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3.xml" ContentType="application/vnd.openxmlformats-officedocument.theme+xml"/>
  <Override PartName="/ppt/tags/tag13.xml" ContentType="application/vnd.openxmlformats-officedocument.presentationml.tags+xml"/>
  <Override PartName="/ppt/notesSlides/notesSlide1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2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3.xml" ContentType="application/vnd.openxmlformats-officedocument.presentationml.notesSlide+xml"/>
  <Override PartName="/ppt/tags/tag25.xml" ContentType="application/vnd.openxmlformats-officedocument.presentationml.tags+xml"/>
  <Override PartName="/ppt/notesSlides/notesSlide4.xml" ContentType="application/vnd.openxmlformats-officedocument.presentationml.notesSlide+xml"/>
  <Override PartName="/ppt/tags/tag26.xml" ContentType="application/vnd.openxmlformats-officedocument.presentationml.tags+xml"/>
  <Override PartName="/ppt/notesSlides/notesSlide5.xml" ContentType="application/vnd.openxmlformats-officedocument.presentationml.notesSlide+xml"/>
  <Override PartName="/ppt/tags/tag27.xml" ContentType="application/vnd.openxmlformats-officedocument.presentationml.tags+xml"/>
  <Override PartName="/ppt/notesSlides/notesSlide6.xml" ContentType="application/vnd.openxmlformats-officedocument.presentationml.notesSlide+xml"/>
  <Override PartName="/ppt/tags/tag28.xml" ContentType="application/vnd.openxmlformats-officedocument.presentationml.tags+xml"/>
  <Override PartName="/ppt/notesSlides/notesSlide7.xml" ContentType="application/vnd.openxmlformats-officedocument.presentationml.notesSlide+xml"/>
  <Override PartName="/ppt/tags/tag29.xml" ContentType="application/vnd.openxmlformats-officedocument.presentationml.tags+xml"/>
  <Override PartName="/ppt/notesSlides/notesSlide8.xml" ContentType="application/vnd.openxmlformats-officedocument.presentationml.notesSlide+xml"/>
  <Override PartName="/ppt/tags/tag30.xml" ContentType="application/vnd.openxmlformats-officedocument.presentationml.tags+xml"/>
  <Override PartName="/ppt/notesSlides/notesSlide9.xml" ContentType="application/vnd.openxmlformats-officedocument.presentationml.notesSlide+xml"/>
  <Override PartName="/ppt/tags/tag31.xml" ContentType="application/vnd.openxmlformats-officedocument.presentationml.tags+xml"/>
  <Override PartName="/ppt/notesSlides/notesSlide10.xml" ContentType="application/vnd.openxmlformats-officedocument.presentationml.notesSlide+xml"/>
  <Override PartName="/ppt/tags/tag32.xml" ContentType="application/vnd.openxmlformats-officedocument.presentationml.tags+xml"/>
  <Override PartName="/ppt/notesSlides/notesSlide11.xml" ContentType="application/vnd.openxmlformats-officedocument.presentationml.notesSlide+xml"/>
  <Override PartName="/ppt/tags/tag33.xml" ContentType="application/vnd.openxmlformats-officedocument.presentationml.tags+xml"/>
  <Override PartName="/ppt/notesSlides/notesSlide12.xml" ContentType="application/vnd.openxmlformats-officedocument.presentationml.notesSlide+xml"/>
  <Override PartName="/ppt/tags/tag34.xml" ContentType="application/vnd.openxmlformats-officedocument.presentationml.tags+xml"/>
  <Override PartName="/ppt/notesSlides/notesSlide13.xml" ContentType="application/vnd.openxmlformats-officedocument.presentationml.notesSlide+xml"/>
  <Override PartName="/ppt/tags/tag35.xml" ContentType="application/vnd.openxmlformats-officedocument.presentationml.tags+xml"/>
  <Override PartName="/ppt/notesSlides/notesSlide14.xml" ContentType="application/vnd.openxmlformats-officedocument.presentationml.notesSlide+xml"/>
  <Override PartName="/ppt/tags/tag36.xml" ContentType="application/vnd.openxmlformats-officedocument.presentationml.tags+xml"/>
  <Override PartName="/ppt/notesSlides/notesSlide15.xml" ContentType="application/vnd.openxmlformats-officedocument.presentationml.notesSlide+xml"/>
  <Override PartName="/ppt/tags/tag37.xml" ContentType="application/vnd.openxmlformats-officedocument.presentationml.tags+xml"/>
  <Override PartName="/ppt/notesSlides/notesSlide16.xml" ContentType="application/vnd.openxmlformats-officedocument.presentationml.notesSlide+xml"/>
  <Override PartName="/ppt/tags/tag38.xml" ContentType="application/vnd.openxmlformats-officedocument.presentationml.tags+xml"/>
  <Override PartName="/ppt/notesSlides/notesSlide17.xml" ContentType="application/vnd.openxmlformats-officedocument.presentationml.notesSlide+xml"/>
  <Override PartName="/ppt/tags/tag39.xml" ContentType="application/vnd.openxmlformats-officedocument.presentationml.tags+xml"/>
  <Override PartName="/ppt/notesSlides/notesSlide18.xml" ContentType="application/vnd.openxmlformats-officedocument.presentationml.notesSlide+xml"/>
  <Override PartName="/ppt/tags/tag40.xml" ContentType="application/vnd.openxmlformats-officedocument.presentationml.tags+xml"/>
  <Override PartName="/ppt/notesSlides/notesSlide19.xml" ContentType="application/vnd.openxmlformats-officedocument.presentationml.notesSlide+xml"/>
  <Override PartName="/ppt/tags/tag41.xml" ContentType="application/vnd.openxmlformats-officedocument.presentationml.tags+xml"/>
  <Override PartName="/ppt/notesSlides/notesSlide20.xml" ContentType="application/vnd.openxmlformats-officedocument.presentationml.notesSlide+xml"/>
  <Override PartName="/ppt/tags/tag42.xml" ContentType="application/vnd.openxmlformats-officedocument.presentationml.tags+xml"/>
  <Override PartName="/ppt/notesSlides/notesSlide21.xml" ContentType="application/vnd.openxmlformats-officedocument.presentationml.notesSlide+xml"/>
  <Override PartName="/ppt/tags/tag43.xml" ContentType="application/vnd.openxmlformats-officedocument.presentationml.tags+xml"/>
  <Override PartName="/ppt/notesSlides/notesSlide22.xml" ContentType="application/vnd.openxmlformats-officedocument.presentationml.notesSlide+xml"/>
  <Override PartName="/ppt/tags/tag44.xml" ContentType="application/vnd.openxmlformats-officedocument.presentationml.tags+xml"/>
  <Override PartName="/ppt/notesSlides/notesSlide23.xml" ContentType="application/vnd.openxmlformats-officedocument.presentationml.notesSlide+xml"/>
  <Override PartName="/ppt/tags/tag45.xml" ContentType="application/vnd.openxmlformats-officedocument.presentationml.tags+xml"/>
  <Override PartName="/ppt/notesSlides/notesSlide24.xml" ContentType="application/vnd.openxmlformats-officedocument.presentationml.notesSlide+xml"/>
  <Override PartName="/ppt/tags/tag46.xml" ContentType="application/vnd.openxmlformats-officedocument.presentationml.tags+xml"/>
  <Override PartName="/ppt/notesSlides/notesSlide25.xml" ContentType="application/vnd.openxmlformats-officedocument.presentationml.notesSlide+xml"/>
  <Override PartName="/ppt/tags/tag47.xml" ContentType="application/vnd.openxmlformats-officedocument.presentationml.tags+xml"/>
  <Override PartName="/ppt/notesSlides/notesSlide26.xml" ContentType="application/vnd.openxmlformats-officedocument.presentationml.notesSlide+xml"/>
  <Override PartName="/ppt/tags/tag48.xml" ContentType="application/vnd.openxmlformats-officedocument.presentationml.tags+xml"/>
  <Override PartName="/ppt/notesSlides/notesSlide27.xml" ContentType="application/vnd.openxmlformats-officedocument.presentationml.notesSlide+xml"/>
  <Override PartName="/ppt/tags/tag49.xml" ContentType="application/vnd.openxmlformats-officedocument.presentationml.tags+xml"/>
  <Override PartName="/ppt/notesSlides/notesSlide28.xml" ContentType="application/vnd.openxmlformats-officedocument.presentationml.notesSlide+xml"/>
  <Override PartName="/ppt/tags/tag50.xml" ContentType="application/vnd.openxmlformats-officedocument.presentationml.tags+xml"/>
  <Override PartName="/ppt/notesSlides/notesSlide29.xml" ContentType="application/vnd.openxmlformats-officedocument.presentationml.notesSlide+xml"/>
  <Override PartName="/ppt/tags/tag51.xml" ContentType="application/vnd.openxmlformats-officedocument.presentationml.tags+xml"/>
  <Override PartName="/ppt/notesSlides/notesSlide30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tags/tag58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59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5" r:id="rId2"/>
  </p:sldMasterIdLst>
  <p:notesMasterIdLst>
    <p:notesMasterId r:id="rId77"/>
  </p:notesMasterIdLst>
  <p:sldIdLst>
    <p:sldId id="2022" r:id="rId3"/>
    <p:sldId id="1254" r:id="rId4"/>
    <p:sldId id="1252" r:id="rId5"/>
    <p:sldId id="333" r:id="rId6"/>
    <p:sldId id="308" r:id="rId7"/>
    <p:sldId id="309" r:id="rId8"/>
    <p:sldId id="311" r:id="rId9"/>
    <p:sldId id="313" r:id="rId10"/>
    <p:sldId id="362" r:id="rId11"/>
    <p:sldId id="365" r:id="rId12"/>
    <p:sldId id="314" r:id="rId13"/>
    <p:sldId id="653" r:id="rId14"/>
    <p:sldId id="656" r:id="rId15"/>
    <p:sldId id="660" r:id="rId16"/>
    <p:sldId id="663" r:id="rId17"/>
    <p:sldId id="664" r:id="rId18"/>
    <p:sldId id="666" r:id="rId19"/>
    <p:sldId id="669" r:id="rId20"/>
    <p:sldId id="672" r:id="rId21"/>
    <p:sldId id="673" r:id="rId22"/>
    <p:sldId id="677" r:id="rId23"/>
    <p:sldId id="681" r:id="rId24"/>
    <p:sldId id="682" r:id="rId25"/>
    <p:sldId id="684" r:id="rId26"/>
    <p:sldId id="686" r:id="rId27"/>
    <p:sldId id="433" r:id="rId28"/>
    <p:sldId id="435" r:id="rId29"/>
    <p:sldId id="436" r:id="rId30"/>
    <p:sldId id="437" r:id="rId31"/>
    <p:sldId id="438" r:id="rId32"/>
    <p:sldId id="439" r:id="rId33"/>
    <p:sldId id="440" r:id="rId34"/>
    <p:sldId id="441" r:id="rId35"/>
    <p:sldId id="442" r:id="rId36"/>
    <p:sldId id="443" r:id="rId37"/>
    <p:sldId id="444" r:id="rId38"/>
    <p:sldId id="445" r:id="rId39"/>
    <p:sldId id="446" r:id="rId40"/>
    <p:sldId id="447" r:id="rId41"/>
    <p:sldId id="363" r:id="rId42"/>
    <p:sldId id="571" r:id="rId43"/>
    <p:sldId id="1686" r:id="rId44"/>
    <p:sldId id="302" r:id="rId45"/>
    <p:sldId id="312" r:id="rId46"/>
    <p:sldId id="397" r:id="rId47"/>
    <p:sldId id="2023" r:id="rId48"/>
    <p:sldId id="1660" r:id="rId49"/>
    <p:sldId id="621" r:id="rId50"/>
    <p:sldId id="654" r:id="rId51"/>
    <p:sldId id="655" r:id="rId52"/>
    <p:sldId id="1245" r:id="rId53"/>
    <p:sldId id="646" r:id="rId54"/>
    <p:sldId id="706" r:id="rId55"/>
    <p:sldId id="1348" r:id="rId56"/>
    <p:sldId id="658" r:id="rId57"/>
    <p:sldId id="662" r:id="rId58"/>
    <p:sldId id="667" r:id="rId59"/>
    <p:sldId id="1071" r:id="rId60"/>
    <p:sldId id="495" r:id="rId61"/>
    <p:sldId id="668" r:id="rId62"/>
    <p:sldId id="670" r:id="rId63"/>
    <p:sldId id="671" r:id="rId64"/>
    <p:sldId id="675" r:id="rId65"/>
    <p:sldId id="674" r:id="rId66"/>
    <p:sldId id="678" r:id="rId67"/>
    <p:sldId id="346" r:id="rId68"/>
    <p:sldId id="683" r:id="rId69"/>
    <p:sldId id="688" r:id="rId70"/>
    <p:sldId id="558" r:id="rId71"/>
    <p:sldId id="751" r:id="rId72"/>
    <p:sldId id="754" r:id="rId73"/>
    <p:sldId id="755" r:id="rId74"/>
    <p:sldId id="757" r:id="rId75"/>
    <p:sldId id="758" r:id="rId76"/>
  </p:sldIdLst>
  <p:sldSz cx="24384000" cy="13716000"/>
  <p:notesSz cx="6858000" cy="9144000"/>
  <p:custDataLst>
    <p:tags r:id="rId7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7A00"/>
    <a:srgbClr val="8FBE00"/>
    <a:srgbClr val="AEE238"/>
    <a:srgbClr val="729600"/>
    <a:srgbClr val="80A800"/>
    <a:srgbClr val="FFFFFF"/>
    <a:srgbClr val="40C0CB"/>
    <a:srgbClr val="2FA2AB"/>
    <a:srgbClr val="31ACB5"/>
    <a:srgbClr val="EFF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 autoAdjust="0"/>
    <p:restoredTop sz="94660"/>
  </p:normalViewPr>
  <p:slideViewPr>
    <p:cSldViewPr snapToGrid="0">
      <p:cViewPr>
        <p:scale>
          <a:sx n="33" d="100"/>
          <a:sy n="33" d="100"/>
        </p:scale>
        <p:origin x="2274" y="942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tags" Target="tags/tag1.xml"/><Relationship Id="rId8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za kabir" userId="af3c95a13102d509" providerId="LiveId" clId="{025B54A4-3075-4FB0-9027-103D442979EB}"/>
    <pc:docChg chg="custSel addSld delSld modSld">
      <pc:chgData name="reza kabir" userId="af3c95a13102d509" providerId="LiveId" clId="{025B54A4-3075-4FB0-9027-103D442979EB}" dt="2020-06-10T14:41:33.602" v="33" actId="2696"/>
      <pc:docMkLst>
        <pc:docMk/>
      </pc:docMkLst>
      <pc:sldChg chg="del">
        <pc:chgData name="reza kabir" userId="af3c95a13102d509" providerId="LiveId" clId="{025B54A4-3075-4FB0-9027-103D442979EB}" dt="2020-05-23T15:14:53.738" v="4" actId="47"/>
        <pc:sldMkLst>
          <pc:docMk/>
          <pc:sldMk cId="304925534" sldId="256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4015716277" sldId="302"/>
        </pc:sldMkLst>
      </pc:sldChg>
      <pc:sldChg chg="delSp mod">
        <pc:chgData name="reza kabir" userId="af3c95a13102d509" providerId="LiveId" clId="{025B54A4-3075-4FB0-9027-103D442979EB}" dt="2020-06-10T14:38:47.252" v="13" actId="478"/>
        <pc:sldMkLst>
          <pc:docMk/>
          <pc:sldMk cId="2055511256" sldId="308"/>
        </pc:sldMkLst>
        <pc:grpChg chg="del">
          <ac:chgData name="reza kabir" userId="af3c95a13102d509" providerId="LiveId" clId="{025B54A4-3075-4FB0-9027-103D442979EB}" dt="2020-06-10T14:38:47.252" v="13" actId="478"/>
          <ac:grpSpMkLst>
            <pc:docMk/>
            <pc:sldMk cId="2055511256" sldId="308"/>
            <ac:grpSpMk id="43" creationId="{270AFF80-D2CE-4A54-A7C2-5F1B5BDDE049}"/>
          </ac:grpSpMkLst>
        </pc:grpChg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589752538" sldId="312"/>
        </pc:sldMkLst>
      </pc:sldChg>
      <pc:sldChg chg="delSp mod">
        <pc:chgData name="reza kabir" userId="af3c95a13102d509" providerId="LiveId" clId="{025B54A4-3075-4FB0-9027-103D442979EB}" dt="2020-06-10T14:38:40.727" v="12" actId="478"/>
        <pc:sldMkLst>
          <pc:docMk/>
          <pc:sldMk cId="2163487215" sldId="333"/>
        </pc:sldMkLst>
        <pc:grpChg chg="del">
          <ac:chgData name="reza kabir" userId="af3c95a13102d509" providerId="LiveId" clId="{025B54A4-3075-4FB0-9027-103D442979EB}" dt="2020-06-10T14:38:40.727" v="12" actId="478"/>
          <ac:grpSpMkLst>
            <pc:docMk/>
            <pc:sldMk cId="2163487215" sldId="333"/>
            <ac:grpSpMk id="50" creationId="{98F6DB10-EAE5-420E-B10B-5C690D60ADDB}"/>
          </ac:grpSpMkLst>
        </pc:grpChg>
      </pc:sldChg>
      <pc:sldChg chg="delSp add mod">
        <pc:chgData name="reza kabir" userId="af3c95a13102d509" providerId="LiveId" clId="{025B54A4-3075-4FB0-9027-103D442979EB}" dt="2020-06-10T14:40:43.308" v="16" actId="478"/>
        <pc:sldMkLst>
          <pc:docMk/>
          <pc:sldMk cId="2819506233" sldId="346"/>
        </pc:sldMkLst>
        <pc:grpChg chg="del">
          <ac:chgData name="reza kabir" userId="af3c95a13102d509" providerId="LiveId" clId="{025B54A4-3075-4FB0-9027-103D442979EB}" dt="2020-06-10T14:40:43.308" v="16" actId="478"/>
          <ac:grpSpMkLst>
            <pc:docMk/>
            <pc:sldMk cId="2819506233" sldId="346"/>
            <ac:grpSpMk id="5" creationId="{00000000-0000-0000-0000-000000000000}"/>
          </ac:grpSpMkLst>
        </pc:grpChg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1666989178" sldId="363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466756665" sldId="397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3367113191" sldId="495"/>
        </pc:sldMkLst>
      </pc:sldChg>
      <pc:sldChg chg="add del">
        <pc:chgData name="reza kabir" userId="af3c95a13102d509" providerId="LiveId" clId="{025B54A4-3075-4FB0-9027-103D442979EB}" dt="2020-06-10T14:38:02.373" v="10" actId="2696"/>
        <pc:sldMkLst>
          <pc:docMk/>
          <pc:sldMk cId="0" sldId="558"/>
        </pc:sldMkLst>
      </pc:sldChg>
      <pc:sldChg chg="add">
        <pc:chgData name="reza kabir" userId="af3c95a13102d509" providerId="LiveId" clId="{025B54A4-3075-4FB0-9027-103D442979EB}" dt="2020-06-10T14:38:11.007" v="11"/>
        <pc:sldMkLst>
          <pc:docMk/>
          <pc:sldMk cId="528901789" sldId="558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4064749183" sldId="571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3330250067" sldId="621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801837425" sldId="646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946501781" sldId="654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336389870" sldId="655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255393008" sldId="658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288625157" sldId="662"/>
        </pc:sldMkLst>
      </pc:sldChg>
      <pc:sldChg chg="delSp mod">
        <pc:chgData name="reza kabir" userId="af3c95a13102d509" providerId="LiveId" clId="{025B54A4-3075-4FB0-9027-103D442979EB}" dt="2020-06-10T14:39:14.297" v="14" actId="478"/>
        <pc:sldMkLst>
          <pc:docMk/>
          <pc:sldMk cId="1695694486" sldId="663"/>
        </pc:sldMkLst>
        <pc:grpChg chg="del">
          <ac:chgData name="reza kabir" userId="af3c95a13102d509" providerId="LiveId" clId="{025B54A4-3075-4FB0-9027-103D442979EB}" dt="2020-06-10T14:39:14.297" v="14" actId="478"/>
          <ac:grpSpMkLst>
            <pc:docMk/>
            <pc:sldMk cId="1695694486" sldId="663"/>
            <ac:grpSpMk id="68" creationId="{703BACDF-6983-4954-845D-C3FB704B27BC}"/>
          </ac:grpSpMkLst>
        </pc:grpChg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774723453" sldId="667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1403955014" sldId="668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657133309" sldId="670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4050419913" sldId="671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319197467" sldId="674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019243650" sldId="675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3995353530" sldId="678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608263088" sldId="683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3585060939" sldId="688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3648654537" sldId="706"/>
        </pc:sldMkLst>
      </pc:sldChg>
      <pc:sldChg chg="add del">
        <pc:chgData name="reza kabir" userId="af3c95a13102d509" providerId="LiveId" clId="{025B54A4-3075-4FB0-9027-103D442979EB}" dt="2020-05-23T15:15:14.108" v="7"/>
        <pc:sldMkLst>
          <pc:docMk/>
          <pc:sldMk cId="709204475" sldId="751"/>
        </pc:sldMkLst>
      </pc:sldChg>
      <pc:sldChg chg="add">
        <pc:chgData name="reza kabir" userId="af3c95a13102d509" providerId="LiveId" clId="{025B54A4-3075-4FB0-9027-103D442979EB}" dt="2020-05-23T15:15:14.174" v="8"/>
        <pc:sldMkLst>
          <pc:docMk/>
          <pc:sldMk cId="2233889448" sldId="751"/>
        </pc:sldMkLst>
      </pc:sldChg>
      <pc:sldChg chg="add del">
        <pc:chgData name="reza kabir" userId="af3c95a13102d509" providerId="LiveId" clId="{025B54A4-3075-4FB0-9027-103D442979EB}" dt="2020-05-23T15:15:05.916" v="5" actId="2696"/>
        <pc:sldMkLst>
          <pc:docMk/>
          <pc:sldMk cId="3939448984" sldId="751"/>
        </pc:sldMkLst>
      </pc:sldChg>
      <pc:sldChg chg="add del">
        <pc:chgData name="reza kabir" userId="af3c95a13102d509" providerId="LiveId" clId="{025B54A4-3075-4FB0-9027-103D442979EB}" dt="2020-05-23T15:15:14.108" v="7"/>
        <pc:sldMkLst>
          <pc:docMk/>
          <pc:sldMk cId="767486380" sldId="754"/>
        </pc:sldMkLst>
      </pc:sldChg>
      <pc:sldChg chg="add">
        <pc:chgData name="reza kabir" userId="af3c95a13102d509" providerId="LiveId" clId="{025B54A4-3075-4FB0-9027-103D442979EB}" dt="2020-05-23T15:15:14.174" v="8"/>
        <pc:sldMkLst>
          <pc:docMk/>
          <pc:sldMk cId="2177356470" sldId="754"/>
        </pc:sldMkLst>
      </pc:sldChg>
      <pc:sldChg chg="add del">
        <pc:chgData name="reza kabir" userId="af3c95a13102d509" providerId="LiveId" clId="{025B54A4-3075-4FB0-9027-103D442979EB}" dt="2020-05-23T15:15:05.916" v="5" actId="2696"/>
        <pc:sldMkLst>
          <pc:docMk/>
          <pc:sldMk cId="3404875900" sldId="754"/>
        </pc:sldMkLst>
      </pc:sldChg>
      <pc:sldChg chg="add">
        <pc:chgData name="reza kabir" userId="af3c95a13102d509" providerId="LiveId" clId="{025B54A4-3075-4FB0-9027-103D442979EB}" dt="2020-05-23T15:15:14.174" v="8"/>
        <pc:sldMkLst>
          <pc:docMk/>
          <pc:sldMk cId="68428865" sldId="755"/>
        </pc:sldMkLst>
      </pc:sldChg>
      <pc:sldChg chg="add del">
        <pc:chgData name="reza kabir" userId="af3c95a13102d509" providerId="LiveId" clId="{025B54A4-3075-4FB0-9027-103D442979EB}" dt="2020-05-23T15:15:05.916" v="5" actId="2696"/>
        <pc:sldMkLst>
          <pc:docMk/>
          <pc:sldMk cId="1151400773" sldId="755"/>
        </pc:sldMkLst>
      </pc:sldChg>
      <pc:sldChg chg="add del">
        <pc:chgData name="reza kabir" userId="af3c95a13102d509" providerId="LiveId" clId="{025B54A4-3075-4FB0-9027-103D442979EB}" dt="2020-05-23T15:15:14.108" v="7"/>
        <pc:sldMkLst>
          <pc:docMk/>
          <pc:sldMk cId="2478016592" sldId="755"/>
        </pc:sldMkLst>
      </pc:sldChg>
      <pc:sldChg chg="add">
        <pc:chgData name="reza kabir" userId="af3c95a13102d509" providerId="LiveId" clId="{025B54A4-3075-4FB0-9027-103D442979EB}" dt="2020-05-23T15:15:14.174" v="8"/>
        <pc:sldMkLst>
          <pc:docMk/>
          <pc:sldMk cId="122174098" sldId="757"/>
        </pc:sldMkLst>
      </pc:sldChg>
      <pc:sldChg chg="add del">
        <pc:chgData name="reza kabir" userId="af3c95a13102d509" providerId="LiveId" clId="{025B54A4-3075-4FB0-9027-103D442979EB}" dt="2020-05-23T15:15:14.108" v="7"/>
        <pc:sldMkLst>
          <pc:docMk/>
          <pc:sldMk cId="1934556136" sldId="757"/>
        </pc:sldMkLst>
      </pc:sldChg>
      <pc:sldChg chg="add del">
        <pc:chgData name="reza kabir" userId="af3c95a13102d509" providerId="LiveId" clId="{025B54A4-3075-4FB0-9027-103D442979EB}" dt="2020-05-23T15:15:05.916" v="5" actId="2696"/>
        <pc:sldMkLst>
          <pc:docMk/>
          <pc:sldMk cId="2455844630" sldId="757"/>
        </pc:sldMkLst>
      </pc:sldChg>
      <pc:sldChg chg="add del">
        <pc:chgData name="reza kabir" userId="af3c95a13102d509" providerId="LiveId" clId="{025B54A4-3075-4FB0-9027-103D442979EB}" dt="2020-05-23T15:15:05.916" v="5" actId="2696"/>
        <pc:sldMkLst>
          <pc:docMk/>
          <pc:sldMk cId="2433000051" sldId="758"/>
        </pc:sldMkLst>
      </pc:sldChg>
      <pc:sldChg chg="add">
        <pc:chgData name="reza kabir" userId="af3c95a13102d509" providerId="LiveId" clId="{025B54A4-3075-4FB0-9027-103D442979EB}" dt="2020-05-23T15:15:14.174" v="8"/>
        <pc:sldMkLst>
          <pc:docMk/>
          <pc:sldMk cId="2893870293" sldId="758"/>
        </pc:sldMkLst>
      </pc:sldChg>
      <pc:sldChg chg="add del">
        <pc:chgData name="reza kabir" userId="af3c95a13102d509" providerId="LiveId" clId="{025B54A4-3075-4FB0-9027-103D442979EB}" dt="2020-05-23T15:15:14.108" v="7"/>
        <pc:sldMkLst>
          <pc:docMk/>
          <pc:sldMk cId="3403382787" sldId="758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624152440" sldId="1071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1644819226" sldId="1245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128745724" sldId="1348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3022055069" sldId="1660"/>
        </pc:sldMkLst>
      </pc:sldChg>
      <pc:sldChg chg="add">
        <pc:chgData name="reza kabir" userId="af3c95a13102d509" providerId="LiveId" clId="{025B54A4-3075-4FB0-9027-103D442979EB}" dt="2020-05-22T16:58:45.637" v="0"/>
        <pc:sldMkLst>
          <pc:docMk/>
          <pc:sldMk cId="2984258549" sldId="1686"/>
        </pc:sldMkLst>
      </pc:sldChg>
      <pc:sldChg chg="delSp mod">
        <pc:chgData name="reza kabir" userId="af3c95a13102d509" providerId="LiveId" clId="{025B54A4-3075-4FB0-9027-103D442979EB}" dt="2020-06-10T14:37:43.592" v="9" actId="478"/>
        <pc:sldMkLst>
          <pc:docMk/>
          <pc:sldMk cId="3981322522" sldId="2022"/>
        </pc:sldMkLst>
        <pc:grpChg chg="del">
          <ac:chgData name="reza kabir" userId="af3c95a13102d509" providerId="LiveId" clId="{025B54A4-3075-4FB0-9027-103D442979EB}" dt="2020-06-10T14:37:43.592" v="9" actId="478"/>
          <ac:grpSpMkLst>
            <pc:docMk/>
            <pc:sldMk cId="3981322522" sldId="2022"/>
            <ac:grpSpMk id="3" creationId="{4CCEE542-6421-47F7-B4EA-38B663AADA04}"/>
          </ac:grpSpMkLst>
        </pc:grpChg>
      </pc:sldChg>
      <pc:sldChg chg="delSp add mod">
        <pc:chgData name="reza kabir" userId="af3c95a13102d509" providerId="LiveId" clId="{025B54A4-3075-4FB0-9027-103D442979EB}" dt="2020-06-10T14:39:49.802" v="15" actId="478"/>
        <pc:sldMkLst>
          <pc:docMk/>
          <pc:sldMk cId="278610844" sldId="2023"/>
        </pc:sldMkLst>
        <pc:grpChg chg="del">
          <ac:chgData name="reza kabir" userId="af3c95a13102d509" providerId="LiveId" clId="{025B54A4-3075-4FB0-9027-103D442979EB}" dt="2020-06-10T14:39:49.802" v="15" actId="478"/>
          <ac:grpSpMkLst>
            <pc:docMk/>
            <pc:sldMk cId="278610844" sldId="2023"/>
            <ac:grpSpMk id="5" creationId="{00000000-0000-0000-0000-000000000000}"/>
          </ac:grpSpMkLst>
        </pc:grpChg>
      </pc:sldChg>
      <pc:sldMasterChg chg="delSldLayout">
        <pc:chgData name="reza kabir" userId="af3c95a13102d509" providerId="LiveId" clId="{025B54A4-3075-4FB0-9027-103D442979EB}" dt="2020-06-10T14:41:33.602" v="33" actId="2696"/>
        <pc:sldMasterMkLst>
          <pc:docMk/>
          <pc:sldMasterMk cId="2054188607" sldId="2147483695"/>
        </pc:sldMasterMkLst>
        <pc:sldLayoutChg chg="del">
          <pc:chgData name="reza kabir" userId="af3c95a13102d509" providerId="LiveId" clId="{025B54A4-3075-4FB0-9027-103D442979EB}" dt="2020-06-10T14:41:24.244" v="30" actId="2696"/>
          <pc:sldLayoutMkLst>
            <pc:docMk/>
            <pc:sldMasterMk cId="2054188607" sldId="2147483695"/>
            <pc:sldLayoutMk cId="3995745212" sldId="2147483696"/>
          </pc:sldLayoutMkLst>
        </pc:sldLayoutChg>
        <pc:sldLayoutChg chg="del">
          <pc:chgData name="reza kabir" userId="af3c95a13102d509" providerId="LiveId" clId="{025B54A4-3075-4FB0-9027-103D442979EB}" dt="2020-06-10T14:41:25.130" v="31" actId="2696"/>
          <pc:sldLayoutMkLst>
            <pc:docMk/>
            <pc:sldMasterMk cId="2054188607" sldId="2147483695"/>
            <pc:sldLayoutMk cId="1792538377" sldId="2147483697"/>
          </pc:sldLayoutMkLst>
        </pc:sldLayoutChg>
        <pc:sldLayoutChg chg="del">
          <pc:chgData name="reza kabir" userId="af3c95a13102d509" providerId="LiveId" clId="{025B54A4-3075-4FB0-9027-103D442979EB}" dt="2020-06-10T14:41:33.602" v="33" actId="2696"/>
          <pc:sldLayoutMkLst>
            <pc:docMk/>
            <pc:sldMasterMk cId="2054188607" sldId="2147483695"/>
            <pc:sldLayoutMk cId="147124547" sldId="2147483698"/>
          </pc:sldLayoutMkLst>
        </pc:sldLayoutChg>
        <pc:sldLayoutChg chg="del">
          <pc:chgData name="reza kabir" userId="af3c95a13102d509" providerId="LiveId" clId="{025B54A4-3075-4FB0-9027-103D442979EB}" dt="2020-06-10T14:41:27.438" v="32" actId="2696"/>
          <pc:sldLayoutMkLst>
            <pc:docMk/>
            <pc:sldMasterMk cId="2054188607" sldId="2147483695"/>
            <pc:sldLayoutMk cId="832532919" sldId="2147483699"/>
          </pc:sldLayoutMkLst>
        </pc:sldLayoutChg>
        <pc:sldLayoutChg chg="del">
          <pc:chgData name="reza kabir" userId="af3c95a13102d509" providerId="LiveId" clId="{025B54A4-3075-4FB0-9027-103D442979EB}" dt="2020-06-10T14:41:19.378" v="29" actId="2696"/>
          <pc:sldLayoutMkLst>
            <pc:docMk/>
            <pc:sldMasterMk cId="2054188607" sldId="2147483695"/>
            <pc:sldLayoutMk cId="2382315001" sldId="2147483701"/>
          </pc:sldLayoutMkLst>
        </pc:sldLayoutChg>
        <pc:sldLayoutChg chg="del">
          <pc:chgData name="reza kabir" userId="af3c95a13102d509" providerId="LiveId" clId="{025B54A4-3075-4FB0-9027-103D442979EB}" dt="2020-06-10T14:41:19.164" v="28" actId="2696"/>
          <pc:sldLayoutMkLst>
            <pc:docMk/>
            <pc:sldMasterMk cId="2054188607" sldId="2147483695"/>
            <pc:sldLayoutMk cId="625866833" sldId="2147483702"/>
          </pc:sldLayoutMkLst>
        </pc:sldLayoutChg>
        <pc:sldLayoutChg chg="del">
          <pc:chgData name="reza kabir" userId="af3c95a13102d509" providerId="LiveId" clId="{025B54A4-3075-4FB0-9027-103D442979EB}" dt="2020-06-10T14:41:18.941" v="27" actId="2696"/>
          <pc:sldLayoutMkLst>
            <pc:docMk/>
            <pc:sldMasterMk cId="2054188607" sldId="2147483695"/>
            <pc:sldLayoutMk cId="1132214316" sldId="2147483703"/>
          </pc:sldLayoutMkLst>
        </pc:sldLayoutChg>
        <pc:sldLayoutChg chg="del">
          <pc:chgData name="reza kabir" userId="af3c95a13102d509" providerId="LiveId" clId="{025B54A4-3075-4FB0-9027-103D442979EB}" dt="2020-06-10T14:41:18.558" v="26" actId="2696"/>
          <pc:sldLayoutMkLst>
            <pc:docMk/>
            <pc:sldMasterMk cId="2054188607" sldId="2147483695"/>
            <pc:sldLayoutMk cId="1032663506" sldId="2147483704"/>
          </pc:sldLayoutMkLst>
        </pc:sldLayoutChg>
        <pc:sldLayoutChg chg="del">
          <pc:chgData name="reza kabir" userId="af3c95a13102d509" providerId="LiveId" clId="{025B54A4-3075-4FB0-9027-103D442979EB}" dt="2020-06-10T14:41:18.214" v="25" actId="2696"/>
          <pc:sldLayoutMkLst>
            <pc:docMk/>
            <pc:sldMasterMk cId="2054188607" sldId="2147483695"/>
            <pc:sldLayoutMk cId="2420200190" sldId="2147483705"/>
          </pc:sldLayoutMkLst>
        </pc:sldLayoutChg>
        <pc:sldLayoutChg chg="del">
          <pc:chgData name="reza kabir" userId="af3c95a13102d509" providerId="LiveId" clId="{025B54A4-3075-4FB0-9027-103D442979EB}" dt="2020-06-10T14:41:18.087" v="24" actId="2696"/>
          <pc:sldLayoutMkLst>
            <pc:docMk/>
            <pc:sldMasterMk cId="2054188607" sldId="2147483695"/>
            <pc:sldLayoutMk cId="3749796757" sldId="2147483706"/>
          </pc:sldLayoutMkLst>
        </pc:sldLayoutChg>
        <pc:sldLayoutChg chg="del">
          <pc:chgData name="reza kabir" userId="af3c95a13102d509" providerId="LiveId" clId="{025B54A4-3075-4FB0-9027-103D442979EB}" dt="2020-06-10T14:41:18.075" v="23" actId="2696"/>
          <pc:sldLayoutMkLst>
            <pc:docMk/>
            <pc:sldMasterMk cId="2054188607" sldId="2147483695"/>
            <pc:sldLayoutMk cId="4267858223" sldId="2147483707"/>
          </pc:sldLayoutMkLst>
        </pc:sldLayoutChg>
        <pc:sldLayoutChg chg="del">
          <pc:chgData name="reza kabir" userId="af3c95a13102d509" providerId="LiveId" clId="{025B54A4-3075-4FB0-9027-103D442979EB}" dt="2020-06-10T14:41:14.073" v="17" actId="2696"/>
          <pc:sldLayoutMkLst>
            <pc:docMk/>
            <pc:sldMasterMk cId="2054188607" sldId="2147483695"/>
            <pc:sldLayoutMk cId="2576209944" sldId="2147483708"/>
          </pc:sldLayoutMkLst>
        </pc:sldLayoutChg>
        <pc:sldLayoutChg chg="del">
          <pc:chgData name="reza kabir" userId="af3c95a13102d509" providerId="LiveId" clId="{025B54A4-3075-4FB0-9027-103D442979EB}" dt="2020-06-10T14:41:15.428" v="18" actId="2696"/>
          <pc:sldLayoutMkLst>
            <pc:docMk/>
            <pc:sldMasterMk cId="2054188607" sldId="2147483695"/>
            <pc:sldLayoutMk cId="2369725789" sldId="2147483709"/>
          </pc:sldLayoutMkLst>
        </pc:sldLayoutChg>
        <pc:sldLayoutChg chg="del">
          <pc:chgData name="reza kabir" userId="af3c95a13102d509" providerId="LiveId" clId="{025B54A4-3075-4FB0-9027-103D442979EB}" dt="2020-06-10T14:41:16.326" v="19" actId="2696"/>
          <pc:sldLayoutMkLst>
            <pc:docMk/>
            <pc:sldMasterMk cId="2054188607" sldId="2147483695"/>
            <pc:sldLayoutMk cId="369107405" sldId="2147483710"/>
          </pc:sldLayoutMkLst>
        </pc:sldLayoutChg>
        <pc:sldLayoutChg chg="del">
          <pc:chgData name="reza kabir" userId="af3c95a13102d509" providerId="LiveId" clId="{025B54A4-3075-4FB0-9027-103D442979EB}" dt="2020-06-10T14:41:17.121" v="20" actId="2696"/>
          <pc:sldLayoutMkLst>
            <pc:docMk/>
            <pc:sldMasterMk cId="2054188607" sldId="2147483695"/>
            <pc:sldLayoutMk cId="2350594692" sldId="2147483711"/>
          </pc:sldLayoutMkLst>
        </pc:sldLayoutChg>
        <pc:sldLayoutChg chg="del">
          <pc:chgData name="reza kabir" userId="af3c95a13102d509" providerId="LiveId" clId="{025B54A4-3075-4FB0-9027-103D442979EB}" dt="2020-06-10T14:41:17.781" v="21" actId="2696"/>
          <pc:sldLayoutMkLst>
            <pc:docMk/>
            <pc:sldMasterMk cId="2054188607" sldId="2147483695"/>
            <pc:sldLayoutMk cId="539053156" sldId="2147483712"/>
          </pc:sldLayoutMkLst>
        </pc:sldLayoutChg>
        <pc:sldLayoutChg chg="del">
          <pc:chgData name="reza kabir" userId="af3c95a13102d509" providerId="LiveId" clId="{025B54A4-3075-4FB0-9027-103D442979EB}" dt="2020-06-10T14:41:17.870" v="22" actId="2696"/>
          <pc:sldLayoutMkLst>
            <pc:docMk/>
            <pc:sldMasterMk cId="2054188607" sldId="2147483695"/>
            <pc:sldLayoutMk cId="1190814777" sldId="214748371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B0AA77-1898-4FE9-8798-1C77B813386C}" type="doc">
      <dgm:prSet loTypeId="urn:microsoft.com/office/officeart/2005/8/layout/pyramid1" loCatId="pyramid" qsTypeId="urn:microsoft.com/office/officeart/2005/8/quickstyle/simple1" qsCatId="simple" csTypeId="urn:microsoft.com/office/officeart/2005/8/colors/accent0_3" csCatId="mainScheme" phldr="1"/>
      <dgm:spPr/>
    </dgm:pt>
    <dgm:pt modelId="{F5CF22CA-AA05-417F-8D89-5DC209A171EB}">
      <dgm:prSet phldrT="[Text]" custT="1"/>
      <dgm:spPr>
        <a:solidFill>
          <a:schemeClr val="tx2"/>
        </a:solidFill>
        <a:ln w="12700">
          <a:solidFill>
            <a:schemeClr val="bg1"/>
          </a:solidFill>
        </a:ln>
      </dgm:spPr>
      <dgm:t>
        <a:bodyPr tIns="457200" bIns="91440" anchor="b" anchorCtr="0"/>
        <a:lstStyle/>
        <a:p>
          <a:r>
            <a:rPr lang="en-US" sz="1200" dirty="0">
              <a:solidFill>
                <a:srgbClr val="FFFFFF"/>
              </a:solidFill>
            </a:rPr>
            <a:t>Top thing</a:t>
          </a:r>
        </a:p>
      </dgm:t>
    </dgm:pt>
    <dgm:pt modelId="{B24D76BC-091D-46E3-95A6-27CDFDB64474}" type="parTrans" cxnId="{CDAF1BB5-5971-4149-9387-29FA98E64DF5}">
      <dgm:prSet/>
      <dgm:spPr/>
      <dgm:t>
        <a:bodyPr/>
        <a:lstStyle/>
        <a:p>
          <a:endParaRPr lang="en-US" sz="1200"/>
        </a:p>
      </dgm:t>
    </dgm:pt>
    <dgm:pt modelId="{B7816E19-641B-4521-9D4A-DD34E6715A9C}" type="sibTrans" cxnId="{CDAF1BB5-5971-4149-9387-29FA98E64DF5}">
      <dgm:prSet/>
      <dgm:spPr/>
      <dgm:t>
        <a:bodyPr/>
        <a:lstStyle/>
        <a:p>
          <a:endParaRPr lang="en-US" sz="1200"/>
        </a:p>
      </dgm:t>
    </dgm:pt>
    <dgm:pt modelId="{6ECAB874-4AEC-4976-BFEF-D2DDCFFB48DB}">
      <dgm:prSet phldrT="[Text]" custT="1"/>
      <dgm:spPr>
        <a:solidFill>
          <a:schemeClr val="accent4"/>
        </a:solidFill>
        <a:ln w="12700">
          <a:solidFill>
            <a:schemeClr val="bg1"/>
          </a:solidFill>
        </a:ln>
      </dgm:spPr>
      <dgm:t>
        <a:bodyPr bIns="91440" anchor="b" anchorCtr="0"/>
        <a:lstStyle/>
        <a:p>
          <a:r>
            <a:rPr lang="en-US" sz="1200" dirty="0">
              <a:solidFill>
                <a:srgbClr val="FFFFFF"/>
              </a:solidFill>
            </a:rPr>
            <a:t>Middle thing</a:t>
          </a:r>
        </a:p>
      </dgm:t>
    </dgm:pt>
    <dgm:pt modelId="{B1A72E13-34A4-4607-8D21-4B325897B9DC}" type="parTrans" cxnId="{30624DFB-5691-4243-BD55-E76B5EFFF0F9}">
      <dgm:prSet/>
      <dgm:spPr/>
      <dgm:t>
        <a:bodyPr/>
        <a:lstStyle/>
        <a:p>
          <a:endParaRPr lang="en-US" sz="1200"/>
        </a:p>
      </dgm:t>
    </dgm:pt>
    <dgm:pt modelId="{F9439EDD-648E-484C-8334-B80F3B796436}" type="sibTrans" cxnId="{30624DFB-5691-4243-BD55-E76B5EFFF0F9}">
      <dgm:prSet/>
      <dgm:spPr/>
      <dgm:t>
        <a:bodyPr/>
        <a:lstStyle/>
        <a:p>
          <a:endParaRPr lang="en-US" sz="1200"/>
        </a:p>
      </dgm:t>
    </dgm:pt>
    <dgm:pt modelId="{FE5AEA80-EEA4-425C-A2BF-C2EC3DE82944}">
      <dgm:prSet phldrT="[Text]" custT="1"/>
      <dgm:spPr>
        <a:solidFill>
          <a:schemeClr val="accent1"/>
        </a:solidFill>
        <a:ln w="12700">
          <a:solidFill>
            <a:schemeClr val="bg1"/>
          </a:solidFill>
        </a:ln>
      </dgm:spPr>
      <dgm:t>
        <a:bodyPr bIns="91440" anchor="b" anchorCtr="0"/>
        <a:lstStyle/>
        <a:p>
          <a:r>
            <a:rPr lang="en-US" sz="1200" dirty="0">
              <a:solidFill>
                <a:srgbClr val="FFFFFF"/>
              </a:solidFill>
            </a:rPr>
            <a:t>Bottom thing</a:t>
          </a:r>
        </a:p>
      </dgm:t>
    </dgm:pt>
    <dgm:pt modelId="{6AD28A7E-6C93-4913-814B-476920260918}" type="parTrans" cxnId="{FE65646B-64ED-45EC-A2C6-B4136DD21955}">
      <dgm:prSet/>
      <dgm:spPr/>
      <dgm:t>
        <a:bodyPr/>
        <a:lstStyle/>
        <a:p>
          <a:endParaRPr lang="en-US" sz="1200"/>
        </a:p>
      </dgm:t>
    </dgm:pt>
    <dgm:pt modelId="{42608AFF-4881-4973-9004-680AD29B6B49}" type="sibTrans" cxnId="{FE65646B-64ED-45EC-A2C6-B4136DD21955}">
      <dgm:prSet/>
      <dgm:spPr/>
      <dgm:t>
        <a:bodyPr/>
        <a:lstStyle/>
        <a:p>
          <a:endParaRPr lang="en-US" sz="1200"/>
        </a:p>
      </dgm:t>
    </dgm:pt>
    <dgm:pt modelId="{B17C045F-CEDC-45E8-AF47-23396402DAE4}" type="pres">
      <dgm:prSet presAssocID="{9AB0AA77-1898-4FE9-8798-1C77B813386C}" presName="Name0" presStyleCnt="0">
        <dgm:presLayoutVars>
          <dgm:dir/>
          <dgm:animLvl val="lvl"/>
          <dgm:resizeHandles val="exact"/>
        </dgm:presLayoutVars>
      </dgm:prSet>
      <dgm:spPr/>
    </dgm:pt>
    <dgm:pt modelId="{B0677A24-2EDC-436B-9948-D349CFF942E2}" type="pres">
      <dgm:prSet presAssocID="{F5CF22CA-AA05-417F-8D89-5DC209A171EB}" presName="Name8" presStyleCnt="0"/>
      <dgm:spPr/>
    </dgm:pt>
    <dgm:pt modelId="{ECF623A0-DEA5-4327-AAA2-FE30DA796F53}" type="pres">
      <dgm:prSet presAssocID="{F5CF22CA-AA05-417F-8D89-5DC209A171EB}" presName="level" presStyleLbl="node1" presStyleIdx="0" presStyleCnt="3" custScaleY="157956">
        <dgm:presLayoutVars>
          <dgm:chMax val="1"/>
          <dgm:bulletEnabled val="1"/>
        </dgm:presLayoutVars>
      </dgm:prSet>
      <dgm:spPr/>
    </dgm:pt>
    <dgm:pt modelId="{05F7C707-B930-4D0F-AD40-422CC764CDB1}" type="pres">
      <dgm:prSet presAssocID="{F5CF22CA-AA05-417F-8D89-5DC209A171E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4AC7E4F-46D4-4EF1-AFBB-CA8402D668D6}" type="pres">
      <dgm:prSet presAssocID="{6ECAB874-4AEC-4976-BFEF-D2DDCFFB48DB}" presName="Name8" presStyleCnt="0"/>
      <dgm:spPr/>
    </dgm:pt>
    <dgm:pt modelId="{3B4D60DC-3880-4788-95C0-C5331C7B8E49}" type="pres">
      <dgm:prSet presAssocID="{6ECAB874-4AEC-4976-BFEF-D2DDCFFB48DB}" presName="level" presStyleLbl="node1" presStyleIdx="1" presStyleCnt="3">
        <dgm:presLayoutVars>
          <dgm:chMax val="1"/>
          <dgm:bulletEnabled val="1"/>
        </dgm:presLayoutVars>
      </dgm:prSet>
      <dgm:spPr/>
    </dgm:pt>
    <dgm:pt modelId="{A7EB5071-B632-476B-8029-40FE41DF5B7B}" type="pres">
      <dgm:prSet presAssocID="{6ECAB874-4AEC-4976-BFEF-D2DDCFFB48D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F6D63C1-9902-48DD-98BB-AC7100A56A48}" type="pres">
      <dgm:prSet presAssocID="{FE5AEA80-EEA4-425C-A2BF-C2EC3DE82944}" presName="Name8" presStyleCnt="0"/>
      <dgm:spPr/>
    </dgm:pt>
    <dgm:pt modelId="{58F179C7-16A8-432B-BA8B-1B820D98D9A2}" type="pres">
      <dgm:prSet presAssocID="{FE5AEA80-EEA4-425C-A2BF-C2EC3DE82944}" presName="level" presStyleLbl="node1" presStyleIdx="2" presStyleCnt="3">
        <dgm:presLayoutVars>
          <dgm:chMax val="1"/>
          <dgm:bulletEnabled val="1"/>
        </dgm:presLayoutVars>
      </dgm:prSet>
      <dgm:spPr/>
    </dgm:pt>
    <dgm:pt modelId="{A71E63FD-05AD-4CE9-8DA0-97D40EB93279}" type="pres">
      <dgm:prSet presAssocID="{FE5AEA80-EEA4-425C-A2BF-C2EC3DE8294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141C5F1B-6CB9-4E19-923A-65F634E0FB83}" type="presOf" srcId="{F5CF22CA-AA05-417F-8D89-5DC209A171EB}" destId="{ECF623A0-DEA5-4327-AAA2-FE30DA796F53}" srcOrd="0" destOrd="0" presId="urn:microsoft.com/office/officeart/2005/8/layout/pyramid1"/>
    <dgm:cxn modelId="{FE710C47-6D6D-4790-87D0-B72EEB4D58B0}" type="presOf" srcId="{FE5AEA80-EEA4-425C-A2BF-C2EC3DE82944}" destId="{A71E63FD-05AD-4CE9-8DA0-97D40EB93279}" srcOrd="1" destOrd="0" presId="urn:microsoft.com/office/officeart/2005/8/layout/pyramid1"/>
    <dgm:cxn modelId="{FE65646B-64ED-45EC-A2C6-B4136DD21955}" srcId="{9AB0AA77-1898-4FE9-8798-1C77B813386C}" destId="{FE5AEA80-EEA4-425C-A2BF-C2EC3DE82944}" srcOrd="2" destOrd="0" parTransId="{6AD28A7E-6C93-4913-814B-476920260918}" sibTransId="{42608AFF-4881-4973-9004-680AD29B6B49}"/>
    <dgm:cxn modelId="{887B7770-2479-42AB-9236-8549561B2680}" type="presOf" srcId="{6ECAB874-4AEC-4976-BFEF-D2DDCFFB48DB}" destId="{A7EB5071-B632-476B-8029-40FE41DF5B7B}" srcOrd="1" destOrd="0" presId="urn:microsoft.com/office/officeart/2005/8/layout/pyramid1"/>
    <dgm:cxn modelId="{CDAF1BB5-5971-4149-9387-29FA98E64DF5}" srcId="{9AB0AA77-1898-4FE9-8798-1C77B813386C}" destId="{F5CF22CA-AA05-417F-8D89-5DC209A171EB}" srcOrd="0" destOrd="0" parTransId="{B24D76BC-091D-46E3-95A6-27CDFDB64474}" sibTransId="{B7816E19-641B-4521-9D4A-DD34E6715A9C}"/>
    <dgm:cxn modelId="{8AD53EB7-6170-4859-8124-37EF25F3B078}" type="presOf" srcId="{F5CF22CA-AA05-417F-8D89-5DC209A171EB}" destId="{05F7C707-B930-4D0F-AD40-422CC764CDB1}" srcOrd="1" destOrd="0" presId="urn:microsoft.com/office/officeart/2005/8/layout/pyramid1"/>
    <dgm:cxn modelId="{1FFF55F5-2E46-4CD6-B2E1-0E453A29FD13}" type="presOf" srcId="{6ECAB874-4AEC-4976-BFEF-D2DDCFFB48DB}" destId="{3B4D60DC-3880-4788-95C0-C5331C7B8E49}" srcOrd="0" destOrd="0" presId="urn:microsoft.com/office/officeart/2005/8/layout/pyramid1"/>
    <dgm:cxn modelId="{97651AF8-C49A-4336-BEC5-47B585826EA6}" type="presOf" srcId="{9AB0AA77-1898-4FE9-8798-1C77B813386C}" destId="{B17C045F-CEDC-45E8-AF47-23396402DAE4}" srcOrd="0" destOrd="0" presId="urn:microsoft.com/office/officeart/2005/8/layout/pyramid1"/>
    <dgm:cxn modelId="{CC874AFA-C80E-4C0F-9C3E-167FF8419348}" type="presOf" srcId="{FE5AEA80-EEA4-425C-A2BF-C2EC3DE82944}" destId="{58F179C7-16A8-432B-BA8B-1B820D98D9A2}" srcOrd="0" destOrd="0" presId="urn:microsoft.com/office/officeart/2005/8/layout/pyramid1"/>
    <dgm:cxn modelId="{30624DFB-5691-4243-BD55-E76B5EFFF0F9}" srcId="{9AB0AA77-1898-4FE9-8798-1C77B813386C}" destId="{6ECAB874-4AEC-4976-BFEF-D2DDCFFB48DB}" srcOrd="1" destOrd="0" parTransId="{B1A72E13-34A4-4607-8D21-4B325897B9DC}" sibTransId="{F9439EDD-648E-484C-8334-B80F3B796436}"/>
    <dgm:cxn modelId="{400A9B2B-32EF-4D9D-AEFF-37B4BE91CE73}" type="presParOf" srcId="{B17C045F-CEDC-45E8-AF47-23396402DAE4}" destId="{B0677A24-2EDC-436B-9948-D349CFF942E2}" srcOrd="0" destOrd="0" presId="urn:microsoft.com/office/officeart/2005/8/layout/pyramid1"/>
    <dgm:cxn modelId="{C24A3B03-A2E7-479A-862C-2B2AB1910780}" type="presParOf" srcId="{B0677A24-2EDC-436B-9948-D349CFF942E2}" destId="{ECF623A0-DEA5-4327-AAA2-FE30DA796F53}" srcOrd="0" destOrd="0" presId="urn:microsoft.com/office/officeart/2005/8/layout/pyramid1"/>
    <dgm:cxn modelId="{5E705C83-A649-400D-80C2-E5069069158E}" type="presParOf" srcId="{B0677A24-2EDC-436B-9948-D349CFF942E2}" destId="{05F7C707-B930-4D0F-AD40-422CC764CDB1}" srcOrd="1" destOrd="0" presId="urn:microsoft.com/office/officeart/2005/8/layout/pyramid1"/>
    <dgm:cxn modelId="{85ECF11B-5975-4451-AAC9-F33F98A2B2E1}" type="presParOf" srcId="{B17C045F-CEDC-45E8-AF47-23396402DAE4}" destId="{C4AC7E4F-46D4-4EF1-AFBB-CA8402D668D6}" srcOrd="1" destOrd="0" presId="urn:microsoft.com/office/officeart/2005/8/layout/pyramid1"/>
    <dgm:cxn modelId="{0772DA85-CB73-4B3D-971C-D1C403BB1A16}" type="presParOf" srcId="{C4AC7E4F-46D4-4EF1-AFBB-CA8402D668D6}" destId="{3B4D60DC-3880-4788-95C0-C5331C7B8E49}" srcOrd="0" destOrd="0" presId="urn:microsoft.com/office/officeart/2005/8/layout/pyramid1"/>
    <dgm:cxn modelId="{7F133A4A-2CFC-4967-AAF8-575E053401EE}" type="presParOf" srcId="{C4AC7E4F-46D4-4EF1-AFBB-CA8402D668D6}" destId="{A7EB5071-B632-476B-8029-40FE41DF5B7B}" srcOrd="1" destOrd="0" presId="urn:microsoft.com/office/officeart/2005/8/layout/pyramid1"/>
    <dgm:cxn modelId="{014C4129-6896-43B0-B20F-7F020CB4C1AD}" type="presParOf" srcId="{B17C045F-CEDC-45E8-AF47-23396402DAE4}" destId="{9F6D63C1-9902-48DD-98BB-AC7100A56A48}" srcOrd="2" destOrd="0" presId="urn:microsoft.com/office/officeart/2005/8/layout/pyramid1"/>
    <dgm:cxn modelId="{EED2432C-75A9-42E6-B3D8-FE16E0A47112}" type="presParOf" srcId="{9F6D63C1-9902-48DD-98BB-AC7100A56A48}" destId="{58F179C7-16A8-432B-BA8B-1B820D98D9A2}" srcOrd="0" destOrd="0" presId="urn:microsoft.com/office/officeart/2005/8/layout/pyramid1"/>
    <dgm:cxn modelId="{AC9AA67F-C4FE-4AB2-95E4-C6EB081BF375}" type="presParOf" srcId="{9F6D63C1-9902-48DD-98BB-AC7100A56A48}" destId="{A71E63FD-05AD-4CE9-8DA0-97D40EB93279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B0AA77-1898-4FE9-8798-1C77B813386C}" type="doc">
      <dgm:prSet loTypeId="urn:microsoft.com/office/officeart/2005/8/layout/pyramid1" loCatId="pyramid" qsTypeId="urn:microsoft.com/office/officeart/2005/8/quickstyle/simple1" qsCatId="simple" csTypeId="urn:microsoft.com/office/officeart/2005/8/colors/accent0_3" csCatId="mainScheme" phldr="1"/>
      <dgm:spPr/>
    </dgm:pt>
    <dgm:pt modelId="{F5CF22CA-AA05-417F-8D89-5DC209A171EB}">
      <dgm:prSet phldrT="[Text]" custT="1"/>
      <dgm:spPr>
        <a:solidFill>
          <a:schemeClr val="tx2"/>
        </a:solidFill>
        <a:ln w="6350">
          <a:solidFill>
            <a:schemeClr val="bg1"/>
          </a:solidFill>
        </a:ln>
      </dgm:spPr>
      <dgm:t>
        <a:bodyPr tIns="457200" bIns="91440" anchor="b" anchorCtr="0"/>
        <a:lstStyle/>
        <a:p>
          <a:r>
            <a:rPr lang="en-US" sz="1200" dirty="0" err="1">
              <a:solidFill>
                <a:srgbClr val="FFFFFF"/>
              </a:solidFill>
            </a:rPr>
            <a:t>Lorem</a:t>
          </a:r>
          <a:r>
            <a:rPr lang="en-US" sz="1200" dirty="0">
              <a:solidFill>
                <a:srgbClr val="FFFFFF"/>
              </a:solidFill>
            </a:rPr>
            <a:t> </a:t>
          </a:r>
          <a:r>
            <a:rPr lang="en-US" sz="1200" dirty="0" err="1">
              <a:solidFill>
                <a:srgbClr val="FFFFFF"/>
              </a:solidFill>
            </a:rPr>
            <a:t>Ipsum</a:t>
          </a:r>
          <a:endParaRPr lang="en-US" sz="1200" dirty="0">
            <a:solidFill>
              <a:srgbClr val="FFFFFF"/>
            </a:solidFill>
          </a:endParaRPr>
        </a:p>
      </dgm:t>
    </dgm:pt>
    <dgm:pt modelId="{B24D76BC-091D-46E3-95A6-27CDFDB64474}" type="parTrans" cxnId="{CDAF1BB5-5971-4149-9387-29FA98E64DF5}">
      <dgm:prSet/>
      <dgm:spPr/>
      <dgm:t>
        <a:bodyPr/>
        <a:lstStyle/>
        <a:p>
          <a:endParaRPr lang="en-US" sz="1200"/>
        </a:p>
      </dgm:t>
    </dgm:pt>
    <dgm:pt modelId="{B7816E19-641B-4521-9D4A-DD34E6715A9C}" type="sibTrans" cxnId="{CDAF1BB5-5971-4149-9387-29FA98E64DF5}">
      <dgm:prSet/>
      <dgm:spPr/>
      <dgm:t>
        <a:bodyPr/>
        <a:lstStyle/>
        <a:p>
          <a:endParaRPr lang="en-US" sz="1200"/>
        </a:p>
      </dgm:t>
    </dgm:pt>
    <dgm:pt modelId="{6ECAB874-4AEC-4976-BFEF-D2DDCFFB48DB}">
      <dgm:prSet phldrT="[Text]" custT="1"/>
      <dgm:spPr>
        <a:solidFill>
          <a:schemeClr val="accent5"/>
        </a:solidFill>
        <a:ln w="6350">
          <a:solidFill>
            <a:schemeClr val="bg1"/>
          </a:solidFill>
        </a:ln>
      </dgm:spPr>
      <dgm:t>
        <a:bodyPr bIns="91440" anchor="b" anchorCtr="0"/>
        <a:lstStyle/>
        <a:p>
          <a:r>
            <a:rPr lang="en-US" sz="1200" dirty="0">
              <a:solidFill>
                <a:srgbClr val="FFFFFF"/>
              </a:solidFill>
            </a:rPr>
            <a:t>Dolor sit </a:t>
          </a:r>
          <a:r>
            <a:rPr lang="en-US" sz="1200" dirty="0" err="1">
              <a:solidFill>
                <a:srgbClr val="FFFFFF"/>
              </a:solidFill>
            </a:rPr>
            <a:t>amet</a:t>
          </a:r>
          <a:endParaRPr lang="en-US" sz="1200" dirty="0">
            <a:solidFill>
              <a:srgbClr val="FFFFFF"/>
            </a:solidFill>
          </a:endParaRPr>
        </a:p>
      </dgm:t>
    </dgm:pt>
    <dgm:pt modelId="{B1A72E13-34A4-4607-8D21-4B325897B9DC}" type="parTrans" cxnId="{30624DFB-5691-4243-BD55-E76B5EFFF0F9}">
      <dgm:prSet/>
      <dgm:spPr/>
      <dgm:t>
        <a:bodyPr/>
        <a:lstStyle/>
        <a:p>
          <a:endParaRPr lang="en-US" sz="1200"/>
        </a:p>
      </dgm:t>
    </dgm:pt>
    <dgm:pt modelId="{F9439EDD-648E-484C-8334-B80F3B796436}" type="sibTrans" cxnId="{30624DFB-5691-4243-BD55-E76B5EFFF0F9}">
      <dgm:prSet/>
      <dgm:spPr/>
      <dgm:t>
        <a:bodyPr/>
        <a:lstStyle/>
        <a:p>
          <a:endParaRPr lang="en-US" sz="1200"/>
        </a:p>
      </dgm:t>
    </dgm:pt>
    <dgm:pt modelId="{FE5AEA80-EEA4-425C-A2BF-C2EC3DE82944}">
      <dgm:prSet phldrT="[Text]" custT="1"/>
      <dgm:spPr>
        <a:solidFill>
          <a:schemeClr val="accent3"/>
        </a:solidFill>
        <a:ln w="6350">
          <a:solidFill>
            <a:schemeClr val="bg1"/>
          </a:solidFill>
        </a:ln>
      </dgm:spPr>
      <dgm:t>
        <a:bodyPr bIns="91440" anchor="b" anchorCtr="0"/>
        <a:lstStyle/>
        <a:p>
          <a:r>
            <a:rPr lang="en-US" sz="1200" dirty="0" err="1">
              <a:solidFill>
                <a:srgbClr val="FFFFFF"/>
              </a:solidFill>
            </a:rPr>
            <a:t>Lorem</a:t>
          </a:r>
          <a:r>
            <a:rPr lang="en-US" sz="1200" dirty="0">
              <a:solidFill>
                <a:srgbClr val="FFFFFF"/>
              </a:solidFill>
            </a:rPr>
            <a:t> </a:t>
          </a:r>
          <a:r>
            <a:rPr lang="en-US" sz="1200" dirty="0" err="1">
              <a:solidFill>
                <a:srgbClr val="FFFFFF"/>
              </a:solidFill>
            </a:rPr>
            <a:t>ipsum</a:t>
          </a:r>
          <a:r>
            <a:rPr lang="en-US" sz="1200" dirty="0">
              <a:solidFill>
                <a:srgbClr val="FFFFFF"/>
              </a:solidFill>
            </a:rPr>
            <a:t> dolor sit </a:t>
          </a:r>
          <a:r>
            <a:rPr lang="en-US" sz="1200" dirty="0" err="1">
              <a:solidFill>
                <a:srgbClr val="FFFFFF"/>
              </a:solidFill>
            </a:rPr>
            <a:t>amet</a:t>
          </a:r>
          <a:endParaRPr lang="en-US" sz="1200" dirty="0">
            <a:solidFill>
              <a:srgbClr val="FFFFFF"/>
            </a:solidFill>
          </a:endParaRPr>
        </a:p>
      </dgm:t>
    </dgm:pt>
    <dgm:pt modelId="{42608AFF-4881-4973-9004-680AD29B6B49}" type="sibTrans" cxnId="{FE65646B-64ED-45EC-A2C6-B4136DD21955}">
      <dgm:prSet/>
      <dgm:spPr/>
      <dgm:t>
        <a:bodyPr/>
        <a:lstStyle/>
        <a:p>
          <a:endParaRPr lang="en-US" sz="1200"/>
        </a:p>
      </dgm:t>
    </dgm:pt>
    <dgm:pt modelId="{6AD28A7E-6C93-4913-814B-476920260918}" type="parTrans" cxnId="{FE65646B-64ED-45EC-A2C6-B4136DD21955}">
      <dgm:prSet/>
      <dgm:spPr/>
      <dgm:t>
        <a:bodyPr/>
        <a:lstStyle/>
        <a:p>
          <a:endParaRPr lang="en-US" sz="1200"/>
        </a:p>
      </dgm:t>
    </dgm:pt>
    <dgm:pt modelId="{D4A936FC-2570-496B-AA38-40C3605001CC}">
      <dgm:prSet phldrT="[Text]" custT="1"/>
      <dgm:spPr>
        <a:solidFill>
          <a:schemeClr val="accent1"/>
        </a:solidFill>
        <a:ln w="6350">
          <a:solidFill>
            <a:schemeClr val="bg1"/>
          </a:solidFill>
        </a:ln>
      </dgm:spPr>
      <dgm:t>
        <a:bodyPr bIns="91440" anchor="b" anchorCtr="0"/>
        <a:lstStyle/>
        <a:p>
          <a:r>
            <a:rPr lang="en-US" sz="1200" dirty="0">
              <a:solidFill>
                <a:srgbClr val="FFFFFF"/>
              </a:solidFill>
            </a:rPr>
            <a:t>Coffee and bagels is a nice way to start your day</a:t>
          </a:r>
        </a:p>
      </dgm:t>
    </dgm:pt>
    <dgm:pt modelId="{D6CA8AD3-0894-4415-8ED3-9D332A1C3D92}" type="parTrans" cxnId="{CB4F2AAF-189D-4F68-AE26-45FA4483C9D3}">
      <dgm:prSet/>
      <dgm:spPr/>
      <dgm:t>
        <a:bodyPr/>
        <a:lstStyle/>
        <a:p>
          <a:endParaRPr lang="en-US"/>
        </a:p>
      </dgm:t>
    </dgm:pt>
    <dgm:pt modelId="{325EEFCF-A725-4020-88B3-C6B03DE1471B}" type="sibTrans" cxnId="{CB4F2AAF-189D-4F68-AE26-45FA4483C9D3}">
      <dgm:prSet/>
      <dgm:spPr/>
      <dgm:t>
        <a:bodyPr/>
        <a:lstStyle/>
        <a:p>
          <a:endParaRPr lang="en-US"/>
        </a:p>
      </dgm:t>
    </dgm:pt>
    <dgm:pt modelId="{B17C045F-CEDC-45E8-AF47-23396402DAE4}" type="pres">
      <dgm:prSet presAssocID="{9AB0AA77-1898-4FE9-8798-1C77B813386C}" presName="Name0" presStyleCnt="0">
        <dgm:presLayoutVars>
          <dgm:dir/>
          <dgm:animLvl val="lvl"/>
          <dgm:resizeHandles val="exact"/>
        </dgm:presLayoutVars>
      </dgm:prSet>
      <dgm:spPr/>
    </dgm:pt>
    <dgm:pt modelId="{B0677A24-2EDC-436B-9948-D349CFF942E2}" type="pres">
      <dgm:prSet presAssocID="{F5CF22CA-AA05-417F-8D89-5DC209A171EB}" presName="Name8" presStyleCnt="0"/>
      <dgm:spPr/>
    </dgm:pt>
    <dgm:pt modelId="{ECF623A0-DEA5-4327-AAA2-FE30DA796F53}" type="pres">
      <dgm:prSet presAssocID="{F5CF22CA-AA05-417F-8D89-5DC209A171EB}" presName="level" presStyleLbl="node1" presStyleIdx="0" presStyleCnt="4" custScaleY="157956">
        <dgm:presLayoutVars>
          <dgm:chMax val="1"/>
          <dgm:bulletEnabled val="1"/>
        </dgm:presLayoutVars>
      </dgm:prSet>
      <dgm:spPr/>
    </dgm:pt>
    <dgm:pt modelId="{05F7C707-B930-4D0F-AD40-422CC764CDB1}" type="pres">
      <dgm:prSet presAssocID="{F5CF22CA-AA05-417F-8D89-5DC209A171E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4AC7E4F-46D4-4EF1-AFBB-CA8402D668D6}" type="pres">
      <dgm:prSet presAssocID="{6ECAB874-4AEC-4976-BFEF-D2DDCFFB48DB}" presName="Name8" presStyleCnt="0"/>
      <dgm:spPr/>
    </dgm:pt>
    <dgm:pt modelId="{3B4D60DC-3880-4788-95C0-C5331C7B8E49}" type="pres">
      <dgm:prSet presAssocID="{6ECAB874-4AEC-4976-BFEF-D2DDCFFB48DB}" presName="level" presStyleLbl="node1" presStyleIdx="1" presStyleCnt="4">
        <dgm:presLayoutVars>
          <dgm:chMax val="1"/>
          <dgm:bulletEnabled val="1"/>
        </dgm:presLayoutVars>
      </dgm:prSet>
      <dgm:spPr/>
    </dgm:pt>
    <dgm:pt modelId="{A7EB5071-B632-476B-8029-40FE41DF5B7B}" type="pres">
      <dgm:prSet presAssocID="{6ECAB874-4AEC-4976-BFEF-D2DDCFFB48D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F6D63C1-9902-48DD-98BB-AC7100A56A48}" type="pres">
      <dgm:prSet presAssocID="{FE5AEA80-EEA4-425C-A2BF-C2EC3DE82944}" presName="Name8" presStyleCnt="0"/>
      <dgm:spPr/>
    </dgm:pt>
    <dgm:pt modelId="{58F179C7-16A8-432B-BA8B-1B820D98D9A2}" type="pres">
      <dgm:prSet presAssocID="{FE5AEA80-EEA4-425C-A2BF-C2EC3DE82944}" presName="level" presStyleLbl="node1" presStyleIdx="2" presStyleCnt="4">
        <dgm:presLayoutVars>
          <dgm:chMax val="1"/>
          <dgm:bulletEnabled val="1"/>
        </dgm:presLayoutVars>
      </dgm:prSet>
      <dgm:spPr/>
    </dgm:pt>
    <dgm:pt modelId="{A71E63FD-05AD-4CE9-8DA0-97D40EB93279}" type="pres">
      <dgm:prSet presAssocID="{FE5AEA80-EEA4-425C-A2BF-C2EC3DE8294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8705749-BCA6-4C77-83F2-F7A74A93FFC6}" type="pres">
      <dgm:prSet presAssocID="{D4A936FC-2570-496B-AA38-40C3605001CC}" presName="Name8" presStyleCnt="0"/>
      <dgm:spPr/>
    </dgm:pt>
    <dgm:pt modelId="{4C93577F-86B3-4437-AC53-27DFCA2D946A}" type="pres">
      <dgm:prSet presAssocID="{D4A936FC-2570-496B-AA38-40C3605001CC}" presName="level" presStyleLbl="node1" presStyleIdx="3" presStyleCnt="4">
        <dgm:presLayoutVars>
          <dgm:chMax val="1"/>
          <dgm:bulletEnabled val="1"/>
        </dgm:presLayoutVars>
      </dgm:prSet>
      <dgm:spPr/>
    </dgm:pt>
    <dgm:pt modelId="{2BB7DDF4-8BB1-4DDF-90F3-9410843E50B9}" type="pres">
      <dgm:prSet presAssocID="{D4A936FC-2570-496B-AA38-40C3605001CC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EDF83232-070A-400A-B1BA-21CFBEE42034}" type="presOf" srcId="{D4A936FC-2570-496B-AA38-40C3605001CC}" destId="{2BB7DDF4-8BB1-4DDF-90F3-9410843E50B9}" srcOrd="1" destOrd="0" presId="urn:microsoft.com/office/officeart/2005/8/layout/pyramid1"/>
    <dgm:cxn modelId="{CBE54634-BB8B-41C6-B79B-D32986CB21B5}" type="presOf" srcId="{D4A936FC-2570-496B-AA38-40C3605001CC}" destId="{4C93577F-86B3-4437-AC53-27DFCA2D946A}" srcOrd="0" destOrd="0" presId="urn:microsoft.com/office/officeart/2005/8/layout/pyramid1"/>
    <dgm:cxn modelId="{518E8C3F-2893-46E4-B71E-F9EA8543F0A0}" type="presOf" srcId="{6ECAB874-4AEC-4976-BFEF-D2DDCFFB48DB}" destId="{3B4D60DC-3880-4788-95C0-C5331C7B8E49}" srcOrd="0" destOrd="0" presId="urn:microsoft.com/office/officeart/2005/8/layout/pyramid1"/>
    <dgm:cxn modelId="{4332105D-1574-4A11-A9F9-0E5811F94AEF}" type="presOf" srcId="{F5CF22CA-AA05-417F-8D89-5DC209A171EB}" destId="{ECF623A0-DEA5-4327-AAA2-FE30DA796F53}" srcOrd="0" destOrd="0" presId="urn:microsoft.com/office/officeart/2005/8/layout/pyramid1"/>
    <dgm:cxn modelId="{3B314D6A-72E2-49FC-B91F-4A20873D46FA}" type="presOf" srcId="{F5CF22CA-AA05-417F-8D89-5DC209A171EB}" destId="{05F7C707-B930-4D0F-AD40-422CC764CDB1}" srcOrd="1" destOrd="0" presId="urn:microsoft.com/office/officeart/2005/8/layout/pyramid1"/>
    <dgm:cxn modelId="{FE65646B-64ED-45EC-A2C6-B4136DD21955}" srcId="{9AB0AA77-1898-4FE9-8798-1C77B813386C}" destId="{FE5AEA80-EEA4-425C-A2BF-C2EC3DE82944}" srcOrd="2" destOrd="0" parTransId="{6AD28A7E-6C93-4913-814B-476920260918}" sibTransId="{42608AFF-4881-4973-9004-680AD29B6B49}"/>
    <dgm:cxn modelId="{7F1AF58A-DEEE-4AF2-8282-FD61378F244A}" type="presOf" srcId="{FE5AEA80-EEA4-425C-A2BF-C2EC3DE82944}" destId="{58F179C7-16A8-432B-BA8B-1B820D98D9A2}" srcOrd="0" destOrd="0" presId="urn:microsoft.com/office/officeart/2005/8/layout/pyramid1"/>
    <dgm:cxn modelId="{C762449F-37F4-4841-85B2-B728EABBF790}" type="presOf" srcId="{6ECAB874-4AEC-4976-BFEF-D2DDCFFB48DB}" destId="{A7EB5071-B632-476B-8029-40FE41DF5B7B}" srcOrd="1" destOrd="0" presId="urn:microsoft.com/office/officeart/2005/8/layout/pyramid1"/>
    <dgm:cxn modelId="{CB4F2AAF-189D-4F68-AE26-45FA4483C9D3}" srcId="{9AB0AA77-1898-4FE9-8798-1C77B813386C}" destId="{D4A936FC-2570-496B-AA38-40C3605001CC}" srcOrd="3" destOrd="0" parTransId="{D6CA8AD3-0894-4415-8ED3-9D332A1C3D92}" sibTransId="{325EEFCF-A725-4020-88B3-C6B03DE1471B}"/>
    <dgm:cxn modelId="{CDAF1BB5-5971-4149-9387-29FA98E64DF5}" srcId="{9AB0AA77-1898-4FE9-8798-1C77B813386C}" destId="{F5CF22CA-AA05-417F-8D89-5DC209A171EB}" srcOrd="0" destOrd="0" parTransId="{B24D76BC-091D-46E3-95A6-27CDFDB64474}" sibTransId="{B7816E19-641B-4521-9D4A-DD34E6715A9C}"/>
    <dgm:cxn modelId="{DF2B3CD3-1ED5-45C7-9312-1B93B0097836}" type="presOf" srcId="{FE5AEA80-EEA4-425C-A2BF-C2EC3DE82944}" destId="{A71E63FD-05AD-4CE9-8DA0-97D40EB93279}" srcOrd="1" destOrd="0" presId="urn:microsoft.com/office/officeart/2005/8/layout/pyramid1"/>
    <dgm:cxn modelId="{E1314EF2-5DA8-45BF-A821-DE0ABD589116}" type="presOf" srcId="{9AB0AA77-1898-4FE9-8798-1C77B813386C}" destId="{B17C045F-CEDC-45E8-AF47-23396402DAE4}" srcOrd="0" destOrd="0" presId="urn:microsoft.com/office/officeart/2005/8/layout/pyramid1"/>
    <dgm:cxn modelId="{30624DFB-5691-4243-BD55-E76B5EFFF0F9}" srcId="{9AB0AA77-1898-4FE9-8798-1C77B813386C}" destId="{6ECAB874-4AEC-4976-BFEF-D2DDCFFB48DB}" srcOrd="1" destOrd="0" parTransId="{B1A72E13-34A4-4607-8D21-4B325897B9DC}" sibTransId="{F9439EDD-648E-484C-8334-B80F3B796436}"/>
    <dgm:cxn modelId="{D25C64DF-29B5-4894-A988-1A26F37E76A6}" type="presParOf" srcId="{B17C045F-CEDC-45E8-AF47-23396402DAE4}" destId="{B0677A24-2EDC-436B-9948-D349CFF942E2}" srcOrd="0" destOrd="0" presId="urn:microsoft.com/office/officeart/2005/8/layout/pyramid1"/>
    <dgm:cxn modelId="{B49C1BC5-1AAC-4376-B79D-94E6C6C431C6}" type="presParOf" srcId="{B0677A24-2EDC-436B-9948-D349CFF942E2}" destId="{ECF623A0-DEA5-4327-AAA2-FE30DA796F53}" srcOrd="0" destOrd="0" presId="urn:microsoft.com/office/officeart/2005/8/layout/pyramid1"/>
    <dgm:cxn modelId="{B67EC853-41CC-4CA8-9159-5D1AB0FBD807}" type="presParOf" srcId="{B0677A24-2EDC-436B-9948-D349CFF942E2}" destId="{05F7C707-B930-4D0F-AD40-422CC764CDB1}" srcOrd="1" destOrd="0" presId="urn:microsoft.com/office/officeart/2005/8/layout/pyramid1"/>
    <dgm:cxn modelId="{8F2D7D99-7EE5-4CBE-9F65-F1A894C6C873}" type="presParOf" srcId="{B17C045F-CEDC-45E8-AF47-23396402DAE4}" destId="{C4AC7E4F-46D4-4EF1-AFBB-CA8402D668D6}" srcOrd="1" destOrd="0" presId="urn:microsoft.com/office/officeart/2005/8/layout/pyramid1"/>
    <dgm:cxn modelId="{99F08A3E-1217-4EEA-8936-D68FADB0F489}" type="presParOf" srcId="{C4AC7E4F-46D4-4EF1-AFBB-CA8402D668D6}" destId="{3B4D60DC-3880-4788-95C0-C5331C7B8E49}" srcOrd="0" destOrd="0" presId="urn:microsoft.com/office/officeart/2005/8/layout/pyramid1"/>
    <dgm:cxn modelId="{C6A189E2-89CC-4FD6-A19C-A5847DAEEB20}" type="presParOf" srcId="{C4AC7E4F-46D4-4EF1-AFBB-CA8402D668D6}" destId="{A7EB5071-B632-476B-8029-40FE41DF5B7B}" srcOrd="1" destOrd="0" presId="urn:microsoft.com/office/officeart/2005/8/layout/pyramid1"/>
    <dgm:cxn modelId="{C1F063B0-88A6-4FAE-A791-29D33776EFD9}" type="presParOf" srcId="{B17C045F-CEDC-45E8-AF47-23396402DAE4}" destId="{9F6D63C1-9902-48DD-98BB-AC7100A56A48}" srcOrd="2" destOrd="0" presId="urn:microsoft.com/office/officeart/2005/8/layout/pyramid1"/>
    <dgm:cxn modelId="{D7480C69-7FE4-476C-B51F-3ADB3AF1B6DA}" type="presParOf" srcId="{9F6D63C1-9902-48DD-98BB-AC7100A56A48}" destId="{58F179C7-16A8-432B-BA8B-1B820D98D9A2}" srcOrd="0" destOrd="0" presId="urn:microsoft.com/office/officeart/2005/8/layout/pyramid1"/>
    <dgm:cxn modelId="{42D4E1BE-481C-41F3-BC63-B2DCEE98C3A5}" type="presParOf" srcId="{9F6D63C1-9902-48DD-98BB-AC7100A56A48}" destId="{A71E63FD-05AD-4CE9-8DA0-97D40EB93279}" srcOrd="1" destOrd="0" presId="urn:microsoft.com/office/officeart/2005/8/layout/pyramid1"/>
    <dgm:cxn modelId="{04000FC1-743B-4699-BB03-6933E3FDEFE0}" type="presParOf" srcId="{B17C045F-CEDC-45E8-AF47-23396402DAE4}" destId="{C8705749-BCA6-4C77-83F2-F7A74A93FFC6}" srcOrd="3" destOrd="0" presId="urn:microsoft.com/office/officeart/2005/8/layout/pyramid1"/>
    <dgm:cxn modelId="{07815D78-7A3F-496A-8C5D-E312CDF20722}" type="presParOf" srcId="{C8705749-BCA6-4C77-83F2-F7A74A93FFC6}" destId="{4C93577F-86B3-4437-AC53-27DFCA2D946A}" srcOrd="0" destOrd="0" presId="urn:microsoft.com/office/officeart/2005/8/layout/pyramid1"/>
    <dgm:cxn modelId="{81B06E96-BC69-4109-B3D8-687EAADD6976}" type="presParOf" srcId="{C8705749-BCA6-4C77-83F2-F7A74A93FFC6}" destId="{2BB7DDF4-8BB1-4DDF-90F3-9410843E50B9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F623A0-DEA5-4327-AAA2-FE30DA796F53}">
      <dsp:nvSpPr>
        <dsp:cNvPr id="0" name=""/>
        <dsp:cNvSpPr/>
      </dsp:nvSpPr>
      <dsp:spPr>
        <a:xfrm>
          <a:off x="3056978" y="0"/>
          <a:ext cx="4828680" cy="3479480"/>
        </a:xfrm>
        <a:prstGeom prst="trapezoid">
          <a:avLst>
            <a:gd name="adj" fmla="val 69388"/>
          </a:avLst>
        </a:prstGeom>
        <a:solidFill>
          <a:schemeClr val="tx2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45720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Top thing</a:t>
          </a:r>
        </a:p>
      </dsp:txBody>
      <dsp:txXfrm>
        <a:off x="3056978" y="0"/>
        <a:ext cx="4828680" cy="3479480"/>
      </dsp:txXfrm>
    </dsp:sp>
    <dsp:sp modelId="{3B4D60DC-3880-4788-95C0-C5331C7B8E49}">
      <dsp:nvSpPr>
        <dsp:cNvPr id="0" name=""/>
        <dsp:cNvSpPr/>
      </dsp:nvSpPr>
      <dsp:spPr>
        <a:xfrm>
          <a:off x="1528489" y="3479480"/>
          <a:ext cx="7885659" cy="2202816"/>
        </a:xfrm>
        <a:prstGeom prst="trapezoid">
          <a:avLst>
            <a:gd name="adj" fmla="val 69388"/>
          </a:avLst>
        </a:prstGeom>
        <a:solidFill>
          <a:schemeClr val="accent4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Middle thing</a:t>
          </a:r>
        </a:p>
      </dsp:txBody>
      <dsp:txXfrm>
        <a:off x="2908479" y="3479480"/>
        <a:ext cx="5125678" cy="2202816"/>
      </dsp:txXfrm>
    </dsp:sp>
    <dsp:sp modelId="{58F179C7-16A8-432B-BA8B-1B820D98D9A2}">
      <dsp:nvSpPr>
        <dsp:cNvPr id="0" name=""/>
        <dsp:cNvSpPr/>
      </dsp:nvSpPr>
      <dsp:spPr>
        <a:xfrm>
          <a:off x="0" y="5682296"/>
          <a:ext cx="10942638" cy="2202816"/>
        </a:xfrm>
        <a:prstGeom prst="trapezoid">
          <a:avLst>
            <a:gd name="adj" fmla="val 69388"/>
          </a:avLst>
        </a:prstGeom>
        <a:solidFill>
          <a:schemeClr val="accent1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Bottom thing</a:t>
          </a:r>
        </a:p>
      </dsp:txBody>
      <dsp:txXfrm>
        <a:off x="1914961" y="5682296"/>
        <a:ext cx="7112714" cy="22028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F623A0-DEA5-4327-AAA2-FE30DA796F53}">
      <dsp:nvSpPr>
        <dsp:cNvPr id="0" name=""/>
        <dsp:cNvSpPr/>
      </dsp:nvSpPr>
      <dsp:spPr>
        <a:xfrm>
          <a:off x="3585437" y="0"/>
          <a:ext cx="3775608" cy="2719427"/>
        </a:xfrm>
        <a:prstGeom prst="trapezoid">
          <a:avLst>
            <a:gd name="adj" fmla="val 69419"/>
          </a:avLst>
        </a:prstGeom>
        <a:solidFill>
          <a:schemeClr val="tx2"/>
        </a:solidFill>
        <a:ln w="635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45720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srgbClr val="FFFFFF"/>
              </a:solidFill>
            </a:rPr>
            <a:t>Lorem</a:t>
          </a:r>
          <a:r>
            <a:rPr lang="en-US" sz="1200" kern="1200" dirty="0">
              <a:solidFill>
                <a:srgbClr val="FFFFFF"/>
              </a:solidFill>
            </a:rPr>
            <a:t> </a:t>
          </a:r>
          <a:r>
            <a:rPr lang="en-US" sz="1200" kern="1200" dirty="0" err="1">
              <a:solidFill>
                <a:srgbClr val="FFFFFF"/>
              </a:solidFill>
            </a:rPr>
            <a:t>Ipsum</a:t>
          </a:r>
          <a:endParaRPr lang="en-US" sz="1200" kern="1200" dirty="0">
            <a:solidFill>
              <a:srgbClr val="FFFFFF"/>
            </a:solidFill>
          </a:endParaRPr>
        </a:p>
      </dsp:txBody>
      <dsp:txXfrm>
        <a:off x="3585437" y="0"/>
        <a:ext cx="3775608" cy="2719427"/>
      </dsp:txXfrm>
    </dsp:sp>
    <dsp:sp modelId="{3B4D60DC-3880-4788-95C0-C5331C7B8E49}">
      <dsp:nvSpPr>
        <dsp:cNvPr id="0" name=""/>
        <dsp:cNvSpPr/>
      </dsp:nvSpPr>
      <dsp:spPr>
        <a:xfrm>
          <a:off x="2390291" y="2719427"/>
          <a:ext cx="6165900" cy="1721636"/>
        </a:xfrm>
        <a:prstGeom prst="trapezoid">
          <a:avLst>
            <a:gd name="adj" fmla="val 69419"/>
          </a:avLst>
        </a:prstGeom>
        <a:solidFill>
          <a:schemeClr val="accent5"/>
        </a:solidFill>
        <a:ln w="635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Dolor sit </a:t>
          </a:r>
          <a:r>
            <a:rPr lang="en-US" sz="1200" kern="1200" dirty="0" err="1">
              <a:solidFill>
                <a:srgbClr val="FFFFFF"/>
              </a:solidFill>
            </a:rPr>
            <a:t>amet</a:t>
          </a:r>
          <a:endParaRPr lang="en-US" sz="1200" kern="1200" dirty="0">
            <a:solidFill>
              <a:srgbClr val="FFFFFF"/>
            </a:solidFill>
          </a:endParaRPr>
        </a:p>
      </dsp:txBody>
      <dsp:txXfrm>
        <a:off x="3469323" y="2719427"/>
        <a:ext cx="4007835" cy="1721636"/>
      </dsp:txXfrm>
    </dsp:sp>
    <dsp:sp modelId="{58F179C7-16A8-432B-BA8B-1B820D98D9A2}">
      <dsp:nvSpPr>
        <dsp:cNvPr id="0" name=""/>
        <dsp:cNvSpPr/>
      </dsp:nvSpPr>
      <dsp:spPr>
        <a:xfrm>
          <a:off x="1195145" y="4441063"/>
          <a:ext cx="8556191" cy="1721636"/>
        </a:xfrm>
        <a:prstGeom prst="trapezoid">
          <a:avLst>
            <a:gd name="adj" fmla="val 69419"/>
          </a:avLst>
        </a:prstGeom>
        <a:solidFill>
          <a:schemeClr val="accent3"/>
        </a:solidFill>
        <a:ln w="635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srgbClr val="FFFFFF"/>
              </a:solidFill>
            </a:rPr>
            <a:t>Lorem</a:t>
          </a:r>
          <a:r>
            <a:rPr lang="en-US" sz="1200" kern="1200" dirty="0">
              <a:solidFill>
                <a:srgbClr val="FFFFFF"/>
              </a:solidFill>
            </a:rPr>
            <a:t> </a:t>
          </a:r>
          <a:r>
            <a:rPr lang="en-US" sz="1200" kern="1200" dirty="0" err="1">
              <a:solidFill>
                <a:srgbClr val="FFFFFF"/>
              </a:solidFill>
            </a:rPr>
            <a:t>ipsum</a:t>
          </a:r>
          <a:r>
            <a:rPr lang="en-US" sz="1200" kern="1200" dirty="0">
              <a:solidFill>
                <a:srgbClr val="FFFFFF"/>
              </a:solidFill>
            </a:rPr>
            <a:t> dolor sit </a:t>
          </a:r>
          <a:r>
            <a:rPr lang="en-US" sz="1200" kern="1200" dirty="0" err="1">
              <a:solidFill>
                <a:srgbClr val="FFFFFF"/>
              </a:solidFill>
            </a:rPr>
            <a:t>amet</a:t>
          </a:r>
          <a:endParaRPr lang="en-US" sz="1200" kern="1200" dirty="0">
            <a:solidFill>
              <a:srgbClr val="FFFFFF"/>
            </a:solidFill>
          </a:endParaRPr>
        </a:p>
      </dsp:txBody>
      <dsp:txXfrm>
        <a:off x="2692479" y="4441063"/>
        <a:ext cx="5561524" cy="1721636"/>
      </dsp:txXfrm>
    </dsp:sp>
    <dsp:sp modelId="{4C93577F-86B3-4437-AC53-27DFCA2D946A}">
      <dsp:nvSpPr>
        <dsp:cNvPr id="0" name=""/>
        <dsp:cNvSpPr/>
      </dsp:nvSpPr>
      <dsp:spPr>
        <a:xfrm>
          <a:off x="0" y="6162699"/>
          <a:ext cx="10946483" cy="1721636"/>
        </a:xfrm>
        <a:prstGeom prst="trapezoid">
          <a:avLst>
            <a:gd name="adj" fmla="val 69419"/>
          </a:avLst>
        </a:prstGeom>
        <a:solidFill>
          <a:schemeClr val="accent1"/>
        </a:solidFill>
        <a:ln w="635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Coffee and bagels is a nice way to start your day</a:t>
          </a:r>
        </a:p>
      </dsp:txBody>
      <dsp:txXfrm>
        <a:off x="1915634" y="6162699"/>
        <a:ext cx="7115213" cy="17216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004334-649E-4DA9-A984-75EFE66A6F2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B633CD-E388-434E-A623-4298E9A65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560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633CD-E388-434E-A623-4298E9A652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386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565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4301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70504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2422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86086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70975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0334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90515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46043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1815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B633CD-E388-434E-A623-4298E9A652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54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67065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00811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56856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99814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0179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32819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85114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31047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2117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2319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64624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24725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0503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177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6905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628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678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0668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93893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037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324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417589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686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72868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9913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6892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661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2732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4523b52df0_1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4523b52df0_1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2744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3722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00472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841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4005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930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A2E9-0A58-4CD8-B9CB-2A5E9A0BC469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497E-EEEB-4D0F-8C2E-A2AA7485E8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91DF29-3178-469A-BED0-2E29C5444BCE}"/>
              </a:ext>
            </a:extLst>
          </p:cNvPr>
          <p:cNvSpPr/>
          <p:nvPr userDrawn="1"/>
        </p:nvSpPr>
        <p:spPr>
          <a:xfrm>
            <a:off x="-1921171" y="1701800"/>
            <a:ext cx="914400" cy="914400"/>
          </a:xfrm>
          <a:prstGeom prst="rect">
            <a:avLst/>
          </a:prstGeom>
          <a:solidFill>
            <a:srgbClr val="AEE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2D89FF-1E61-4E9C-9E40-49318B3B24B3}"/>
              </a:ext>
            </a:extLst>
          </p:cNvPr>
          <p:cNvSpPr/>
          <p:nvPr userDrawn="1"/>
        </p:nvSpPr>
        <p:spPr>
          <a:xfrm>
            <a:off x="-1921171" y="2959099"/>
            <a:ext cx="914400" cy="914400"/>
          </a:xfrm>
          <a:prstGeom prst="rect">
            <a:avLst/>
          </a:prstGeom>
          <a:solidFill>
            <a:srgbClr val="8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78E3AC-C308-482B-8A36-04433449DE89}"/>
              </a:ext>
            </a:extLst>
          </p:cNvPr>
          <p:cNvSpPr/>
          <p:nvPr userDrawn="1"/>
        </p:nvSpPr>
        <p:spPr>
          <a:xfrm>
            <a:off x="-3335633" y="3007868"/>
            <a:ext cx="914400" cy="914400"/>
          </a:xfrm>
          <a:prstGeom prst="rect">
            <a:avLst/>
          </a:prstGeom>
          <a:solidFill>
            <a:srgbClr val="2FA2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E7F075-4966-434D-9B30-8CFC9C9ECE04}"/>
              </a:ext>
            </a:extLst>
          </p:cNvPr>
          <p:cNvSpPr/>
          <p:nvPr userDrawn="1"/>
        </p:nvSpPr>
        <p:spPr>
          <a:xfrm>
            <a:off x="-3361033" y="1701800"/>
            <a:ext cx="914400" cy="914400"/>
          </a:xfrm>
          <a:prstGeom prst="rect">
            <a:avLst/>
          </a:prstGeom>
          <a:solidFill>
            <a:srgbClr val="40C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48660A7-74B3-4765-8B7F-03E9A135E993}"/>
              </a:ext>
            </a:extLst>
          </p:cNvPr>
          <p:cNvSpPr/>
          <p:nvPr userDrawn="1"/>
        </p:nvSpPr>
        <p:spPr>
          <a:xfrm>
            <a:off x="-3418814" y="4171950"/>
            <a:ext cx="914400" cy="914400"/>
          </a:xfrm>
          <a:prstGeom prst="rect">
            <a:avLst/>
          </a:prstGeom>
          <a:solidFill>
            <a:srgbClr val="31AC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DB8BE5-0829-4AD4-9FC0-96779DB79ED2}"/>
              </a:ext>
            </a:extLst>
          </p:cNvPr>
          <p:cNvSpPr/>
          <p:nvPr userDrawn="1"/>
        </p:nvSpPr>
        <p:spPr>
          <a:xfrm>
            <a:off x="-1921171" y="4130676"/>
            <a:ext cx="914400" cy="914400"/>
          </a:xfrm>
          <a:prstGeom prst="rect">
            <a:avLst/>
          </a:prstGeom>
          <a:solidFill>
            <a:srgbClr val="80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1940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9270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xmlns:p14="http://schemas.microsoft.com/office/powerpoint/2010/main" spd="slow" advClick="0"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756CB8-4DBA-466F-8019-AE61C4880CE0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2908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6400">
                <a:solidFill>
                  <a:srgbClr val="272E3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8604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794652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12264572"/>
            <a:ext cx="24383998" cy="1451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60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406902" y="1543055"/>
            <a:ext cx="15570200" cy="1352550"/>
          </a:xfrm>
          <a:prstGeom prst="rect">
            <a:avLst/>
          </a:prstGeom>
        </p:spPr>
        <p:txBody>
          <a:bodyPr/>
          <a:lstStyle>
            <a:lvl1pPr algn="ctr">
              <a:defRPr spc="-302">
                <a:latin typeface="Aller Bold" panose="02000803040000020004" pitchFamily="2" charset="0"/>
              </a:defRPr>
            </a:lvl1pPr>
          </a:lstStyle>
          <a:p>
            <a:r>
              <a:rPr lang="id-ID" dirty="0"/>
              <a:t>Your Title Text Goes Here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406902" y="2844800"/>
            <a:ext cx="15570200" cy="558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spc="60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id-ID" dirty="0"/>
              <a:t>Your Subtitle Goes Here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8689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324267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placeholder to table produ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6999432" y="3103928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sz="quarter" idx="12"/>
          </p:nvPr>
        </p:nvSpPr>
        <p:spPr>
          <a:xfrm>
            <a:off x="10588273" y="3099321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13781850" y="3103928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sz="quarter" idx="14"/>
          </p:nvPr>
        </p:nvSpPr>
        <p:spPr>
          <a:xfrm>
            <a:off x="16893016" y="3099321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15"/>
          </p:nvPr>
        </p:nvSpPr>
        <p:spPr>
          <a:xfrm>
            <a:off x="19799114" y="3103928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0174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eft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598755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Content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9062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0038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1A2E9-0A58-4CD8-B9CB-2A5E9A0BC469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F497E-EEEB-4D0F-8C2E-A2AA7485E8AD}" type="slidenum">
              <a:rPr lang="en-US" smtClean="0"/>
              <a:t>‹#›</a:t>
            </a:fld>
            <a:endParaRPr lang="en-US"/>
          </a:p>
        </p:txBody>
      </p:sp>
    </p:spTree>
    <p:custDataLst>
      <p:tags r:id="rId12"/>
    </p:custDataLst>
    <p:extLst>
      <p:ext uri="{BB962C8B-B14F-4D97-AF65-F5344CB8AC3E}">
        <p14:creationId xmlns:p14="http://schemas.microsoft.com/office/powerpoint/2010/main" val="612793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7" r:id="rId3"/>
    <p:sldLayoutId id="2147483674" r:id="rId4"/>
    <p:sldLayoutId id="2147483684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1A2E9-0A58-4CD8-B9CB-2A5E9A0BC469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F497E-EEEB-4D0F-8C2E-A2AA7485E8AD}" type="slidenum">
              <a:rPr lang="en-US" smtClean="0"/>
              <a:t>‹#›</a:t>
            </a:fld>
            <a:endParaRPr lang="en-US"/>
          </a:p>
        </p:txBody>
      </p:sp>
    </p:spTree>
    <p:custDataLst>
      <p:tags r:id="rId3"/>
    </p:custDataLst>
    <p:extLst>
      <p:ext uri="{BB962C8B-B14F-4D97-AF65-F5344CB8AC3E}">
        <p14:creationId xmlns:p14="http://schemas.microsoft.com/office/powerpoint/2010/main" val="2054188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5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6.emf"/><Relationship Id="rId4" Type="http://schemas.openxmlformats.org/officeDocument/2006/relationships/diagramLayout" Target="../diagrams/layout1.xml"/><Relationship Id="rId9" Type="http://schemas.openxmlformats.org/officeDocument/2006/relationships/image" Target="../media/image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BEAUTIFUL ART FOR YOUR BUSINESSE</a:t>
            </a:r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10744772" y="2753545"/>
            <a:ext cx="2794440" cy="2790754"/>
          </a:xfrm>
          <a:custGeom>
            <a:avLst/>
            <a:gdLst>
              <a:gd name="T0" fmla="*/ 379 w 758"/>
              <a:gd name="T1" fmla="*/ 757 h 757"/>
              <a:gd name="T2" fmla="*/ 0 w 758"/>
              <a:gd name="T3" fmla="*/ 378 h 757"/>
              <a:gd name="T4" fmla="*/ 379 w 758"/>
              <a:gd name="T5" fmla="*/ 0 h 757"/>
              <a:gd name="T6" fmla="*/ 758 w 758"/>
              <a:gd name="T7" fmla="*/ 378 h 757"/>
              <a:gd name="T8" fmla="*/ 379 w 758"/>
              <a:gd name="T9" fmla="*/ 757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8" h="757">
                <a:moveTo>
                  <a:pt x="379" y="757"/>
                </a:moveTo>
                <a:lnTo>
                  <a:pt x="0" y="378"/>
                </a:lnTo>
                <a:lnTo>
                  <a:pt x="379" y="0"/>
                </a:lnTo>
                <a:lnTo>
                  <a:pt x="758" y="378"/>
                </a:lnTo>
                <a:lnTo>
                  <a:pt x="379" y="757"/>
                </a:lnTo>
                <a:close/>
              </a:path>
            </a:pathLst>
          </a:custGeom>
          <a:solidFill>
            <a:srgbClr val="AEE23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10685789" y="5997748"/>
            <a:ext cx="58986" cy="55300"/>
          </a:xfrm>
          <a:custGeom>
            <a:avLst/>
            <a:gdLst>
              <a:gd name="T0" fmla="*/ 16 w 16"/>
              <a:gd name="T1" fmla="*/ 3 h 15"/>
              <a:gd name="T2" fmla="*/ 11 w 16"/>
              <a:gd name="T3" fmla="*/ 0 h 15"/>
              <a:gd name="T4" fmla="*/ 0 w 16"/>
              <a:gd name="T5" fmla="*/ 12 h 15"/>
              <a:gd name="T6" fmla="*/ 4 w 16"/>
              <a:gd name="T7" fmla="*/ 15 h 15"/>
              <a:gd name="T8" fmla="*/ 16 w 16"/>
              <a:gd name="T9" fmla="*/ 15 h 15"/>
              <a:gd name="T10" fmla="*/ 16 w 16"/>
              <a:gd name="T11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" h="15">
                <a:moveTo>
                  <a:pt x="16" y="3"/>
                </a:moveTo>
                <a:lnTo>
                  <a:pt x="11" y="0"/>
                </a:lnTo>
                <a:lnTo>
                  <a:pt x="0" y="12"/>
                </a:lnTo>
                <a:lnTo>
                  <a:pt x="4" y="15"/>
                </a:lnTo>
                <a:lnTo>
                  <a:pt x="16" y="15"/>
                </a:lnTo>
                <a:lnTo>
                  <a:pt x="16" y="3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7437898" y="6053046"/>
            <a:ext cx="2794440" cy="2801812"/>
          </a:xfrm>
          <a:custGeom>
            <a:avLst/>
            <a:gdLst>
              <a:gd name="T0" fmla="*/ 758 w 758"/>
              <a:gd name="T1" fmla="*/ 379 h 760"/>
              <a:gd name="T2" fmla="*/ 379 w 758"/>
              <a:gd name="T3" fmla="*/ 760 h 760"/>
              <a:gd name="T4" fmla="*/ 0 w 758"/>
              <a:gd name="T5" fmla="*/ 379 h 760"/>
              <a:gd name="T6" fmla="*/ 379 w 758"/>
              <a:gd name="T7" fmla="*/ 0 h 760"/>
              <a:gd name="T8" fmla="*/ 758 w 758"/>
              <a:gd name="T9" fmla="*/ 379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8" h="760">
                <a:moveTo>
                  <a:pt x="758" y="379"/>
                </a:moveTo>
                <a:lnTo>
                  <a:pt x="379" y="760"/>
                </a:lnTo>
                <a:lnTo>
                  <a:pt x="0" y="379"/>
                </a:lnTo>
                <a:lnTo>
                  <a:pt x="379" y="0"/>
                </a:lnTo>
                <a:lnTo>
                  <a:pt x="758" y="379"/>
                </a:lnTo>
                <a:close/>
              </a:path>
            </a:pathLst>
          </a:custGeom>
          <a:solidFill>
            <a:srgbClr val="40C0CB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10685789" y="8854858"/>
            <a:ext cx="58986" cy="51612"/>
          </a:xfrm>
          <a:custGeom>
            <a:avLst/>
            <a:gdLst>
              <a:gd name="T0" fmla="*/ 2 w 16"/>
              <a:gd name="T1" fmla="*/ 0 h 14"/>
              <a:gd name="T2" fmla="*/ 0 w 16"/>
              <a:gd name="T3" fmla="*/ 2 h 14"/>
              <a:gd name="T4" fmla="*/ 11 w 16"/>
              <a:gd name="T5" fmla="*/ 14 h 14"/>
              <a:gd name="T6" fmla="*/ 16 w 16"/>
              <a:gd name="T7" fmla="*/ 9 h 14"/>
              <a:gd name="T8" fmla="*/ 16 w 16"/>
              <a:gd name="T9" fmla="*/ 0 h 14"/>
              <a:gd name="T10" fmla="*/ 2 w 16"/>
              <a:gd name="T11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" h="14">
                <a:moveTo>
                  <a:pt x="2" y="0"/>
                </a:moveTo>
                <a:lnTo>
                  <a:pt x="0" y="2"/>
                </a:lnTo>
                <a:lnTo>
                  <a:pt x="11" y="14"/>
                </a:lnTo>
                <a:lnTo>
                  <a:pt x="16" y="9"/>
                </a:lnTo>
                <a:lnTo>
                  <a:pt x="16" y="0"/>
                </a:lnTo>
                <a:lnTo>
                  <a:pt x="2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10744772" y="9359922"/>
            <a:ext cx="2794440" cy="2794440"/>
          </a:xfrm>
          <a:custGeom>
            <a:avLst/>
            <a:gdLst>
              <a:gd name="T0" fmla="*/ 379 w 758"/>
              <a:gd name="T1" fmla="*/ 0 h 758"/>
              <a:gd name="T2" fmla="*/ 758 w 758"/>
              <a:gd name="T3" fmla="*/ 379 h 758"/>
              <a:gd name="T4" fmla="*/ 379 w 758"/>
              <a:gd name="T5" fmla="*/ 758 h 758"/>
              <a:gd name="T6" fmla="*/ 0 w 758"/>
              <a:gd name="T7" fmla="*/ 379 h 758"/>
              <a:gd name="T8" fmla="*/ 379 w 758"/>
              <a:gd name="T9" fmla="*/ 0 h 7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8" h="758">
                <a:moveTo>
                  <a:pt x="379" y="0"/>
                </a:moveTo>
                <a:lnTo>
                  <a:pt x="758" y="379"/>
                </a:lnTo>
                <a:lnTo>
                  <a:pt x="379" y="758"/>
                </a:lnTo>
                <a:lnTo>
                  <a:pt x="0" y="379"/>
                </a:lnTo>
                <a:lnTo>
                  <a:pt x="379" y="0"/>
                </a:lnTo>
                <a:close/>
              </a:path>
            </a:pathLst>
          </a:custGeom>
          <a:solidFill>
            <a:srgbClr val="8FBE0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13539213" y="8854858"/>
            <a:ext cx="62674" cy="51612"/>
          </a:xfrm>
          <a:custGeom>
            <a:avLst/>
            <a:gdLst>
              <a:gd name="T0" fmla="*/ 0 w 17"/>
              <a:gd name="T1" fmla="*/ 12 h 14"/>
              <a:gd name="T2" fmla="*/ 2 w 17"/>
              <a:gd name="T3" fmla="*/ 14 h 14"/>
              <a:gd name="T4" fmla="*/ 17 w 17"/>
              <a:gd name="T5" fmla="*/ 2 h 14"/>
              <a:gd name="T6" fmla="*/ 12 w 17"/>
              <a:gd name="T7" fmla="*/ 0 h 14"/>
              <a:gd name="T8" fmla="*/ 0 w 17"/>
              <a:gd name="T9" fmla="*/ 0 h 14"/>
              <a:gd name="T10" fmla="*/ 0 w 17"/>
              <a:gd name="T11" fmla="*/ 1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" h="14">
                <a:moveTo>
                  <a:pt x="0" y="12"/>
                </a:moveTo>
                <a:lnTo>
                  <a:pt x="2" y="14"/>
                </a:lnTo>
                <a:lnTo>
                  <a:pt x="17" y="2"/>
                </a:lnTo>
                <a:lnTo>
                  <a:pt x="12" y="0"/>
                </a:lnTo>
                <a:lnTo>
                  <a:pt x="0" y="0"/>
                </a:lnTo>
                <a:lnTo>
                  <a:pt x="0" y="12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14044276" y="6053046"/>
            <a:ext cx="2794440" cy="2801812"/>
          </a:xfrm>
          <a:custGeom>
            <a:avLst/>
            <a:gdLst>
              <a:gd name="T0" fmla="*/ 0 w 758"/>
              <a:gd name="T1" fmla="*/ 379 h 760"/>
              <a:gd name="T2" fmla="*/ 379 w 758"/>
              <a:gd name="T3" fmla="*/ 0 h 760"/>
              <a:gd name="T4" fmla="*/ 758 w 758"/>
              <a:gd name="T5" fmla="*/ 379 h 760"/>
              <a:gd name="T6" fmla="*/ 379 w 758"/>
              <a:gd name="T7" fmla="*/ 760 h 760"/>
              <a:gd name="T8" fmla="*/ 0 w 758"/>
              <a:gd name="T9" fmla="*/ 379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8" h="760">
                <a:moveTo>
                  <a:pt x="0" y="379"/>
                </a:moveTo>
                <a:lnTo>
                  <a:pt x="379" y="0"/>
                </a:lnTo>
                <a:lnTo>
                  <a:pt x="758" y="379"/>
                </a:lnTo>
                <a:lnTo>
                  <a:pt x="379" y="760"/>
                </a:lnTo>
                <a:lnTo>
                  <a:pt x="0" y="379"/>
                </a:lnTo>
                <a:close/>
              </a:path>
            </a:pathLst>
          </a:custGeom>
          <a:solidFill>
            <a:srgbClr val="40C0CB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2" name="Freeform 31"/>
          <p:cNvSpPr>
            <a:spLocks/>
          </p:cNvSpPr>
          <p:nvPr/>
        </p:nvSpPr>
        <p:spPr bwMode="auto">
          <a:xfrm>
            <a:off x="13539212" y="5997748"/>
            <a:ext cx="51612" cy="55300"/>
          </a:xfrm>
          <a:custGeom>
            <a:avLst/>
            <a:gdLst>
              <a:gd name="T0" fmla="*/ 12 w 14"/>
              <a:gd name="T1" fmla="*/ 15 h 15"/>
              <a:gd name="T2" fmla="*/ 14 w 14"/>
              <a:gd name="T3" fmla="*/ 12 h 15"/>
              <a:gd name="T4" fmla="*/ 5 w 14"/>
              <a:gd name="T5" fmla="*/ 0 h 15"/>
              <a:gd name="T6" fmla="*/ 0 w 14"/>
              <a:gd name="T7" fmla="*/ 3 h 15"/>
              <a:gd name="T8" fmla="*/ 0 w 14"/>
              <a:gd name="T9" fmla="*/ 15 h 15"/>
              <a:gd name="T10" fmla="*/ 12 w 14"/>
              <a:gd name="T11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" h="15">
                <a:moveTo>
                  <a:pt x="12" y="15"/>
                </a:moveTo>
                <a:lnTo>
                  <a:pt x="14" y="12"/>
                </a:lnTo>
                <a:lnTo>
                  <a:pt x="5" y="0"/>
                </a:lnTo>
                <a:lnTo>
                  <a:pt x="0" y="3"/>
                </a:lnTo>
                <a:lnTo>
                  <a:pt x="0" y="15"/>
                </a:lnTo>
                <a:lnTo>
                  <a:pt x="12" y="15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7" name="Freeform 36"/>
          <p:cNvSpPr>
            <a:spLocks/>
          </p:cNvSpPr>
          <p:nvPr/>
        </p:nvSpPr>
        <p:spPr bwMode="auto">
          <a:xfrm>
            <a:off x="12141994" y="4147079"/>
            <a:ext cx="1397220" cy="3233146"/>
          </a:xfrm>
          <a:custGeom>
            <a:avLst/>
            <a:gdLst>
              <a:gd name="T0" fmla="*/ 9 w 160"/>
              <a:gd name="T1" fmla="*/ 370 h 370"/>
              <a:gd name="T2" fmla="*/ 160 w 160"/>
              <a:gd name="T3" fmla="*/ 218 h 370"/>
              <a:gd name="T4" fmla="*/ 160 w 160"/>
              <a:gd name="T5" fmla="*/ 218 h 370"/>
              <a:gd name="T6" fmla="*/ 160 w 160"/>
              <a:gd name="T7" fmla="*/ 218 h 370"/>
              <a:gd name="T8" fmla="*/ 160 w 160"/>
              <a:gd name="T9" fmla="*/ 0 h 370"/>
              <a:gd name="T10" fmla="*/ 0 w 160"/>
              <a:gd name="T11" fmla="*/ 160 h 370"/>
              <a:gd name="T12" fmla="*/ 0 w 160"/>
              <a:gd name="T13" fmla="*/ 366 h 370"/>
              <a:gd name="T14" fmla="*/ 9 w 160"/>
              <a:gd name="T15" fmla="*/ 37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0" h="370">
                <a:moveTo>
                  <a:pt x="9" y="370"/>
                </a:moveTo>
                <a:cubicBezTo>
                  <a:pt x="160" y="218"/>
                  <a:pt x="160" y="218"/>
                  <a:pt x="160" y="218"/>
                </a:cubicBezTo>
                <a:cubicBezTo>
                  <a:pt x="160" y="218"/>
                  <a:pt x="160" y="218"/>
                  <a:pt x="160" y="218"/>
                </a:cubicBezTo>
                <a:cubicBezTo>
                  <a:pt x="160" y="218"/>
                  <a:pt x="160" y="218"/>
                  <a:pt x="160" y="218"/>
                </a:cubicBezTo>
                <a:cubicBezTo>
                  <a:pt x="160" y="0"/>
                  <a:pt x="160" y="0"/>
                  <a:pt x="160" y="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366"/>
                  <a:pt x="0" y="366"/>
                  <a:pt x="0" y="366"/>
                </a:cubicBezTo>
                <a:cubicBezTo>
                  <a:pt x="3" y="366"/>
                  <a:pt x="6" y="367"/>
                  <a:pt x="9" y="3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8" name="Freeform 37"/>
          <p:cNvSpPr>
            <a:spLocks/>
          </p:cNvSpPr>
          <p:nvPr/>
        </p:nvSpPr>
        <p:spPr bwMode="auto">
          <a:xfrm>
            <a:off x="10744772" y="4147078"/>
            <a:ext cx="1397220" cy="3222084"/>
          </a:xfrm>
          <a:custGeom>
            <a:avLst/>
            <a:gdLst>
              <a:gd name="T0" fmla="*/ 159 w 160"/>
              <a:gd name="T1" fmla="*/ 365 h 369"/>
              <a:gd name="T2" fmla="*/ 160 w 160"/>
              <a:gd name="T3" fmla="*/ 366 h 369"/>
              <a:gd name="T4" fmla="*/ 160 w 160"/>
              <a:gd name="T5" fmla="*/ 160 h 369"/>
              <a:gd name="T6" fmla="*/ 0 w 160"/>
              <a:gd name="T7" fmla="*/ 0 h 369"/>
              <a:gd name="T8" fmla="*/ 0 w 160"/>
              <a:gd name="T9" fmla="*/ 218 h 369"/>
              <a:gd name="T10" fmla="*/ 150 w 160"/>
              <a:gd name="T11" fmla="*/ 369 h 369"/>
              <a:gd name="T12" fmla="*/ 159 w 160"/>
              <a:gd name="T13" fmla="*/ 365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0" h="369">
                <a:moveTo>
                  <a:pt x="159" y="365"/>
                </a:moveTo>
                <a:cubicBezTo>
                  <a:pt x="159" y="365"/>
                  <a:pt x="160" y="366"/>
                  <a:pt x="160" y="366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0" y="0"/>
                  <a:pt x="0" y="0"/>
                  <a:pt x="0" y="0"/>
                </a:cubicBezTo>
                <a:cubicBezTo>
                  <a:pt x="0" y="218"/>
                  <a:pt x="0" y="218"/>
                  <a:pt x="0" y="218"/>
                </a:cubicBezTo>
                <a:cubicBezTo>
                  <a:pt x="150" y="369"/>
                  <a:pt x="150" y="369"/>
                  <a:pt x="150" y="369"/>
                </a:cubicBezTo>
                <a:cubicBezTo>
                  <a:pt x="153" y="367"/>
                  <a:pt x="156" y="365"/>
                  <a:pt x="159" y="365"/>
                </a:cubicBezTo>
                <a:close/>
              </a:path>
            </a:pathLst>
          </a:custGeom>
          <a:solidFill>
            <a:srgbClr val="8FBE0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9" name="Freeform 38"/>
          <p:cNvSpPr>
            <a:spLocks/>
          </p:cNvSpPr>
          <p:nvPr/>
        </p:nvSpPr>
        <p:spPr bwMode="auto">
          <a:xfrm>
            <a:off x="8835117" y="6053046"/>
            <a:ext cx="3218398" cy="1397220"/>
          </a:xfrm>
          <a:custGeom>
            <a:avLst/>
            <a:gdLst>
              <a:gd name="T0" fmla="*/ 369 w 369"/>
              <a:gd name="T1" fmla="*/ 151 h 160"/>
              <a:gd name="T2" fmla="*/ 219 w 369"/>
              <a:gd name="T3" fmla="*/ 0 h 160"/>
              <a:gd name="T4" fmla="*/ 219 w 369"/>
              <a:gd name="T5" fmla="*/ 0 h 160"/>
              <a:gd name="T6" fmla="*/ 0 w 369"/>
              <a:gd name="T7" fmla="*/ 0 h 160"/>
              <a:gd name="T8" fmla="*/ 160 w 369"/>
              <a:gd name="T9" fmla="*/ 160 h 160"/>
              <a:gd name="T10" fmla="*/ 365 w 369"/>
              <a:gd name="T11" fmla="*/ 160 h 160"/>
              <a:gd name="T12" fmla="*/ 369 w 369"/>
              <a:gd name="T13" fmla="*/ 151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9" h="160">
                <a:moveTo>
                  <a:pt x="369" y="151"/>
                </a:moveTo>
                <a:cubicBezTo>
                  <a:pt x="219" y="0"/>
                  <a:pt x="219" y="0"/>
                  <a:pt x="219" y="0"/>
                </a:cubicBezTo>
                <a:cubicBezTo>
                  <a:pt x="219" y="0"/>
                  <a:pt x="219" y="0"/>
                  <a:pt x="219" y="0"/>
                </a:cubicBezTo>
                <a:cubicBezTo>
                  <a:pt x="0" y="0"/>
                  <a:pt x="0" y="0"/>
                  <a:pt x="0" y="0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365" y="160"/>
                  <a:pt x="365" y="160"/>
                  <a:pt x="365" y="160"/>
                </a:cubicBezTo>
                <a:cubicBezTo>
                  <a:pt x="365" y="157"/>
                  <a:pt x="367" y="153"/>
                  <a:pt x="369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0" name="Freeform 39"/>
          <p:cNvSpPr>
            <a:spLocks/>
          </p:cNvSpPr>
          <p:nvPr/>
        </p:nvSpPr>
        <p:spPr bwMode="auto">
          <a:xfrm>
            <a:off x="10744773" y="6053046"/>
            <a:ext cx="1308742" cy="1316116"/>
          </a:xfrm>
          <a:custGeom>
            <a:avLst/>
            <a:gdLst>
              <a:gd name="T0" fmla="*/ 355 w 355"/>
              <a:gd name="T1" fmla="*/ 357 h 357"/>
              <a:gd name="T2" fmla="*/ 355 w 355"/>
              <a:gd name="T3" fmla="*/ 357 h 357"/>
              <a:gd name="T4" fmla="*/ 0 w 355"/>
              <a:gd name="T5" fmla="*/ 0 h 357"/>
              <a:gd name="T6" fmla="*/ 0 w 355"/>
              <a:gd name="T7" fmla="*/ 0 h 357"/>
              <a:gd name="T8" fmla="*/ 355 w 355"/>
              <a:gd name="T9" fmla="*/ 357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5" h="357">
                <a:moveTo>
                  <a:pt x="355" y="357"/>
                </a:moveTo>
                <a:lnTo>
                  <a:pt x="355" y="357"/>
                </a:lnTo>
                <a:lnTo>
                  <a:pt x="0" y="0"/>
                </a:lnTo>
                <a:lnTo>
                  <a:pt x="0" y="0"/>
                </a:lnTo>
                <a:lnTo>
                  <a:pt x="355" y="357"/>
                </a:lnTo>
                <a:close/>
              </a:path>
            </a:pathLst>
          </a:custGeom>
          <a:solidFill>
            <a:srgbClr val="73A2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1" name="Freeform 40"/>
          <p:cNvSpPr>
            <a:spLocks/>
          </p:cNvSpPr>
          <p:nvPr/>
        </p:nvSpPr>
        <p:spPr bwMode="auto">
          <a:xfrm>
            <a:off x="8835117" y="7450267"/>
            <a:ext cx="3218398" cy="1404594"/>
          </a:xfrm>
          <a:custGeom>
            <a:avLst/>
            <a:gdLst>
              <a:gd name="T0" fmla="*/ 365 w 369"/>
              <a:gd name="T1" fmla="*/ 0 h 161"/>
              <a:gd name="T2" fmla="*/ 365 w 369"/>
              <a:gd name="T3" fmla="*/ 0 h 161"/>
              <a:gd name="T4" fmla="*/ 160 w 369"/>
              <a:gd name="T5" fmla="*/ 0 h 161"/>
              <a:gd name="T6" fmla="*/ 0 w 369"/>
              <a:gd name="T7" fmla="*/ 161 h 161"/>
              <a:gd name="T8" fmla="*/ 219 w 369"/>
              <a:gd name="T9" fmla="*/ 161 h 161"/>
              <a:gd name="T10" fmla="*/ 369 w 369"/>
              <a:gd name="T11" fmla="*/ 10 h 161"/>
              <a:gd name="T12" fmla="*/ 365 w 369"/>
              <a:gd name="T13" fmla="*/ 0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9" h="161">
                <a:moveTo>
                  <a:pt x="365" y="0"/>
                </a:moveTo>
                <a:cubicBezTo>
                  <a:pt x="365" y="0"/>
                  <a:pt x="365" y="0"/>
                  <a:pt x="365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0" y="161"/>
                  <a:pt x="0" y="161"/>
                  <a:pt x="0" y="161"/>
                </a:cubicBezTo>
                <a:cubicBezTo>
                  <a:pt x="219" y="161"/>
                  <a:pt x="219" y="161"/>
                  <a:pt x="219" y="161"/>
                </a:cubicBezTo>
                <a:cubicBezTo>
                  <a:pt x="369" y="10"/>
                  <a:pt x="369" y="10"/>
                  <a:pt x="369" y="10"/>
                </a:cubicBezTo>
                <a:cubicBezTo>
                  <a:pt x="367" y="7"/>
                  <a:pt x="365" y="4"/>
                  <a:pt x="365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90000"/>
                </a:schemeClr>
              </a:gs>
              <a:gs pos="100000">
                <a:schemeClr val="accent4">
                  <a:lumMod val="90000"/>
                </a:schemeClr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2" name="Freeform 41"/>
          <p:cNvSpPr>
            <a:spLocks/>
          </p:cNvSpPr>
          <p:nvPr/>
        </p:nvSpPr>
        <p:spPr bwMode="auto">
          <a:xfrm>
            <a:off x="10744772" y="7535056"/>
            <a:ext cx="1397220" cy="3222084"/>
          </a:xfrm>
          <a:custGeom>
            <a:avLst/>
            <a:gdLst>
              <a:gd name="T0" fmla="*/ 159 w 160"/>
              <a:gd name="T1" fmla="*/ 3 h 369"/>
              <a:gd name="T2" fmla="*/ 150 w 160"/>
              <a:gd name="T3" fmla="*/ 0 h 369"/>
              <a:gd name="T4" fmla="*/ 0 w 160"/>
              <a:gd name="T5" fmla="*/ 151 h 369"/>
              <a:gd name="T6" fmla="*/ 0 w 160"/>
              <a:gd name="T7" fmla="*/ 151 h 369"/>
              <a:gd name="T8" fmla="*/ 0 w 160"/>
              <a:gd name="T9" fmla="*/ 369 h 369"/>
              <a:gd name="T10" fmla="*/ 160 w 160"/>
              <a:gd name="T11" fmla="*/ 209 h 369"/>
              <a:gd name="T12" fmla="*/ 160 w 160"/>
              <a:gd name="T13" fmla="*/ 3 h 369"/>
              <a:gd name="T14" fmla="*/ 159 w 160"/>
              <a:gd name="T15" fmla="*/ 3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0" h="369">
                <a:moveTo>
                  <a:pt x="159" y="3"/>
                </a:moveTo>
                <a:cubicBezTo>
                  <a:pt x="156" y="3"/>
                  <a:pt x="153" y="2"/>
                  <a:pt x="150" y="0"/>
                </a:cubicBezTo>
                <a:cubicBezTo>
                  <a:pt x="0" y="151"/>
                  <a:pt x="0" y="151"/>
                  <a:pt x="0" y="151"/>
                </a:cubicBezTo>
                <a:cubicBezTo>
                  <a:pt x="0" y="151"/>
                  <a:pt x="0" y="151"/>
                  <a:pt x="0" y="151"/>
                </a:cubicBezTo>
                <a:cubicBezTo>
                  <a:pt x="0" y="369"/>
                  <a:pt x="0" y="369"/>
                  <a:pt x="0" y="369"/>
                </a:cubicBezTo>
                <a:cubicBezTo>
                  <a:pt x="160" y="209"/>
                  <a:pt x="160" y="209"/>
                  <a:pt x="160" y="209"/>
                </a:cubicBezTo>
                <a:cubicBezTo>
                  <a:pt x="160" y="3"/>
                  <a:pt x="160" y="3"/>
                  <a:pt x="160" y="3"/>
                </a:cubicBezTo>
                <a:cubicBezTo>
                  <a:pt x="160" y="3"/>
                  <a:pt x="159" y="3"/>
                  <a:pt x="159" y="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3" name="Freeform 42"/>
          <p:cNvSpPr>
            <a:spLocks/>
          </p:cNvSpPr>
          <p:nvPr/>
        </p:nvSpPr>
        <p:spPr bwMode="auto">
          <a:xfrm>
            <a:off x="10744773" y="7535057"/>
            <a:ext cx="1308742" cy="1319802"/>
          </a:xfrm>
          <a:custGeom>
            <a:avLst/>
            <a:gdLst>
              <a:gd name="T0" fmla="*/ 355 w 355"/>
              <a:gd name="T1" fmla="*/ 0 h 358"/>
              <a:gd name="T2" fmla="*/ 355 w 355"/>
              <a:gd name="T3" fmla="*/ 0 h 358"/>
              <a:gd name="T4" fmla="*/ 0 w 355"/>
              <a:gd name="T5" fmla="*/ 358 h 358"/>
              <a:gd name="T6" fmla="*/ 0 w 355"/>
              <a:gd name="T7" fmla="*/ 358 h 358"/>
              <a:gd name="T8" fmla="*/ 355 w 355"/>
              <a:gd name="T9" fmla="*/ 0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5" h="358">
                <a:moveTo>
                  <a:pt x="355" y="0"/>
                </a:moveTo>
                <a:lnTo>
                  <a:pt x="355" y="0"/>
                </a:lnTo>
                <a:lnTo>
                  <a:pt x="0" y="358"/>
                </a:lnTo>
                <a:lnTo>
                  <a:pt x="0" y="358"/>
                </a:lnTo>
                <a:lnTo>
                  <a:pt x="355" y="0"/>
                </a:lnTo>
                <a:close/>
              </a:path>
            </a:pathLst>
          </a:custGeom>
          <a:solidFill>
            <a:srgbClr val="73A2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4" name="Freeform 43"/>
          <p:cNvSpPr>
            <a:spLocks/>
          </p:cNvSpPr>
          <p:nvPr/>
        </p:nvSpPr>
        <p:spPr bwMode="auto">
          <a:xfrm>
            <a:off x="12141994" y="7527685"/>
            <a:ext cx="1397220" cy="3229458"/>
          </a:xfrm>
          <a:custGeom>
            <a:avLst/>
            <a:gdLst>
              <a:gd name="T0" fmla="*/ 0 w 160"/>
              <a:gd name="T1" fmla="*/ 4 h 370"/>
              <a:gd name="T2" fmla="*/ 0 w 160"/>
              <a:gd name="T3" fmla="*/ 210 h 370"/>
              <a:gd name="T4" fmla="*/ 160 w 160"/>
              <a:gd name="T5" fmla="*/ 370 h 370"/>
              <a:gd name="T6" fmla="*/ 160 w 160"/>
              <a:gd name="T7" fmla="*/ 152 h 370"/>
              <a:gd name="T8" fmla="*/ 9 w 160"/>
              <a:gd name="T9" fmla="*/ 0 h 370"/>
              <a:gd name="T10" fmla="*/ 0 w 160"/>
              <a:gd name="T11" fmla="*/ 4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0" h="370">
                <a:moveTo>
                  <a:pt x="0" y="4"/>
                </a:moveTo>
                <a:cubicBezTo>
                  <a:pt x="0" y="210"/>
                  <a:pt x="0" y="210"/>
                  <a:pt x="0" y="210"/>
                </a:cubicBezTo>
                <a:cubicBezTo>
                  <a:pt x="160" y="370"/>
                  <a:pt x="160" y="370"/>
                  <a:pt x="160" y="370"/>
                </a:cubicBezTo>
                <a:cubicBezTo>
                  <a:pt x="160" y="152"/>
                  <a:pt x="160" y="152"/>
                  <a:pt x="160" y="152"/>
                </a:cubicBezTo>
                <a:cubicBezTo>
                  <a:pt x="9" y="0"/>
                  <a:pt x="9" y="0"/>
                  <a:pt x="9" y="0"/>
                </a:cubicBezTo>
                <a:cubicBezTo>
                  <a:pt x="6" y="3"/>
                  <a:pt x="3" y="4"/>
                  <a:pt x="0" y="4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90000"/>
                </a:schemeClr>
              </a:gs>
              <a:gs pos="100000">
                <a:schemeClr val="accent5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5" name="Freeform 44"/>
          <p:cNvSpPr>
            <a:spLocks/>
          </p:cNvSpPr>
          <p:nvPr/>
        </p:nvSpPr>
        <p:spPr bwMode="auto">
          <a:xfrm>
            <a:off x="12219410" y="7450267"/>
            <a:ext cx="3222084" cy="1404594"/>
          </a:xfrm>
          <a:custGeom>
            <a:avLst/>
            <a:gdLst>
              <a:gd name="T0" fmla="*/ 3 w 369"/>
              <a:gd name="T1" fmla="*/ 0 h 161"/>
              <a:gd name="T2" fmla="*/ 0 w 369"/>
              <a:gd name="T3" fmla="*/ 9 h 161"/>
              <a:gd name="T4" fmla="*/ 151 w 369"/>
              <a:gd name="T5" fmla="*/ 161 h 161"/>
              <a:gd name="T6" fmla="*/ 151 w 369"/>
              <a:gd name="T7" fmla="*/ 161 h 161"/>
              <a:gd name="T8" fmla="*/ 369 w 369"/>
              <a:gd name="T9" fmla="*/ 161 h 161"/>
              <a:gd name="T10" fmla="*/ 209 w 369"/>
              <a:gd name="T11" fmla="*/ 0 h 161"/>
              <a:gd name="T12" fmla="*/ 3 w 369"/>
              <a:gd name="T13" fmla="*/ 0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9" h="161">
                <a:moveTo>
                  <a:pt x="3" y="0"/>
                </a:moveTo>
                <a:cubicBezTo>
                  <a:pt x="3" y="4"/>
                  <a:pt x="2" y="7"/>
                  <a:pt x="0" y="9"/>
                </a:cubicBezTo>
                <a:cubicBezTo>
                  <a:pt x="151" y="161"/>
                  <a:pt x="151" y="161"/>
                  <a:pt x="151" y="161"/>
                </a:cubicBezTo>
                <a:cubicBezTo>
                  <a:pt x="151" y="161"/>
                  <a:pt x="151" y="161"/>
                  <a:pt x="151" y="161"/>
                </a:cubicBezTo>
                <a:cubicBezTo>
                  <a:pt x="369" y="161"/>
                  <a:pt x="369" y="161"/>
                  <a:pt x="369" y="161"/>
                </a:cubicBezTo>
                <a:cubicBezTo>
                  <a:pt x="209" y="0"/>
                  <a:pt x="209" y="0"/>
                  <a:pt x="209" y="0"/>
                </a:cubicBezTo>
                <a:lnTo>
                  <a:pt x="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6" name="Freeform 45"/>
          <p:cNvSpPr>
            <a:spLocks/>
          </p:cNvSpPr>
          <p:nvPr/>
        </p:nvSpPr>
        <p:spPr bwMode="auto">
          <a:xfrm>
            <a:off x="12219411" y="7527685"/>
            <a:ext cx="1319802" cy="1327174"/>
          </a:xfrm>
          <a:custGeom>
            <a:avLst/>
            <a:gdLst>
              <a:gd name="T0" fmla="*/ 0 w 358"/>
              <a:gd name="T1" fmla="*/ 0 h 360"/>
              <a:gd name="T2" fmla="*/ 0 w 358"/>
              <a:gd name="T3" fmla="*/ 0 h 360"/>
              <a:gd name="T4" fmla="*/ 358 w 358"/>
              <a:gd name="T5" fmla="*/ 360 h 360"/>
              <a:gd name="T6" fmla="*/ 358 w 358"/>
              <a:gd name="T7" fmla="*/ 360 h 360"/>
              <a:gd name="T8" fmla="*/ 0 w 358"/>
              <a:gd name="T9" fmla="*/ 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8" h="360">
                <a:moveTo>
                  <a:pt x="0" y="0"/>
                </a:moveTo>
                <a:lnTo>
                  <a:pt x="0" y="0"/>
                </a:lnTo>
                <a:lnTo>
                  <a:pt x="358" y="360"/>
                </a:lnTo>
                <a:lnTo>
                  <a:pt x="358" y="360"/>
                </a:lnTo>
                <a:lnTo>
                  <a:pt x="0" y="0"/>
                </a:lnTo>
                <a:close/>
              </a:path>
            </a:pathLst>
          </a:custGeom>
          <a:solidFill>
            <a:srgbClr val="73A2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7" name="Freeform 46"/>
          <p:cNvSpPr>
            <a:spLocks/>
          </p:cNvSpPr>
          <p:nvPr/>
        </p:nvSpPr>
        <p:spPr bwMode="auto">
          <a:xfrm>
            <a:off x="12219410" y="6053046"/>
            <a:ext cx="3222084" cy="1397220"/>
          </a:xfrm>
          <a:custGeom>
            <a:avLst/>
            <a:gdLst>
              <a:gd name="T0" fmla="*/ 3 w 369"/>
              <a:gd name="T1" fmla="*/ 160 h 160"/>
              <a:gd name="T2" fmla="*/ 209 w 369"/>
              <a:gd name="T3" fmla="*/ 160 h 160"/>
              <a:gd name="T4" fmla="*/ 369 w 369"/>
              <a:gd name="T5" fmla="*/ 0 h 160"/>
              <a:gd name="T6" fmla="*/ 151 w 369"/>
              <a:gd name="T7" fmla="*/ 0 h 160"/>
              <a:gd name="T8" fmla="*/ 0 w 369"/>
              <a:gd name="T9" fmla="*/ 152 h 160"/>
              <a:gd name="T10" fmla="*/ 3 w 369"/>
              <a:gd name="T11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69" h="160">
                <a:moveTo>
                  <a:pt x="3" y="160"/>
                </a:moveTo>
                <a:cubicBezTo>
                  <a:pt x="209" y="160"/>
                  <a:pt x="209" y="160"/>
                  <a:pt x="209" y="160"/>
                </a:cubicBezTo>
                <a:cubicBezTo>
                  <a:pt x="369" y="0"/>
                  <a:pt x="369" y="0"/>
                  <a:pt x="369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0" y="152"/>
                  <a:pt x="0" y="152"/>
                  <a:pt x="0" y="152"/>
                </a:cubicBezTo>
                <a:cubicBezTo>
                  <a:pt x="2" y="154"/>
                  <a:pt x="3" y="157"/>
                  <a:pt x="3" y="16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90000"/>
                </a:schemeClr>
              </a:gs>
              <a:gs pos="100000">
                <a:schemeClr val="accent2">
                  <a:lumMod val="90000"/>
                </a:schemeClr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8" name="Freeform 47"/>
          <p:cNvSpPr>
            <a:spLocks/>
          </p:cNvSpPr>
          <p:nvPr/>
        </p:nvSpPr>
        <p:spPr bwMode="auto">
          <a:xfrm>
            <a:off x="12219411" y="6053047"/>
            <a:ext cx="1319802" cy="1327174"/>
          </a:xfrm>
          <a:custGeom>
            <a:avLst/>
            <a:gdLst>
              <a:gd name="T0" fmla="*/ 0 w 358"/>
              <a:gd name="T1" fmla="*/ 360 h 360"/>
              <a:gd name="T2" fmla="*/ 0 w 358"/>
              <a:gd name="T3" fmla="*/ 360 h 360"/>
              <a:gd name="T4" fmla="*/ 358 w 358"/>
              <a:gd name="T5" fmla="*/ 0 h 360"/>
              <a:gd name="T6" fmla="*/ 358 w 358"/>
              <a:gd name="T7" fmla="*/ 0 h 360"/>
              <a:gd name="T8" fmla="*/ 0 w 358"/>
              <a:gd name="T9" fmla="*/ 3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8" h="360">
                <a:moveTo>
                  <a:pt x="0" y="360"/>
                </a:moveTo>
                <a:lnTo>
                  <a:pt x="0" y="360"/>
                </a:lnTo>
                <a:lnTo>
                  <a:pt x="358" y="0"/>
                </a:lnTo>
                <a:lnTo>
                  <a:pt x="358" y="0"/>
                </a:lnTo>
                <a:lnTo>
                  <a:pt x="0" y="360"/>
                </a:lnTo>
                <a:close/>
              </a:path>
            </a:pathLst>
          </a:custGeom>
          <a:solidFill>
            <a:srgbClr val="2D71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18610192" y="3387120"/>
            <a:ext cx="474304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</a:t>
            </a:r>
            <a:r>
              <a:rPr lang="en-US" sz="2400" dirty="0" err="1"/>
              <a:t>Aliquam</a:t>
            </a:r>
            <a:r>
              <a:rPr lang="en-US" sz="2400" dirty="0"/>
              <a:t> lacinia </a:t>
            </a:r>
            <a:r>
              <a:rPr lang="en-US" sz="2400" dirty="0" err="1"/>
              <a:t>turpis</a:t>
            </a:r>
            <a:r>
              <a:rPr lang="en-US" sz="2400" dirty="0"/>
              <a:t> in </a:t>
            </a:r>
            <a:r>
              <a:rPr lang="en-US" sz="2400" dirty="0" err="1"/>
              <a:t>varius</a:t>
            </a:r>
            <a:r>
              <a:rPr lang="en-US" sz="2400" dirty="0"/>
              <a:t> </a:t>
            </a:r>
            <a:r>
              <a:rPr lang="en-US" sz="2400" dirty="0" err="1"/>
              <a:t>finibus</a:t>
            </a:r>
            <a:r>
              <a:rPr lang="en-US" sz="2400" dirty="0"/>
              <a:t>. </a:t>
            </a:r>
          </a:p>
        </p:txBody>
      </p:sp>
      <p:cxnSp>
        <p:nvCxnSpPr>
          <p:cNvPr id="51" name="Straight Connector 50"/>
          <p:cNvCxnSpPr/>
          <p:nvPr/>
        </p:nvCxnSpPr>
        <p:spPr>
          <a:xfrm>
            <a:off x="6421433" y="10742352"/>
            <a:ext cx="4304674" cy="0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/>
          <p:cNvCxnSpPr/>
          <p:nvPr/>
        </p:nvCxnSpPr>
        <p:spPr>
          <a:xfrm flipH="1" flipV="1">
            <a:off x="6438373" y="10178577"/>
            <a:ext cx="2" cy="1061362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3514609" y="4155276"/>
            <a:ext cx="4304674" cy="0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17826287" y="3634849"/>
            <a:ext cx="2" cy="1061362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6442379" y="4803457"/>
            <a:ext cx="2" cy="1061362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49" name="Freeform 48"/>
          <p:cNvSpPr/>
          <p:nvPr/>
        </p:nvSpPr>
        <p:spPr>
          <a:xfrm flipH="1" flipV="1">
            <a:off x="6436816" y="5325519"/>
            <a:ext cx="987552" cy="2111262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9525" cmpd="sng">
            <a:solidFill>
              <a:schemeClr val="bg1">
                <a:lumMod val="85000"/>
              </a:schemeClr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52" name="Freeform 51"/>
          <p:cNvSpPr/>
          <p:nvPr/>
        </p:nvSpPr>
        <p:spPr>
          <a:xfrm>
            <a:off x="16838717" y="7436778"/>
            <a:ext cx="987570" cy="21031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9525" cmpd="sng">
            <a:solidFill>
              <a:schemeClr val="bg1">
                <a:lumMod val="85000"/>
              </a:schemeClr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cxnSp>
        <p:nvCxnSpPr>
          <p:cNvPr id="58" name="Straight Connector 57"/>
          <p:cNvCxnSpPr/>
          <p:nvPr/>
        </p:nvCxnSpPr>
        <p:spPr>
          <a:xfrm flipH="1" flipV="1">
            <a:off x="17826285" y="9000479"/>
            <a:ext cx="2" cy="1061362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2" name="Rectangle 61"/>
          <p:cNvSpPr/>
          <p:nvPr/>
        </p:nvSpPr>
        <p:spPr>
          <a:xfrm>
            <a:off x="18629209" y="8819320"/>
            <a:ext cx="474304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</a:t>
            </a:r>
            <a:r>
              <a:rPr lang="en-US" sz="2400" dirty="0" err="1"/>
              <a:t>Aliquam</a:t>
            </a:r>
            <a:r>
              <a:rPr lang="en-US" sz="2400" dirty="0"/>
              <a:t> lacinia </a:t>
            </a:r>
            <a:r>
              <a:rPr lang="en-US" sz="2400" dirty="0" err="1"/>
              <a:t>turpis</a:t>
            </a:r>
            <a:r>
              <a:rPr lang="en-US" sz="2400" dirty="0"/>
              <a:t> in </a:t>
            </a:r>
            <a:r>
              <a:rPr lang="en-US" sz="2400" dirty="0" err="1"/>
              <a:t>varius</a:t>
            </a:r>
            <a:r>
              <a:rPr lang="en-US" sz="2400" dirty="0"/>
              <a:t> </a:t>
            </a:r>
            <a:r>
              <a:rPr lang="en-US" sz="2400" dirty="0" err="1"/>
              <a:t>finibus</a:t>
            </a:r>
            <a:r>
              <a:rPr lang="en-US" sz="2400" dirty="0"/>
              <a:t>. </a:t>
            </a:r>
          </a:p>
        </p:txBody>
      </p:sp>
      <p:sp>
        <p:nvSpPr>
          <p:cNvPr id="63" name="Rectangle 62"/>
          <p:cNvSpPr/>
          <p:nvPr/>
        </p:nvSpPr>
        <p:spPr>
          <a:xfrm>
            <a:off x="958752" y="4483386"/>
            <a:ext cx="474304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/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</a:t>
            </a:r>
            <a:r>
              <a:rPr lang="en-US" sz="2400" dirty="0" err="1"/>
              <a:t>Aliquam</a:t>
            </a:r>
            <a:r>
              <a:rPr lang="en-US" sz="2400" dirty="0"/>
              <a:t> lacinia </a:t>
            </a:r>
            <a:r>
              <a:rPr lang="en-US" sz="2400" dirty="0" err="1"/>
              <a:t>turpis</a:t>
            </a:r>
            <a:r>
              <a:rPr lang="en-US" sz="2400" dirty="0"/>
              <a:t> in </a:t>
            </a:r>
            <a:r>
              <a:rPr lang="en-US" sz="2400" dirty="0" err="1"/>
              <a:t>varius</a:t>
            </a:r>
            <a:r>
              <a:rPr lang="en-US" sz="2400" dirty="0"/>
              <a:t> </a:t>
            </a:r>
            <a:r>
              <a:rPr lang="en-US" sz="2400" dirty="0" err="1"/>
              <a:t>finibus</a:t>
            </a:r>
            <a:r>
              <a:rPr lang="en-US" sz="2400" dirty="0"/>
              <a:t>. </a:t>
            </a:r>
          </a:p>
        </p:txBody>
      </p:sp>
      <p:sp>
        <p:nvSpPr>
          <p:cNvPr id="65" name="Rectangle 64"/>
          <p:cNvSpPr/>
          <p:nvPr/>
        </p:nvSpPr>
        <p:spPr>
          <a:xfrm>
            <a:off x="958752" y="9969696"/>
            <a:ext cx="474304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/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</a:t>
            </a:r>
            <a:r>
              <a:rPr lang="en-US" sz="2400" dirty="0" err="1"/>
              <a:t>Aliquam</a:t>
            </a:r>
            <a:r>
              <a:rPr lang="en-US" sz="2400" dirty="0"/>
              <a:t> lacinia </a:t>
            </a:r>
            <a:r>
              <a:rPr lang="en-US" sz="2400" dirty="0" err="1"/>
              <a:t>turpis</a:t>
            </a:r>
            <a:r>
              <a:rPr lang="en-US" sz="2400" dirty="0"/>
              <a:t> in </a:t>
            </a:r>
            <a:r>
              <a:rPr lang="en-US" sz="2400" dirty="0" err="1"/>
              <a:t>varius</a:t>
            </a:r>
            <a:r>
              <a:rPr lang="en-US" sz="2400" dirty="0"/>
              <a:t> </a:t>
            </a:r>
            <a:r>
              <a:rPr lang="en-US" sz="2400" dirty="0" err="1"/>
              <a:t>finibus</a:t>
            </a:r>
            <a:r>
              <a:rPr lang="en-US" sz="2400" dirty="0"/>
              <a:t>. </a:t>
            </a:r>
          </a:p>
        </p:txBody>
      </p:sp>
      <p:grpSp>
        <p:nvGrpSpPr>
          <p:cNvPr id="88" name="Group 87"/>
          <p:cNvGrpSpPr/>
          <p:nvPr/>
        </p:nvGrpSpPr>
        <p:grpSpPr>
          <a:xfrm>
            <a:off x="11466186" y="3540497"/>
            <a:ext cx="1248396" cy="918242"/>
            <a:chOff x="8497888" y="5045075"/>
            <a:chExt cx="960438" cy="706438"/>
          </a:xfrm>
          <a:solidFill>
            <a:schemeClr val="bg1"/>
          </a:solidFill>
        </p:grpSpPr>
        <p:sp>
          <p:nvSpPr>
            <p:cNvPr id="89" name="Freeform 127"/>
            <p:cNvSpPr>
              <a:spLocks noEditPoints="1"/>
            </p:cNvSpPr>
            <p:nvPr/>
          </p:nvSpPr>
          <p:spPr bwMode="auto">
            <a:xfrm>
              <a:off x="8842375" y="5226050"/>
              <a:ext cx="365125" cy="525463"/>
            </a:xfrm>
            <a:custGeom>
              <a:avLst/>
              <a:gdLst>
                <a:gd name="T0" fmla="*/ 87 w 97"/>
                <a:gd name="T1" fmla="*/ 44 h 140"/>
                <a:gd name="T2" fmla="*/ 75 w 97"/>
                <a:gd name="T3" fmla="*/ 12 h 140"/>
                <a:gd name="T4" fmla="*/ 44 w 97"/>
                <a:gd name="T5" fmla="*/ 0 h 140"/>
                <a:gd name="T6" fmla="*/ 0 w 97"/>
                <a:gd name="T7" fmla="*/ 44 h 140"/>
                <a:gd name="T8" fmla="*/ 44 w 97"/>
                <a:gd name="T9" fmla="*/ 88 h 140"/>
                <a:gd name="T10" fmla="*/ 44 w 97"/>
                <a:gd name="T11" fmla="*/ 88 h 140"/>
                <a:gd name="T12" fmla="*/ 58 w 97"/>
                <a:gd name="T13" fmla="*/ 86 h 140"/>
                <a:gd name="T14" fmla="*/ 89 w 97"/>
                <a:gd name="T15" fmla="*/ 138 h 140"/>
                <a:gd name="T16" fmla="*/ 92 w 97"/>
                <a:gd name="T17" fmla="*/ 140 h 140"/>
                <a:gd name="T18" fmla="*/ 94 w 97"/>
                <a:gd name="T19" fmla="*/ 139 h 140"/>
                <a:gd name="T20" fmla="*/ 96 w 97"/>
                <a:gd name="T21" fmla="*/ 134 h 140"/>
                <a:gd name="T22" fmla="*/ 65 w 97"/>
                <a:gd name="T23" fmla="*/ 82 h 140"/>
                <a:gd name="T24" fmla="*/ 87 w 97"/>
                <a:gd name="T25" fmla="*/ 44 h 140"/>
                <a:gd name="T26" fmla="*/ 44 w 97"/>
                <a:gd name="T27" fmla="*/ 79 h 140"/>
                <a:gd name="T28" fmla="*/ 44 w 97"/>
                <a:gd name="T29" fmla="*/ 83 h 140"/>
                <a:gd name="T30" fmla="*/ 44 w 97"/>
                <a:gd name="T31" fmla="*/ 79 h 140"/>
                <a:gd name="T32" fmla="*/ 8 w 97"/>
                <a:gd name="T33" fmla="*/ 43 h 140"/>
                <a:gd name="T34" fmla="*/ 44 w 97"/>
                <a:gd name="T35" fmla="*/ 7 h 140"/>
                <a:gd name="T36" fmla="*/ 69 w 97"/>
                <a:gd name="T37" fmla="*/ 18 h 140"/>
                <a:gd name="T38" fmla="*/ 79 w 97"/>
                <a:gd name="T39" fmla="*/ 43 h 140"/>
                <a:gd name="T40" fmla="*/ 44 w 97"/>
                <a:gd name="T41" fmla="*/ 7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" h="140">
                  <a:moveTo>
                    <a:pt x="87" y="44"/>
                  </a:moveTo>
                  <a:cubicBezTo>
                    <a:pt x="87" y="32"/>
                    <a:pt x="83" y="21"/>
                    <a:pt x="75" y="12"/>
                  </a:cubicBezTo>
                  <a:cubicBezTo>
                    <a:pt x="66" y="4"/>
                    <a:pt x="55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49" y="88"/>
                    <a:pt x="53" y="87"/>
                    <a:pt x="58" y="86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90" y="139"/>
                    <a:pt x="91" y="140"/>
                    <a:pt x="92" y="140"/>
                  </a:cubicBezTo>
                  <a:cubicBezTo>
                    <a:pt x="93" y="140"/>
                    <a:pt x="94" y="140"/>
                    <a:pt x="94" y="139"/>
                  </a:cubicBezTo>
                  <a:cubicBezTo>
                    <a:pt x="96" y="138"/>
                    <a:pt x="97" y="136"/>
                    <a:pt x="96" y="134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78" y="75"/>
                    <a:pt x="87" y="60"/>
                    <a:pt x="87" y="44"/>
                  </a:cubicBezTo>
                  <a:close/>
                  <a:moveTo>
                    <a:pt x="44" y="79"/>
                  </a:moveTo>
                  <a:cubicBezTo>
                    <a:pt x="44" y="83"/>
                    <a:pt x="44" y="83"/>
                    <a:pt x="44" y="83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24" y="79"/>
                    <a:pt x="8" y="63"/>
                    <a:pt x="8" y="43"/>
                  </a:cubicBezTo>
                  <a:cubicBezTo>
                    <a:pt x="8" y="23"/>
                    <a:pt x="24" y="7"/>
                    <a:pt x="44" y="7"/>
                  </a:cubicBezTo>
                  <a:cubicBezTo>
                    <a:pt x="53" y="7"/>
                    <a:pt x="62" y="11"/>
                    <a:pt x="69" y="18"/>
                  </a:cubicBezTo>
                  <a:cubicBezTo>
                    <a:pt x="76" y="25"/>
                    <a:pt x="79" y="34"/>
                    <a:pt x="79" y="43"/>
                  </a:cubicBezTo>
                  <a:cubicBezTo>
                    <a:pt x="79" y="63"/>
                    <a:pt x="64" y="79"/>
                    <a:pt x="44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0" name="Freeform 131"/>
            <p:cNvSpPr>
              <a:spLocks/>
            </p:cNvSpPr>
            <p:nvPr/>
          </p:nvSpPr>
          <p:spPr bwMode="auto">
            <a:xfrm>
              <a:off x="8497888" y="5045075"/>
              <a:ext cx="960438" cy="571500"/>
            </a:xfrm>
            <a:custGeom>
              <a:avLst/>
              <a:gdLst>
                <a:gd name="T0" fmla="*/ 44 w 256"/>
                <a:gd name="T1" fmla="*/ 152 h 152"/>
                <a:gd name="T2" fmla="*/ 116 w 256"/>
                <a:gd name="T3" fmla="*/ 152 h 152"/>
                <a:gd name="T4" fmla="*/ 120 w 256"/>
                <a:gd name="T5" fmla="*/ 148 h 152"/>
                <a:gd name="T6" fmla="*/ 116 w 256"/>
                <a:gd name="T7" fmla="*/ 144 h 152"/>
                <a:gd name="T8" fmla="*/ 44 w 256"/>
                <a:gd name="T9" fmla="*/ 144 h 152"/>
                <a:gd name="T10" fmla="*/ 8 w 256"/>
                <a:gd name="T11" fmla="*/ 108 h 152"/>
                <a:gd name="T12" fmla="*/ 45 w 256"/>
                <a:gd name="T13" fmla="*/ 72 h 152"/>
                <a:gd name="T14" fmla="*/ 55 w 256"/>
                <a:gd name="T15" fmla="*/ 72 h 152"/>
                <a:gd name="T16" fmla="*/ 56 w 256"/>
                <a:gd name="T17" fmla="*/ 69 h 152"/>
                <a:gd name="T18" fmla="*/ 136 w 256"/>
                <a:gd name="T19" fmla="*/ 8 h 152"/>
                <a:gd name="T20" fmla="*/ 216 w 256"/>
                <a:gd name="T21" fmla="*/ 84 h 152"/>
                <a:gd name="T22" fmla="*/ 216 w 256"/>
                <a:gd name="T23" fmla="*/ 88 h 152"/>
                <a:gd name="T24" fmla="*/ 220 w 256"/>
                <a:gd name="T25" fmla="*/ 88 h 152"/>
                <a:gd name="T26" fmla="*/ 248 w 256"/>
                <a:gd name="T27" fmla="*/ 116 h 152"/>
                <a:gd name="T28" fmla="*/ 220 w 256"/>
                <a:gd name="T29" fmla="*/ 144 h 152"/>
                <a:gd name="T30" fmla="*/ 196 w 256"/>
                <a:gd name="T31" fmla="*/ 144 h 152"/>
                <a:gd name="T32" fmla="*/ 192 w 256"/>
                <a:gd name="T33" fmla="*/ 148 h 152"/>
                <a:gd name="T34" fmla="*/ 196 w 256"/>
                <a:gd name="T35" fmla="*/ 152 h 152"/>
                <a:gd name="T36" fmla="*/ 220 w 256"/>
                <a:gd name="T37" fmla="*/ 152 h 152"/>
                <a:gd name="T38" fmla="*/ 256 w 256"/>
                <a:gd name="T39" fmla="*/ 116 h 152"/>
                <a:gd name="T40" fmla="*/ 224 w 256"/>
                <a:gd name="T41" fmla="*/ 80 h 152"/>
                <a:gd name="T42" fmla="*/ 136 w 256"/>
                <a:gd name="T43" fmla="*/ 0 h 152"/>
                <a:gd name="T44" fmla="*/ 49 w 256"/>
                <a:gd name="T45" fmla="*/ 64 h 152"/>
                <a:gd name="T46" fmla="*/ 45 w 256"/>
                <a:gd name="T47" fmla="*/ 64 h 152"/>
                <a:gd name="T48" fmla="*/ 0 w 256"/>
                <a:gd name="T49" fmla="*/ 108 h 152"/>
                <a:gd name="T50" fmla="*/ 44 w 256"/>
                <a:gd name="T51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152">
                  <a:moveTo>
                    <a:pt x="44" y="152"/>
                  </a:moveTo>
                  <a:cubicBezTo>
                    <a:pt x="116" y="152"/>
                    <a:pt x="116" y="152"/>
                    <a:pt x="116" y="152"/>
                  </a:cubicBezTo>
                  <a:cubicBezTo>
                    <a:pt x="118" y="152"/>
                    <a:pt x="120" y="150"/>
                    <a:pt x="120" y="148"/>
                  </a:cubicBezTo>
                  <a:cubicBezTo>
                    <a:pt x="120" y="146"/>
                    <a:pt x="118" y="144"/>
                    <a:pt x="116" y="144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24" y="144"/>
                    <a:pt x="8" y="128"/>
                    <a:pt x="8" y="108"/>
                  </a:cubicBezTo>
                  <a:cubicBezTo>
                    <a:pt x="8" y="88"/>
                    <a:pt x="25" y="72"/>
                    <a:pt x="4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63" y="34"/>
                    <a:pt x="97" y="8"/>
                    <a:pt x="136" y="8"/>
                  </a:cubicBezTo>
                  <a:cubicBezTo>
                    <a:pt x="180" y="8"/>
                    <a:pt x="216" y="42"/>
                    <a:pt x="216" y="84"/>
                  </a:cubicBezTo>
                  <a:cubicBezTo>
                    <a:pt x="216" y="88"/>
                    <a:pt x="216" y="88"/>
                    <a:pt x="216" y="88"/>
                  </a:cubicBezTo>
                  <a:cubicBezTo>
                    <a:pt x="220" y="88"/>
                    <a:pt x="220" y="88"/>
                    <a:pt x="220" y="88"/>
                  </a:cubicBezTo>
                  <a:cubicBezTo>
                    <a:pt x="236" y="88"/>
                    <a:pt x="248" y="100"/>
                    <a:pt x="248" y="116"/>
                  </a:cubicBezTo>
                  <a:cubicBezTo>
                    <a:pt x="248" y="132"/>
                    <a:pt x="236" y="144"/>
                    <a:pt x="220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4" y="144"/>
                    <a:pt x="192" y="146"/>
                    <a:pt x="192" y="148"/>
                  </a:cubicBezTo>
                  <a:cubicBezTo>
                    <a:pt x="192" y="150"/>
                    <a:pt x="194" y="152"/>
                    <a:pt x="196" y="152"/>
                  </a:cubicBezTo>
                  <a:cubicBezTo>
                    <a:pt x="220" y="152"/>
                    <a:pt x="220" y="152"/>
                    <a:pt x="220" y="152"/>
                  </a:cubicBezTo>
                  <a:cubicBezTo>
                    <a:pt x="240" y="152"/>
                    <a:pt x="256" y="136"/>
                    <a:pt x="256" y="116"/>
                  </a:cubicBezTo>
                  <a:cubicBezTo>
                    <a:pt x="256" y="97"/>
                    <a:pt x="242" y="82"/>
                    <a:pt x="224" y="80"/>
                  </a:cubicBezTo>
                  <a:cubicBezTo>
                    <a:pt x="222" y="36"/>
                    <a:pt x="183" y="0"/>
                    <a:pt x="136" y="0"/>
                  </a:cubicBezTo>
                  <a:cubicBezTo>
                    <a:pt x="95" y="0"/>
                    <a:pt x="58" y="27"/>
                    <a:pt x="49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20" y="64"/>
                    <a:pt x="0" y="84"/>
                    <a:pt x="0" y="108"/>
                  </a:cubicBezTo>
                  <a:cubicBezTo>
                    <a:pt x="0" y="133"/>
                    <a:pt x="19" y="152"/>
                    <a:pt x="44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99" name="Freeform 59"/>
          <p:cNvSpPr>
            <a:spLocks noEditPoints="1"/>
          </p:cNvSpPr>
          <p:nvPr/>
        </p:nvSpPr>
        <p:spPr bwMode="auto">
          <a:xfrm>
            <a:off x="11642502" y="10256778"/>
            <a:ext cx="1002304" cy="995496"/>
          </a:xfrm>
          <a:custGeom>
            <a:avLst/>
            <a:gdLst>
              <a:gd name="T0" fmla="*/ 224 w 249"/>
              <a:gd name="T1" fmla="*/ 10 h 247"/>
              <a:gd name="T2" fmla="*/ 134 w 249"/>
              <a:gd name="T3" fmla="*/ 0 h 247"/>
              <a:gd name="T4" fmla="*/ 121 w 249"/>
              <a:gd name="T5" fmla="*/ 5 h 247"/>
              <a:gd name="T6" fmla="*/ 6 w 249"/>
              <a:gd name="T7" fmla="*/ 121 h 247"/>
              <a:gd name="T8" fmla="*/ 6 w 249"/>
              <a:gd name="T9" fmla="*/ 143 h 247"/>
              <a:gd name="T10" fmla="*/ 106 w 249"/>
              <a:gd name="T11" fmla="*/ 243 h 247"/>
              <a:gd name="T12" fmla="*/ 117 w 249"/>
              <a:gd name="T13" fmla="*/ 247 h 247"/>
              <a:gd name="T14" fmla="*/ 128 w 249"/>
              <a:gd name="T15" fmla="*/ 243 h 247"/>
              <a:gd name="T16" fmla="*/ 244 w 249"/>
              <a:gd name="T17" fmla="*/ 127 h 247"/>
              <a:gd name="T18" fmla="*/ 248 w 249"/>
              <a:gd name="T19" fmla="*/ 114 h 247"/>
              <a:gd name="T20" fmla="*/ 238 w 249"/>
              <a:gd name="T21" fmla="*/ 24 h 247"/>
              <a:gd name="T22" fmla="*/ 224 w 249"/>
              <a:gd name="T23" fmla="*/ 10 h 247"/>
              <a:gd name="T24" fmla="*/ 238 w 249"/>
              <a:gd name="T25" fmla="*/ 121 h 247"/>
              <a:gd name="T26" fmla="*/ 122 w 249"/>
              <a:gd name="T27" fmla="*/ 237 h 247"/>
              <a:gd name="T28" fmla="*/ 111 w 249"/>
              <a:gd name="T29" fmla="*/ 237 h 247"/>
              <a:gd name="T30" fmla="*/ 11 w 249"/>
              <a:gd name="T31" fmla="*/ 137 h 247"/>
              <a:gd name="T32" fmla="*/ 11 w 249"/>
              <a:gd name="T33" fmla="*/ 126 h 247"/>
              <a:gd name="T34" fmla="*/ 127 w 249"/>
              <a:gd name="T35" fmla="*/ 11 h 247"/>
              <a:gd name="T36" fmla="*/ 133 w 249"/>
              <a:gd name="T37" fmla="*/ 8 h 247"/>
              <a:gd name="T38" fmla="*/ 133 w 249"/>
              <a:gd name="T39" fmla="*/ 8 h 247"/>
              <a:gd name="T40" fmla="*/ 223 w 249"/>
              <a:gd name="T41" fmla="*/ 18 h 247"/>
              <a:gd name="T42" fmla="*/ 230 w 249"/>
              <a:gd name="T43" fmla="*/ 25 h 247"/>
              <a:gd name="T44" fmla="*/ 240 w 249"/>
              <a:gd name="T45" fmla="*/ 115 h 247"/>
              <a:gd name="T46" fmla="*/ 238 w 249"/>
              <a:gd name="T47" fmla="*/ 121 h 247"/>
              <a:gd name="T48" fmla="*/ 181 w 249"/>
              <a:gd name="T49" fmla="*/ 39 h 247"/>
              <a:gd name="T50" fmla="*/ 160 w 249"/>
              <a:gd name="T51" fmla="*/ 47 h 247"/>
              <a:gd name="T52" fmla="*/ 152 w 249"/>
              <a:gd name="T53" fmla="*/ 68 h 247"/>
              <a:gd name="T54" fmla="*/ 160 w 249"/>
              <a:gd name="T55" fmla="*/ 88 h 247"/>
              <a:gd name="T56" fmla="*/ 181 w 249"/>
              <a:gd name="T57" fmla="*/ 96 h 247"/>
              <a:gd name="T58" fmla="*/ 201 w 249"/>
              <a:gd name="T59" fmla="*/ 88 h 247"/>
              <a:gd name="T60" fmla="*/ 209 w 249"/>
              <a:gd name="T61" fmla="*/ 68 h 247"/>
              <a:gd name="T62" fmla="*/ 201 w 249"/>
              <a:gd name="T63" fmla="*/ 47 h 247"/>
              <a:gd name="T64" fmla="*/ 181 w 249"/>
              <a:gd name="T65" fmla="*/ 39 h 247"/>
              <a:gd name="T66" fmla="*/ 195 w 249"/>
              <a:gd name="T67" fmla="*/ 82 h 247"/>
              <a:gd name="T68" fmla="*/ 181 w 249"/>
              <a:gd name="T69" fmla="*/ 88 h 247"/>
              <a:gd name="T70" fmla="*/ 166 w 249"/>
              <a:gd name="T71" fmla="*/ 82 h 247"/>
              <a:gd name="T72" fmla="*/ 160 w 249"/>
              <a:gd name="T73" fmla="*/ 68 h 247"/>
              <a:gd name="T74" fmla="*/ 166 w 249"/>
              <a:gd name="T75" fmla="*/ 53 h 247"/>
              <a:gd name="T76" fmla="*/ 181 w 249"/>
              <a:gd name="T77" fmla="*/ 47 h 247"/>
              <a:gd name="T78" fmla="*/ 195 w 249"/>
              <a:gd name="T79" fmla="*/ 53 h 247"/>
              <a:gd name="T80" fmla="*/ 201 w 249"/>
              <a:gd name="T81" fmla="*/ 68 h 247"/>
              <a:gd name="T82" fmla="*/ 195 w 249"/>
              <a:gd name="T83" fmla="*/ 82 h 247"/>
              <a:gd name="T84" fmla="*/ 112 w 249"/>
              <a:gd name="T85" fmla="*/ 190 h 247"/>
              <a:gd name="T86" fmla="*/ 112 w 249"/>
              <a:gd name="T87" fmla="*/ 196 h 247"/>
              <a:gd name="T88" fmla="*/ 109 w 249"/>
              <a:gd name="T89" fmla="*/ 197 h 247"/>
              <a:gd name="T90" fmla="*/ 106 w 249"/>
              <a:gd name="T91" fmla="*/ 196 h 247"/>
              <a:gd name="T92" fmla="*/ 51 w 249"/>
              <a:gd name="T93" fmla="*/ 140 h 247"/>
              <a:gd name="T94" fmla="*/ 51 w 249"/>
              <a:gd name="T95" fmla="*/ 135 h 247"/>
              <a:gd name="T96" fmla="*/ 57 w 249"/>
              <a:gd name="T97" fmla="*/ 135 h 247"/>
              <a:gd name="T98" fmla="*/ 112 w 249"/>
              <a:gd name="T99" fmla="*/ 19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49" h="247">
                <a:moveTo>
                  <a:pt x="224" y="10"/>
                </a:moveTo>
                <a:cubicBezTo>
                  <a:pt x="134" y="0"/>
                  <a:pt x="134" y="0"/>
                  <a:pt x="134" y="0"/>
                </a:cubicBezTo>
                <a:cubicBezTo>
                  <a:pt x="130" y="0"/>
                  <a:pt x="125" y="2"/>
                  <a:pt x="121" y="5"/>
                </a:cubicBezTo>
                <a:cubicBezTo>
                  <a:pt x="6" y="121"/>
                  <a:pt x="6" y="121"/>
                  <a:pt x="6" y="121"/>
                </a:cubicBezTo>
                <a:cubicBezTo>
                  <a:pt x="0" y="127"/>
                  <a:pt x="0" y="137"/>
                  <a:pt x="6" y="143"/>
                </a:cubicBezTo>
                <a:cubicBezTo>
                  <a:pt x="106" y="243"/>
                  <a:pt x="106" y="243"/>
                  <a:pt x="106" y="243"/>
                </a:cubicBezTo>
                <a:cubicBezTo>
                  <a:pt x="108" y="246"/>
                  <a:pt x="112" y="247"/>
                  <a:pt x="117" y="247"/>
                </a:cubicBezTo>
                <a:cubicBezTo>
                  <a:pt x="121" y="247"/>
                  <a:pt x="125" y="246"/>
                  <a:pt x="128" y="243"/>
                </a:cubicBezTo>
                <a:cubicBezTo>
                  <a:pt x="244" y="127"/>
                  <a:pt x="244" y="127"/>
                  <a:pt x="244" y="127"/>
                </a:cubicBezTo>
                <a:cubicBezTo>
                  <a:pt x="247" y="124"/>
                  <a:pt x="249" y="119"/>
                  <a:pt x="248" y="114"/>
                </a:cubicBezTo>
                <a:cubicBezTo>
                  <a:pt x="238" y="24"/>
                  <a:pt x="238" y="24"/>
                  <a:pt x="238" y="24"/>
                </a:cubicBezTo>
                <a:cubicBezTo>
                  <a:pt x="237" y="17"/>
                  <a:pt x="232" y="11"/>
                  <a:pt x="224" y="10"/>
                </a:cubicBezTo>
                <a:close/>
                <a:moveTo>
                  <a:pt x="238" y="121"/>
                </a:moveTo>
                <a:cubicBezTo>
                  <a:pt x="122" y="237"/>
                  <a:pt x="122" y="237"/>
                  <a:pt x="122" y="237"/>
                </a:cubicBezTo>
                <a:cubicBezTo>
                  <a:pt x="119" y="240"/>
                  <a:pt x="114" y="240"/>
                  <a:pt x="111" y="237"/>
                </a:cubicBezTo>
                <a:cubicBezTo>
                  <a:pt x="11" y="137"/>
                  <a:pt x="11" y="137"/>
                  <a:pt x="11" y="137"/>
                </a:cubicBezTo>
                <a:cubicBezTo>
                  <a:pt x="8" y="134"/>
                  <a:pt x="8" y="129"/>
                  <a:pt x="11" y="126"/>
                </a:cubicBezTo>
                <a:cubicBezTo>
                  <a:pt x="127" y="11"/>
                  <a:pt x="127" y="11"/>
                  <a:pt x="127" y="11"/>
                </a:cubicBezTo>
                <a:cubicBezTo>
                  <a:pt x="129" y="9"/>
                  <a:pt x="131" y="8"/>
                  <a:pt x="133" y="8"/>
                </a:cubicBezTo>
                <a:cubicBezTo>
                  <a:pt x="133" y="8"/>
                  <a:pt x="133" y="8"/>
                  <a:pt x="133" y="8"/>
                </a:cubicBezTo>
                <a:cubicBezTo>
                  <a:pt x="223" y="18"/>
                  <a:pt x="223" y="18"/>
                  <a:pt x="223" y="18"/>
                </a:cubicBezTo>
                <a:cubicBezTo>
                  <a:pt x="227" y="19"/>
                  <a:pt x="230" y="22"/>
                  <a:pt x="230" y="25"/>
                </a:cubicBezTo>
                <a:cubicBezTo>
                  <a:pt x="240" y="115"/>
                  <a:pt x="240" y="115"/>
                  <a:pt x="240" y="115"/>
                </a:cubicBezTo>
                <a:cubicBezTo>
                  <a:pt x="240" y="117"/>
                  <a:pt x="240" y="120"/>
                  <a:pt x="238" y="121"/>
                </a:cubicBezTo>
                <a:close/>
                <a:moveTo>
                  <a:pt x="181" y="39"/>
                </a:moveTo>
                <a:cubicBezTo>
                  <a:pt x="173" y="39"/>
                  <a:pt x="166" y="42"/>
                  <a:pt x="160" y="47"/>
                </a:cubicBezTo>
                <a:cubicBezTo>
                  <a:pt x="155" y="53"/>
                  <a:pt x="152" y="60"/>
                  <a:pt x="152" y="68"/>
                </a:cubicBezTo>
                <a:cubicBezTo>
                  <a:pt x="152" y="75"/>
                  <a:pt x="155" y="83"/>
                  <a:pt x="160" y="88"/>
                </a:cubicBezTo>
                <a:cubicBezTo>
                  <a:pt x="166" y="93"/>
                  <a:pt x="173" y="96"/>
                  <a:pt x="181" y="96"/>
                </a:cubicBezTo>
                <a:cubicBezTo>
                  <a:pt x="188" y="96"/>
                  <a:pt x="196" y="93"/>
                  <a:pt x="201" y="88"/>
                </a:cubicBezTo>
                <a:cubicBezTo>
                  <a:pt x="206" y="83"/>
                  <a:pt x="209" y="75"/>
                  <a:pt x="209" y="68"/>
                </a:cubicBezTo>
                <a:cubicBezTo>
                  <a:pt x="209" y="60"/>
                  <a:pt x="206" y="53"/>
                  <a:pt x="201" y="47"/>
                </a:cubicBezTo>
                <a:cubicBezTo>
                  <a:pt x="196" y="42"/>
                  <a:pt x="188" y="39"/>
                  <a:pt x="181" y="39"/>
                </a:cubicBezTo>
                <a:close/>
                <a:moveTo>
                  <a:pt x="195" y="82"/>
                </a:moveTo>
                <a:cubicBezTo>
                  <a:pt x="191" y="86"/>
                  <a:pt x="186" y="88"/>
                  <a:pt x="181" y="88"/>
                </a:cubicBezTo>
                <a:cubicBezTo>
                  <a:pt x="175" y="88"/>
                  <a:pt x="170" y="86"/>
                  <a:pt x="166" y="82"/>
                </a:cubicBezTo>
                <a:cubicBezTo>
                  <a:pt x="162" y="78"/>
                  <a:pt x="160" y="73"/>
                  <a:pt x="160" y="68"/>
                </a:cubicBezTo>
                <a:cubicBezTo>
                  <a:pt x="160" y="62"/>
                  <a:pt x="162" y="57"/>
                  <a:pt x="166" y="53"/>
                </a:cubicBezTo>
                <a:cubicBezTo>
                  <a:pt x="170" y="49"/>
                  <a:pt x="175" y="47"/>
                  <a:pt x="181" y="47"/>
                </a:cubicBezTo>
                <a:cubicBezTo>
                  <a:pt x="186" y="47"/>
                  <a:pt x="191" y="49"/>
                  <a:pt x="195" y="53"/>
                </a:cubicBezTo>
                <a:cubicBezTo>
                  <a:pt x="199" y="57"/>
                  <a:pt x="201" y="62"/>
                  <a:pt x="201" y="68"/>
                </a:cubicBezTo>
                <a:cubicBezTo>
                  <a:pt x="201" y="73"/>
                  <a:pt x="199" y="78"/>
                  <a:pt x="195" y="82"/>
                </a:cubicBezTo>
                <a:close/>
                <a:moveTo>
                  <a:pt x="112" y="190"/>
                </a:moveTo>
                <a:cubicBezTo>
                  <a:pt x="114" y="191"/>
                  <a:pt x="114" y="194"/>
                  <a:pt x="112" y="196"/>
                </a:cubicBezTo>
                <a:cubicBezTo>
                  <a:pt x="111" y="196"/>
                  <a:pt x="110" y="197"/>
                  <a:pt x="109" y="197"/>
                </a:cubicBezTo>
                <a:cubicBezTo>
                  <a:pt x="108" y="197"/>
                  <a:pt x="107" y="196"/>
                  <a:pt x="106" y="196"/>
                </a:cubicBezTo>
                <a:cubicBezTo>
                  <a:pt x="51" y="140"/>
                  <a:pt x="51" y="140"/>
                  <a:pt x="51" y="140"/>
                </a:cubicBezTo>
                <a:cubicBezTo>
                  <a:pt x="50" y="139"/>
                  <a:pt x="50" y="136"/>
                  <a:pt x="51" y="135"/>
                </a:cubicBezTo>
                <a:cubicBezTo>
                  <a:pt x="53" y="133"/>
                  <a:pt x="55" y="133"/>
                  <a:pt x="57" y="135"/>
                </a:cubicBezTo>
                <a:lnTo>
                  <a:pt x="112" y="1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100" name="Group 99"/>
          <p:cNvGrpSpPr/>
          <p:nvPr/>
        </p:nvGrpSpPr>
        <p:grpSpPr>
          <a:xfrm>
            <a:off x="15107931" y="6825184"/>
            <a:ext cx="708930" cy="967592"/>
            <a:chOff x="9282113" y="5916613"/>
            <a:chExt cx="352425" cy="481012"/>
          </a:xfrm>
          <a:solidFill>
            <a:schemeClr val="bg1"/>
          </a:solidFill>
        </p:grpSpPr>
        <p:sp>
          <p:nvSpPr>
            <p:cNvPr id="101" name="Freeform 10"/>
            <p:cNvSpPr>
              <a:spLocks noEditPoints="1"/>
            </p:cNvSpPr>
            <p:nvPr/>
          </p:nvSpPr>
          <p:spPr bwMode="auto">
            <a:xfrm>
              <a:off x="9282113" y="5916613"/>
              <a:ext cx="352425" cy="481012"/>
            </a:xfrm>
            <a:custGeom>
              <a:avLst/>
              <a:gdLst>
                <a:gd name="T0" fmla="*/ 94 w 94"/>
                <a:gd name="T1" fmla="*/ 29 h 128"/>
                <a:gd name="T2" fmla="*/ 93 w 94"/>
                <a:gd name="T3" fmla="*/ 28 h 128"/>
                <a:gd name="T4" fmla="*/ 66 w 94"/>
                <a:gd name="T5" fmla="*/ 0 h 128"/>
                <a:gd name="T6" fmla="*/ 64 w 94"/>
                <a:gd name="T7" fmla="*/ 0 h 128"/>
                <a:gd name="T8" fmla="*/ 6 w 94"/>
                <a:gd name="T9" fmla="*/ 0 h 128"/>
                <a:gd name="T10" fmla="*/ 0 w 94"/>
                <a:gd name="T11" fmla="*/ 6 h 128"/>
                <a:gd name="T12" fmla="*/ 0 w 94"/>
                <a:gd name="T13" fmla="*/ 122 h 128"/>
                <a:gd name="T14" fmla="*/ 6 w 94"/>
                <a:gd name="T15" fmla="*/ 128 h 128"/>
                <a:gd name="T16" fmla="*/ 88 w 94"/>
                <a:gd name="T17" fmla="*/ 128 h 128"/>
                <a:gd name="T18" fmla="*/ 94 w 94"/>
                <a:gd name="T19" fmla="*/ 122 h 128"/>
                <a:gd name="T20" fmla="*/ 94 w 94"/>
                <a:gd name="T21" fmla="*/ 29 h 128"/>
                <a:gd name="T22" fmla="*/ 64 w 94"/>
                <a:gd name="T23" fmla="*/ 5 h 128"/>
                <a:gd name="T24" fmla="*/ 88 w 94"/>
                <a:gd name="T25" fmla="*/ 29 h 128"/>
                <a:gd name="T26" fmla="*/ 64 w 94"/>
                <a:gd name="T27" fmla="*/ 29 h 128"/>
                <a:gd name="T28" fmla="*/ 64 w 94"/>
                <a:gd name="T29" fmla="*/ 5 h 128"/>
                <a:gd name="T30" fmla="*/ 89 w 94"/>
                <a:gd name="T31" fmla="*/ 123 h 128"/>
                <a:gd name="T32" fmla="*/ 5 w 94"/>
                <a:gd name="T33" fmla="*/ 123 h 128"/>
                <a:gd name="T34" fmla="*/ 5 w 94"/>
                <a:gd name="T35" fmla="*/ 4 h 128"/>
                <a:gd name="T36" fmla="*/ 60 w 94"/>
                <a:gd name="T37" fmla="*/ 4 h 128"/>
                <a:gd name="T38" fmla="*/ 60 w 94"/>
                <a:gd name="T39" fmla="*/ 28 h 128"/>
                <a:gd name="T40" fmla="*/ 66 w 94"/>
                <a:gd name="T41" fmla="*/ 34 h 128"/>
                <a:gd name="T42" fmla="*/ 89 w 94"/>
                <a:gd name="T43" fmla="*/ 34 h 128"/>
                <a:gd name="T44" fmla="*/ 89 w 94"/>
                <a:gd name="T45" fmla="*/ 12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4" h="128">
                  <a:moveTo>
                    <a:pt x="94" y="29"/>
                  </a:moveTo>
                  <a:cubicBezTo>
                    <a:pt x="94" y="29"/>
                    <a:pt x="93" y="28"/>
                    <a:pt x="93" y="28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88" y="128"/>
                    <a:pt x="88" y="128"/>
                    <a:pt x="88" y="128"/>
                  </a:cubicBezTo>
                  <a:cubicBezTo>
                    <a:pt x="91" y="128"/>
                    <a:pt x="94" y="125"/>
                    <a:pt x="94" y="122"/>
                  </a:cubicBezTo>
                  <a:lnTo>
                    <a:pt x="94" y="29"/>
                  </a:lnTo>
                  <a:close/>
                  <a:moveTo>
                    <a:pt x="64" y="5"/>
                  </a:moveTo>
                  <a:cubicBezTo>
                    <a:pt x="88" y="29"/>
                    <a:pt x="88" y="29"/>
                    <a:pt x="88" y="29"/>
                  </a:cubicBezTo>
                  <a:cubicBezTo>
                    <a:pt x="64" y="29"/>
                    <a:pt x="64" y="29"/>
                    <a:pt x="64" y="29"/>
                  </a:cubicBezTo>
                  <a:lnTo>
                    <a:pt x="64" y="5"/>
                  </a:lnTo>
                  <a:close/>
                  <a:moveTo>
                    <a:pt x="89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31"/>
                    <a:pt x="62" y="34"/>
                    <a:pt x="66" y="34"/>
                  </a:cubicBezTo>
                  <a:cubicBezTo>
                    <a:pt x="89" y="34"/>
                    <a:pt x="89" y="34"/>
                    <a:pt x="89" y="34"/>
                  </a:cubicBezTo>
                  <a:lnTo>
                    <a:pt x="89" y="1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2" name="Freeform 11"/>
            <p:cNvSpPr>
              <a:spLocks noEditPoints="1"/>
            </p:cNvSpPr>
            <p:nvPr/>
          </p:nvSpPr>
          <p:spPr bwMode="auto">
            <a:xfrm>
              <a:off x="9348788" y="6081713"/>
              <a:ext cx="217488" cy="252412"/>
            </a:xfrm>
            <a:custGeom>
              <a:avLst/>
              <a:gdLst>
                <a:gd name="T0" fmla="*/ 29 w 58"/>
                <a:gd name="T1" fmla="*/ 44 h 67"/>
                <a:gd name="T2" fmla="*/ 27 w 58"/>
                <a:gd name="T3" fmla="*/ 43 h 67"/>
                <a:gd name="T4" fmla="*/ 19 w 58"/>
                <a:gd name="T5" fmla="*/ 41 h 67"/>
                <a:gd name="T6" fmla="*/ 15 w 58"/>
                <a:gd name="T7" fmla="*/ 42 h 67"/>
                <a:gd name="T8" fmla="*/ 4 w 58"/>
                <a:gd name="T9" fmla="*/ 47 h 67"/>
                <a:gd name="T10" fmla="*/ 1 w 58"/>
                <a:gd name="T11" fmla="*/ 57 h 67"/>
                <a:gd name="T12" fmla="*/ 16 w 58"/>
                <a:gd name="T13" fmla="*/ 67 h 67"/>
                <a:gd name="T14" fmla="*/ 19 w 58"/>
                <a:gd name="T15" fmla="*/ 67 h 67"/>
                <a:gd name="T16" fmla="*/ 30 w 58"/>
                <a:gd name="T17" fmla="*/ 61 h 67"/>
                <a:gd name="T18" fmla="*/ 34 w 58"/>
                <a:gd name="T19" fmla="*/ 53 h 67"/>
                <a:gd name="T20" fmla="*/ 34 w 58"/>
                <a:gd name="T21" fmla="*/ 28 h 67"/>
                <a:gd name="T22" fmla="*/ 58 w 58"/>
                <a:gd name="T23" fmla="*/ 21 h 67"/>
                <a:gd name="T24" fmla="*/ 29 w 58"/>
                <a:gd name="T25" fmla="*/ 0 h 67"/>
                <a:gd name="T26" fmla="*/ 29 w 58"/>
                <a:gd name="T27" fmla="*/ 44 h 67"/>
                <a:gd name="T28" fmla="*/ 27 w 58"/>
                <a:gd name="T29" fmla="*/ 58 h 67"/>
                <a:gd name="T30" fmla="*/ 19 w 58"/>
                <a:gd name="T31" fmla="*/ 62 h 67"/>
                <a:gd name="T32" fmla="*/ 16 w 58"/>
                <a:gd name="T33" fmla="*/ 63 h 67"/>
                <a:gd name="T34" fmla="*/ 5 w 58"/>
                <a:gd name="T35" fmla="*/ 56 h 67"/>
                <a:gd name="T36" fmla="*/ 8 w 58"/>
                <a:gd name="T37" fmla="*/ 50 h 67"/>
                <a:gd name="T38" fmla="*/ 16 w 58"/>
                <a:gd name="T39" fmla="*/ 46 h 67"/>
                <a:gd name="T40" fmla="*/ 19 w 58"/>
                <a:gd name="T41" fmla="*/ 46 h 67"/>
                <a:gd name="T42" fmla="*/ 29 w 58"/>
                <a:gd name="T43" fmla="*/ 52 h 67"/>
                <a:gd name="T44" fmla="*/ 27 w 58"/>
                <a:gd name="T45" fmla="*/ 58 h 67"/>
                <a:gd name="T46" fmla="*/ 34 w 58"/>
                <a:gd name="T47" fmla="*/ 9 h 67"/>
                <a:gd name="T48" fmla="*/ 48 w 58"/>
                <a:gd name="T49" fmla="*/ 19 h 67"/>
                <a:gd name="T50" fmla="*/ 34 w 58"/>
                <a:gd name="T51" fmla="*/ 23 h 67"/>
                <a:gd name="T52" fmla="*/ 34 w 58"/>
                <a:gd name="T53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8" h="67">
                  <a:moveTo>
                    <a:pt x="29" y="44"/>
                  </a:moveTo>
                  <a:cubicBezTo>
                    <a:pt x="27" y="43"/>
                    <a:pt x="27" y="43"/>
                    <a:pt x="27" y="43"/>
                  </a:cubicBezTo>
                  <a:cubicBezTo>
                    <a:pt x="25" y="42"/>
                    <a:pt x="22" y="41"/>
                    <a:pt x="19" y="41"/>
                  </a:cubicBezTo>
                  <a:cubicBezTo>
                    <a:pt x="17" y="41"/>
                    <a:pt x="16" y="41"/>
                    <a:pt x="15" y="42"/>
                  </a:cubicBezTo>
                  <a:cubicBezTo>
                    <a:pt x="11" y="42"/>
                    <a:pt x="7" y="44"/>
                    <a:pt x="4" y="47"/>
                  </a:cubicBezTo>
                  <a:cubicBezTo>
                    <a:pt x="1" y="50"/>
                    <a:pt x="0" y="54"/>
                    <a:pt x="1" y="57"/>
                  </a:cubicBezTo>
                  <a:cubicBezTo>
                    <a:pt x="2" y="63"/>
                    <a:pt x="8" y="67"/>
                    <a:pt x="16" y="67"/>
                  </a:cubicBezTo>
                  <a:cubicBezTo>
                    <a:pt x="17" y="67"/>
                    <a:pt x="18" y="67"/>
                    <a:pt x="19" y="67"/>
                  </a:cubicBezTo>
                  <a:cubicBezTo>
                    <a:pt x="24" y="66"/>
                    <a:pt x="27" y="64"/>
                    <a:pt x="30" y="61"/>
                  </a:cubicBezTo>
                  <a:cubicBezTo>
                    <a:pt x="32" y="59"/>
                    <a:pt x="34" y="56"/>
                    <a:pt x="34" y="53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29" y="0"/>
                    <a:pt x="29" y="0"/>
                    <a:pt x="29" y="0"/>
                  </a:cubicBezTo>
                  <a:lnTo>
                    <a:pt x="29" y="44"/>
                  </a:lnTo>
                  <a:close/>
                  <a:moveTo>
                    <a:pt x="27" y="58"/>
                  </a:moveTo>
                  <a:cubicBezTo>
                    <a:pt x="25" y="60"/>
                    <a:pt x="22" y="62"/>
                    <a:pt x="19" y="62"/>
                  </a:cubicBezTo>
                  <a:cubicBezTo>
                    <a:pt x="18" y="63"/>
                    <a:pt x="17" y="63"/>
                    <a:pt x="16" y="63"/>
                  </a:cubicBezTo>
                  <a:cubicBezTo>
                    <a:pt x="10" y="63"/>
                    <a:pt x="6" y="60"/>
                    <a:pt x="5" y="56"/>
                  </a:cubicBezTo>
                  <a:cubicBezTo>
                    <a:pt x="5" y="54"/>
                    <a:pt x="6" y="51"/>
                    <a:pt x="8" y="50"/>
                  </a:cubicBezTo>
                  <a:cubicBezTo>
                    <a:pt x="9" y="48"/>
                    <a:pt x="12" y="47"/>
                    <a:pt x="16" y="46"/>
                  </a:cubicBezTo>
                  <a:cubicBezTo>
                    <a:pt x="17" y="46"/>
                    <a:pt x="18" y="46"/>
                    <a:pt x="19" y="46"/>
                  </a:cubicBezTo>
                  <a:cubicBezTo>
                    <a:pt x="24" y="46"/>
                    <a:pt x="28" y="48"/>
                    <a:pt x="29" y="52"/>
                  </a:cubicBezTo>
                  <a:cubicBezTo>
                    <a:pt x="29" y="55"/>
                    <a:pt x="28" y="57"/>
                    <a:pt x="27" y="58"/>
                  </a:cubicBezTo>
                  <a:close/>
                  <a:moveTo>
                    <a:pt x="34" y="9"/>
                  </a:moveTo>
                  <a:cubicBezTo>
                    <a:pt x="48" y="19"/>
                    <a:pt x="48" y="19"/>
                    <a:pt x="48" y="19"/>
                  </a:cubicBezTo>
                  <a:cubicBezTo>
                    <a:pt x="34" y="23"/>
                    <a:pt x="34" y="23"/>
                    <a:pt x="34" y="23"/>
                  </a:cubicBezTo>
                  <a:lnTo>
                    <a:pt x="34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8273808" y="6975922"/>
            <a:ext cx="997272" cy="964736"/>
            <a:chOff x="787400" y="87313"/>
            <a:chExt cx="973138" cy="941388"/>
          </a:xfrm>
          <a:solidFill>
            <a:schemeClr val="bg1"/>
          </a:solidFill>
        </p:grpSpPr>
        <p:sp>
          <p:nvSpPr>
            <p:cNvPr id="104" name="Freeform 39"/>
            <p:cNvSpPr>
              <a:spLocks noEditPoints="1"/>
            </p:cNvSpPr>
            <p:nvPr/>
          </p:nvSpPr>
          <p:spPr bwMode="auto">
            <a:xfrm>
              <a:off x="787400" y="87313"/>
              <a:ext cx="973138" cy="941388"/>
            </a:xfrm>
            <a:custGeom>
              <a:avLst/>
              <a:gdLst>
                <a:gd name="T0" fmla="*/ 74 w 259"/>
                <a:gd name="T1" fmla="*/ 161 h 251"/>
                <a:gd name="T2" fmla="*/ 54 w 259"/>
                <a:gd name="T3" fmla="*/ 185 h 251"/>
                <a:gd name="T4" fmla="*/ 65 w 259"/>
                <a:gd name="T5" fmla="*/ 206 h 251"/>
                <a:gd name="T6" fmla="*/ 54 w 259"/>
                <a:gd name="T7" fmla="*/ 226 h 251"/>
                <a:gd name="T8" fmla="*/ 79 w 259"/>
                <a:gd name="T9" fmla="*/ 251 h 251"/>
                <a:gd name="T10" fmla="*/ 104 w 259"/>
                <a:gd name="T11" fmla="*/ 226 h 251"/>
                <a:gd name="T12" fmla="*/ 97 w 259"/>
                <a:gd name="T13" fmla="*/ 208 h 251"/>
                <a:gd name="T14" fmla="*/ 209 w 259"/>
                <a:gd name="T15" fmla="*/ 208 h 251"/>
                <a:gd name="T16" fmla="*/ 202 w 259"/>
                <a:gd name="T17" fmla="*/ 226 h 251"/>
                <a:gd name="T18" fmla="*/ 227 w 259"/>
                <a:gd name="T19" fmla="*/ 251 h 251"/>
                <a:gd name="T20" fmla="*/ 252 w 259"/>
                <a:gd name="T21" fmla="*/ 226 h 251"/>
                <a:gd name="T22" fmla="*/ 227 w 259"/>
                <a:gd name="T23" fmla="*/ 200 h 251"/>
                <a:gd name="T24" fmla="*/ 79 w 259"/>
                <a:gd name="T25" fmla="*/ 200 h 251"/>
                <a:gd name="T26" fmla="*/ 79 w 259"/>
                <a:gd name="T27" fmla="*/ 201 h 251"/>
                <a:gd name="T28" fmla="*/ 62 w 259"/>
                <a:gd name="T29" fmla="*/ 184 h 251"/>
                <a:gd name="T30" fmla="*/ 79 w 259"/>
                <a:gd name="T31" fmla="*/ 167 h 251"/>
                <a:gd name="T32" fmla="*/ 220 w 259"/>
                <a:gd name="T33" fmla="*/ 167 h 251"/>
                <a:gd name="T34" fmla="*/ 231 w 259"/>
                <a:gd name="T35" fmla="*/ 159 h 251"/>
                <a:gd name="T36" fmla="*/ 259 w 259"/>
                <a:gd name="T37" fmla="*/ 43 h 251"/>
                <a:gd name="T38" fmla="*/ 257 w 259"/>
                <a:gd name="T39" fmla="*/ 33 h 251"/>
                <a:gd name="T40" fmla="*/ 247 w 259"/>
                <a:gd name="T41" fmla="*/ 28 h 251"/>
                <a:gd name="T42" fmla="*/ 190 w 259"/>
                <a:gd name="T43" fmla="*/ 28 h 251"/>
                <a:gd name="T44" fmla="*/ 186 w 259"/>
                <a:gd name="T45" fmla="*/ 32 h 251"/>
                <a:gd name="T46" fmla="*/ 190 w 259"/>
                <a:gd name="T47" fmla="*/ 36 h 251"/>
                <a:gd name="T48" fmla="*/ 247 w 259"/>
                <a:gd name="T49" fmla="*/ 36 h 251"/>
                <a:gd name="T50" fmla="*/ 250 w 259"/>
                <a:gd name="T51" fmla="*/ 38 h 251"/>
                <a:gd name="T52" fmla="*/ 251 w 259"/>
                <a:gd name="T53" fmla="*/ 41 h 251"/>
                <a:gd name="T54" fmla="*/ 223 w 259"/>
                <a:gd name="T55" fmla="*/ 157 h 251"/>
                <a:gd name="T56" fmla="*/ 220 w 259"/>
                <a:gd name="T57" fmla="*/ 159 h 251"/>
                <a:gd name="T58" fmla="*/ 82 w 259"/>
                <a:gd name="T59" fmla="*/ 158 h 251"/>
                <a:gd name="T60" fmla="*/ 52 w 259"/>
                <a:gd name="T61" fmla="*/ 36 h 251"/>
                <a:gd name="T62" fmla="*/ 115 w 259"/>
                <a:gd name="T63" fmla="*/ 36 h 251"/>
                <a:gd name="T64" fmla="*/ 119 w 259"/>
                <a:gd name="T65" fmla="*/ 32 h 251"/>
                <a:gd name="T66" fmla="*/ 115 w 259"/>
                <a:gd name="T67" fmla="*/ 28 h 251"/>
                <a:gd name="T68" fmla="*/ 51 w 259"/>
                <a:gd name="T69" fmla="*/ 28 h 251"/>
                <a:gd name="T70" fmla="*/ 50 w 259"/>
                <a:gd name="T71" fmla="*/ 30 h 251"/>
                <a:gd name="T72" fmla="*/ 43 w 259"/>
                <a:gd name="T73" fmla="*/ 0 h 251"/>
                <a:gd name="T74" fmla="*/ 4 w 259"/>
                <a:gd name="T75" fmla="*/ 0 h 251"/>
                <a:gd name="T76" fmla="*/ 0 w 259"/>
                <a:gd name="T77" fmla="*/ 4 h 251"/>
                <a:gd name="T78" fmla="*/ 4 w 259"/>
                <a:gd name="T79" fmla="*/ 8 h 251"/>
                <a:gd name="T80" fmla="*/ 36 w 259"/>
                <a:gd name="T81" fmla="*/ 8 h 251"/>
                <a:gd name="T82" fmla="*/ 74 w 259"/>
                <a:gd name="T83" fmla="*/ 161 h 251"/>
                <a:gd name="T84" fmla="*/ 79 w 259"/>
                <a:gd name="T85" fmla="*/ 243 h 251"/>
                <a:gd name="T86" fmla="*/ 62 w 259"/>
                <a:gd name="T87" fmla="*/ 226 h 251"/>
                <a:gd name="T88" fmla="*/ 79 w 259"/>
                <a:gd name="T89" fmla="*/ 209 h 251"/>
                <a:gd name="T90" fmla="*/ 79 w 259"/>
                <a:gd name="T91" fmla="*/ 209 h 251"/>
                <a:gd name="T92" fmla="*/ 79 w 259"/>
                <a:gd name="T93" fmla="*/ 209 h 251"/>
                <a:gd name="T94" fmla="*/ 96 w 259"/>
                <a:gd name="T95" fmla="*/ 226 h 251"/>
                <a:gd name="T96" fmla="*/ 79 w 259"/>
                <a:gd name="T97" fmla="*/ 243 h 251"/>
                <a:gd name="T98" fmla="*/ 244 w 259"/>
                <a:gd name="T99" fmla="*/ 226 h 251"/>
                <a:gd name="T100" fmla="*/ 227 w 259"/>
                <a:gd name="T101" fmla="*/ 243 h 251"/>
                <a:gd name="T102" fmla="*/ 210 w 259"/>
                <a:gd name="T103" fmla="*/ 226 h 251"/>
                <a:gd name="T104" fmla="*/ 227 w 259"/>
                <a:gd name="T105" fmla="*/ 209 h 251"/>
                <a:gd name="T106" fmla="*/ 244 w 259"/>
                <a:gd name="T107" fmla="*/ 226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1">
                  <a:moveTo>
                    <a:pt x="74" y="161"/>
                  </a:moveTo>
                  <a:cubicBezTo>
                    <a:pt x="63" y="163"/>
                    <a:pt x="54" y="173"/>
                    <a:pt x="54" y="185"/>
                  </a:cubicBezTo>
                  <a:cubicBezTo>
                    <a:pt x="54" y="194"/>
                    <a:pt x="58" y="201"/>
                    <a:pt x="65" y="206"/>
                  </a:cubicBezTo>
                  <a:cubicBezTo>
                    <a:pt x="58" y="210"/>
                    <a:pt x="54" y="218"/>
                    <a:pt x="54" y="226"/>
                  </a:cubicBezTo>
                  <a:cubicBezTo>
                    <a:pt x="54" y="240"/>
                    <a:pt x="65" y="251"/>
                    <a:pt x="79" y="251"/>
                  </a:cubicBezTo>
                  <a:cubicBezTo>
                    <a:pt x="93" y="251"/>
                    <a:pt x="104" y="240"/>
                    <a:pt x="104" y="226"/>
                  </a:cubicBezTo>
                  <a:cubicBezTo>
                    <a:pt x="104" y="219"/>
                    <a:pt x="101" y="212"/>
                    <a:pt x="97" y="208"/>
                  </a:cubicBezTo>
                  <a:cubicBezTo>
                    <a:pt x="209" y="208"/>
                    <a:pt x="209" y="208"/>
                    <a:pt x="209" y="208"/>
                  </a:cubicBezTo>
                  <a:cubicBezTo>
                    <a:pt x="205" y="212"/>
                    <a:pt x="202" y="219"/>
                    <a:pt x="202" y="226"/>
                  </a:cubicBezTo>
                  <a:cubicBezTo>
                    <a:pt x="202" y="239"/>
                    <a:pt x="213" y="251"/>
                    <a:pt x="227" y="251"/>
                  </a:cubicBezTo>
                  <a:cubicBezTo>
                    <a:pt x="241" y="251"/>
                    <a:pt x="252" y="239"/>
                    <a:pt x="252" y="226"/>
                  </a:cubicBezTo>
                  <a:cubicBezTo>
                    <a:pt x="252" y="212"/>
                    <a:pt x="241" y="200"/>
                    <a:pt x="227" y="200"/>
                  </a:cubicBezTo>
                  <a:cubicBezTo>
                    <a:pt x="79" y="200"/>
                    <a:pt x="79" y="200"/>
                    <a:pt x="79" y="200"/>
                  </a:cubicBezTo>
                  <a:cubicBezTo>
                    <a:pt x="79" y="200"/>
                    <a:pt x="79" y="201"/>
                    <a:pt x="79" y="201"/>
                  </a:cubicBezTo>
                  <a:cubicBezTo>
                    <a:pt x="69" y="201"/>
                    <a:pt x="62" y="193"/>
                    <a:pt x="62" y="184"/>
                  </a:cubicBezTo>
                  <a:cubicBezTo>
                    <a:pt x="62" y="175"/>
                    <a:pt x="69" y="167"/>
                    <a:pt x="79" y="167"/>
                  </a:cubicBezTo>
                  <a:cubicBezTo>
                    <a:pt x="220" y="167"/>
                    <a:pt x="220" y="167"/>
                    <a:pt x="220" y="167"/>
                  </a:cubicBezTo>
                  <a:cubicBezTo>
                    <a:pt x="225" y="167"/>
                    <a:pt x="230" y="164"/>
                    <a:pt x="231" y="159"/>
                  </a:cubicBezTo>
                  <a:cubicBezTo>
                    <a:pt x="259" y="43"/>
                    <a:pt x="259" y="43"/>
                    <a:pt x="259" y="43"/>
                  </a:cubicBezTo>
                  <a:cubicBezTo>
                    <a:pt x="259" y="40"/>
                    <a:pt x="259" y="36"/>
                    <a:pt x="257" y="33"/>
                  </a:cubicBezTo>
                  <a:cubicBezTo>
                    <a:pt x="254" y="31"/>
                    <a:pt x="251" y="28"/>
                    <a:pt x="247" y="28"/>
                  </a:cubicBezTo>
                  <a:cubicBezTo>
                    <a:pt x="190" y="28"/>
                    <a:pt x="190" y="28"/>
                    <a:pt x="190" y="28"/>
                  </a:cubicBezTo>
                  <a:cubicBezTo>
                    <a:pt x="188" y="28"/>
                    <a:pt x="186" y="30"/>
                    <a:pt x="186" y="32"/>
                  </a:cubicBezTo>
                  <a:cubicBezTo>
                    <a:pt x="186" y="34"/>
                    <a:pt x="188" y="36"/>
                    <a:pt x="190" y="36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8" y="36"/>
                    <a:pt x="250" y="37"/>
                    <a:pt x="250" y="38"/>
                  </a:cubicBezTo>
                  <a:cubicBezTo>
                    <a:pt x="251" y="39"/>
                    <a:pt x="251" y="40"/>
                    <a:pt x="251" y="41"/>
                  </a:cubicBezTo>
                  <a:cubicBezTo>
                    <a:pt x="223" y="157"/>
                    <a:pt x="223" y="157"/>
                    <a:pt x="223" y="157"/>
                  </a:cubicBezTo>
                  <a:cubicBezTo>
                    <a:pt x="223" y="158"/>
                    <a:pt x="221" y="159"/>
                    <a:pt x="220" y="159"/>
                  </a:cubicBezTo>
                  <a:cubicBezTo>
                    <a:pt x="82" y="158"/>
                    <a:pt x="82" y="158"/>
                    <a:pt x="82" y="158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7" y="36"/>
                    <a:pt x="119" y="34"/>
                    <a:pt x="119" y="32"/>
                  </a:cubicBezTo>
                  <a:cubicBezTo>
                    <a:pt x="119" y="30"/>
                    <a:pt x="117" y="28"/>
                    <a:pt x="115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1" y="28"/>
                    <a:pt x="51" y="30"/>
                    <a:pt x="50" y="3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6" y="8"/>
                    <a:pt x="36" y="8"/>
                    <a:pt x="36" y="8"/>
                  </a:cubicBezTo>
                  <a:lnTo>
                    <a:pt x="74" y="161"/>
                  </a:lnTo>
                  <a:close/>
                  <a:moveTo>
                    <a:pt x="79" y="243"/>
                  </a:moveTo>
                  <a:cubicBezTo>
                    <a:pt x="70" y="243"/>
                    <a:pt x="62" y="236"/>
                    <a:pt x="62" y="226"/>
                  </a:cubicBezTo>
                  <a:cubicBezTo>
                    <a:pt x="62" y="217"/>
                    <a:pt x="69" y="209"/>
                    <a:pt x="79" y="209"/>
                  </a:cubicBezTo>
                  <a:cubicBezTo>
                    <a:pt x="79" y="209"/>
                    <a:pt x="79" y="209"/>
                    <a:pt x="79" y="209"/>
                  </a:cubicBezTo>
                  <a:cubicBezTo>
                    <a:pt x="79" y="209"/>
                    <a:pt x="79" y="209"/>
                    <a:pt x="79" y="209"/>
                  </a:cubicBezTo>
                  <a:cubicBezTo>
                    <a:pt x="88" y="209"/>
                    <a:pt x="96" y="217"/>
                    <a:pt x="96" y="226"/>
                  </a:cubicBezTo>
                  <a:cubicBezTo>
                    <a:pt x="96" y="236"/>
                    <a:pt x="88" y="243"/>
                    <a:pt x="79" y="243"/>
                  </a:cubicBezTo>
                  <a:close/>
                  <a:moveTo>
                    <a:pt x="244" y="226"/>
                  </a:moveTo>
                  <a:cubicBezTo>
                    <a:pt x="244" y="236"/>
                    <a:pt x="236" y="243"/>
                    <a:pt x="227" y="243"/>
                  </a:cubicBezTo>
                  <a:cubicBezTo>
                    <a:pt x="218" y="243"/>
                    <a:pt x="210" y="236"/>
                    <a:pt x="210" y="226"/>
                  </a:cubicBezTo>
                  <a:cubicBezTo>
                    <a:pt x="210" y="217"/>
                    <a:pt x="218" y="209"/>
                    <a:pt x="227" y="209"/>
                  </a:cubicBezTo>
                  <a:cubicBezTo>
                    <a:pt x="236" y="209"/>
                    <a:pt x="244" y="217"/>
                    <a:pt x="244" y="2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5" name="Freeform 40"/>
            <p:cNvSpPr>
              <a:spLocks/>
            </p:cNvSpPr>
            <p:nvPr/>
          </p:nvSpPr>
          <p:spPr bwMode="auto">
            <a:xfrm>
              <a:off x="1241425" y="109538"/>
              <a:ext cx="206375" cy="206375"/>
            </a:xfrm>
            <a:custGeom>
              <a:avLst/>
              <a:gdLst>
                <a:gd name="T0" fmla="*/ 1 w 55"/>
                <a:gd name="T1" fmla="*/ 54 h 55"/>
                <a:gd name="T2" fmla="*/ 4 w 55"/>
                <a:gd name="T3" fmla="*/ 55 h 55"/>
                <a:gd name="T4" fmla="*/ 7 w 55"/>
                <a:gd name="T5" fmla="*/ 54 h 55"/>
                <a:gd name="T6" fmla="*/ 28 w 55"/>
                <a:gd name="T7" fmla="*/ 33 h 55"/>
                <a:gd name="T8" fmla="*/ 48 w 55"/>
                <a:gd name="T9" fmla="*/ 54 h 55"/>
                <a:gd name="T10" fmla="*/ 51 w 55"/>
                <a:gd name="T11" fmla="*/ 55 h 55"/>
                <a:gd name="T12" fmla="*/ 54 w 55"/>
                <a:gd name="T13" fmla="*/ 54 h 55"/>
                <a:gd name="T14" fmla="*/ 54 w 55"/>
                <a:gd name="T15" fmla="*/ 48 h 55"/>
                <a:gd name="T16" fmla="*/ 33 w 55"/>
                <a:gd name="T17" fmla="*/ 27 h 55"/>
                <a:gd name="T18" fmla="*/ 54 w 55"/>
                <a:gd name="T19" fmla="*/ 7 h 55"/>
                <a:gd name="T20" fmla="*/ 54 w 55"/>
                <a:gd name="T21" fmla="*/ 1 h 55"/>
                <a:gd name="T22" fmla="*/ 48 w 55"/>
                <a:gd name="T23" fmla="*/ 1 h 55"/>
                <a:gd name="T24" fmla="*/ 28 w 55"/>
                <a:gd name="T25" fmla="*/ 22 h 55"/>
                <a:gd name="T26" fmla="*/ 7 w 55"/>
                <a:gd name="T27" fmla="*/ 1 h 55"/>
                <a:gd name="T28" fmla="*/ 1 w 55"/>
                <a:gd name="T29" fmla="*/ 1 h 55"/>
                <a:gd name="T30" fmla="*/ 1 w 55"/>
                <a:gd name="T31" fmla="*/ 7 h 55"/>
                <a:gd name="T32" fmla="*/ 22 w 55"/>
                <a:gd name="T33" fmla="*/ 27 h 55"/>
                <a:gd name="T34" fmla="*/ 1 w 55"/>
                <a:gd name="T35" fmla="*/ 48 h 55"/>
                <a:gd name="T36" fmla="*/ 1 w 55"/>
                <a:gd name="T37" fmla="*/ 5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" h="55">
                  <a:moveTo>
                    <a:pt x="1" y="54"/>
                  </a:moveTo>
                  <a:cubicBezTo>
                    <a:pt x="2" y="55"/>
                    <a:pt x="3" y="55"/>
                    <a:pt x="4" y="55"/>
                  </a:cubicBezTo>
                  <a:cubicBezTo>
                    <a:pt x="5" y="55"/>
                    <a:pt x="6" y="55"/>
                    <a:pt x="7" y="5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9" y="55"/>
                    <a:pt x="50" y="55"/>
                    <a:pt x="51" y="55"/>
                  </a:cubicBezTo>
                  <a:cubicBezTo>
                    <a:pt x="52" y="55"/>
                    <a:pt x="53" y="55"/>
                    <a:pt x="54" y="54"/>
                  </a:cubicBezTo>
                  <a:cubicBezTo>
                    <a:pt x="55" y="52"/>
                    <a:pt x="55" y="50"/>
                    <a:pt x="54" y="48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5" y="5"/>
                    <a:pt x="55" y="3"/>
                    <a:pt x="54" y="1"/>
                  </a:cubicBezTo>
                  <a:cubicBezTo>
                    <a:pt x="52" y="0"/>
                    <a:pt x="50" y="0"/>
                    <a:pt x="48" y="1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3"/>
                    <a:pt x="0" y="5"/>
                    <a:pt x="1" y="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0" y="50"/>
                    <a:pt x="0" y="52"/>
                    <a:pt x="1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98132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  <p:bldP spid="49" grpId="0" animBg="1"/>
      <p:bldP spid="52" grpId="0" animBg="1"/>
      <p:bldP spid="62" grpId="0"/>
      <p:bldP spid="63" grpId="0"/>
      <p:bldP spid="6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/>
          <p:cNvGrpSpPr/>
          <p:nvPr/>
        </p:nvGrpSpPr>
        <p:grpSpPr>
          <a:xfrm>
            <a:off x="7095875" y="7782871"/>
            <a:ext cx="11857082" cy="5041244"/>
            <a:chOff x="3105150" y="4186465"/>
            <a:chExt cx="5929313" cy="2520950"/>
          </a:xfrm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3105150" y="4469040"/>
              <a:ext cx="1995488" cy="2238375"/>
            </a:xfrm>
            <a:custGeom>
              <a:avLst/>
              <a:gdLst>
                <a:gd name="T0" fmla="*/ 0 w 1257"/>
                <a:gd name="T1" fmla="*/ 461 h 1410"/>
                <a:gd name="T2" fmla="*/ 314 w 1257"/>
                <a:gd name="T3" fmla="*/ 0 h 1410"/>
                <a:gd name="T4" fmla="*/ 1257 w 1257"/>
                <a:gd name="T5" fmla="*/ 498 h 1410"/>
                <a:gd name="T6" fmla="*/ 1094 w 1257"/>
                <a:gd name="T7" fmla="*/ 1410 h 1410"/>
                <a:gd name="T8" fmla="*/ 0 w 1257"/>
                <a:gd name="T9" fmla="*/ 461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7" h="1410">
                  <a:moveTo>
                    <a:pt x="0" y="461"/>
                  </a:moveTo>
                  <a:lnTo>
                    <a:pt x="314" y="0"/>
                  </a:lnTo>
                  <a:lnTo>
                    <a:pt x="1257" y="498"/>
                  </a:lnTo>
                  <a:lnTo>
                    <a:pt x="1094" y="1410"/>
                  </a:lnTo>
                  <a:lnTo>
                    <a:pt x="0" y="46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841875" y="4689702"/>
              <a:ext cx="4192588" cy="2017713"/>
            </a:xfrm>
            <a:custGeom>
              <a:avLst/>
              <a:gdLst>
                <a:gd name="T0" fmla="*/ 163 w 2641"/>
                <a:gd name="T1" fmla="*/ 359 h 1271"/>
                <a:gd name="T2" fmla="*/ 2237 w 2641"/>
                <a:gd name="T3" fmla="*/ 0 h 1271"/>
                <a:gd name="T4" fmla="*/ 2641 w 2641"/>
                <a:gd name="T5" fmla="*/ 566 h 1271"/>
                <a:gd name="T6" fmla="*/ 0 w 2641"/>
                <a:gd name="T7" fmla="*/ 1271 h 1271"/>
                <a:gd name="T8" fmla="*/ 163 w 2641"/>
                <a:gd name="T9" fmla="*/ 359 h 1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1" h="1271">
                  <a:moveTo>
                    <a:pt x="163" y="359"/>
                  </a:moveTo>
                  <a:lnTo>
                    <a:pt x="2237" y="0"/>
                  </a:lnTo>
                  <a:lnTo>
                    <a:pt x="2641" y="566"/>
                  </a:lnTo>
                  <a:lnTo>
                    <a:pt x="0" y="1271"/>
                  </a:lnTo>
                  <a:lnTo>
                    <a:pt x="163" y="359"/>
                  </a:lnTo>
                  <a:close/>
                </a:path>
              </a:pathLst>
            </a:custGeom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603625" y="4186465"/>
              <a:ext cx="4789488" cy="1073150"/>
            </a:xfrm>
            <a:custGeom>
              <a:avLst/>
              <a:gdLst>
                <a:gd name="T0" fmla="*/ 0 w 3017"/>
                <a:gd name="T1" fmla="*/ 178 h 676"/>
                <a:gd name="T2" fmla="*/ 1687 w 3017"/>
                <a:gd name="T3" fmla="*/ 0 h 676"/>
                <a:gd name="T4" fmla="*/ 3017 w 3017"/>
                <a:gd name="T5" fmla="*/ 317 h 676"/>
                <a:gd name="T6" fmla="*/ 943 w 3017"/>
                <a:gd name="T7" fmla="*/ 676 h 676"/>
                <a:gd name="T8" fmla="*/ 0 w 3017"/>
                <a:gd name="T9" fmla="*/ 178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7" h="676">
                  <a:moveTo>
                    <a:pt x="0" y="178"/>
                  </a:moveTo>
                  <a:lnTo>
                    <a:pt x="1687" y="0"/>
                  </a:lnTo>
                  <a:lnTo>
                    <a:pt x="3017" y="317"/>
                  </a:lnTo>
                  <a:lnTo>
                    <a:pt x="943" y="676"/>
                  </a:lnTo>
                  <a:lnTo>
                    <a:pt x="0" y="17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8245528" y="6401925"/>
            <a:ext cx="9304261" cy="3266651"/>
            <a:chOff x="3680052" y="3495902"/>
            <a:chExt cx="4652736" cy="1633538"/>
          </a:xfrm>
        </p:grpSpPr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3680052" y="3627665"/>
              <a:ext cx="1677988" cy="1501775"/>
            </a:xfrm>
            <a:custGeom>
              <a:avLst/>
              <a:gdLst>
                <a:gd name="T0" fmla="*/ 0 w 1057"/>
                <a:gd name="T1" fmla="*/ 460 h 946"/>
                <a:gd name="T2" fmla="*/ 307 w 1057"/>
                <a:gd name="T3" fmla="*/ 0 h 946"/>
                <a:gd name="T4" fmla="*/ 1057 w 1057"/>
                <a:gd name="T5" fmla="*/ 184 h 946"/>
                <a:gd name="T6" fmla="*/ 919 w 1057"/>
                <a:gd name="T7" fmla="*/ 946 h 946"/>
                <a:gd name="T8" fmla="*/ 0 w 1057"/>
                <a:gd name="T9" fmla="*/ 460 h 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7" h="946">
                  <a:moveTo>
                    <a:pt x="0" y="460"/>
                  </a:moveTo>
                  <a:lnTo>
                    <a:pt x="307" y="0"/>
                  </a:lnTo>
                  <a:lnTo>
                    <a:pt x="1057" y="184"/>
                  </a:lnTo>
                  <a:lnTo>
                    <a:pt x="919" y="946"/>
                  </a:lnTo>
                  <a:lnTo>
                    <a:pt x="0" y="4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5124450" y="3697288"/>
              <a:ext cx="3208338" cy="1417638"/>
            </a:xfrm>
            <a:custGeom>
              <a:avLst/>
              <a:gdLst>
                <a:gd name="T0" fmla="*/ 138 w 2021"/>
                <a:gd name="T1" fmla="*/ 131 h 893"/>
                <a:gd name="T2" fmla="*/ 1626 w 2021"/>
                <a:gd name="T3" fmla="*/ 0 h 893"/>
                <a:gd name="T4" fmla="*/ 2021 w 2021"/>
                <a:gd name="T5" fmla="*/ 543 h 893"/>
                <a:gd name="T6" fmla="*/ 0 w 2021"/>
                <a:gd name="T7" fmla="*/ 893 h 893"/>
                <a:gd name="T8" fmla="*/ 138 w 2021"/>
                <a:gd name="T9" fmla="*/ 131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1" h="893">
                  <a:moveTo>
                    <a:pt x="138" y="131"/>
                  </a:moveTo>
                  <a:lnTo>
                    <a:pt x="1626" y="0"/>
                  </a:lnTo>
                  <a:lnTo>
                    <a:pt x="2021" y="543"/>
                  </a:lnTo>
                  <a:lnTo>
                    <a:pt x="0" y="893"/>
                  </a:lnTo>
                  <a:lnTo>
                    <a:pt x="138" y="131"/>
                  </a:lnTo>
                  <a:close/>
                </a:path>
              </a:pathLst>
            </a:custGeom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4152900" y="3495902"/>
              <a:ext cx="3552825" cy="423863"/>
            </a:xfrm>
            <a:custGeom>
              <a:avLst/>
              <a:gdLst>
                <a:gd name="T0" fmla="*/ 0 w 2238"/>
                <a:gd name="T1" fmla="*/ 83 h 267"/>
                <a:gd name="T2" fmla="*/ 1284 w 2238"/>
                <a:gd name="T3" fmla="*/ 0 h 267"/>
                <a:gd name="T4" fmla="*/ 2238 w 2238"/>
                <a:gd name="T5" fmla="*/ 136 h 267"/>
                <a:gd name="T6" fmla="*/ 750 w 2238"/>
                <a:gd name="T7" fmla="*/ 267 h 267"/>
                <a:gd name="T8" fmla="*/ 0 w 2238"/>
                <a:gd name="T9" fmla="*/ 8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8" h="267">
                  <a:moveTo>
                    <a:pt x="0" y="83"/>
                  </a:moveTo>
                  <a:lnTo>
                    <a:pt x="1284" y="0"/>
                  </a:lnTo>
                  <a:lnTo>
                    <a:pt x="2238" y="136"/>
                  </a:lnTo>
                  <a:lnTo>
                    <a:pt x="750" y="267"/>
                  </a:lnTo>
                  <a:lnTo>
                    <a:pt x="0" y="83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9308562" y="4900347"/>
            <a:ext cx="6850758" cy="2107926"/>
            <a:chOff x="4211638" y="2745015"/>
            <a:chExt cx="3425825" cy="1054100"/>
          </a:xfrm>
        </p:grpSpPr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4211638" y="2760890"/>
              <a:ext cx="1336675" cy="1038225"/>
            </a:xfrm>
            <a:custGeom>
              <a:avLst/>
              <a:gdLst>
                <a:gd name="T0" fmla="*/ 0 w 842"/>
                <a:gd name="T1" fmla="*/ 478 h 654"/>
                <a:gd name="T2" fmla="*/ 329 w 842"/>
                <a:gd name="T3" fmla="*/ 0 h 654"/>
                <a:gd name="T4" fmla="*/ 842 w 842"/>
                <a:gd name="T5" fmla="*/ 19 h 654"/>
                <a:gd name="T6" fmla="*/ 723 w 842"/>
                <a:gd name="T7" fmla="*/ 654 h 654"/>
                <a:gd name="T8" fmla="*/ 0 w 842"/>
                <a:gd name="T9" fmla="*/ 478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2" h="654">
                  <a:moveTo>
                    <a:pt x="0" y="478"/>
                  </a:moveTo>
                  <a:lnTo>
                    <a:pt x="329" y="0"/>
                  </a:lnTo>
                  <a:lnTo>
                    <a:pt x="842" y="19"/>
                  </a:lnTo>
                  <a:lnTo>
                    <a:pt x="723" y="654"/>
                  </a:lnTo>
                  <a:lnTo>
                    <a:pt x="0" y="47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5356225" y="2760890"/>
              <a:ext cx="2281238" cy="1038225"/>
            </a:xfrm>
            <a:custGeom>
              <a:avLst/>
              <a:gdLst>
                <a:gd name="T0" fmla="*/ 119 w 1437"/>
                <a:gd name="T1" fmla="*/ 19 h 654"/>
                <a:gd name="T2" fmla="*/ 0 w 1437"/>
                <a:gd name="T3" fmla="*/ 654 h 654"/>
                <a:gd name="T4" fmla="*/ 1437 w 1437"/>
                <a:gd name="T5" fmla="*/ 529 h 654"/>
                <a:gd name="T6" fmla="*/ 1063 w 1437"/>
                <a:gd name="T7" fmla="*/ 0 h 654"/>
                <a:gd name="T8" fmla="*/ 119 w 1437"/>
                <a:gd name="T9" fmla="*/ 19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7" h="654">
                  <a:moveTo>
                    <a:pt x="119" y="19"/>
                  </a:moveTo>
                  <a:lnTo>
                    <a:pt x="0" y="654"/>
                  </a:lnTo>
                  <a:lnTo>
                    <a:pt x="1437" y="529"/>
                  </a:lnTo>
                  <a:lnTo>
                    <a:pt x="1063" y="0"/>
                  </a:lnTo>
                  <a:lnTo>
                    <a:pt x="119" y="19"/>
                  </a:lnTo>
                  <a:close/>
                </a:path>
              </a:pathLst>
            </a:custGeom>
            <a:gradFill>
              <a:gsLst>
                <a:gs pos="0">
                  <a:schemeClr val="accent3">
                    <a:lumMod val="50000"/>
                  </a:schemeClr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730750" y="2745015"/>
              <a:ext cx="2312988" cy="46038"/>
            </a:xfrm>
            <a:custGeom>
              <a:avLst/>
              <a:gdLst>
                <a:gd name="T0" fmla="*/ 0 w 1457"/>
                <a:gd name="T1" fmla="*/ 10 h 29"/>
                <a:gd name="T2" fmla="*/ 851 w 1457"/>
                <a:gd name="T3" fmla="*/ 0 h 29"/>
                <a:gd name="T4" fmla="*/ 1457 w 1457"/>
                <a:gd name="T5" fmla="*/ 10 h 29"/>
                <a:gd name="T6" fmla="*/ 513 w 1457"/>
                <a:gd name="T7" fmla="*/ 29 h 29"/>
                <a:gd name="T8" fmla="*/ 0 w 1457"/>
                <a:gd name="T9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7" h="29">
                  <a:moveTo>
                    <a:pt x="0" y="10"/>
                  </a:moveTo>
                  <a:lnTo>
                    <a:pt x="851" y="0"/>
                  </a:lnTo>
                  <a:lnTo>
                    <a:pt x="1457" y="10"/>
                  </a:lnTo>
                  <a:lnTo>
                    <a:pt x="513" y="29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0445063" y="3081309"/>
            <a:ext cx="4447597" cy="1711103"/>
            <a:chOff x="4779963" y="1835377"/>
            <a:chExt cx="2224088" cy="855663"/>
          </a:xfrm>
        </p:grpSpPr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4779963" y="1835377"/>
              <a:ext cx="935038" cy="855663"/>
            </a:xfrm>
            <a:custGeom>
              <a:avLst/>
              <a:gdLst>
                <a:gd name="T0" fmla="*/ 0 w 589"/>
                <a:gd name="T1" fmla="*/ 522 h 539"/>
                <a:gd name="T2" fmla="*/ 329 w 589"/>
                <a:gd name="T3" fmla="*/ 36 h 539"/>
                <a:gd name="T4" fmla="*/ 589 w 589"/>
                <a:gd name="T5" fmla="*/ 0 h 539"/>
                <a:gd name="T6" fmla="*/ 494 w 589"/>
                <a:gd name="T7" fmla="*/ 539 h 539"/>
                <a:gd name="T8" fmla="*/ 0 w 589"/>
                <a:gd name="T9" fmla="*/ 522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9" h="539">
                  <a:moveTo>
                    <a:pt x="0" y="522"/>
                  </a:moveTo>
                  <a:lnTo>
                    <a:pt x="329" y="36"/>
                  </a:lnTo>
                  <a:lnTo>
                    <a:pt x="589" y="0"/>
                  </a:lnTo>
                  <a:lnTo>
                    <a:pt x="494" y="539"/>
                  </a:lnTo>
                  <a:lnTo>
                    <a:pt x="0" y="52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5564188" y="1835377"/>
              <a:ext cx="1439863" cy="855663"/>
            </a:xfrm>
            <a:custGeom>
              <a:avLst/>
              <a:gdLst>
                <a:gd name="T0" fmla="*/ 95 w 907"/>
                <a:gd name="T1" fmla="*/ 0 h 539"/>
                <a:gd name="T2" fmla="*/ 542 w 907"/>
                <a:gd name="T3" fmla="*/ 22 h 539"/>
                <a:gd name="T4" fmla="*/ 907 w 907"/>
                <a:gd name="T5" fmla="*/ 522 h 539"/>
                <a:gd name="T6" fmla="*/ 0 w 907"/>
                <a:gd name="T7" fmla="*/ 539 h 539"/>
                <a:gd name="T8" fmla="*/ 95 w 907"/>
                <a:gd name="T9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7" h="539">
                  <a:moveTo>
                    <a:pt x="95" y="0"/>
                  </a:moveTo>
                  <a:lnTo>
                    <a:pt x="542" y="22"/>
                  </a:lnTo>
                  <a:lnTo>
                    <a:pt x="907" y="522"/>
                  </a:lnTo>
                  <a:lnTo>
                    <a:pt x="0" y="539"/>
                  </a:lnTo>
                  <a:lnTo>
                    <a:pt x="95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1584739" y="1509890"/>
            <a:ext cx="2050785" cy="1495231"/>
            <a:chOff x="5349875" y="1049565"/>
            <a:chExt cx="1025526" cy="747713"/>
          </a:xfrm>
        </p:grpSpPr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5349875" y="1049565"/>
              <a:ext cx="503238" cy="747713"/>
            </a:xfrm>
            <a:custGeom>
              <a:avLst/>
              <a:gdLst>
                <a:gd name="T0" fmla="*/ 0 w 317"/>
                <a:gd name="T1" fmla="*/ 471 h 471"/>
                <a:gd name="T2" fmla="*/ 317 w 317"/>
                <a:gd name="T3" fmla="*/ 0 h 471"/>
                <a:gd name="T4" fmla="*/ 237 w 317"/>
                <a:gd name="T5" fmla="*/ 439 h 471"/>
                <a:gd name="T6" fmla="*/ 0 w 317"/>
                <a:gd name="T7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7" h="471">
                  <a:moveTo>
                    <a:pt x="0" y="471"/>
                  </a:moveTo>
                  <a:lnTo>
                    <a:pt x="317" y="0"/>
                  </a:lnTo>
                  <a:lnTo>
                    <a:pt x="237" y="439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5726113" y="1049565"/>
              <a:ext cx="649288" cy="728663"/>
            </a:xfrm>
            <a:custGeom>
              <a:avLst/>
              <a:gdLst>
                <a:gd name="T0" fmla="*/ 80 w 409"/>
                <a:gd name="T1" fmla="*/ 0 h 459"/>
                <a:gd name="T2" fmla="*/ 409 w 409"/>
                <a:gd name="T3" fmla="*/ 459 h 459"/>
                <a:gd name="T4" fmla="*/ 0 w 409"/>
                <a:gd name="T5" fmla="*/ 439 h 459"/>
                <a:gd name="T6" fmla="*/ 80 w 409"/>
                <a:gd name="T7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9" h="459">
                  <a:moveTo>
                    <a:pt x="80" y="0"/>
                  </a:moveTo>
                  <a:lnTo>
                    <a:pt x="409" y="459"/>
                  </a:lnTo>
                  <a:lnTo>
                    <a:pt x="0" y="439"/>
                  </a:lnTo>
                  <a:lnTo>
                    <a:pt x="80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0" scaled="1"/>
            </a:gradFill>
            <a:ln>
              <a:noFill/>
            </a:ln>
            <a:effectLst/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5349875" y="1746477"/>
              <a:ext cx="1025525" cy="50800"/>
            </a:xfrm>
            <a:custGeom>
              <a:avLst/>
              <a:gdLst>
                <a:gd name="T0" fmla="*/ 0 w 646"/>
                <a:gd name="T1" fmla="*/ 32 h 32"/>
                <a:gd name="T2" fmla="*/ 237 w 646"/>
                <a:gd name="T3" fmla="*/ 0 h 32"/>
                <a:gd name="T4" fmla="*/ 646 w 646"/>
                <a:gd name="T5" fmla="*/ 20 h 32"/>
                <a:gd name="T6" fmla="*/ 0 w 646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6" h="32">
                  <a:moveTo>
                    <a:pt x="0" y="32"/>
                  </a:moveTo>
                  <a:lnTo>
                    <a:pt x="237" y="0"/>
                  </a:lnTo>
                  <a:lnTo>
                    <a:pt x="646" y="20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cxnSp>
        <p:nvCxnSpPr>
          <p:cNvPr id="23" name="Straight Connector 22"/>
          <p:cNvCxnSpPr/>
          <p:nvPr/>
        </p:nvCxnSpPr>
        <p:spPr>
          <a:xfrm flipH="1">
            <a:off x="6869667" y="2156962"/>
            <a:ext cx="4950383" cy="0"/>
          </a:xfrm>
          <a:prstGeom prst="line">
            <a:avLst/>
          </a:prstGeom>
          <a:ln w="38100">
            <a:solidFill>
              <a:schemeClr val="tx1">
                <a:lumMod val="90000"/>
                <a:lumOff val="1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4586767" y="3869425"/>
            <a:ext cx="1088088" cy="0"/>
          </a:xfrm>
          <a:prstGeom prst="line">
            <a:avLst/>
          </a:prstGeom>
          <a:ln w="38100">
            <a:solidFill>
              <a:schemeClr val="tx1">
                <a:lumMod val="90000"/>
                <a:lumOff val="1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8216504" y="5523840"/>
            <a:ext cx="1394730" cy="0"/>
          </a:xfrm>
          <a:prstGeom prst="line">
            <a:avLst/>
          </a:prstGeom>
          <a:ln w="38100">
            <a:solidFill>
              <a:schemeClr val="tx1">
                <a:lumMod val="90000"/>
                <a:lumOff val="1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6882220" y="7296169"/>
            <a:ext cx="788203" cy="0"/>
          </a:xfrm>
          <a:prstGeom prst="line">
            <a:avLst/>
          </a:prstGeom>
          <a:ln w="38100">
            <a:solidFill>
              <a:schemeClr val="tx1">
                <a:lumMod val="90000"/>
                <a:lumOff val="1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6455141" y="8808634"/>
            <a:ext cx="941153" cy="0"/>
          </a:xfrm>
          <a:prstGeom prst="line">
            <a:avLst/>
          </a:prstGeom>
          <a:ln w="38100">
            <a:solidFill>
              <a:schemeClr val="tx1">
                <a:lumMod val="90000"/>
                <a:lumOff val="1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ED33982-1FB2-4924-8132-D6032EC1CA08}"/>
              </a:ext>
            </a:extLst>
          </p:cNvPr>
          <p:cNvSpPr/>
          <p:nvPr/>
        </p:nvSpPr>
        <p:spPr>
          <a:xfrm>
            <a:off x="1214549" y="8053619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C6AB2B4-9754-460F-9104-D6742C38F6AC}"/>
              </a:ext>
            </a:extLst>
          </p:cNvPr>
          <p:cNvSpPr/>
          <p:nvPr/>
        </p:nvSpPr>
        <p:spPr>
          <a:xfrm>
            <a:off x="3030690" y="490736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8F3CD4E-1671-46AC-8222-65D042690AA6}"/>
              </a:ext>
            </a:extLst>
          </p:cNvPr>
          <p:cNvSpPr/>
          <p:nvPr/>
        </p:nvSpPr>
        <p:spPr>
          <a:xfrm>
            <a:off x="1815356" y="149148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F9243AB-2231-474B-B14E-07518A302B74}"/>
              </a:ext>
            </a:extLst>
          </p:cNvPr>
          <p:cNvSpPr/>
          <p:nvPr/>
        </p:nvSpPr>
        <p:spPr>
          <a:xfrm>
            <a:off x="16159320" y="312934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92898DF-381E-491E-B2AC-EC5FF7B4DE6C}"/>
              </a:ext>
            </a:extLst>
          </p:cNvPr>
          <p:cNvSpPr/>
          <p:nvPr/>
        </p:nvSpPr>
        <p:spPr>
          <a:xfrm>
            <a:off x="18584702" y="6567687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3676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5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5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350"/>
                            </p:stCondLst>
                            <p:childTnLst>
                              <p:par>
                                <p:cTn id="4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6">
            <a:extLst>
              <a:ext uri="{FF2B5EF4-FFF2-40B4-BE49-F238E27FC236}">
                <a16:creationId xmlns:a16="http://schemas.microsoft.com/office/drawing/2014/main" id="{9CE43A3E-3E27-40D1-84FC-290981696498}"/>
              </a:ext>
            </a:extLst>
          </p:cNvPr>
          <p:cNvSpPr>
            <a:spLocks/>
          </p:cNvSpPr>
          <p:nvPr/>
        </p:nvSpPr>
        <p:spPr bwMode="auto">
          <a:xfrm>
            <a:off x="12676118" y="6103047"/>
            <a:ext cx="2873765" cy="561326"/>
          </a:xfrm>
          <a:custGeom>
            <a:avLst/>
            <a:gdLst>
              <a:gd name="T0" fmla="*/ 452 w 452"/>
              <a:gd name="T1" fmla="*/ 88 h 88"/>
              <a:gd name="T2" fmla="*/ 146 w 452"/>
              <a:gd name="T3" fmla="*/ 88 h 88"/>
              <a:gd name="T4" fmla="*/ 0 w 452"/>
              <a:gd name="T5" fmla="*/ 0 h 88"/>
              <a:gd name="T6" fmla="*/ 307 w 452"/>
              <a:gd name="T7" fmla="*/ 0 h 88"/>
              <a:gd name="T8" fmla="*/ 452 w 452"/>
              <a:gd name="T9" fmla="*/ 8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88">
                <a:moveTo>
                  <a:pt x="452" y="88"/>
                </a:moveTo>
                <a:cubicBezTo>
                  <a:pt x="146" y="88"/>
                  <a:pt x="146" y="88"/>
                  <a:pt x="146" y="88"/>
                </a:cubicBezTo>
                <a:cubicBezTo>
                  <a:pt x="146" y="88"/>
                  <a:pt x="1" y="0"/>
                  <a:pt x="0" y="0"/>
                </a:cubicBezTo>
                <a:cubicBezTo>
                  <a:pt x="307" y="0"/>
                  <a:pt x="307" y="0"/>
                  <a:pt x="307" y="0"/>
                </a:cubicBezTo>
                <a:cubicBezTo>
                  <a:pt x="307" y="0"/>
                  <a:pt x="452" y="88"/>
                  <a:pt x="452" y="8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defTabSz="457154"/>
            <a:endParaRPr lang="en-US" dirty="0">
              <a:solidFill>
                <a:srgbClr val="272E3A"/>
              </a:solidFill>
              <a:latin typeface="Source Sans Pro" charset="0"/>
            </a:endParaRPr>
          </a:p>
        </p:txBody>
      </p:sp>
      <p:sp>
        <p:nvSpPr>
          <p:cNvPr id="2" name="Freeform 5">
            <a:extLst>
              <a:ext uri="{FF2B5EF4-FFF2-40B4-BE49-F238E27FC236}">
                <a16:creationId xmlns:a16="http://schemas.microsoft.com/office/drawing/2014/main" id="{B074321C-E5FE-426E-9CD7-626E5DEF3190}"/>
              </a:ext>
            </a:extLst>
          </p:cNvPr>
          <p:cNvSpPr>
            <a:spLocks/>
          </p:cNvSpPr>
          <p:nvPr/>
        </p:nvSpPr>
        <p:spPr bwMode="auto">
          <a:xfrm>
            <a:off x="11048545" y="8788808"/>
            <a:ext cx="6096680" cy="585496"/>
          </a:xfrm>
          <a:custGeom>
            <a:avLst/>
            <a:gdLst>
              <a:gd name="T0" fmla="*/ 959 w 959"/>
              <a:gd name="T1" fmla="*/ 92 h 92"/>
              <a:gd name="T2" fmla="*/ 148 w 959"/>
              <a:gd name="T3" fmla="*/ 92 h 92"/>
              <a:gd name="T4" fmla="*/ 0 w 959"/>
              <a:gd name="T5" fmla="*/ 0 h 92"/>
              <a:gd name="T6" fmla="*/ 812 w 959"/>
              <a:gd name="T7" fmla="*/ 0 h 92"/>
              <a:gd name="T8" fmla="*/ 959 w 959"/>
              <a:gd name="T9" fmla="*/ 9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9" h="92">
                <a:moveTo>
                  <a:pt x="959" y="92"/>
                </a:moveTo>
                <a:cubicBezTo>
                  <a:pt x="148" y="92"/>
                  <a:pt x="148" y="92"/>
                  <a:pt x="148" y="92"/>
                </a:cubicBezTo>
                <a:cubicBezTo>
                  <a:pt x="0" y="0"/>
                  <a:pt x="0" y="0"/>
                  <a:pt x="0" y="0"/>
                </a:cubicBezTo>
                <a:cubicBezTo>
                  <a:pt x="812" y="0"/>
                  <a:pt x="812" y="0"/>
                  <a:pt x="812" y="0"/>
                </a:cubicBezTo>
                <a:cubicBezTo>
                  <a:pt x="812" y="0"/>
                  <a:pt x="958" y="91"/>
                  <a:pt x="959" y="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defTabSz="457154"/>
            <a:endParaRPr lang="en-US" dirty="0">
              <a:solidFill>
                <a:srgbClr val="272E3A"/>
              </a:solidFill>
              <a:latin typeface="Source Sans Pro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1BBF25F-C209-499C-82CF-F9F251AC9B07}"/>
              </a:ext>
            </a:extLst>
          </p:cNvPr>
          <p:cNvGrpSpPr/>
          <p:nvPr/>
        </p:nvGrpSpPr>
        <p:grpSpPr>
          <a:xfrm>
            <a:off x="12673424" y="3935636"/>
            <a:ext cx="2505817" cy="2194268"/>
            <a:chOff x="10931107" y="2997200"/>
            <a:chExt cx="2506143" cy="2194554"/>
          </a:xfrm>
        </p:grpSpPr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D651B63D-DD89-4129-BE44-8E4CB6B93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1107" y="2997200"/>
              <a:ext cx="2506143" cy="2194554"/>
            </a:xfrm>
            <a:custGeom>
              <a:avLst/>
              <a:gdLst>
                <a:gd name="T0" fmla="*/ 0 w 933"/>
                <a:gd name="T1" fmla="*/ 817 h 817"/>
                <a:gd name="T2" fmla="*/ 466 w 933"/>
                <a:gd name="T3" fmla="*/ 0 h 817"/>
                <a:gd name="T4" fmla="*/ 933 w 933"/>
                <a:gd name="T5" fmla="*/ 817 h 817"/>
                <a:gd name="T6" fmla="*/ 0 w 933"/>
                <a:gd name="T7" fmla="*/ 817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3" h="817">
                  <a:moveTo>
                    <a:pt x="0" y="817"/>
                  </a:moveTo>
                  <a:lnTo>
                    <a:pt x="466" y="0"/>
                  </a:lnTo>
                  <a:lnTo>
                    <a:pt x="933" y="817"/>
                  </a:lnTo>
                  <a:lnTo>
                    <a:pt x="0" y="8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365712" tIns="548569" rIns="365712" bIns="45714" numCol="1" anchor="ctr" anchorCtr="0" compatLnSpc="1">
              <a:prstTxWarp prst="textNoShape">
                <a:avLst/>
              </a:prstTxWarp>
            </a:bodyPr>
            <a:lstStyle/>
            <a:p>
              <a:pPr algn="ctr" defTabSz="457154">
                <a:lnSpc>
                  <a:spcPct val="70000"/>
                </a:lnSpc>
              </a:pPr>
              <a:endParaRPr lang="en-US" dirty="0">
                <a:solidFill>
                  <a:srgbClr val="FFFFFF"/>
                </a:solidFill>
                <a:latin typeface="Bebas Neue" charset="0"/>
                <a:ea typeface="Bebas Neue" charset="0"/>
                <a:cs typeface="Bebas Neue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9C1D12F-1F84-46A1-9F54-B823DDCAFB71}"/>
                </a:ext>
              </a:extLst>
            </p:cNvPr>
            <p:cNvSpPr txBox="1"/>
            <p:nvPr/>
          </p:nvSpPr>
          <p:spPr>
            <a:xfrm>
              <a:off x="11643004" y="4074136"/>
              <a:ext cx="1082348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3600" dirty="0">
                  <a:solidFill>
                    <a:srgbClr val="FFFFFF"/>
                  </a:solidFill>
                  <a:latin typeface="Open Sans Light"/>
                </a:rPr>
                <a:t>25%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C3FB63B-4422-4D5A-A36B-CE623B7BEE16}"/>
              </a:ext>
            </a:extLst>
          </p:cNvPr>
          <p:cNvGrpSpPr/>
          <p:nvPr/>
        </p:nvGrpSpPr>
        <p:grpSpPr>
          <a:xfrm>
            <a:off x="11061976" y="6599912"/>
            <a:ext cx="5739474" cy="2213068"/>
            <a:chOff x="9319449" y="5661823"/>
            <a:chExt cx="5740221" cy="2213356"/>
          </a:xfrm>
        </p:grpSpPr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00585B7C-2180-404D-82B1-1A40C8B07FC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9449" y="5661823"/>
              <a:ext cx="5740221" cy="2213356"/>
            </a:xfrm>
            <a:custGeom>
              <a:avLst/>
              <a:gdLst>
                <a:gd name="T0" fmla="*/ 471 w 2137"/>
                <a:gd name="T1" fmla="*/ 0 h 824"/>
                <a:gd name="T2" fmla="*/ 1666 w 2137"/>
                <a:gd name="T3" fmla="*/ 0 h 824"/>
                <a:gd name="T4" fmla="*/ 2137 w 2137"/>
                <a:gd name="T5" fmla="*/ 824 h 824"/>
                <a:gd name="T6" fmla="*/ 0 w 2137"/>
                <a:gd name="T7" fmla="*/ 824 h 824"/>
                <a:gd name="T8" fmla="*/ 471 w 2137"/>
                <a:gd name="T9" fmla="*/ 0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7" h="824">
                  <a:moveTo>
                    <a:pt x="471" y="0"/>
                  </a:moveTo>
                  <a:lnTo>
                    <a:pt x="1666" y="0"/>
                  </a:lnTo>
                  <a:lnTo>
                    <a:pt x="2137" y="824"/>
                  </a:lnTo>
                  <a:lnTo>
                    <a:pt x="0" y="824"/>
                  </a:lnTo>
                  <a:lnTo>
                    <a:pt x="4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457140" tIns="0" rIns="457140" bIns="0" numCol="1" anchor="ctr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1200" dirty="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7669154-61EF-48C5-8E5C-F56369210AEE}"/>
                </a:ext>
              </a:extLst>
            </p:cNvPr>
            <p:cNvSpPr txBox="1"/>
            <p:nvPr/>
          </p:nvSpPr>
          <p:spPr>
            <a:xfrm>
              <a:off x="11197140" y="6168337"/>
              <a:ext cx="1984839" cy="120032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7199" dirty="0">
                  <a:solidFill>
                    <a:srgbClr val="FFFFFF"/>
                  </a:solidFill>
                  <a:latin typeface="Open Sans Light"/>
                </a:rPr>
                <a:t>60%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79767FB-63FF-4899-B1C3-09D7079324E2}"/>
              </a:ext>
            </a:extLst>
          </p:cNvPr>
          <p:cNvGrpSpPr/>
          <p:nvPr/>
        </p:nvGrpSpPr>
        <p:grpSpPr>
          <a:xfrm>
            <a:off x="9453203" y="9366248"/>
            <a:ext cx="8965074" cy="2202324"/>
            <a:chOff x="7710467" y="8428519"/>
            <a:chExt cx="8966241" cy="2202611"/>
          </a:xfrm>
        </p:grpSpPr>
        <p:sp>
          <p:nvSpPr>
            <p:cNvPr id="4" name="Freeform 7">
              <a:extLst>
                <a:ext uri="{FF2B5EF4-FFF2-40B4-BE49-F238E27FC236}">
                  <a16:creationId xmlns:a16="http://schemas.microsoft.com/office/drawing/2014/main" id="{D19F5711-1C36-483C-B838-79E0E1E7A8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0467" y="8428519"/>
              <a:ext cx="8966241" cy="2202611"/>
            </a:xfrm>
            <a:custGeom>
              <a:avLst/>
              <a:gdLst>
                <a:gd name="T0" fmla="*/ 2864 w 3338"/>
                <a:gd name="T1" fmla="*/ 0 h 820"/>
                <a:gd name="T2" fmla="*/ 3338 w 3338"/>
                <a:gd name="T3" fmla="*/ 820 h 820"/>
                <a:gd name="T4" fmla="*/ 1654 w 3338"/>
                <a:gd name="T5" fmla="*/ 820 h 820"/>
                <a:gd name="T6" fmla="*/ 0 w 3338"/>
                <a:gd name="T7" fmla="*/ 820 h 820"/>
                <a:gd name="T8" fmla="*/ 468 w 3338"/>
                <a:gd name="T9" fmla="*/ 0 h 820"/>
                <a:gd name="T10" fmla="*/ 2864 w 3338"/>
                <a:gd name="T11" fmla="*/ 0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38" h="820">
                  <a:moveTo>
                    <a:pt x="2864" y="0"/>
                  </a:moveTo>
                  <a:lnTo>
                    <a:pt x="3338" y="820"/>
                  </a:lnTo>
                  <a:lnTo>
                    <a:pt x="1654" y="820"/>
                  </a:lnTo>
                  <a:lnTo>
                    <a:pt x="0" y="820"/>
                  </a:lnTo>
                  <a:lnTo>
                    <a:pt x="468" y="0"/>
                  </a:lnTo>
                  <a:lnTo>
                    <a:pt x="28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140" tIns="0" rIns="457140" bIns="0" numCol="1" anchor="ctr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1200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C2006E-7AF6-42D5-A8C6-B99E204AA650}"/>
                </a:ext>
              </a:extLst>
            </p:cNvPr>
            <p:cNvSpPr txBox="1"/>
            <p:nvPr/>
          </p:nvSpPr>
          <p:spPr>
            <a:xfrm>
              <a:off x="10928242" y="8744956"/>
              <a:ext cx="2583095" cy="156973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9599" dirty="0">
                  <a:solidFill>
                    <a:srgbClr val="FFFFFF"/>
                  </a:solidFill>
                  <a:latin typeface="Open Sans Light"/>
                </a:rPr>
                <a:t>80%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5180AAD-D1DE-4E92-BBFB-F883C5AAC7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4334" y="11563199"/>
            <a:ext cx="9142811" cy="952376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429E0E8-547F-4146-8674-58A5DBE7A77F}"/>
              </a:ext>
            </a:extLst>
          </p:cNvPr>
          <p:cNvSpPr txBox="1">
            <a:spLocks/>
          </p:cNvSpPr>
          <p:nvPr/>
        </p:nvSpPr>
        <p:spPr>
          <a:xfrm>
            <a:off x="765544" y="1556423"/>
            <a:ext cx="8976157" cy="14083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309"/>
            <a:r>
              <a:rPr lang="en-US" sz="6600" dirty="0"/>
              <a:t>Title Here</a:t>
            </a:r>
          </a:p>
          <a:p>
            <a:pPr defTabSz="914309"/>
            <a:endParaRPr lang="en-US" sz="66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E0DBD73-E7B1-4AE9-8CA4-0D3E3C9E6C6D}"/>
              </a:ext>
            </a:extLst>
          </p:cNvPr>
          <p:cNvSpPr/>
          <p:nvPr/>
        </p:nvSpPr>
        <p:spPr>
          <a:xfrm>
            <a:off x="3808818" y="1019949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292B315-DDCA-4627-B5CE-00FCEA9DE3A0}"/>
              </a:ext>
            </a:extLst>
          </p:cNvPr>
          <p:cNvSpPr/>
          <p:nvPr/>
        </p:nvSpPr>
        <p:spPr>
          <a:xfrm>
            <a:off x="17145225" y="706498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EA33707-9B23-4B70-BE4C-24BEFCA06829}"/>
              </a:ext>
            </a:extLst>
          </p:cNvPr>
          <p:cNvSpPr/>
          <p:nvPr/>
        </p:nvSpPr>
        <p:spPr>
          <a:xfrm>
            <a:off x="7896418" y="4137729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4145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7430177" y="3608331"/>
            <a:ext cx="4650738" cy="4349494"/>
            <a:chOff x="3715088" y="1804165"/>
            <a:chExt cx="2325369" cy="2174747"/>
          </a:xfrm>
        </p:grpSpPr>
        <p:sp>
          <p:nvSpPr>
            <p:cNvPr id="68" name="Freeform 8"/>
            <p:cNvSpPr>
              <a:spLocks/>
            </p:cNvSpPr>
            <p:nvPr/>
          </p:nvSpPr>
          <p:spPr bwMode="auto">
            <a:xfrm>
              <a:off x="5134657" y="3077238"/>
              <a:ext cx="905800" cy="901674"/>
            </a:xfrm>
            <a:custGeom>
              <a:avLst/>
              <a:gdLst>
                <a:gd name="T0" fmla="*/ 0 w 439"/>
                <a:gd name="T1" fmla="*/ 0 h 437"/>
                <a:gd name="T2" fmla="*/ 439 w 439"/>
                <a:gd name="T3" fmla="*/ 0 h 437"/>
                <a:gd name="T4" fmla="*/ 439 w 439"/>
                <a:gd name="T5" fmla="*/ 437 h 437"/>
                <a:gd name="T6" fmla="*/ 0 w 439"/>
                <a:gd name="T7" fmla="*/ 437 h 437"/>
                <a:gd name="T8" fmla="*/ 0 w 439"/>
                <a:gd name="T9" fmla="*/ 0 h 437"/>
                <a:gd name="T10" fmla="*/ 0 w 439"/>
                <a:gd name="T11" fmla="*/ 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7">
                  <a:moveTo>
                    <a:pt x="0" y="0"/>
                  </a:moveTo>
                  <a:lnTo>
                    <a:pt x="439" y="0"/>
                  </a:lnTo>
                  <a:lnTo>
                    <a:pt x="439" y="437"/>
                  </a:lnTo>
                  <a:lnTo>
                    <a:pt x="0" y="43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9" name="Freeform 9"/>
            <p:cNvSpPr>
              <a:spLocks/>
            </p:cNvSpPr>
            <p:nvPr/>
          </p:nvSpPr>
          <p:spPr bwMode="auto">
            <a:xfrm>
              <a:off x="3715088" y="1804165"/>
              <a:ext cx="2067453" cy="1867311"/>
            </a:xfrm>
            <a:custGeom>
              <a:avLst/>
              <a:gdLst>
                <a:gd name="T0" fmla="*/ 762 w 1002"/>
                <a:gd name="T1" fmla="*/ 0 h 905"/>
                <a:gd name="T2" fmla="*/ 1002 w 1002"/>
                <a:gd name="T3" fmla="*/ 905 h 905"/>
                <a:gd name="T4" fmla="*/ 0 w 1002"/>
                <a:gd name="T5" fmla="*/ 736 h 905"/>
                <a:gd name="T6" fmla="*/ 62 w 1002"/>
                <a:gd name="T7" fmla="*/ 81 h 905"/>
                <a:gd name="T8" fmla="*/ 762 w 1002"/>
                <a:gd name="T9" fmla="*/ 0 h 905"/>
                <a:gd name="T10" fmla="*/ 762 w 1002"/>
                <a:gd name="T11" fmla="*/ 0 h 905"/>
                <a:gd name="T12" fmla="*/ 762 w 1002"/>
                <a:gd name="T13" fmla="*/ 0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2" h="905">
                  <a:moveTo>
                    <a:pt x="762" y="0"/>
                  </a:moveTo>
                  <a:lnTo>
                    <a:pt x="1002" y="905"/>
                  </a:lnTo>
                  <a:lnTo>
                    <a:pt x="0" y="736"/>
                  </a:lnTo>
                  <a:lnTo>
                    <a:pt x="62" y="81"/>
                  </a:lnTo>
                  <a:lnTo>
                    <a:pt x="762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9" name="Freeform 13"/>
            <p:cNvSpPr>
              <a:spLocks/>
            </p:cNvSpPr>
            <p:nvPr/>
          </p:nvSpPr>
          <p:spPr bwMode="auto">
            <a:xfrm>
              <a:off x="5272900" y="1804165"/>
              <a:ext cx="509642" cy="1867311"/>
            </a:xfrm>
            <a:custGeom>
              <a:avLst/>
              <a:gdLst>
                <a:gd name="T0" fmla="*/ 7 w 247"/>
                <a:gd name="T1" fmla="*/ 0 h 905"/>
                <a:gd name="T2" fmla="*/ 247 w 247"/>
                <a:gd name="T3" fmla="*/ 803 h 905"/>
                <a:gd name="T4" fmla="*/ 247 w 247"/>
                <a:gd name="T5" fmla="*/ 905 h 905"/>
                <a:gd name="T6" fmla="*/ 0 w 247"/>
                <a:gd name="T7" fmla="*/ 718 h 905"/>
                <a:gd name="T8" fmla="*/ 7 w 247"/>
                <a:gd name="T9" fmla="*/ 0 h 905"/>
                <a:gd name="T10" fmla="*/ 7 w 247"/>
                <a:gd name="T11" fmla="*/ 0 h 905"/>
                <a:gd name="T12" fmla="*/ 7 w 247"/>
                <a:gd name="T13" fmla="*/ 0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" h="905">
                  <a:moveTo>
                    <a:pt x="7" y="0"/>
                  </a:moveTo>
                  <a:lnTo>
                    <a:pt x="247" y="803"/>
                  </a:lnTo>
                  <a:lnTo>
                    <a:pt x="247" y="905"/>
                  </a:lnTo>
                  <a:lnTo>
                    <a:pt x="0" y="718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80" name="Freeform 14"/>
            <p:cNvSpPr>
              <a:spLocks/>
            </p:cNvSpPr>
            <p:nvPr/>
          </p:nvSpPr>
          <p:spPr bwMode="auto">
            <a:xfrm>
              <a:off x="3715088" y="3285633"/>
              <a:ext cx="2067453" cy="385842"/>
            </a:xfrm>
            <a:custGeom>
              <a:avLst/>
              <a:gdLst>
                <a:gd name="T0" fmla="*/ 755 w 1002"/>
                <a:gd name="T1" fmla="*/ 0 h 187"/>
                <a:gd name="T2" fmla="*/ 1002 w 1002"/>
                <a:gd name="T3" fmla="*/ 187 h 187"/>
                <a:gd name="T4" fmla="*/ 894 w 1002"/>
                <a:gd name="T5" fmla="*/ 187 h 187"/>
                <a:gd name="T6" fmla="*/ 0 w 1002"/>
                <a:gd name="T7" fmla="*/ 18 h 187"/>
                <a:gd name="T8" fmla="*/ 755 w 1002"/>
                <a:gd name="T9" fmla="*/ 0 h 187"/>
                <a:gd name="T10" fmla="*/ 755 w 1002"/>
                <a:gd name="T11" fmla="*/ 0 h 187"/>
                <a:gd name="T12" fmla="*/ 755 w 1002"/>
                <a:gd name="T13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2" h="187">
                  <a:moveTo>
                    <a:pt x="755" y="0"/>
                  </a:moveTo>
                  <a:lnTo>
                    <a:pt x="1002" y="187"/>
                  </a:lnTo>
                  <a:lnTo>
                    <a:pt x="894" y="187"/>
                  </a:lnTo>
                  <a:lnTo>
                    <a:pt x="0" y="18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2080912" y="4441915"/>
            <a:ext cx="3792396" cy="3515910"/>
            <a:chOff x="6040456" y="2220957"/>
            <a:chExt cx="1896198" cy="1757955"/>
          </a:xfrm>
        </p:grpSpPr>
        <p:sp>
          <p:nvSpPr>
            <p:cNvPr id="67" name="Freeform 7"/>
            <p:cNvSpPr>
              <a:spLocks/>
            </p:cNvSpPr>
            <p:nvPr/>
          </p:nvSpPr>
          <p:spPr bwMode="auto">
            <a:xfrm>
              <a:off x="6040456" y="3077238"/>
              <a:ext cx="909927" cy="901674"/>
            </a:xfrm>
            <a:custGeom>
              <a:avLst/>
              <a:gdLst>
                <a:gd name="T0" fmla="*/ 0 w 441"/>
                <a:gd name="T1" fmla="*/ 0 h 437"/>
                <a:gd name="T2" fmla="*/ 441 w 441"/>
                <a:gd name="T3" fmla="*/ 0 h 437"/>
                <a:gd name="T4" fmla="*/ 441 w 441"/>
                <a:gd name="T5" fmla="*/ 437 h 437"/>
                <a:gd name="T6" fmla="*/ 0 w 441"/>
                <a:gd name="T7" fmla="*/ 437 h 437"/>
                <a:gd name="T8" fmla="*/ 0 w 441"/>
                <a:gd name="T9" fmla="*/ 0 h 437"/>
                <a:gd name="T10" fmla="*/ 0 w 441"/>
                <a:gd name="T11" fmla="*/ 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1" h="437">
                  <a:moveTo>
                    <a:pt x="0" y="0"/>
                  </a:moveTo>
                  <a:lnTo>
                    <a:pt x="441" y="0"/>
                  </a:lnTo>
                  <a:lnTo>
                    <a:pt x="441" y="437"/>
                  </a:lnTo>
                  <a:lnTo>
                    <a:pt x="0" y="43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0" name="Freeform 10"/>
            <p:cNvSpPr>
              <a:spLocks/>
            </p:cNvSpPr>
            <p:nvPr/>
          </p:nvSpPr>
          <p:spPr bwMode="auto">
            <a:xfrm>
              <a:off x="6294246" y="2220957"/>
              <a:ext cx="1642408" cy="1448455"/>
            </a:xfrm>
            <a:custGeom>
              <a:avLst/>
              <a:gdLst>
                <a:gd name="T0" fmla="*/ 775 w 796"/>
                <a:gd name="T1" fmla="*/ 31 h 702"/>
                <a:gd name="T2" fmla="*/ 796 w 796"/>
                <a:gd name="T3" fmla="*/ 464 h 702"/>
                <a:gd name="T4" fmla="*/ 0 w 796"/>
                <a:gd name="T5" fmla="*/ 702 h 702"/>
                <a:gd name="T6" fmla="*/ 311 w 796"/>
                <a:gd name="T7" fmla="*/ 0 h 702"/>
                <a:gd name="T8" fmla="*/ 775 w 796"/>
                <a:gd name="T9" fmla="*/ 31 h 702"/>
                <a:gd name="T10" fmla="*/ 775 w 796"/>
                <a:gd name="T11" fmla="*/ 31 h 702"/>
                <a:gd name="T12" fmla="*/ 775 w 796"/>
                <a:gd name="T13" fmla="*/ 31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702">
                  <a:moveTo>
                    <a:pt x="775" y="31"/>
                  </a:moveTo>
                  <a:lnTo>
                    <a:pt x="796" y="464"/>
                  </a:lnTo>
                  <a:lnTo>
                    <a:pt x="0" y="702"/>
                  </a:lnTo>
                  <a:lnTo>
                    <a:pt x="311" y="0"/>
                  </a:lnTo>
                  <a:lnTo>
                    <a:pt x="775" y="31"/>
                  </a:lnTo>
                  <a:lnTo>
                    <a:pt x="775" y="31"/>
                  </a:lnTo>
                  <a:lnTo>
                    <a:pt x="775" y="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1" name="Freeform 15"/>
            <p:cNvSpPr>
              <a:spLocks/>
            </p:cNvSpPr>
            <p:nvPr/>
          </p:nvSpPr>
          <p:spPr bwMode="auto">
            <a:xfrm>
              <a:off x="6294246" y="3151517"/>
              <a:ext cx="1642408" cy="519959"/>
            </a:xfrm>
            <a:custGeom>
              <a:avLst/>
              <a:gdLst>
                <a:gd name="T0" fmla="*/ 796 w 796"/>
                <a:gd name="T1" fmla="*/ 13 h 252"/>
                <a:gd name="T2" fmla="*/ 117 w 796"/>
                <a:gd name="T3" fmla="*/ 252 h 252"/>
                <a:gd name="T4" fmla="*/ 0 w 796"/>
                <a:gd name="T5" fmla="*/ 251 h 252"/>
                <a:gd name="T6" fmla="*/ 318 w 796"/>
                <a:gd name="T7" fmla="*/ 0 h 252"/>
                <a:gd name="T8" fmla="*/ 796 w 796"/>
                <a:gd name="T9" fmla="*/ 13 h 252"/>
                <a:gd name="T10" fmla="*/ 796 w 796"/>
                <a:gd name="T11" fmla="*/ 13 h 252"/>
                <a:gd name="T12" fmla="*/ 796 w 796"/>
                <a:gd name="T13" fmla="*/ 13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52">
                  <a:moveTo>
                    <a:pt x="796" y="13"/>
                  </a:moveTo>
                  <a:lnTo>
                    <a:pt x="117" y="252"/>
                  </a:lnTo>
                  <a:lnTo>
                    <a:pt x="0" y="251"/>
                  </a:lnTo>
                  <a:lnTo>
                    <a:pt x="318" y="0"/>
                  </a:lnTo>
                  <a:lnTo>
                    <a:pt x="796" y="13"/>
                  </a:lnTo>
                  <a:lnTo>
                    <a:pt x="796" y="13"/>
                  </a:lnTo>
                  <a:lnTo>
                    <a:pt x="796" y="1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82" name="Freeform 16"/>
            <p:cNvSpPr>
              <a:spLocks/>
            </p:cNvSpPr>
            <p:nvPr/>
          </p:nvSpPr>
          <p:spPr bwMode="auto">
            <a:xfrm>
              <a:off x="6294246" y="2220957"/>
              <a:ext cx="656138" cy="1448455"/>
            </a:xfrm>
            <a:custGeom>
              <a:avLst/>
              <a:gdLst>
                <a:gd name="T0" fmla="*/ 318 w 318"/>
                <a:gd name="T1" fmla="*/ 451 h 702"/>
                <a:gd name="T2" fmla="*/ 0 w 318"/>
                <a:gd name="T3" fmla="*/ 702 h 702"/>
                <a:gd name="T4" fmla="*/ 0 w 318"/>
                <a:gd name="T5" fmla="*/ 598 h 702"/>
                <a:gd name="T6" fmla="*/ 311 w 318"/>
                <a:gd name="T7" fmla="*/ 0 h 702"/>
                <a:gd name="T8" fmla="*/ 318 w 318"/>
                <a:gd name="T9" fmla="*/ 451 h 702"/>
                <a:gd name="T10" fmla="*/ 318 w 318"/>
                <a:gd name="T11" fmla="*/ 451 h 702"/>
                <a:gd name="T12" fmla="*/ 318 w 318"/>
                <a:gd name="T13" fmla="*/ 451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8" h="702">
                  <a:moveTo>
                    <a:pt x="318" y="451"/>
                  </a:moveTo>
                  <a:lnTo>
                    <a:pt x="0" y="702"/>
                  </a:lnTo>
                  <a:lnTo>
                    <a:pt x="0" y="598"/>
                  </a:lnTo>
                  <a:lnTo>
                    <a:pt x="311" y="0"/>
                  </a:lnTo>
                  <a:lnTo>
                    <a:pt x="318" y="451"/>
                  </a:lnTo>
                  <a:lnTo>
                    <a:pt x="318" y="451"/>
                  </a:lnTo>
                  <a:lnTo>
                    <a:pt x="318" y="45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2080912" y="7957825"/>
            <a:ext cx="4328860" cy="4093638"/>
            <a:chOff x="6040456" y="3978912"/>
            <a:chExt cx="2164430" cy="2046819"/>
          </a:xfrm>
        </p:grpSpPr>
        <p:sp>
          <p:nvSpPr>
            <p:cNvPr id="65" name="Freeform 5"/>
            <p:cNvSpPr>
              <a:spLocks/>
            </p:cNvSpPr>
            <p:nvPr/>
          </p:nvSpPr>
          <p:spPr bwMode="auto">
            <a:xfrm>
              <a:off x="6040456" y="3978912"/>
              <a:ext cx="909927" cy="897547"/>
            </a:xfrm>
            <a:custGeom>
              <a:avLst/>
              <a:gdLst>
                <a:gd name="T0" fmla="*/ 0 w 441"/>
                <a:gd name="T1" fmla="*/ 0 h 435"/>
                <a:gd name="T2" fmla="*/ 441 w 441"/>
                <a:gd name="T3" fmla="*/ 0 h 435"/>
                <a:gd name="T4" fmla="*/ 441 w 441"/>
                <a:gd name="T5" fmla="*/ 435 h 435"/>
                <a:gd name="T6" fmla="*/ 0 w 441"/>
                <a:gd name="T7" fmla="*/ 435 h 435"/>
                <a:gd name="T8" fmla="*/ 0 w 441"/>
                <a:gd name="T9" fmla="*/ 0 h 435"/>
                <a:gd name="T10" fmla="*/ 0 w 441"/>
                <a:gd name="T11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1" h="435">
                  <a:moveTo>
                    <a:pt x="0" y="0"/>
                  </a:moveTo>
                  <a:lnTo>
                    <a:pt x="441" y="0"/>
                  </a:lnTo>
                  <a:lnTo>
                    <a:pt x="441" y="435"/>
                  </a:lnTo>
                  <a:lnTo>
                    <a:pt x="0" y="4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F92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1" name="Freeform 11"/>
            <p:cNvSpPr>
              <a:spLocks/>
            </p:cNvSpPr>
            <p:nvPr/>
          </p:nvSpPr>
          <p:spPr bwMode="auto">
            <a:xfrm>
              <a:off x="6294246" y="4257460"/>
              <a:ext cx="1910640" cy="1768271"/>
            </a:xfrm>
            <a:custGeom>
              <a:avLst/>
              <a:gdLst>
                <a:gd name="T0" fmla="*/ 540 w 540"/>
                <a:gd name="T1" fmla="*/ 71 h 502"/>
                <a:gd name="T2" fmla="*/ 503 w 540"/>
                <a:gd name="T3" fmla="*/ 453 h 502"/>
                <a:gd name="T4" fmla="*/ 97 w 540"/>
                <a:gd name="T5" fmla="*/ 502 h 502"/>
                <a:gd name="T6" fmla="*/ 0 w 540"/>
                <a:gd name="T7" fmla="*/ 0 h 502"/>
                <a:gd name="T8" fmla="*/ 540 w 540"/>
                <a:gd name="T9" fmla="*/ 71 h 502"/>
                <a:gd name="T10" fmla="*/ 540 w 540"/>
                <a:gd name="T11" fmla="*/ 7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0" h="502">
                  <a:moveTo>
                    <a:pt x="540" y="71"/>
                  </a:moveTo>
                  <a:cubicBezTo>
                    <a:pt x="528" y="192"/>
                    <a:pt x="515" y="331"/>
                    <a:pt x="503" y="453"/>
                  </a:cubicBezTo>
                  <a:cubicBezTo>
                    <a:pt x="97" y="502"/>
                    <a:pt x="97" y="502"/>
                    <a:pt x="97" y="50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0" y="71"/>
                    <a:pt x="540" y="71"/>
                    <a:pt x="540" y="71"/>
                  </a:cubicBezTo>
                  <a:cubicBezTo>
                    <a:pt x="540" y="71"/>
                    <a:pt x="540" y="71"/>
                    <a:pt x="540" y="71"/>
                  </a:cubicBezTo>
                  <a:close/>
                </a:path>
              </a:pathLst>
            </a:custGeom>
            <a:solidFill>
              <a:srgbClr val="C8EC78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5" name="Freeform 17"/>
            <p:cNvSpPr>
              <a:spLocks/>
            </p:cNvSpPr>
            <p:nvPr/>
          </p:nvSpPr>
          <p:spPr bwMode="auto">
            <a:xfrm>
              <a:off x="6294246" y="4257460"/>
              <a:ext cx="350766" cy="1768271"/>
            </a:xfrm>
            <a:custGeom>
              <a:avLst/>
              <a:gdLst>
                <a:gd name="T0" fmla="*/ 167 w 170"/>
                <a:gd name="T1" fmla="*/ 857 h 857"/>
                <a:gd name="T2" fmla="*/ 0 w 170"/>
                <a:gd name="T3" fmla="*/ 107 h 857"/>
                <a:gd name="T4" fmla="*/ 0 w 170"/>
                <a:gd name="T5" fmla="*/ 0 h 857"/>
                <a:gd name="T6" fmla="*/ 170 w 170"/>
                <a:gd name="T7" fmla="*/ 138 h 857"/>
                <a:gd name="T8" fmla="*/ 167 w 170"/>
                <a:gd name="T9" fmla="*/ 857 h 857"/>
                <a:gd name="T10" fmla="*/ 167 w 170"/>
                <a:gd name="T11" fmla="*/ 857 h 857"/>
                <a:gd name="T12" fmla="*/ 167 w 170"/>
                <a:gd name="T13" fmla="*/ 857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857">
                  <a:moveTo>
                    <a:pt x="167" y="857"/>
                  </a:moveTo>
                  <a:lnTo>
                    <a:pt x="0" y="107"/>
                  </a:lnTo>
                  <a:lnTo>
                    <a:pt x="0" y="0"/>
                  </a:lnTo>
                  <a:lnTo>
                    <a:pt x="170" y="138"/>
                  </a:lnTo>
                  <a:lnTo>
                    <a:pt x="167" y="857"/>
                  </a:lnTo>
                  <a:lnTo>
                    <a:pt x="167" y="857"/>
                  </a:lnTo>
                  <a:lnTo>
                    <a:pt x="167" y="857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96" name="Freeform 18"/>
            <p:cNvSpPr>
              <a:spLocks/>
            </p:cNvSpPr>
            <p:nvPr/>
          </p:nvSpPr>
          <p:spPr bwMode="auto">
            <a:xfrm>
              <a:off x="6294246" y="4257460"/>
              <a:ext cx="1910640" cy="284739"/>
            </a:xfrm>
            <a:custGeom>
              <a:avLst/>
              <a:gdLst>
                <a:gd name="T0" fmla="*/ 170 w 926"/>
                <a:gd name="T1" fmla="*/ 138 h 138"/>
                <a:gd name="T2" fmla="*/ 0 w 926"/>
                <a:gd name="T3" fmla="*/ 0 h 138"/>
                <a:gd name="T4" fmla="*/ 103 w 926"/>
                <a:gd name="T5" fmla="*/ 0 h 138"/>
                <a:gd name="T6" fmla="*/ 926 w 926"/>
                <a:gd name="T7" fmla="*/ 121 h 138"/>
                <a:gd name="T8" fmla="*/ 170 w 926"/>
                <a:gd name="T9" fmla="*/ 138 h 138"/>
                <a:gd name="T10" fmla="*/ 170 w 926"/>
                <a:gd name="T11" fmla="*/ 138 h 138"/>
                <a:gd name="T12" fmla="*/ 170 w 926"/>
                <a:gd name="T13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6" h="138">
                  <a:moveTo>
                    <a:pt x="170" y="138"/>
                  </a:moveTo>
                  <a:lnTo>
                    <a:pt x="0" y="0"/>
                  </a:lnTo>
                  <a:lnTo>
                    <a:pt x="103" y="0"/>
                  </a:lnTo>
                  <a:lnTo>
                    <a:pt x="926" y="121"/>
                  </a:lnTo>
                  <a:lnTo>
                    <a:pt x="170" y="138"/>
                  </a:lnTo>
                  <a:lnTo>
                    <a:pt x="170" y="138"/>
                  </a:lnTo>
                  <a:lnTo>
                    <a:pt x="170" y="138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192257" y="7957824"/>
            <a:ext cx="2888658" cy="2550268"/>
            <a:chOff x="4596128" y="3978912"/>
            <a:chExt cx="1444329" cy="1275134"/>
          </a:xfrm>
        </p:grpSpPr>
        <p:sp>
          <p:nvSpPr>
            <p:cNvPr id="66" name="Freeform 6"/>
            <p:cNvSpPr>
              <a:spLocks/>
            </p:cNvSpPr>
            <p:nvPr/>
          </p:nvSpPr>
          <p:spPr bwMode="auto">
            <a:xfrm>
              <a:off x="5134657" y="3978912"/>
              <a:ext cx="905800" cy="897547"/>
            </a:xfrm>
            <a:custGeom>
              <a:avLst/>
              <a:gdLst>
                <a:gd name="T0" fmla="*/ 0 w 439"/>
                <a:gd name="T1" fmla="*/ 0 h 435"/>
                <a:gd name="T2" fmla="*/ 439 w 439"/>
                <a:gd name="T3" fmla="*/ 0 h 435"/>
                <a:gd name="T4" fmla="*/ 439 w 439"/>
                <a:gd name="T5" fmla="*/ 435 h 435"/>
                <a:gd name="T6" fmla="*/ 0 w 439"/>
                <a:gd name="T7" fmla="*/ 435 h 435"/>
                <a:gd name="T8" fmla="*/ 0 w 439"/>
                <a:gd name="T9" fmla="*/ 0 h 435"/>
                <a:gd name="T10" fmla="*/ 0 w 439"/>
                <a:gd name="T11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5">
                  <a:moveTo>
                    <a:pt x="0" y="0"/>
                  </a:moveTo>
                  <a:lnTo>
                    <a:pt x="439" y="0"/>
                  </a:lnTo>
                  <a:lnTo>
                    <a:pt x="439" y="435"/>
                  </a:lnTo>
                  <a:lnTo>
                    <a:pt x="0" y="4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2" name="Freeform 12"/>
            <p:cNvSpPr>
              <a:spLocks/>
            </p:cNvSpPr>
            <p:nvPr/>
          </p:nvSpPr>
          <p:spPr bwMode="auto">
            <a:xfrm>
              <a:off x="4596128" y="4257460"/>
              <a:ext cx="1186413" cy="996586"/>
            </a:xfrm>
            <a:custGeom>
              <a:avLst/>
              <a:gdLst>
                <a:gd name="T0" fmla="*/ 575 w 575"/>
                <a:gd name="T1" fmla="*/ 0 h 483"/>
                <a:gd name="T2" fmla="*/ 402 w 575"/>
                <a:gd name="T3" fmla="*/ 483 h 483"/>
                <a:gd name="T4" fmla="*/ 12 w 575"/>
                <a:gd name="T5" fmla="*/ 461 h 483"/>
                <a:gd name="T6" fmla="*/ 0 w 575"/>
                <a:gd name="T7" fmla="*/ 95 h 483"/>
                <a:gd name="T8" fmla="*/ 575 w 575"/>
                <a:gd name="T9" fmla="*/ 0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5" h="483">
                  <a:moveTo>
                    <a:pt x="575" y="0"/>
                  </a:moveTo>
                  <a:lnTo>
                    <a:pt x="402" y="483"/>
                  </a:lnTo>
                  <a:lnTo>
                    <a:pt x="12" y="461"/>
                  </a:lnTo>
                  <a:lnTo>
                    <a:pt x="0" y="95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7" name="Freeform 19"/>
            <p:cNvSpPr>
              <a:spLocks/>
            </p:cNvSpPr>
            <p:nvPr/>
          </p:nvSpPr>
          <p:spPr bwMode="auto">
            <a:xfrm>
              <a:off x="5425586" y="4257460"/>
              <a:ext cx="356956" cy="996586"/>
            </a:xfrm>
            <a:custGeom>
              <a:avLst/>
              <a:gdLst>
                <a:gd name="T0" fmla="*/ 0 w 173"/>
                <a:gd name="T1" fmla="*/ 104 h 483"/>
                <a:gd name="T2" fmla="*/ 173 w 173"/>
                <a:gd name="T3" fmla="*/ 0 h 483"/>
                <a:gd name="T4" fmla="*/ 173 w 173"/>
                <a:gd name="T5" fmla="*/ 104 h 483"/>
                <a:gd name="T6" fmla="*/ 0 w 173"/>
                <a:gd name="T7" fmla="*/ 483 h 483"/>
                <a:gd name="T8" fmla="*/ 0 w 173"/>
                <a:gd name="T9" fmla="*/ 104 h 483"/>
                <a:gd name="T10" fmla="*/ 0 w 173"/>
                <a:gd name="T11" fmla="*/ 104 h 483"/>
                <a:gd name="T12" fmla="*/ 0 w 173"/>
                <a:gd name="T13" fmla="*/ 104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483">
                  <a:moveTo>
                    <a:pt x="0" y="104"/>
                  </a:moveTo>
                  <a:lnTo>
                    <a:pt x="173" y="0"/>
                  </a:lnTo>
                  <a:lnTo>
                    <a:pt x="173" y="104"/>
                  </a:lnTo>
                  <a:lnTo>
                    <a:pt x="0" y="483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0" y="10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98" name="Freeform 20"/>
            <p:cNvSpPr>
              <a:spLocks/>
            </p:cNvSpPr>
            <p:nvPr/>
          </p:nvSpPr>
          <p:spPr bwMode="auto">
            <a:xfrm>
              <a:off x="4596128" y="4257460"/>
              <a:ext cx="1186413" cy="214586"/>
            </a:xfrm>
            <a:custGeom>
              <a:avLst/>
              <a:gdLst>
                <a:gd name="T0" fmla="*/ 0 w 575"/>
                <a:gd name="T1" fmla="*/ 95 h 104"/>
                <a:gd name="T2" fmla="*/ 458 w 575"/>
                <a:gd name="T3" fmla="*/ 0 h 104"/>
                <a:gd name="T4" fmla="*/ 575 w 575"/>
                <a:gd name="T5" fmla="*/ 0 h 104"/>
                <a:gd name="T6" fmla="*/ 402 w 575"/>
                <a:gd name="T7" fmla="*/ 104 h 104"/>
                <a:gd name="T8" fmla="*/ 0 w 575"/>
                <a:gd name="T9" fmla="*/ 95 h 104"/>
                <a:gd name="T10" fmla="*/ 0 w 575"/>
                <a:gd name="T11" fmla="*/ 95 h 104"/>
                <a:gd name="T12" fmla="*/ 0 w 575"/>
                <a:gd name="T13" fmla="*/ 9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5" h="104">
                  <a:moveTo>
                    <a:pt x="0" y="95"/>
                  </a:moveTo>
                  <a:lnTo>
                    <a:pt x="458" y="0"/>
                  </a:lnTo>
                  <a:lnTo>
                    <a:pt x="575" y="0"/>
                  </a:lnTo>
                  <a:lnTo>
                    <a:pt x="402" y="104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8728709" y="4432572"/>
            <a:ext cx="628697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828800" fontAlgn="base">
              <a:spcBef>
                <a:spcPct val="0"/>
              </a:spcBef>
              <a:spcAft>
                <a:spcPct val="0"/>
              </a:spcAft>
            </a:pPr>
            <a:r>
              <a:rPr lang="en-US" sz="9600" dirty="0">
                <a:solidFill>
                  <a:srgbClr val="FFFFFF"/>
                </a:solidFill>
                <a:latin typeface="Montserrat"/>
                <a:ea typeface="Questrial" panose="00000700000000000000" pitchFamily="50" charset="0"/>
                <a:cs typeface="Montserrat" panose="02000000000000000000" pitchFamily="2" charset="0"/>
              </a:rPr>
              <a:t>1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14499503" y="4855619"/>
            <a:ext cx="705642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828800" fontAlgn="base">
              <a:spcBef>
                <a:spcPct val="0"/>
              </a:spcBef>
              <a:spcAft>
                <a:spcPct val="0"/>
              </a:spcAft>
            </a:pPr>
            <a:r>
              <a:rPr lang="en-US" sz="7200" dirty="0">
                <a:solidFill>
                  <a:srgbClr val="FFFFFF"/>
                </a:solidFill>
                <a:latin typeface="Montserrat"/>
                <a:ea typeface="Questrial" panose="00000700000000000000" pitchFamily="50" charset="0"/>
                <a:cs typeface="Montserrat" panose="02000000000000000000" pitchFamily="2" charset="0"/>
              </a:rPr>
              <a:t>3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14387118" y="9741150"/>
            <a:ext cx="998991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828800" fontAlgn="base">
              <a:spcBef>
                <a:spcPct val="0"/>
              </a:spcBef>
              <a:spcAft>
                <a:spcPct val="0"/>
              </a:spcAft>
            </a:pPr>
            <a:r>
              <a:rPr lang="en-US" sz="9600" dirty="0">
                <a:solidFill>
                  <a:srgbClr val="FFFFFF"/>
                </a:solidFill>
                <a:latin typeface="Montserrat"/>
                <a:ea typeface="Questrial" panose="00000700000000000000" pitchFamily="50" charset="0"/>
                <a:cs typeface="Montserrat" panose="02000000000000000000" pitchFamily="2" charset="0"/>
              </a:rPr>
              <a:t>4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9610948" y="9126213"/>
            <a:ext cx="708847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828800" fontAlgn="base">
              <a:spcBef>
                <a:spcPct val="0"/>
              </a:spcBef>
              <a:spcAft>
                <a:spcPct val="0"/>
              </a:spcAft>
            </a:pPr>
            <a:r>
              <a:rPr lang="en-US" sz="7200" dirty="0">
                <a:solidFill>
                  <a:srgbClr val="FFFFFF"/>
                </a:solidFill>
                <a:latin typeface="Montserrat"/>
                <a:ea typeface="Questrial" panose="00000700000000000000" pitchFamily="50" charset="0"/>
                <a:cs typeface="Montserrat" panose="02000000000000000000" pitchFamily="2" charset="0"/>
              </a:rPr>
              <a:t>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449FA62-2172-4F30-918D-BC02AEB492B4}"/>
              </a:ext>
            </a:extLst>
          </p:cNvPr>
          <p:cNvSpPr/>
          <p:nvPr/>
        </p:nvSpPr>
        <p:spPr>
          <a:xfrm>
            <a:off x="2028312" y="436322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C407F91-E093-4055-ADA1-D106C5EABD71}"/>
              </a:ext>
            </a:extLst>
          </p:cNvPr>
          <p:cNvSpPr/>
          <p:nvPr/>
        </p:nvSpPr>
        <p:spPr>
          <a:xfrm>
            <a:off x="16352122" y="436322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8551F62-8F58-46A1-A111-441CFA7F23CB}"/>
              </a:ext>
            </a:extLst>
          </p:cNvPr>
          <p:cNvSpPr/>
          <p:nvPr/>
        </p:nvSpPr>
        <p:spPr>
          <a:xfrm>
            <a:off x="16896124" y="982623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863C352-8CFD-4124-AA42-68CE920506E4}"/>
              </a:ext>
            </a:extLst>
          </p:cNvPr>
          <p:cNvSpPr/>
          <p:nvPr/>
        </p:nvSpPr>
        <p:spPr>
          <a:xfrm>
            <a:off x="4261543" y="964468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B4F9A-960A-48E7-B942-224174CB1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84335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4729129" y="6021619"/>
            <a:ext cx="2692746" cy="3056362"/>
            <a:chOff x="7339932" y="3099854"/>
            <a:chExt cx="1320229" cy="1498507"/>
          </a:xfrm>
        </p:grpSpPr>
        <p:sp>
          <p:nvSpPr>
            <p:cNvPr id="23" name="Freeform 22"/>
            <p:cNvSpPr>
              <a:spLocks/>
            </p:cNvSpPr>
            <p:nvPr/>
          </p:nvSpPr>
          <p:spPr bwMode="auto">
            <a:xfrm rot="5400000">
              <a:off x="7250794" y="3188995"/>
              <a:ext cx="1498502" cy="1320226"/>
            </a:xfrm>
            <a:custGeom>
              <a:avLst/>
              <a:gdLst>
                <a:gd name="connsiteX0" fmla="*/ 1 w 1481139"/>
                <a:gd name="connsiteY0" fmla="*/ 1022350 h 1304927"/>
                <a:gd name="connsiteX1" fmla="*/ 1 w 1481139"/>
                <a:gd name="connsiteY1" fmla="*/ 444500 h 1304927"/>
                <a:gd name="connsiteX2" fmla="*/ 738189 w 1481139"/>
                <a:gd name="connsiteY2" fmla="*/ 0 h 1304927"/>
                <a:gd name="connsiteX3" fmla="*/ 1481139 w 1481139"/>
                <a:gd name="connsiteY3" fmla="*/ 444500 h 1304927"/>
                <a:gd name="connsiteX4" fmla="*/ 1481139 w 1481139"/>
                <a:gd name="connsiteY4" fmla="*/ 1022350 h 1304927"/>
                <a:gd name="connsiteX5" fmla="*/ 738189 w 1481139"/>
                <a:gd name="connsiteY5" fmla="*/ 741363 h 1304927"/>
                <a:gd name="connsiteX6" fmla="*/ 0 w 1481139"/>
                <a:gd name="connsiteY6" fmla="*/ 1022351 h 1304927"/>
                <a:gd name="connsiteX7" fmla="*/ 738188 w 1481139"/>
                <a:gd name="connsiteY7" fmla="*/ 741364 h 1304927"/>
                <a:gd name="connsiteX8" fmla="*/ 1481139 w 1481139"/>
                <a:gd name="connsiteY8" fmla="*/ 1022351 h 1304927"/>
                <a:gd name="connsiteX9" fmla="*/ 738188 w 1481139"/>
                <a:gd name="connsiteY9" fmla="*/ 1304927 h 130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81139" h="1304927">
                  <a:moveTo>
                    <a:pt x="1" y="1022350"/>
                  </a:moveTo>
                  <a:lnTo>
                    <a:pt x="1" y="444500"/>
                  </a:lnTo>
                  <a:lnTo>
                    <a:pt x="738189" y="0"/>
                  </a:lnTo>
                  <a:lnTo>
                    <a:pt x="1481139" y="444500"/>
                  </a:lnTo>
                  <a:lnTo>
                    <a:pt x="1481139" y="1022350"/>
                  </a:lnTo>
                  <a:lnTo>
                    <a:pt x="738189" y="741363"/>
                  </a:lnTo>
                  <a:close/>
                  <a:moveTo>
                    <a:pt x="0" y="1022351"/>
                  </a:moveTo>
                  <a:lnTo>
                    <a:pt x="738188" y="741364"/>
                  </a:lnTo>
                  <a:lnTo>
                    <a:pt x="1481139" y="1022351"/>
                  </a:lnTo>
                  <a:lnTo>
                    <a:pt x="738188" y="1304927"/>
                  </a:lnTo>
                  <a:close/>
                </a:path>
              </a:pathLst>
            </a:custGeom>
            <a:gradFill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38" name="Freeform 76"/>
            <p:cNvSpPr>
              <a:spLocks/>
            </p:cNvSpPr>
            <p:nvPr/>
          </p:nvSpPr>
          <p:spPr bwMode="auto">
            <a:xfrm rot="5400000">
              <a:off x="7769569" y="2956107"/>
              <a:ext cx="746841" cy="1034336"/>
            </a:xfrm>
            <a:custGeom>
              <a:avLst/>
              <a:gdLst>
                <a:gd name="T0" fmla="*/ 465 w 465"/>
                <a:gd name="T1" fmla="*/ 467 h 644"/>
                <a:gd name="T2" fmla="*/ 0 w 465"/>
                <a:gd name="T3" fmla="*/ 644 h 644"/>
                <a:gd name="T4" fmla="*/ 0 w 465"/>
                <a:gd name="T5" fmla="*/ 280 h 644"/>
                <a:gd name="T6" fmla="*/ 465 w 465"/>
                <a:gd name="T7" fmla="*/ 0 h 644"/>
                <a:gd name="T8" fmla="*/ 465 w 465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467"/>
                  </a:moveTo>
                  <a:lnTo>
                    <a:pt x="0" y="644"/>
                  </a:lnTo>
                  <a:lnTo>
                    <a:pt x="0" y="280"/>
                  </a:lnTo>
                  <a:lnTo>
                    <a:pt x="465" y="0"/>
                  </a:lnTo>
                  <a:lnTo>
                    <a:pt x="465" y="46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39" name="Freeform 77"/>
            <p:cNvSpPr>
              <a:spLocks/>
            </p:cNvSpPr>
            <p:nvPr/>
          </p:nvSpPr>
          <p:spPr bwMode="auto">
            <a:xfrm rot="5400000">
              <a:off x="7767162" y="3705363"/>
              <a:ext cx="751661" cy="1034336"/>
            </a:xfrm>
            <a:custGeom>
              <a:avLst/>
              <a:gdLst>
                <a:gd name="T0" fmla="*/ 0 w 468"/>
                <a:gd name="T1" fmla="*/ 467 h 644"/>
                <a:gd name="T2" fmla="*/ 468 w 468"/>
                <a:gd name="T3" fmla="*/ 644 h 644"/>
                <a:gd name="T4" fmla="*/ 468 w 468"/>
                <a:gd name="T5" fmla="*/ 280 h 644"/>
                <a:gd name="T6" fmla="*/ 0 w 468"/>
                <a:gd name="T7" fmla="*/ 0 h 644"/>
                <a:gd name="T8" fmla="*/ 0 w 468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467"/>
                  </a:moveTo>
                  <a:lnTo>
                    <a:pt x="468" y="644"/>
                  </a:lnTo>
                  <a:lnTo>
                    <a:pt x="468" y="280"/>
                  </a:lnTo>
                  <a:lnTo>
                    <a:pt x="0" y="0"/>
                  </a:lnTo>
                  <a:lnTo>
                    <a:pt x="0" y="467"/>
                  </a:lnTo>
                  <a:close/>
                </a:path>
              </a:pathLst>
            </a:custGeom>
            <a:gradFill>
              <a:gsLst>
                <a:gs pos="0">
                  <a:schemeClr val="accent6">
                    <a:lumMod val="81000"/>
                  </a:schemeClr>
                </a:gs>
                <a:gs pos="100000">
                  <a:schemeClr val="accent6">
                    <a:lumMod val="81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962128" y="6021623"/>
            <a:ext cx="2692736" cy="3056358"/>
            <a:chOff x="3531841" y="3099856"/>
            <a:chExt cx="1320224" cy="1498505"/>
          </a:xfrm>
        </p:grpSpPr>
        <p:sp>
          <p:nvSpPr>
            <p:cNvPr id="26" name="Freeform 25"/>
            <p:cNvSpPr>
              <a:spLocks/>
            </p:cNvSpPr>
            <p:nvPr/>
          </p:nvSpPr>
          <p:spPr bwMode="auto">
            <a:xfrm rot="5400000">
              <a:off x="3442703" y="3188996"/>
              <a:ext cx="1498501" cy="1320222"/>
            </a:xfrm>
            <a:custGeom>
              <a:avLst/>
              <a:gdLst>
                <a:gd name="connsiteX0" fmla="*/ 0 w 1481138"/>
                <a:gd name="connsiteY0" fmla="*/ 860425 h 1304925"/>
                <a:gd name="connsiteX1" fmla="*/ 0 w 1481138"/>
                <a:gd name="connsiteY1" fmla="*/ 282575 h 1304925"/>
                <a:gd name="connsiteX2" fmla="*/ 738188 w 1481138"/>
                <a:gd name="connsiteY2" fmla="*/ 0 h 1304925"/>
                <a:gd name="connsiteX3" fmla="*/ 1481138 w 1481138"/>
                <a:gd name="connsiteY3" fmla="*/ 282575 h 1304925"/>
                <a:gd name="connsiteX4" fmla="*/ 738188 w 1481138"/>
                <a:gd name="connsiteY4" fmla="*/ 565150 h 1304925"/>
                <a:gd name="connsiteX5" fmla="*/ 738188 w 1481138"/>
                <a:gd name="connsiteY5" fmla="*/ 565150 h 1304925"/>
                <a:gd name="connsiteX6" fmla="*/ 1481138 w 1481138"/>
                <a:gd name="connsiteY6" fmla="*/ 282575 h 1304925"/>
                <a:gd name="connsiteX7" fmla="*/ 1481138 w 1481138"/>
                <a:gd name="connsiteY7" fmla="*/ 860425 h 1304925"/>
                <a:gd name="connsiteX8" fmla="*/ 738188 w 1481138"/>
                <a:gd name="connsiteY8" fmla="*/ 1304925 h 130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1138" h="1304925">
                  <a:moveTo>
                    <a:pt x="0" y="860425"/>
                  </a:moveTo>
                  <a:lnTo>
                    <a:pt x="0" y="282575"/>
                  </a:lnTo>
                  <a:lnTo>
                    <a:pt x="738188" y="0"/>
                  </a:lnTo>
                  <a:lnTo>
                    <a:pt x="1481138" y="282575"/>
                  </a:lnTo>
                  <a:lnTo>
                    <a:pt x="738188" y="565150"/>
                  </a:lnTo>
                  <a:lnTo>
                    <a:pt x="738188" y="565150"/>
                  </a:lnTo>
                  <a:lnTo>
                    <a:pt x="1481138" y="282575"/>
                  </a:lnTo>
                  <a:lnTo>
                    <a:pt x="1481138" y="860425"/>
                  </a:lnTo>
                  <a:lnTo>
                    <a:pt x="738188" y="1304925"/>
                  </a:lnTo>
                  <a:close/>
                </a:path>
              </a:pathLst>
            </a:custGeom>
            <a:solidFill>
              <a:srgbClr val="2FA2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 rot="5400000">
              <a:off x="3675588" y="2956110"/>
              <a:ext cx="746841" cy="1034335"/>
            </a:xfrm>
            <a:custGeom>
              <a:avLst/>
              <a:gdLst>
                <a:gd name="T0" fmla="*/ 465 w 465"/>
                <a:gd name="T1" fmla="*/ 178 h 644"/>
                <a:gd name="T2" fmla="*/ 0 w 465"/>
                <a:gd name="T3" fmla="*/ 0 h 644"/>
                <a:gd name="T4" fmla="*/ 0 w 465"/>
                <a:gd name="T5" fmla="*/ 364 h 644"/>
                <a:gd name="T6" fmla="*/ 465 w 465"/>
                <a:gd name="T7" fmla="*/ 644 h 644"/>
                <a:gd name="T8" fmla="*/ 465 w 465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178"/>
                  </a:moveTo>
                  <a:lnTo>
                    <a:pt x="0" y="0"/>
                  </a:lnTo>
                  <a:lnTo>
                    <a:pt x="0" y="364"/>
                  </a:lnTo>
                  <a:lnTo>
                    <a:pt x="465" y="644"/>
                  </a:lnTo>
                  <a:lnTo>
                    <a:pt x="465" y="178"/>
                  </a:lnTo>
                  <a:close/>
                </a:path>
              </a:pathLst>
            </a:custGeom>
            <a:solidFill>
              <a:srgbClr val="40C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32" name="Freeform 71"/>
            <p:cNvSpPr>
              <a:spLocks/>
            </p:cNvSpPr>
            <p:nvPr/>
          </p:nvSpPr>
          <p:spPr bwMode="auto">
            <a:xfrm rot="5400000">
              <a:off x="3673181" y="3705363"/>
              <a:ext cx="751661" cy="1034335"/>
            </a:xfrm>
            <a:custGeom>
              <a:avLst/>
              <a:gdLst>
                <a:gd name="T0" fmla="*/ 0 w 468"/>
                <a:gd name="T1" fmla="*/ 178 h 644"/>
                <a:gd name="T2" fmla="*/ 468 w 468"/>
                <a:gd name="T3" fmla="*/ 0 h 644"/>
                <a:gd name="T4" fmla="*/ 468 w 468"/>
                <a:gd name="T5" fmla="*/ 364 h 644"/>
                <a:gd name="T6" fmla="*/ 0 w 468"/>
                <a:gd name="T7" fmla="*/ 644 h 644"/>
                <a:gd name="T8" fmla="*/ 0 w 468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178"/>
                  </a:moveTo>
                  <a:lnTo>
                    <a:pt x="468" y="0"/>
                  </a:lnTo>
                  <a:lnTo>
                    <a:pt x="468" y="364"/>
                  </a:lnTo>
                  <a:lnTo>
                    <a:pt x="0" y="644"/>
                  </a:lnTo>
                  <a:lnTo>
                    <a:pt x="0" y="178"/>
                  </a:lnTo>
                  <a:close/>
                </a:path>
              </a:pathLst>
            </a:custGeom>
            <a:solidFill>
              <a:srgbClr val="40C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009525" y="5101114"/>
            <a:ext cx="2391362" cy="4894096"/>
            <a:chOff x="4535661" y="2648539"/>
            <a:chExt cx="1172463" cy="2399531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 rot="5400000">
              <a:off x="3922129" y="3262073"/>
              <a:ext cx="2399529" cy="1172461"/>
            </a:xfrm>
            <a:custGeom>
              <a:avLst/>
              <a:gdLst>
                <a:gd name="connsiteX0" fmla="*/ 0 w 2371725"/>
                <a:gd name="connsiteY0" fmla="*/ 177801 h 1158876"/>
                <a:gd name="connsiteX1" fmla="*/ 1 w 2371725"/>
                <a:gd name="connsiteY1" fmla="*/ 177801 h 1158876"/>
                <a:gd name="connsiteX2" fmla="*/ 1 w 2371725"/>
                <a:gd name="connsiteY2" fmla="*/ 177800 h 1158876"/>
                <a:gd name="connsiteX3" fmla="*/ 3 w 2371725"/>
                <a:gd name="connsiteY3" fmla="*/ 177800 h 1158876"/>
                <a:gd name="connsiteX4" fmla="*/ 1184276 w 2371725"/>
                <a:gd name="connsiteY4" fmla="*/ 0 h 1158876"/>
                <a:gd name="connsiteX5" fmla="*/ 2371725 w 2371725"/>
                <a:gd name="connsiteY5" fmla="*/ 177801 h 1158876"/>
                <a:gd name="connsiteX6" fmla="*/ 1184276 w 2371725"/>
                <a:gd name="connsiteY6" fmla="*/ 355601 h 1158876"/>
                <a:gd name="connsiteX7" fmla="*/ 1184276 w 2371725"/>
                <a:gd name="connsiteY7" fmla="*/ 355601 h 1158876"/>
                <a:gd name="connsiteX8" fmla="*/ 2371725 w 2371725"/>
                <a:gd name="connsiteY8" fmla="*/ 177801 h 1158876"/>
                <a:gd name="connsiteX9" fmla="*/ 2371725 w 2371725"/>
                <a:gd name="connsiteY9" fmla="*/ 803276 h 1158876"/>
                <a:gd name="connsiteX10" fmla="*/ 1184276 w 2371725"/>
                <a:gd name="connsiteY10" fmla="*/ 1158876 h 1158876"/>
                <a:gd name="connsiteX11" fmla="*/ 1184276 w 2371725"/>
                <a:gd name="connsiteY11" fmla="*/ 1158875 h 1158876"/>
                <a:gd name="connsiteX12" fmla="*/ 1 w 2371725"/>
                <a:gd name="connsiteY12" fmla="*/ 803275 h 1158876"/>
                <a:gd name="connsiteX13" fmla="*/ 1 w 2371725"/>
                <a:gd name="connsiteY13" fmla="*/ 177801 h 115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71725" h="1158876">
                  <a:moveTo>
                    <a:pt x="0" y="177801"/>
                  </a:moveTo>
                  <a:lnTo>
                    <a:pt x="1" y="177801"/>
                  </a:lnTo>
                  <a:lnTo>
                    <a:pt x="1" y="177800"/>
                  </a:lnTo>
                  <a:lnTo>
                    <a:pt x="3" y="177800"/>
                  </a:lnTo>
                  <a:lnTo>
                    <a:pt x="1184276" y="0"/>
                  </a:lnTo>
                  <a:lnTo>
                    <a:pt x="2371725" y="177801"/>
                  </a:lnTo>
                  <a:lnTo>
                    <a:pt x="1184276" y="355601"/>
                  </a:lnTo>
                  <a:lnTo>
                    <a:pt x="1184276" y="355601"/>
                  </a:lnTo>
                  <a:lnTo>
                    <a:pt x="2371725" y="177801"/>
                  </a:lnTo>
                  <a:lnTo>
                    <a:pt x="2371725" y="803276"/>
                  </a:lnTo>
                  <a:lnTo>
                    <a:pt x="1184276" y="1158876"/>
                  </a:lnTo>
                  <a:lnTo>
                    <a:pt x="1184276" y="1158875"/>
                  </a:lnTo>
                  <a:lnTo>
                    <a:pt x="1" y="803275"/>
                  </a:lnTo>
                  <a:lnTo>
                    <a:pt x="1" y="177801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65000"/>
                  </a:schemeClr>
                </a:gs>
                <a:gs pos="100000">
                  <a:schemeClr val="accent1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33" name="Freeform 73"/>
            <p:cNvSpPr>
              <a:spLocks/>
            </p:cNvSpPr>
            <p:nvPr/>
          </p:nvSpPr>
          <p:spPr bwMode="auto">
            <a:xfrm rot="5400000">
              <a:off x="4432870" y="2751334"/>
              <a:ext cx="1198160" cy="992577"/>
            </a:xfrm>
            <a:custGeom>
              <a:avLst/>
              <a:gdLst>
                <a:gd name="T0" fmla="*/ 746 w 746"/>
                <a:gd name="T1" fmla="*/ 112 h 618"/>
                <a:gd name="T2" fmla="*/ 0 w 746"/>
                <a:gd name="T3" fmla="*/ 0 h 618"/>
                <a:gd name="T4" fmla="*/ 0 w 746"/>
                <a:gd name="T5" fmla="*/ 394 h 618"/>
                <a:gd name="T6" fmla="*/ 746 w 746"/>
                <a:gd name="T7" fmla="*/ 618 h 618"/>
                <a:gd name="T8" fmla="*/ 746 w 746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8">
                  <a:moveTo>
                    <a:pt x="746" y="112"/>
                  </a:moveTo>
                  <a:lnTo>
                    <a:pt x="0" y="0"/>
                  </a:lnTo>
                  <a:lnTo>
                    <a:pt x="0" y="394"/>
                  </a:lnTo>
                  <a:lnTo>
                    <a:pt x="746" y="618"/>
                  </a:lnTo>
                  <a:lnTo>
                    <a:pt x="746" y="1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34" name="Freeform 74"/>
            <p:cNvSpPr>
              <a:spLocks/>
            </p:cNvSpPr>
            <p:nvPr/>
          </p:nvSpPr>
          <p:spPr bwMode="auto">
            <a:xfrm rot="5400000">
              <a:off x="4431265" y="3951096"/>
              <a:ext cx="1201370" cy="992577"/>
            </a:xfrm>
            <a:custGeom>
              <a:avLst/>
              <a:gdLst>
                <a:gd name="T0" fmla="*/ 0 w 748"/>
                <a:gd name="T1" fmla="*/ 112 h 618"/>
                <a:gd name="T2" fmla="*/ 748 w 748"/>
                <a:gd name="T3" fmla="*/ 0 h 618"/>
                <a:gd name="T4" fmla="*/ 748 w 748"/>
                <a:gd name="T5" fmla="*/ 394 h 618"/>
                <a:gd name="T6" fmla="*/ 0 w 748"/>
                <a:gd name="T7" fmla="*/ 618 h 618"/>
                <a:gd name="T8" fmla="*/ 0 w 748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8">
                  <a:moveTo>
                    <a:pt x="0" y="112"/>
                  </a:moveTo>
                  <a:lnTo>
                    <a:pt x="748" y="0"/>
                  </a:lnTo>
                  <a:lnTo>
                    <a:pt x="748" y="394"/>
                  </a:lnTo>
                  <a:lnTo>
                    <a:pt x="0" y="618"/>
                  </a:lnTo>
                  <a:lnTo>
                    <a:pt x="0" y="11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81000"/>
                  </a:schemeClr>
                </a:gs>
                <a:gs pos="100000">
                  <a:schemeClr val="accent1">
                    <a:lumMod val="81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2979824" y="5101115"/>
            <a:ext cx="2391360" cy="4894094"/>
            <a:chOff x="6482264" y="2648539"/>
            <a:chExt cx="1172462" cy="2399530"/>
          </a:xfrm>
        </p:grpSpPr>
        <p:sp>
          <p:nvSpPr>
            <p:cNvPr id="29" name="Freeform 28"/>
            <p:cNvSpPr>
              <a:spLocks/>
            </p:cNvSpPr>
            <p:nvPr/>
          </p:nvSpPr>
          <p:spPr bwMode="auto">
            <a:xfrm rot="5400000">
              <a:off x="5868730" y="3262073"/>
              <a:ext cx="2399529" cy="1172462"/>
            </a:xfrm>
            <a:custGeom>
              <a:avLst/>
              <a:gdLst>
                <a:gd name="connsiteX0" fmla="*/ 1184276 w 2371725"/>
                <a:gd name="connsiteY0" fmla="*/ 803276 h 1158876"/>
                <a:gd name="connsiteX1" fmla="*/ 1184276 w 2371725"/>
                <a:gd name="connsiteY1" fmla="*/ 0 h 1158876"/>
                <a:gd name="connsiteX2" fmla="*/ 2371725 w 2371725"/>
                <a:gd name="connsiteY2" fmla="*/ 355600 h 1158876"/>
                <a:gd name="connsiteX3" fmla="*/ 2371725 w 2371725"/>
                <a:gd name="connsiteY3" fmla="*/ 979489 h 1158876"/>
                <a:gd name="connsiteX4" fmla="*/ 0 w 2371725"/>
                <a:gd name="connsiteY4" fmla="*/ 979489 h 1158876"/>
                <a:gd name="connsiteX5" fmla="*/ 0 w 2371725"/>
                <a:gd name="connsiteY5" fmla="*/ 979489 h 1158876"/>
                <a:gd name="connsiteX6" fmla="*/ 0 w 2371725"/>
                <a:gd name="connsiteY6" fmla="*/ 355601 h 1158876"/>
                <a:gd name="connsiteX7" fmla="*/ 1184275 w 2371725"/>
                <a:gd name="connsiteY7" fmla="*/ 1 h 1158876"/>
                <a:gd name="connsiteX8" fmla="*/ 1184275 w 2371725"/>
                <a:gd name="connsiteY8" fmla="*/ 803276 h 1158876"/>
                <a:gd name="connsiteX9" fmla="*/ 2371725 w 2371725"/>
                <a:gd name="connsiteY9" fmla="*/ 979489 h 1158876"/>
                <a:gd name="connsiteX10" fmla="*/ 1184275 w 2371725"/>
                <a:gd name="connsiteY10" fmla="*/ 1158876 h 1158876"/>
                <a:gd name="connsiteX11" fmla="*/ 2 w 2371725"/>
                <a:gd name="connsiteY11" fmla="*/ 979489 h 115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725" h="1158876">
                  <a:moveTo>
                    <a:pt x="1184276" y="803276"/>
                  </a:moveTo>
                  <a:lnTo>
                    <a:pt x="1184276" y="0"/>
                  </a:lnTo>
                  <a:lnTo>
                    <a:pt x="2371725" y="355600"/>
                  </a:lnTo>
                  <a:lnTo>
                    <a:pt x="2371725" y="979489"/>
                  </a:lnTo>
                  <a:close/>
                  <a:moveTo>
                    <a:pt x="0" y="979489"/>
                  </a:moveTo>
                  <a:lnTo>
                    <a:pt x="0" y="979489"/>
                  </a:lnTo>
                  <a:lnTo>
                    <a:pt x="0" y="355601"/>
                  </a:lnTo>
                  <a:lnTo>
                    <a:pt x="1184275" y="1"/>
                  </a:lnTo>
                  <a:lnTo>
                    <a:pt x="1184275" y="803276"/>
                  </a:lnTo>
                  <a:lnTo>
                    <a:pt x="2371725" y="979489"/>
                  </a:lnTo>
                  <a:lnTo>
                    <a:pt x="1184275" y="1158876"/>
                  </a:lnTo>
                  <a:lnTo>
                    <a:pt x="2" y="979489"/>
                  </a:lnTo>
                  <a:close/>
                </a:path>
              </a:pathLst>
            </a:custGeom>
            <a:gradFill>
              <a:gsLst>
                <a:gs pos="0">
                  <a:schemeClr val="accent5">
                    <a:lumMod val="65000"/>
                  </a:schemeClr>
                </a:gs>
                <a:gs pos="100000">
                  <a:schemeClr val="accent5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36" name="Freeform 79"/>
            <p:cNvSpPr>
              <a:spLocks/>
            </p:cNvSpPr>
            <p:nvPr/>
          </p:nvSpPr>
          <p:spPr bwMode="auto">
            <a:xfrm rot="5400000">
              <a:off x="6560159" y="2752133"/>
              <a:ext cx="1198158" cy="990971"/>
            </a:xfrm>
            <a:custGeom>
              <a:avLst/>
              <a:gdLst>
                <a:gd name="T0" fmla="*/ 746 w 746"/>
                <a:gd name="T1" fmla="*/ 506 h 617"/>
                <a:gd name="T2" fmla="*/ 0 w 746"/>
                <a:gd name="T3" fmla="*/ 617 h 617"/>
                <a:gd name="T4" fmla="*/ 0 w 746"/>
                <a:gd name="T5" fmla="*/ 224 h 617"/>
                <a:gd name="T6" fmla="*/ 746 w 746"/>
                <a:gd name="T7" fmla="*/ 0 h 617"/>
                <a:gd name="T8" fmla="*/ 746 w 746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7">
                  <a:moveTo>
                    <a:pt x="746" y="506"/>
                  </a:moveTo>
                  <a:lnTo>
                    <a:pt x="0" y="617"/>
                  </a:lnTo>
                  <a:lnTo>
                    <a:pt x="0" y="224"/>
                  </a:lnTo>
                  <a:lnTo>
                    <a:pt x="746" y="0"/>
                  </a:lnTo>
                  <a:lnTo>
                    <a:pt x="746" y="50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37" name="Freeform 80"/>
            <p:cNvSpPr>
              <a:spLocks/>
            </p:cNvSpPr>
            <p:nvPr/>
          </p:nvSpPr>
          <p:spPr bwMode="auto">
            <a:xfrm rot="5400000">
              <a:off x="6558555" y="3951898"/>
              <a:ext cx="1201370" cy="990971"/>
            </a:xfrm>
            <a:custGeom>
              <a:avLst/>
              <a:gdLst>
                <a:gd name="T0" fmla="*/ 0 w 748"/>
                <a:gd name="T1" fmla="*/ 506 h 617"/>
                <a:gd name="T2" fmla="*/ 748 w 748"/>
                <a:gd name="T3" fmla="*/ 617 h 617"/>
                <a:gd name="T4" fmla="*/ 748 w 748"/>
                <a:gd name="T5" fmla="*/ 224 h 617"/>
                <a:gd name="T6" fmla="*/ 0 w 748"/>
                <a:gd name="T7" fmla="*/ 0 h 617"/>
                <a:gd name="T8" fmla="*/ 0 w 748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7">
                  <a:moveTo>
                    <a:pt x="0" y="506"/>
                  </a:moveTo>
                  <a:lnTo>
                    <a:pt x="748" y="617"/>
                  </a:lnTo>
                  <a:lnTo>
                    <a:pt x="748" y="224"/>
                  </a:lnTo>
                  <a:lnTo>
                    <a:pt x="0" y="0"/>
                  </a:lnTo>
                  <a:lnTo>
                    <a:pt x="0" y="506"/>
                  </a:lnTo>
                  <a:close/>
                </a:path>
              </a:pathLst>
            </a:custGeom>
            <a:gradFill>
              <a:gsLst>
                <a:gs pos="0">
                  <a:schemeClr val="accent5">
                    <a:lumMod val="81000"/>
                  </a:schemeClr>
                </a:gs>
                <a:gs pos="100000">
                  <a:schemeClr val="accent5">
                    <a:lumMod val="81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1128983" y="4180607"/>
            <a:ext cx="2099814" cy="6735110"/>
            <a:chOff x="5574812" y="2197222"/>
            <a:chExt cx="1029520" cy="3302164"/>
          </a:xfrm>
        </p:grpSpPr>
        <p:sp>
          <p:nvSpPr>
            <p:cNvPr id="30" name="Freeform 29"/>
            <p:cNvSpPr>
              <a:spLocks/>
            </p:cNvSpPr>
            <p:nvPr/>
          </p:nvSpPr>
          <p:spPr bwMode="auto">
            <a:xfrm rot="5400000">
              <a:off x="4438491" y="3333544"/>
              <a:ext cx="3302164" cy="1029519"/>
            </a:xfrm>
            <a:custGeom>
              <a:avLst/>
              <a:gdLst>
                <a:gd name="connsiteX0" fmla="*/ 1630364 w 3263901"/>
                <a:gd name="connsiteY0" fmla="*/ 1017589 h 1017589"/>
                <a:gd name="connsiteX1" fmla="*/ 1630364 w 3263901"/>
                <a:gd name="connsiteY1" fmla="*/ 0 h 1017589"/>
                <a:gd name="connsiteX2" fmla="*/ 3263901 w 3263901"/>
                <a:gd name="connsiteY2" fmla="*/ 176213 h 1017589"/>
                <a:gd name="connsiteX3" fmla="*/ 3263901 w 3263901"/>
                <a:gd name="connsiteY3" fmla="*/ 844551 h 1017589"/>
                <a:gd name="connsiteX4" fmla="*/ 0 w 3263901"/>
                <a:gd name="connsiteY4" fmla="*/ 844552 h 1017589"/>
                <a:gd name="connsiteX5" fmla="*/ 0 w 3263901"/>
                <a:gd name="connsiteY5" fmla="*/ 176214 h 1017589"/>
                <a:gd name="connsiteX6" fmla="*/ 1630363 w 3263901"/>
                <a:gd name="connsiteY6" fmla="*/ 1 h 1017589"/>
                <a:gd name="connsiteX7" fmla="*/ 1630363 w 3263901"/>
                <a:gd name="connsiteY7" fmla="*/ 1017589 h 1017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3901" h="1017589">
                  <a:moveTo>
                    <a:pt x="1630364" y="1017589"/>
                  </a:moveTo>
                  <a:lnTo>
                    <a:pt x="1630364" y="0"/>
                  </a:lnTo>
                  <a:lnTo>
                    <a:pt x="3263901" y="176213"/>
                  </a:lnTo>
                  <a:lnTo>
                    <a:pt x="3263901" y="844551"/>
                  </a:lnTo>
                  <a:close/>
                  <a:moveTo>
                    <a:pt x="0" y="844552"/>
                  </a:moveTo>
                  <a:lnTo>
                    <a:pt x="0" y="176214"/>
                  </a:lnTo>
                  <a:lnTo>
                    <a:pt x="1630363" y="1"/>
                  </a:lnTo>
                  <a:lnTo>
                    <a:pt x="1630363" y="1017589"/>
                  </a:lnTo>
                  <a:close/>
                </a:path>
              </a:pathLst>
            </a:custGeom>
            <a:gradFill>
              <a:gsLst>
                <a:gs pos="0">
                  <a:schemeClr val="accent3">
                    <a:lumMod val="65000"/>
                  </a:schemeClr>
                </a:gs>
                <a:gs pos="100000">
                  <a:schemeClr val="accent3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1" name="Freeform 81"/>
            <p:cNvSpPr>
              <a:spLocks/>
            </p:cNvSpPr>
            <p:nvPr/>
          </p:nvSpPr>
          <p:spPr bwMode="auto">
            <a:xfrm rot="5400000">
              <a:off x="5264834" y="2507201"/>
              <a:ext cx="1649474" cy="1029518"/>
            </a:xfrm>
            <a:custGeom>
              <a:avLst/>
              <a:gdLst>
                <a:gd name="T0" fmla="*/ 1027 w 1027"/>
                <a:gd name="T1" fmla="*/ 641 h 641"/>
                <a:gd name="T2" fmla="*/ 0 w 1027"/>
                <a:gd name="T3" fmla="*/ 532 h 641"/>
                <a:gd name="T4" fmla="*/ 0 w 1027"/>
                <a:gd name="T5" fmla="*/ 111 h 641"/>
                <a:gd name="T6" fmla="*/ 1027 w 1027"/>
                <a:gd name="T7" fmla="*/ 0 h 641"/>
                <a:gd name="T8" fmla="*/ 1027 w 1027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7" h="641">
                  <a:moveTo>
                    <a:pt x="1027" y="641"/>
                  </a:moveTo>
                  <a:lnTo>
                    <a:pt x="0" y="532"/>
                  </a:lnTo>
                  <a:lnTo>
                    <a:pt x="0" y="111"/>
                  </a:lnTo>
                  <a:lnTo>
                    <a:pt x="1027" y="0"/>
                  </a:lnTo>
                  <a:lnTo>
                    <a:pt x="1027" y="64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2" name="Freeform 82"/>
            <p:cNvSpPr>
              <a:spLocks/>
            </p:cNvSpPr>
            <p:nvPr/>
          </p:nvSpPr>
          <p:spPr bwMode="auto">
            <a:xfrm rot="5400000">
              <a:off x="5263227" y="4158282"/>
              <a:ext cx="1652688" cy="1029518"/>
            </a:xfrm>
            <a:custGeom>
              <a:avLst/>
              <a:gdLst>
                <a:gd name="T0" fmla="*/ 0 w 1029"/>
                <a:gd name="T1" fmla="*/ 641 h 641"/>
                <a:gd name="T2" fmla="*/ 1029 w 1029"/>
                <a:gd name="T3" fmla="*/ 532 h 641"/>
                <a:gd name="T4" fmla="*/ 1029 w 1029"/>
                <a:gd name="T5" fmla="*/ 111 h 641"/>
                <a:gd name="T6" fmla="*/ 0 w 1029"/>
                <a:gd name="T7" fmla="*/ 0 h 641"/>
                <a:gd name="T8" fmla="*/ 0 w 1029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41">
                  <a:moveTo>
                    <a:pt x="0" y="641"/>
                  </a:moveTo>
                  <a:lnTo>
                    <a:pt x="1029" y="532"/>
                  </a:lnTo>
                  <a:lnTo>
                    <a:pt x="1029" y="111"/>
                  </a:lnTo>
                  <a:lnTo>
                    <a:pt x="0" y="0"/>
                  </a:lnTo>
                  <a:lnTo>
                    <a:pt x="0" y="641"/>
                  </a:lnTo>
                  <a:close/>
                </a:path>
              </a:pathLst>
            </a:custGeom>
            <a:gradFill>
              <a:gsLst>
                <a:gs pos="0">
                  <a:schemeClr val="accent3">
                    <a:lumMod val="81000"/>
                  </a:schemeClr>
                </a:gs>
                <a:gs pos="100000">
                  <a:schemeClr val="accent3">
                    <a:lumMod val="81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FFDCAEFE-3B40-4298-8F69-67F519CF8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D3579E9-B18D-4709-AFF5-5F7A496E6266}"/>
              </a:ext>
            </a:extLst>
          </p:cNvPr>
          <p:cNvSpPr/>
          <p:nvPr/>
        </p:nvSpPr>
        <p:spPr>
          <a:xfrm>
            <a:off x="18817979" y="368474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5862255-F72A-4D51-9444-9BDEDD8F20B7}"/>
              </a:ext>
            </a:extLst>
          </p:cNvPr>
          <p:cNvSpPr/>
          <p:nvPr/>
        </p:nvSpPr>
        <p:spPr>
          <a:xfrm>
            <a:off x="18817979" y="1060324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3" name="Freeform 104">
            <a:extLst>
              <a:ext uri="{FF2B5EF4-FFF2-40B4-BE49-F238E27FC236}">
                <a16:creationId xmlns:a16="http://schemas.microsoft.com/office/drawing/2014/main" id="{CAA0BC82-E255-43DE-84F3-D6B28B779D7B}"/>
              </a:ext>
            </a:extLst>
          </p:cNvPr>
          <p:cNvSpPr>
            <a:spLocks noEditPoints="1"/>
          </p:cNvSpPr>
          <p:nvPr/>
        </p:nvSpPr>
        <p:spPr bwMode="auto">
          <a:xfrm>
            <a:off x="17796317" y="10758929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69DD01B-1AC2-42B8-B0BB-AE39CC226212}"/>
              </a:ext>
            </a:extLst>
          </p:cNvPr>
          <p:cNvGrpSpPr/>
          <p:nvPr/>
        </p:nvGrpSpPr>
        <p:grpSpPr>
          <a:xfrm>
            <a:off x="1112681" y="3590895"/>
            <a:ext cx="1184782" cy="1708113"/>
            <a:chOff x="8070381" y="750589"/>
            <a:chExt cx="1775895" cy="2560328"/>
          </a:xfrm>
          <a:solidFill>
            <a:srgbClr val="40C0CB"/>
          </a:solidFill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5E22F61F-87CA-4CC3-90DF-4ACF66B7A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A25C472D-891F-49DE-9918-71377DBC5372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7" name="Freeform 20">
            <a:extLst>
              <a:ext uri="{FF2B5EF4-FFF2-40B4-BE49-F238E27FC236}">
                <a16:creationId xmlns:a16="http://schemas.microsoft.com/office/drawing/2014/main" id="{A48B1CDF-D4B2-4E99-8EFD-F15291BB7F06}"/>
              </a:ext>
            </a:extLst>
          </p:cNvPr>
          <p:cNvSpPr>
            <a:spLocks noEditPoints="1"/>
          </p:cNvSpPr>
          <p:nvPr/>
        </p:nvSpPr>
        <p:spPr bwMode="auto">
          <a:xfrm>
            <a:off x="17345459" y="3863862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93E23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8" name="Freeform 69">
            <a:extLst>
              <a:ext uri="{FF2B5EF4-FFF2-40B4-BE49-F238E27FC236}">
                <a16:creationId xmlns:a16="http://schemas.microsoft.com/office/drawing/2014/main" id="{E737BE33-0430-490D-8D31-9FE6B94E861D}"/>
              </a:ext>
            </a:extLst>
          </p:cNvPr>
          <p:cNvSpPr>
            <a:spLocks noEditPoints="1"/>
          </p:cNvSpPr>
          <p:nvPr/>
        </p:nvSpPr>
        <p:spPr bwMode="auto">
          <a:xfrm>
            <a:off x="1527616" y="9869537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80A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0CE93F1-4F28-4890-AF70-8788D7F404E4}"/>
              </a:ext>
            </a:extLst>
          </p:cNvPr>
          <p:cNvSpPr/>
          <p:nvPr/>
        </p:nvSpPr>
        <p:spPr>
          <a:xfrm>
            <a:off x="2764543" y="361630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8D61503-8948-4AA6-8EC4-84AEAAD2F704}"/>
              </a:ext>
            </a:extLst>
          </p:cNvPr>
          <p:cNvSpPr/>
          <p:nvPr/>
        </p:nvSpPr>
        <p:spPr>
          <a:xfrm>
            <a:off x="2764544" y="965702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6702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 29"/>
          <p:cNvSpPr>
            <a:spLocks/>
          </p:cNvSpPr>
          <p:nvPr/>
        </p:nvSpPr>
        <p:spPr bwMode="auto">
          <a:xfrm>
            <a:off x="11715598" y="5077599"/>
            <a:ext cx="872060" cy="763182"/>
          </a:xfrm>
          <a:custGeom>
            <a:avLst/>
            <a:gdLst>
              <a:gd name="T0" fmla="*/ 66 w 979"/>
              <a:gd name="T1" fmla="*/ 0 h 860"/>
              <a:gd name="T2" fmla="*/ 0 w 979"/>
              <a:gd name="T3" fmla="*/ 41 h 860"/>
              <a:gd name="T4" fmla="*/ 785 w 979"/>
              <a:gd name="T5" fmla="*/ 860 h 860"/>
              <a:gd name="T6" fmla="*/ 880 w 979"/>
              <a:gd name="T7" fmla="*/ 802 h 860"/>
              <a:gd name="T8" fmla="*/ 947 w 979"/>
              <a:gd name="T9" fmla="*/ 622 h 860"/>
              <a:gd name="T10" fmla="*/ 66 w 979"/>
              <a:gd name="T11" fmla="*/ 0 h 8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79" h="860">
                <a:moveTo>
                  <a:pt x="66" y="0"/>
                </a:moveTo>
                <a:cubicBezTo>
                  <a:pt x="44" y="13"/>
                  <a:pt x="22" y="27"/>
                  <a:pt x="0" y="41"/>
                </a:cubicBezTo>
                <a:cubicBezTo>
                  <a:pt x="218" y="284"/>
                  <a:pt x="486" y="560"/>
                  <a:pt x="785" y="860"/>
                </a:cubicBezTo>
                <a:cubicBezTo>
                  <a:pt x="818" y="835"/>
                  <a:pt x="850" y="815"/>
                  <a:pt x="880" y="802"/>
                </a:cubicBezTo>
                <a:cubicBezTo>
                  <a:pt x="979" y="758"/>
                  <a:pt x="929" y="654"/>
                  <a:pt x="947" y="622"/>
                </a:cubicBezTo>
                <a:cubicBezTo>
                  <a:pt x="663" y="359"/>
                  <a:pt x="327" y="198"/>
                  <a:pt x="66" y="0"/>
                </a:cubicBezTo>
              </a:path>
            </a:pathLst>
          </a:custGeom>
          <a:solidFill>
            <a:srgbClr val="CFD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1" name="Freeform 31"/>
          <p:cNvSpPr>
            <a:spLocks/>
          </p:cNvSpPr>
          <p:nvPr/>
        </p:nvSpPr>
        <p:spPr bwMode="auto">
          <a:xfrm>
            <a:off x="13328441" y="6628447"/>
            <a:ext cx="336010" cy="281310"/>
          </a:xfrm>
          <a:custGeom>
            <a:avLst/>
            <a:gdLst>
              <a:gd name="T0" fmla="*/ 248 w 377"/>
              <a:gd name="T1" fmla="*/ 0 h 317"/>
              <a:gd name="T2" fmla="*/ 0 w 377"/>
              <a:gd name="T3" fmla="*/ 141 h 317"/>
              <a:gd name="T4" fmla="*/ 171 w 377"/>
              <a:gd name="T5" fmla="*/ 317 h 317"/>
              <a:gd name="T6" fmla="*/ 377 w 377"/>
              <a:gd name="T7" fmla="*/ 157 h 317"/>
              <a:gd name="T8" fmla="*/ 248 w 377"/>
              <a:gd name="T9" fmla="*/ 0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7" h="317">
                <a:moveTo>
                  <a:pt x="248" y="0"/>
                </a:moveTo>
                <a:cubicBezTo>
                  <a:pt x="198" y="17"/>
                  <a:pt x="109" y="68"/>
                  <a:pt x="0" y="141"/>
                </a:cubicBezTo>
                <a:cubicBezTo>
                  <a:pt x="58" y="201"/>
                  <a:pt x="115" y="259"/>
                  <a:pt x="171" y="317"/>
                </a:cubicBezTo>
                <a:cubicBezTo>
                  <a:pt x="241" y="262"/>
                  <a:pt x="310" y="208"/>
                  <a:pt x="377" y="157"/>
                </a:cubicBezTo>
                <a:cubicBezTo>
                  <a:pt x="344" y="107"/>
                  <a:pt x="303" y="55"/>
                  <a:pt x="248" y="0"/>
                </a:cubicBezTo>
              </a:path>
            </a:pathLst>
          </a:custGeom>
          <a:solidFill>
            <a:srgbClr val="CFD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0322075" y="4237478"/>
            <a:ext cx="4832790" cy="4878112"/>
            <a:chOff x="5069951" y="2117152"/>
            <a:chExt cx="2397858" cy="2420345"/>
          </a:xfrm>
        </p:grpSpPr>
        <p:sp>
          <p:nvSpPr>
            <p:cNvPr id="58" name="Freeform 28"/>
            <p:cNvSpPr>
              <a:spLocks/>
            </p:cNvSpPr>
            <p:nvPr/>
          </p:nvSpPr>
          <p:spPr bwMode="auto">
            <a:xfrm>
              <a:off x="5094248" y="2117152"/>
              <a:ext cx="2373561" cy="2395532"/>
            </a:xfrm>
            <a:custGeom>
              <a:avLst/>
              <a:gdLst>
                <a:gd name="T0" fmla="*/ 2954 w 5369"/>
                <a:gd name="T1" fmla="*/ 2485 h 5441"/>
                <a:gd name="T2" fmla="*/ 5369 w 5369"/>
                <a:gd name="T3" fmla="*/ 4518 h 5441"/>
                <a:gd name="T4" fmla="*/ 4732 w 5369"/>
                <a:gd name="T5" fmla="*/ 5155 h 5441"/>
                <a:gd name="T6" fmla="*/ 1990 w 5369"/>
                <a:gd name="T7" fmla="*/ 3449 h 5441"/>
                <a:gd name="T8" fmla="*/ 286 w 5369"/>
                <a:gd name="T9" fmla="*/ 709 h 5441"/>
                <a:gd name="T10" fmla="*/ 995 w 5369"/>
                <a:gd name="T11" fmla="*/ 0 h 5441"/>
                <a:gd name="T12" fmla="*/ 2954 w 5369"/>
                <a:gd name="T13" fmla="*/ 2485 h 5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69" h="5441">
                  <a:moveTo>
                    <a:pt x="2954" y="2485"/>
                  </a:moveTo>
                  <a:cubicBezTo>
                    <a:pt x="4183" y="3713"/>
                    <a:pt x="5083" y="4804"/>
                    <a:pt x="5369" y="4518"/>
                  </a:cubicBezTo>
                  <a:cubicBezTo>
                    <a:pt x="4732" y="5155"/>
                    <a:pt x="4732" y="5155"/>
                    <a:pt x="4732" y="5155"/>
                  </a:cubicBezTo>
                  <a:cubicBezTo>
                    <a:pt x="4446" y="5441"/>
                    <a:pt x="3218" y="4678"/>
                    <a:pt x="1990" y="3449"/>
                  </a:cubicBezTo>
                  <a:cubicBezTo>
                    <a:pt x="761" y="2221"/>
                    <a:pt x="0" y="995"/>
                    <a:pt x="286" y="709"/>
                  </a:cubicBezTo>
                  <a:cubicBezTo>
                    <a:pt x="995" y="0"/>
                    <a:pt x="995" y="0"/>
                    <a:pt x="995" y="0"/>
                  </a:cubicBezTo>
                  <a:cubicBezTo>
                    <a:pt x="709" y="286"/>
                    <a:pt x="1726" y="1256"/>
                    <a:pt x="2954" y="2485"/>
                  </a:cubicBezTo>
                </a:path>
              </a:pathLst>
            </a:custGeom>
            <a:solidFill>
              <a:srgbClr val="6382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0" name="Freeform 30"/>
            <p:cNvSpPr>
              <a:spLocks/>
            </p:cNvSpPr>
            <p:nvPr/>
          </p:nvSpPr>
          <p:spPr bwMode="auto">
            <a:xfrm>
              <a:off x="5470327" y="2560175"/>
              <a:ext cx="638171" cy="773870"/>
            </a:xfrm>
            <a:custGeom>
              <a:avLst/>
              <a:gdLst>
                <a:gd name="T0" fmla="*/ 658 w 1443"/>
                <a:gd name="T1" fmla="*/ 0 h 1758"/>
                <a:gd name="T2" fmla="*/ 296 w 1443"/>
                <a:gd name="T3" fmla="*/ 295 h 1758"/>
                <a:gd name="T4" fmla="*/ 0 w 1443"/>
                <a:gd name="T5" fmla="*/ 954 h 1758"/>
                <a:gd name="T6" fmla="*/ 636 w 1443"/>
                <a:gd name="T7" fmla="*/ 1758 h 1758"/>
                <a:gd name="T8" fmla="*/ 1443 w 1443"/>
                <a:gd name="T9" fmla="*/ 819 h 1758"/>
                <a:gd name="T10" fmla="*/ 658 w 1443"/>
                <a:gd name="T11" fmla="*/ 0 h 1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3" h="1758">
                  <a:moveTo>
                    <a:pt x="658" y="0"/>
                  </a:moveTo>
                  <a:cubicBezTo>
                    <a:pt x="536" y="80"/>
                    <a:pt x="413" y="179"/>
                    <a:pt x="296" y="295"/>
                  </a:cubicBezTo>
                  <a:cubicBezTo>
                    <a:pt x="128" y="463"/>
                    <a:pt x="37" y="704"/>
                    <a:pt x="0" y="954"/>
                  </a:cubicBezTo>
                  <a:cubicBezTo>
                    <a:pt x="165" y="1195"/>
                    <a:pt x="382" y="1469"/>
                    <a:pt x="636" y="1758"/>
                  </a:cubicBezTo>
                  <a:cubicBezTo>
                    <a:pt x="862" y="1485"/>
                    <a:pt x="1191" y="1006"/>
                    <a:pt x="1443" y="819"/>
                  </a:cubicBezTo>
                  <a:cubicBezTo>
                    <a:pt x="1144" y="519"/>
                    <a:pt x="876" y="243"/>
                    <a:pt x="658" y="0"/>
                  </a:cubicBezTo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2" name="Freeform 32"/>
            <p:cNvSpPr>
              <a:spLocks/>
            </p:cNvSpPr>
            <p:nvPr/>
          </p:nvSpPr>
          <p:spPr bwMode="auto">
            <a:xfrm>
              <a:off x="6149596" y="3373850"/>
              <a:ext cx="487481" cy="440180"/>
            </a:xfrm>
            <a:custGeom>
              <a:avLst/>
              <a:gdLst>
                <a:gd name="T0" fmla="*/ 932 w 1103"/>
                <a:gd name="T1" fmla="*/ 0 h 1000"/>
                <a:gd name="T2" fmla="*/ 0 w 1103"/>
                <a:gd name="T3" fmla="*/ 837 h 1000"/>
                <a:gd name="T4" fmla="*/ 177 w 1103"/>
                <a:gd name="T5" fmla="*/ 1000 h 1000"/>
                <a:gd name="T6" fmla="*/ 700 w 1103"/>
                <a:gd name="T7" fmla="*/ 515 h 1000"/>
                <a:gd name="T8" fmla="*/ 692 w 1103"/>
                <a:gd name="T9" fmla="*/ 507 h 1000"/>
                <a:gd name="T10" fmla="*/ 883 w 1103"/>
                <a:gd name="T11" fmla="*/ 356 h 1000"/>
                <a:gd name="T12" fmla="*/ 1103 w 1103"/>
                <a:gd name="T13" fmla="*/ 176 h 1000"/>
                <a:gd name="T14" fmla="*/ 932 w 1103"/>
                <a:gd name="T15" fmla="*/ 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3" h="1000">
                  <a:moveTo>
                    <a:pt x="932" y="0"/>
                  </a:moveTo>
                  <a:cubicBezTo>
                    <a:pt x="616" y="212"/>
                    <a:pt x="139" y="603"/>
                    <a:pt x="0" y="837"/>
                  </a:cubicBezTo>
                  <a:cubicBezTo>
                    <a:pt x="60" y="893"/>
                    <a:pt x="119" y="947"/>
                    <a:pt x="177" y="1000"/>
                  </a:cubicBezTo>
                  <a:cubicBezTo>
                    <a:pt x="353" y="828"/>
                    <a:pt x="528" y="666"/>
                    <a:pt x="700" y="515"/>
                  </a:cubicBezTo>
                  <a:cubicBezTo>
                    <a:pt x="697" y="512"/>
                    <a:pt x="694" y="510"/>
                    <a:pt x="692" y="507"/>
                  </a:cubicBezTo>
                  <a:cubicBezTo>
                    <a:pt x="752" y="447"/>
                    <a:pt x="817" y="399"/>
                    <a:pt x="883" y="356"/>
                  </a:cubicBezTo>
                  <a:cubicBezTo>
                    <a:pt x="958" y="294"/>
                    <a:pt x="1031" y="234"/>
                    <a:pt x="1103" y="176"/>
                  </a:cubicBezTo>
                  <a:cubicBezTo>
                    <a:pt x="1047" y="118"/>
                    <a:pt x="990" y="60"/>
                    <a:pt x="932" y="0"/>
                  </a:cubicBezTo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3" name="Freeform 33"/>
            <p:cNvSpPr>
              <a:spLocks/>
            </p:cNvSpPr>
            <p:nvPr/>
          </p:nvSpPr>
          <p:spPr bwMode="auto">
            <a:xfrm>
              <a:off x="5069951" y="2462731"/>
              <a:ext cx="2082778" cy="2074766"/>
            </a:xfrm>
            <a:custGeom>
              <a:avLst/>
              <a:gdLst>
                <a:gd name="T0" fmla="*/ 2120 w 4711"/>
                <a:gd name="T1" fmla="*/ 2594 h 4712"/>
                <a:gd name="T2" fmla="*/ 4411 w 4711"/>
                <a:gd name="T3" fmla="*/ 4145 h 4712"/>
                <a:gd name="T4" fmla="*/ 4711 w 4711"/>
                <a:gd name="T5" fmla="*/ 4445 h 4712"/>
                <a:gd name="T6" fmla="*/ 1979 w 4711"/>
                <a:gd name="T7" fmla="*/ 2735 h 4712"/>
                <a:gd name="T8" fmla="*/ 266 w 4711"/>
                <a:gd name="T9" fmla="*/ 0 h 4712"/>
                <a:gd name="T10" fmla="*/ 568 w 4711"/>
                <a:gd name="T11" fmla="*/ 303 h 4712"/>
                <a:gd name="T12" fmla="*/ 2120 w 4711"/>
                <a:gd name="T13" fmla="*/ 2594 h 4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11" h="4712">
                  <a:moveTo>
                    <a:pt x="2120" y="2594"/>
                  </a:moveTo>
                  <a:cubicBezTo>
                    <a:pt x="3169" y="3643"/>
                    <a:pt x="4186" y="4331"/>
                    <a:pt x="4411" y="4145"/>
                  </a:cubicBezTo>
                  <a:cubicBezTo>
                    <a:pt x="4711" y="4445"/>
                    <a:pt x="4711" y="4445"/>
                    <a:pt x="4711" y="4445"/>
                  </a:cubicBezTo>
                  <a:cubicBezTo>
                    <a:pt x="4412" y="4712"/>
                    <a:pt x="3197" y="3953"/>
                    <a:pt x="1979" y="2735"/>
                  </a:cubicBezTo>
                  <a:cubicBezTo>
                    <a:pt x="761" y="1517"/>
                    <a:pt x="0" y="300"/>
                    <a:pt x="266" y="0"/>
                  </a:cubicBezTo>
                  <a:cubicBezTo>
                    <a:pt x="568" y="303"/>
                    <a:pt x="568" y="303"/>
                    <a:pt x="568" y="303"/>
                  </a:cubicBezTo>
                  <a:cubicBezTo>
                    <a:pt x="383" y="527"/>
                    <a:pt x="1071" y="1545"/>
                    <a:pt x="2120" y="2594"/>
                  </a:cubicBezTo>
                </a:path>
              </a:pathLst>
            </a:custGeom>
            <a:solidFill>
              <a:srgbClr val="6382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65" name="Freeform 35"/>
          <p:cNvSpPr>
            <a:spLocks noEditPoints="1"/>
          </p:cNvSpPr>
          <p:nvPr/>
        </p:nvSpPr>
        <p:spPr bwMode="auto">
          <a:xfrm>
            <a:off x="12198515" y="7992797"/>
            <a:ext cx="1066370" cy="1183582"/>
          </a:xfrm>
          <a:custGeom>
            <a:avLst/>
            <a:gdLst>
              <a:gd name="T0" fmla="*/ 1063 w 1197"/>
              <a:gd name="T1" fmla="*/ 982 h 1334"/>
              <a:gd name="T2" fmla="*/ 908 w 1197"/>
              <a:gd name="T3" fmla="*/ 1137 h 1334"/>
              <a:gd name="T4" fmla="*/ 1061 w 1197"/>
              <a:gd name="T5" fmla="*/ 1334 h 1334"/>
              <a:gd name="T6" fmla="*/ 1197 w 1197"/>
              <a:gd name="T7" fmla="*/ 1219 h 1334"/>
              <a:gd name="T8" fmla="*/ 1063 w 1197"/>
              <a:gd name="T9" fmla="*/ 982 h 1334"/>
              <a:gd name="T10" fmla="*/ 102 w 1197"/>
              <a:gd name="T11" fmla="*/ 0 h 1334"/>
              <a:gd name="T12" fmla="*/ 65 w 1197"/>
              <a:gd name="T13" fmla="*/ 28 h 1334"/>
              <a:gd name="T14" fmla="*/ 70 w 1197"/>
              <a:gd name="T15" fmla="*/ 56 h 1334"/>
              <a:gd name="T16" fmla="*/ 64 w 1197"/>
              <a:gd name="T17" fmla="*/ 54 h 1334"/>
              <a:gd name="T18" fmla="*/ 0 w 1197"/>
              <a:gd name="T19" fmla="*/ 126 h 1334"/>
              <a:gd name="T20" fmla="*/ 5 w 1197"/>
              <a:gd name="T21" fmla="*/ 131 h 1334"/>
              <a:gd name="T22" fmla="*/ 125 w 1197"/>
              <a:gd name="T23" fmla="*/ 2 h 1334"/>
              <a:gd name="T24" fmla="*/ 124 w 1197"/>
              <a:gd name="T25" fmla="*/ 1 h 1334"/>
              <a:gd name="T26" fmla="*/ 102 w 1197"/>
              <a:gd name="T27" fmla="*/ 0 h 1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97" h="1334">
                <a:moveTo>
                  <a:pt x="1063" y="982"/>
                </a:moveTo>
                <a:cubicBezTo>
                  <a:pt x="1011" y="1034"/>
                  <a:pt x="959" y="1086"/>
                  <a:pt x="908" y="1137"/>
                </a:cubicBezTo>
                <a:cubicBezTo>
                  <a:pt x="961" y="1204"/>
                  <a:pt x="1012" y="1269"/>
                  <a:pt x="1061" y="1334"/>
                </a:cubicBezTo>
                <a:cubicBezTo>
                  <a:pt x="1104" y="1303"/>
                  <a:pt x="1150" y="1266"/>
                  <a:pt x="1197" y="1219"/>
                </a:cubicBezTo>
                <a:cubicBezTo>
                  <a:pt x="1181" y="1171"/>
                  <a:pt x="1132" y="1086"/>
                  <a:pt x="1063" y="982"/>
                </a:cubicBezTo>
                <a:moveTo>
                  <a:pt x="102" y="0"/>
                </a:moveTo>
                <a:cubicBezTo>
                  <a:pt x="69" y="0"/>
                  <a:pt x="63" y="14"/>
                  <a:pt x="65" y="28"/>
                </a:cubicBezTo>
                <a:cubicBezTo>
                  <a:pt x="67" y="42"/>
                  <a:pt x="75" y="56"/>
                  <a:pt x="70" y="56"/>
                </a:cubicBezTo>
                <a:cubicBezTo>
                  <a:pt x="69" y="56"/>
                  <a:pt x="67" y="56"/>
                  <a:pt x="64" y="54"/>
                </a:cubicBezTo>
                <a:cubicBezTo>
                  <a:pt x="42" y="78"/>
                  <a:pt x="21" y="102"/>
                  <a:pt x="0" y="126"/>
                </a:cubicBezTo>
                <a:cubicBezTo>
                  <a:pt x="1" y="128"/>
                  <a:pt x="3" y="130"/>
                  <a:pt x="5" y="131"/>
                </a:cubicBezTo>
                <a:cubicBezTo>
                  <a:pt x="44" y="88"/>
                  <a:pt x="84" y="45"/>
                  <a:pt x="125" y="2"/>
                </a:cubicBezTo>
                <a:cubicBezTo>
                  <a:pt x="124" y="1"/>
                  <a:pt x="124" y="1"/>
                  <a:pt x="124" y="1"/>
                </a:cubicBezTo>
                <a:cubicBezTo>
                  <a:pt x="115" y="0"/>
                  <a:pt x="108" y="0"/>
                  <a:pt x="102" y="0"/>
                </a:cubicBezTo>
              </a:path>
            </a:pathLst>
          </a:custGeom>
          <a:solidFill>
            <a:srgbClr val="CFD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7" name="Freeform 37"/>
          <p:cNvSpPr>
            <a:spLocks/>
          </p:cNvSpPr>
          <p:nvPr/>
        </p:nvSpPr>
        <p:spPr bwMode="auto">
          <a:xfrm>
            <a:off x="13114335" y="7069687"/>
            <a:ext cx="170346" cy="141178"/>
          </a:xfrm>
          <a:custGeom>
            <a:avLst/>
            <a:gdLst>
              <a:gd name="T0" fmla="*/ 191 w 191"/>
              <a:gd name="T1" fmla="*/ 0 h 159"/>
              <a:gd name="T2" fmla="*/ 0 w 191"/>
              <a:gd name="T3" fmla="*/ 151 h 159"/>
              <a:gd name="T4" fmla="*/ 8 w 191"/>
              <a:gd name="T5" fmla="*/ 159 h 159"/>
              <a:gd name="T6" fmla="*/ 191 w 191"/>
              <a:gd name="T7" fmla="*/ 0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1" h="159">
                <a:moveTo>
                  <a:pt x="191" y="0"/>
                </a:moveTo>
                <a:cubicBezTo>
                  <a:pt x="125" y="43"/>
                  <a:pt x="60" y="91"/>
                  <a:pt x="0" y="151"/>
                </a:cubicBezTo>
                <a:cubicBezTo>
                  <a:pt x="2" y="154"/>
                  <a:pt x="5" y="156"/>
                  <a:pt x="8" y="159"/>
                </a:cubicBezTo>
                <a:cubicBezTo>
                  <a:pt x="69" y="104"/>
                  <a:pt x="131" y="52"/>
                  <a:pt x="191" y="0"/>
                </a:cubicBezTo>
              </a:path>
            </a:pathLst>
          </a:custGeom>
          <a:solidFill>
            <a:srgbClr val="3E6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8" name="Freeform 38"/>
          <p:cNvSpPr>
            <a:spLocks/>
          </p:cNvSpPr>
          <p:nvPr/>
        </p:nvSpPr>
        <p:spPr bwMode="auto">
          <a:xfrm>
            <a:off x="14275514" y="7251494"/>
            <a:ext cx="541780" cy="645968"/>
          </a:xfrm>
          <a:custGeom>
            <a:avLst/>
            <a:gdLst>
              <a:gd name="T0" fmla="*/ 522 w 608"/>
              <a:gd name="T1" fmla="*/ 0 h 728"/>
              <a:gd name="T2" fmla="*/ 0 w 608"/>
              <a:gd name="T3" fmla="*/ 526 h 728"/>
              <a:gd name="T4" fmla="*/ 212 w 608"/>
              <a:gd name="T5" fmla="*/ 728 h 728"/>
              <a:gd name="T6" fmla="*/ 608 w 608"/>
              <a:gd name="T7" fmla="*/ 133 h 728"/>
              <a:gd name="T8" fmla="*/ 522 w 608"/>
              <a:gd name="T9" fmla="*/ 0 h 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8" h="728">
                <a:moveTo>
                  <a:pt x="522" y="0"/>
                </a:moveTo>
                <a:cubicBezTo>
                  <a:pt x="363" y="154"/>
                  <a:pt x="188" y="332"/>
                  <a:pt x="0" y="526"/>
                </a:cubicBezTo>
                <a:cubicBezTo>
                  <a:pt x="74" y="599"/>
                  <a:pt x="145" y="666"/>
                  <a:pt x="212" y="728"/>
                </a:cubicBezTo>
                <a:cubicBezTo>
                  <a:pt x="356" y="522"/>
                  <a:pt x="473" y="310"/>
                  <a:pt x="608" y="133"/>
                </a:cubicBezTo>
                <a:cubicBezTo>
                  <a:pt x="582" y="89"/>
                  <a:pt x="553" y="44"/>
                  <a:pt x="522" y="0"/>
                </a:cubicBezTo>
              </a:path>
            </a:pathLst>
          </a:custGeom>
          <a:solidFill>
            <a:srgbClr val="CFD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9" name="Freeform 39"/>
          <p:cNvSpPr>
            <a:spLocks/>
          </p:cNvSpPr>
          <p:nvPr/>
        </p:nvSpPr>
        <p:spPr bwMode="auto">
          <a:xfrm>
            <a:off x="14025984" y="7718261"/>
            <a:ext cx="438632" cy="433426"/>
          </a:xfrm>
          <a:custGeom>
            <a:avLst/>
            <a:gdLst>
              <a:gd name="T0" fmla="*/ 280 w 492"/>
              <a:gd name="T1" fmla="*/ 0 h 488"/>
              <a:gd name="T2" fmla="*/ 0 w 492"/>
              <a:gd name="T3" fmla="*/ 290 h 488"/>
              <a:gd name="T4" fmla="*/ 86 w 492"/>
              <a:gd name="T5" fmla="*/ 421 h 488"/>
              <a:gd name="T6" fmla="*/ 194 w 492"/>
              <a:gd name="T7" fmla="*/ 485 h 488"/>
              <a:gd name="T8" fmla="*/ 219 w 492"/>
              <a:gd name="T9" fmla="*/ 484 h 488"/>
              <a:gd name="T10" fmla="*/ 241 w 492"/>
              <a:gd name="T11" fmla="*/ 484 h 488"/>
              <a:gd name="T12" fmla="*/ 266 w 492"/>
              <a:gd name="T13" fmla="*/ 488 h 488"/>
              <a:gd name="T14" fmla="*/ 492 w 492"/>
              <a:gd name="T15" fmla="*/ 202 h 488"/>
              <a:gd name="T16" fmla="*/ 280 w 492"/>
              <a:gd name="T17" fmla="*/ 0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92" h="488">
                <a:moveTo>
                  <a:pt x="280" y="0"/>
                </a:moveTo>
                <a:cubicBezTo>
                  <a:pt x="190" y="93"/>
                  <a:pt x="96" y="190"/>
                  <a:pt x="0" y="290"/>
                </a:cubicBezTo>
                <a:cubicBezTo>
                  <a:pt x="38" y="336"/>
                  <a:pt x="68" y="380"/>
                  <a:pt x="86" y="421"/>
                </a:cubicBezTo>
                <a:cubicBezTo>
                  <a:pt x="111" y="477"/>
                  <a:pt x="155" y="485"/>
                  <a:pt x="194" y="485"/>
                </a:cubicBezTo>
                <a:cubicBezTo>
                  <a:pt x="203" y="485"/>
                  <a:pt x="211" y="485"/>
                  <a:pt x="219" y="484"/>
                </a:cubicBezTo>
                <a:cubicBezTo>
                  <a:pt x="227" y="484"/>
                  <a:pt x="234" y="484"/>
                  <a:pt x="241" y="484"/>
                </a:cubicBezTo>
                <a:cubicBezTo>
                  <a:pt x="251" y="484"/>
                  <a:pt x="260" y="485"/>
                  <a:pt x="266" y="488"/>
                </a:cubicBezTo>
                <a:cubicBezTo>
                  <a:pt x="350" y="397"/>
                  <a:pt x="424" y="300"/>
                  <a:pt x="492" y="202"/>
                </a:cubicBezTo>
                <a:cubicBezTo>
                  <a:pt x="425" y="140"/>
                  <a:pt x="354" y="73"/>
                  <a:pt x="280" y="0"/>
                </a:cubicBezTo>
              </a:path>
            </a:pathLst>
          </a:custGeom>
          <a:solidFill>
            <a:srgbClr val="3E6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752377" y="5905379"/>
            <a:ext cx="4832790" cy="4877070"/>
            <a:chOff x="5283451" y="2952797"/>
            <a:chExt cx="2397858" cy="2419828"/>
          </a:xfrm>
        </p:grpSpPr>
        <p:sp>
          <p:nvSpPr>
            <p:cNvPr id="64" name="Freeform 34"/>
            <p:cNvSpPr>
              <a:spLocks/>
            </p:cNvSpPr>
            <p:nvPr/>
          </p:nvSpPr>
          <p:spPr bwMode="auto">
            <a:xfrm>
              <a:off x="5307748" y="2977093"/>
              <a:ext cx="2373561" cy="2395532"/>
            </a:xfrm>
            <a:custGeom>
              <a:avLst/>
              <a:gdLst>
                <a:gd name="T0" fmla="*/ 2954 w 5369"/>
                <a:gd name="T1" fmla="*/ 2957 h 5441"/>
                <a:gd name="T2" fmla="*/ 5369 w 5369"/>
                <a:gd name="T3" fmla="*/ 923 h 5441"/>
                <a:gd name="T4" fmla="*/ 4732 w 5369"/>
                <a:gd name="T5" fmla="*/ 286 h 5441"/>
                <a:gd name="T6" fmla="*/ 1990 w 5369"/>
                <a:gd name="T7" fmla="*/ 1992 h 5441"/>
                <a:gd name="T8" fmla="*/ 286 w 5369"/>
                <a:gd name="T9" fmla="*/ 4732 h 5441"/>
                <a:gd name="T10" fmla="*/ 995 w 5369"/>
                <a:gd name="T11" fmla="*/ 5441 h 5441"/>
                <a:gd name="T12" fmla="*/ 2954 w 5369"/>
                <a:gd name="T13" fmla="*/ 2957 h 5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69" h="5441">
                  <a:moveTo>
                    <a:pt x="2954" y="2957"/>
                  </a:moveTo>
                  <a:cubicBezTo>
                    <a:pt x="4183" y="1728"/>
                    <a:pt x="5083" y="637"/>
                    <a:pt x="5369" y="923"/>
                  </a:cubicBezTo>
                  <a:cubicBezTo>
                    <a:pt x="4732" y="286"/>
                    <a:pt x="4732" y="286"/>
                    <a:pt x="4732" y="286"/>
                  </a:cubicBezTo>
                  <a:cubicBezTo>
                    <a:pt x="4446" y="0"/>
                    <a:pt x="3218" y="764"/>
                    <a:pt x="1990" y="1992"/>
                  </a:cubicBezTo>
                  <a:cubicBezTo>
                    <a:pt x="761" y="3221"/>
                    <a:pt x="0" y="4446"/>
                    <a:pt x="286" y="4732"/>
                  </a:cubicBezTo>
                  <a:cubicBezTo>
                    <a:pt x="995" y="5441"/>
                    <a:pt x="995" y="5441"/>
                    <a:pt x="995" y="5441"/>
                  </a:cubicBezTo>
                  <a:cubicBezTo>
                    <a:pt x="709" y="5155"/>
                    <a:pt x="1726" y="4185"/>
                    <a:pt x="2954" y="2957"/>
                  </a:cubicBezTo>
                </a:path>
              </a:pathLst>
            </a:custGeom>
            <a:gradFill flip="none" rotWithShape="1">
              <a:gsLst>
                <a:gs pos="79000">
                  <a:schemeClr val="accent6">
                    <a:lumMod val="50000"/>
                  </a:schemeClr>
                </a:gs>
                <a:gs pos="26000">
                  <a:schemeClr val="accent6">
                    <a:lumMod val="75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6" name="Freeform 36"/>
            <p:cNvSpPr>
              <a:spLocks/>
            </p:cNvSpPr>
            <p:nvPr/>
          </p:nvSpPr>
          <p:spPr bwMode="auto">
            <a:xfrm>
              <a:off x="6003040" y="3989275"/>
              <a:ext cx="467837" cy="499628"/>
            </a:xfrm>
            <a:custGeom>
              <a:avLst/>
              <a:gdLst>
                <a:gd name="T0" fmla="*/ 120 w 1058"/>
                <a:gd name="T1" fmla="*/ 0 h 1135"/>
                <a:gd name="T2" fmla="*/ 0 w 1058"/>
                <a:gd name="T3" fmla="*/ 129 h 1135"/>
                <a:gd name="T4" fmla="*/ 554 w 1058"/>
                <a:gd name="T5" fmla="*/ 720 h 1135"/>
                <a:gd name="T6" fmla="*/ 581 w 1058"/>
                <a:gd name="T7" fmla="*/ 691 h 1135"/>
                <a:gd name="T8" fmla="*/ 810 w 1058"/>
                <a:gd name="T9" fmla="*/ 1020 h 1135"/>
                <a:gd name="T10" fmla="*/ 903 w 1058"/>
                <a:gd name="T11" fmla="*/ 1135 h 1135"/>
                <a:gd name="T12" fmla="*/ 1058 w 1058"/>
                <a:gd name="T13" fmla="*/ 980 h 1135"/>
                <a:gd name="T14" fmla="*/ 120 w 1058"/>
                <a:gd name="T15" fmla="*/ 0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8" h="1135">
                  <a:moveTo>
                    <a:pt x="120" y="0"/>
                  </a:moveTo>
                  <a:cubicBezTo>
                    <a:pt x="79" y="43"/>
                    <a:pt x="39" y="86"/>
                    <a:pt x="0" y="129"/>
                  </a:cubicBezTo>
                  <a:cubicBezTo>
                    <a:pt x="197" y="327"/>
                    <a:pt x="383" y="526"/>
                    <a:pt x="554" y="720"/>
                  </a:cubicBezTo>
                  <a:cubicBezTo>
                    <a:pt x="564" y="710"/>
                    <a:pt x="572" y="700"/>
                    <a:pt x="581" y="691"/>
                  </a:cubicBezTo>
                  <a:cubicBezTo>
                    <a:pt x="682" y="792"/>
                    <a:pt x="751" y="906"/>
                    <a:pt x="810" y="1020"/>
                  </a:cubicBezTo>
                  <a:cubicBezTo>
                    <a:pt x="842" y="1059"/>
                    <a:pt x="873" y="1097"/>
                    <a:pt x="903" y="1135"/>
                  </a:cubicBezTo>
                  <a:cubicBezTo>
                    <a:pt x="954" y="1084"/>
                    <a:pt x="1006" y="1032"/>
                    <a:pt x="1058" y="980"/>
                  </a:cubicBezTo>
                  <a:cubicBezTo>
                    <a:pt x="817" y="618"/>
                    <a:pt x="329" y="29"/>
                    <a:pt x="120" y="0"/>
                  </a:cubicBezTo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0" name="Freeform 40"/>
            <p:cNvSpPr>
              <a:spLocks/>
            </p:cNvSpPr>
            <p:nvPr/>
          </p:nvSpPr>
          <p:spPr bwMode="auto">
            <a:xfrm>
              <a:off x="6458988" y="3357049"/>
              <a:ext cx="803336" cy="622921"/>
            </a:xfrm>
            <a:custGeom>
              <a:avLst/>
              <a:gdLst>
                <a:gd name="T0" fmla="*/ 846 w 1817"/>
                <a:gd name="T1" fmla="*/ 0 h 1415"/>
                <a:gd name="T2" fmla="*/ 183 w 1817"/>
                <a:gd name="T3" fmla="*/ 394 h 1415"/>
                <a:gd name="T4" fmla="*/ 0 w 1817"/>
                <a:gd name="T5" fmla="*/ 553 h 1415"/>
                <a:gd name="T6" fmla="*/ 1015 w 1817"/>
                <a:gd name="T7" fmla="*/ 1415 h 1415"/>
                <a:gd name="T8" fmla="*/ 1295 w 1817"/>
                <a:gd name="T9" fmla="*/ 1125 h 1415"/>
                <a:gd name="T10" fmla="*/ 1817 w 1817"/>
                <a:gd name="T11" fmla="*/ 599 h 1415"/>
                <a:gd name="T12" fmla="*/ 1567 w 1817"/>
                <a:gd name="T13" fmla="*/ 304 h 1415"/>
                <a:gd name="T14" fmla="*/ 846 w 1817"/>
                <a:gd name="T15" fmla="*/ 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7" h="1415">
                  <a:moveTo>
                    <a:pt x="846" y="0"/>
                  </a:moveTo>
                  <a:cubicBezTo>
                    <a:pt x="669" y="182"/>
                    <a:pt x="414" y="248"/>
                    <a:pt x="183" y="394"/>
                  </a:cubicBezTo>
                  <a:cubicBezTo>
                    <a:pt x="123" y="446"/>
                    <a:pt x="61" y="498"/>
                    <a:pt x="0" y="553"/>
                  </a:cubicBezTo>
                  <a:cubicBezTo>
                    <a:pt x="222" y="765"/>
                    <a:pt x="781" y="1131"/>
                    <a:pt x="1015" y="1415"/>
                  </a:cubicBezTo>
                  <a:cubicBezTo>
                    <a:pt x="1111" y="1315"/>
                    <a:pt x="1205" y="1218"/>
                    <a:pt x="1295" y="1125"/>
                  </a:cubicBezTo>
                  <a:cubicBezTo>
                    <a:pt x="1483" y="931"/>
                    <a:pt x="1658" y="753"/>
                    <a:pt x="1817" y="599"/>
                  </a:cubicBezTo>
                  <a:cubicBezTo>
                    <a:pt x="1746" y="499"/>
                    <a:pt x="1662" y="400"/>
                    <a:pt x="1567" y="304"/>
                  </a:cubicBezTo>
                  <a:cubicBezTo>
                    <a:pt x="1385" y="122"/>
                    <a:pt x="1118" y="30"/>
                    <a:pt x="846" y="0"/>
                  </a:cubicBezTo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1" name="Freeform 41"/>
            <p:cNvSpPr>
              <a:spLocks/>
            </p:cNvSpPr>
            <p:nvPr/>
          </p:nvSpPr>
          <p:spPr bwMode="auto">
            <a:xfrm>
              <a:off x="5283451" y="2952797"/>
              <a:ext cx="2082778" cy="2074249"/>
            </a:xfrm>
            <a:custGeom>
              <a:avLst/>
              <a:gdLst>
                <a:gd name="T0" fmla="*/ 2119 w 4711"/>
                <a:gd name="T1" fmla="*/ 2117 h 4711"/>
                <a:gd name="T2" fmla="*/ 4411 w 4711"/>
                <a:gd name="T3" fmla="*/ 566 h 4711"/>
                <a:gd name="T4" fmla="*/ 4711 w 4711"/>
                <a:gd name="T5" fmla="*/ 266 h 4711"/>
                <a:gd name="T6" fmla="*/ 1979 w 4711"/>
                <a:gd name="T7" fmla="*/ 1976 h 4711"/>
                <a:gd name="T8" fmla="*/ 266 w 4711"/>
                <a:gd name="T9" fmla="*/ 4711 h 4711"/>
                <a:gd name="T10" fmla="*/ 568 w 4711"/>
                <a:gd name="T11" fmla="*/ 4409 h 4711"/>
                <a:gd name="T12" fmla="*/ 2119 w 4711"/>
                <a:gd name="T13" fmla="*/ 2117 h 4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11" h="4711">
                  <a:moveTo>
                    <a:pt x="2119" y="2117"/>
                  </a:moveTo>
                  <a:cubicBezTo>
                    <a:pt x="3169" y="1068"/>
                    <a:pt x="4186" y="381"/>
                    <a:pt x="4411" y="566"/>
                  </a:cubicBezTo>
                  <a:cubicBezTo>
                    <a:pt x="4711" y="266"/>
                    <a:pt x="4711" y="266"/>
                    <a:pt x="4711" y="266"/>
                  </a:cubicBezTo>
                  <a:cubicBezTo>
                    <a:pt x="4411" y="0"/>
                    <a:pt x="3197" y="759"/>
                    <a:pt x="1979" y="1976"/>
                  </a:cubicBezTo>
                  <a:cubicBezTo>
                    <a:pt x="761" y="3194"/>
                    <a:pt x="0" y="4412"/>
                    <a:pt x="266" y="4711"/>
                  </a:cubicBezTo>
                  <a:cubicBezTo>
                    <a:pt x="568" y="4409"/>
                    <a:pt x="568" y="4409"/>
                    <a:pt x="568" y="4409"/>
                  </a:cubicBezTo>
                  <a:cubicBezTo>
                    <a:pt x="383" y="4184"/>
                    <a:pt x="1071" y="3166"/>
                    <a:pt x="2119" y="21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73" name="Freeform 43"/>
          <p:cNvSpPr>
            <a:spLocks noEditPoints="1"/>
          </p:cNvSpPr>
          <p:nvPr/>
        </p:nvSpPr>
        <p:spPr bwMode="auto">
          <a:xfrm>
            <a:off x="10682051" y="7757329"/>
            <a:ext cx="1185146" cy="1004378"/>
          </a:xfrm>
          <a:custGeom>
            <a:avLst/>
            <a:gdLst>
              <a:gd name="T0" fmla="*/ 218 w 1330"/>
              <a:gd name="T1" fmla="*/ 836 h 1132"/>
              <a:gd name="T2" fmla="*/ 0 w 1330"/>
              <a:gd name="T3" fmla="*/ 1003 h 1132"/>
              <a:gd name="T4" fmla="*/ 110 w 1330"/>
              <a:gd name="T5" fmla="*/ 1132 h 1132"/>
              <a:gd name="T6" fmla="*/ 367 w 1330"/>
              <a:gd name="T7" fmla="*/ 985 h 1132"/>
              <a:gd name="T8" fmla="*/ 218 w 1330"/>
              <a:gd name="T9" fmla="*/ 836 h 1132"/>
              <a:gd name="T10" fmla="*/ 1306 w 1330"/>
              <a:gd name="T11" fmla="*/ 0 h 1132"/>
              <a:gd name="T12" fmla="*/ 1296 w 1330"/>
              <a:gd name="T13" fmla="*/ 2 h 1132"/>
              <a:gd name="T14" fmla="*/ 1330 w 1330"/>
              <a:gd name="T15" fmla="*/ 32 h 1132"/>
              <a:gd name="T16" fmla="*/ 1306 w 1330"/>
              <a:gd name="T17" fmla="*/ 0 h 1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30" h="1132">
                <a:moveTo>
                  <a:pt x="218" y="836"/>
                </a:moveTo>
                <a:cubicBezTo>
                  <a:pt x="144" y="894"/>
                  <a:pt x="71" y="950"/>
                  <a:pt x="0" y="1003"/>
                </a:cubicBezTo>
                <a:cubicBezTo>
                  <a:pt x="30" y="1044"/>
                  <a:pt x="65" y="1087"/>
                  <a:pt x="110" y="1132"/>
                </a:cubicBezTo>
                <a:cubicBezTo>
                  <a:pt x="162" y="1115"/>
                  <a:pt x="255" y="1061"/>
                  <a:pt x="367" y="985"/>
                </a:cubicBezTo>
                <a:cubicBezTo>
                  <a:pt x="317" y="935"/>
                  <a:pt x="267" y="885"/>
                  <a:pt x="218" y="836"/>
                </a:cubicBezTo>
                <a:moveTo>
                  <a:pt x="1306" y="0"/>
                </a:moveTo>
                <a:cubicBezTo>
                  <a:pt x="1303" y="0"/>
                  <a:pt x="1299" y="1"/>
                  <a:pt x="1296" y="2"/>
                </a:cubicBezTo>
                <a:cubicBezTo>
                  <a:pt x="1307" y="12"/>
                  <a:pt x="1318" y="22"/>
                  <a:pt x="1330" y="32"/>
                </a:cubicBezTo>
                <a:cubicBezTo>
                  <a:pt x="1328" y="7"/>
                  <a:pt x="1318" y="0"/>
                  <a:pt x="1306" y="0"/>
                </a:cubicBezTo>
              </a:path>
            </a:pathLst>
          </a:custGeom>
          <a:solidFill>
            <a:srgbClr val="CFD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75" name="Freeform 45"/>
          <p:cNvSpPr>
            <a:spLocks/>
          </p:cNvSpPr>
          <p:nvPr/>
        </p:nvSpPr>
        <p:spPr bwMode="auto">
          <a:xfrm>
            <a:off x="12065674" y="9812450"/>
            <a:ext cx="585540" cy="490728"/>
          </a:xfrm>
          <a:custGeom>
            <a:avLst/>
            <a:gdLst>
              <a:gd name="T0" fmla="*/ 169 w 657"/>
              <a:gd name="T1" fmla="*/ 0 h 553"/>
              <a:gd name="T2" fmla="*/ 0 w 657"/>
              <a:gd name="T3" fmla="*/ 190 h 553"/>
              <a:gd name="T4" fmla="*/ 549 w 657"/>
              <a:gd name="T5" fmla="*/ 553 h 553"/>
              <a:gd name="T6" fmla="*/ 657 w 657"/>
              <a:gd name="T7" fmla="*/ 484 h 553"/>
              <a:gd name="T8" fmla="*/ 169 w 657"/>
              <a:gd name="T9" fmla="*/ 0 h 5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7" h="553">
                <a:moveTo>
                  <a:pt x="169" y="0"/>
                </a:moveTo>
                <a:cubicBezTo>
                  <a:pt x="109" y="66"/>
                  <a:pt x="53" y="129"/>
                  <a:pt x="0" y="190"/>
                </a:cubicBezTo>
                <a:cubicBezTo>
                  <a:pt x="192" y="319"/>
                  <a:pt x="385" y="429"/>
                  <a:pt x="549" y="553"/>
                </a:cubicBezTo>
                <a:cubicBezTo>
                  <a:pt x="585" y="532"/>
                  <a:pt x="621" y="509"/>
                  <a:pt x="657" y="484"/>
                </a:cubicBezTo>
                <a:cubicBezTo>
                  <a:pt x="513" y="336"/>
                  <a:pt x="348" y="174"/>
                  <a:pt x="169" y="0"/>
                </a:cubicBezTo>
              </a:path>
            </a:pathLst>
          </a:custGeom>
          <a:solidFill>
            <a:srgbClr val="CFD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76" name="Freeform 46"/>
          <p:cNvSpPr>
            <a:spLocks/>
          </p:cNvSpPr>
          <p:nvPr/>
        </p:nvSpPr>
        <p:spPr bwMode="auto">
          <a:xfrm>
            <a:off x="11740602" y="9532184"/>
            <a:ext cx="475620" cy="449052"/>
          </a:xfrm>
          <a:custGeom>
            <a:avLst/>
            <a:gdLst>
              <a:gd name="T0" fmla="*/ 207 w 534"/>
              <a:gd name="T1" fmla="*/ 0 h 506"/>
              <a:gd name="T2" fmla="*/ 100 w 534"/>
              <a:gd name="T3" fmla="*/ 67 h 506"/>
              <a:gd name="T4" fmla="*/ 32 w 534"/>
              <a:gd name="T5" fmla="*/ 247 h 506"/>
              <a:gd name="T6" fmla="*/ 365 w 534"/>
              <a:gd name="T7" fmla="*/ 506 h 506"/>
              <a:gd name="T8" fmla="*/ 534 w 534"/>
              <a:gd name="T9" fmla="*/ 316 h 506"/>
              <a:gd name="T10" fmla="*/ 207 w 534"/>
              <a:gd name="T11" fmla="*/ 0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34" h="506">
                <a:moveTo>
                  <a:pt x="207" y="0"/>
                </a:moveTo>
                <a:cubicBezTo>
                  <a:pt x="170" y="29"/>
                  <a:pt x="134" y="52"/>
                  <a:pt x="100" y="67"/>
                </a:cubicBezTo>
                <a:cubicBezTo>
                  <a:pt x="0" y="112"/>
                  <a:pt x="51" y="216"/>
                  <a:pt x="32" y="247"/>
                </a:cubicBezTo>
                <a:cubicBezTo>
                  <a:pt x="138" y="345"/>
                  <a:pt x="251" y="429"/>
                  <a:pt x="365" y="506"/>
                </a:cubicBezTo>
                <a:cubicBezTo>
                  <a:pt x="418" y="445"/>
                  <a:pt x="474" y="382"/>
                  <a:pt x="534" y="316"/>
                </a:cubicBezTo>
                <a:cubicBezTo>
                  <a:pt x="430" y="215"/>
                  <a:pt x="320" y="109"/>
                  <a:pt x="207" y="0"/>
                </a:cubicBezTo>
              </a:path>
            </a:pathLst>
          </a:custGeom>
          <a:solidFill>
            <a:srgbClr val="3E6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77" name="Freeform 47"/>
          <p:cNvSpPr>
            <a:spLocks/>
          </p:cNvSpPr>
          <p:nvPr/>
        </p:nvSpPr>
        <p:spPr bwMode="auto">
          <a:xfrm>
            <a:off x="12696536" y="8607511"/>
            <a:ext cx="228172" cy="292250"/>
          </a:xfrm>
          <a:custGeom>
            <a:avLst/>
            <a:gdLst>
              <a:gd name="T0" fmla="*/ 27 w 256"/>
              <a:gd name="T1" fmla="*/ 0 h 329"/>
              <a:gd name="T2" fmla="*/ 0 w 256"/>
              <a:gd name="T3" fmla="*/ 29 h 329"/>
              <a:gd name="T4" fmla="*/ 256 w 256"/>
              <a:gd name="T5" fmla="*/ 329 h 329"/>
              <a:gd name="T6" fmla="*/ 27 w 256"/>
              <a:gd name="T7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6" h="329">
                <a:moveTo>
                  <a:pt x="27" y="0"/>
                </a:moveTo>
                <a:cubicBezTo>
                  <a:pt x="18" y="9"/>
                  <a:pt x="10" y="19"/>
                  <a:pt x="0" y="29"/>
                </a:cubicBezTo>
                <a:cubicBezTo>
                  <a:pt x="90" y="130"/>
                  <a:pt x="175" y="231"/>
                  <a:pt x="256" y="329"/>
                </a:cubicBezTo>
                <a:cubicBezTo>
                  <a:pt x="197" y="215"/>
                  <a:pt x="128" y="101"/>
                  <a:pt x="27" y="0"/>
                </a:cubicBezTo>
              </a:path>
            </a:pathLst>
          </a:custGeom>
          <a:solidFill>
            <a:srgbClr val="3E6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9119219" y="6284625"/>
            <a:ext cx="4897910" cy="4812998"/>
            <a:chOff x="4473137" y="3140965"/>
            <a:chExt cx="2430168" cy="2388038"/>
          </a:xfrm>
        </p:grpSpPr>
        <p:sp>
          <p:nvSpPr>
            <p:cNvPr id="72" name="Freeform 42"/>
            <p:cNvSpPr>
              <a:spLocks/>
            </p:cNvSpPr>
            <p:nvPr/>
          </p:nvSpPr>
          <p:spPr bwMode="auto">
            <a:xfrm>
              <a:off x="4473137" y="3165004"/>
              <a:ext cx="2405354" cy="2363999"/>
            </a:xfrm>
            <a:custGeom>
              <a:avLst/>
              <a:gdLst>
                <a:gd name="T0" fmla="*/ 2485 w 5441"/>
                <a:gd name="T1" fmla="*/ 2954 h 5369"/>
                <a:gd name="T2" fmla="*/ 4518 w 5441"/>
                <a:gd name="T3" fmla="*/ 5369 h 5369"/>
                <a:gd name="T4" fmla="*/ 5155 w 5441"/>
                <a:gd name="T5" fmla="*/ 4732 h 5369"/>
                <a:gd name="T6" fmla="*/ 3449 w 5441"/>
                <a:gd name="T7" fmla="*/ 1990 h 5369"/>
                <a:gd name="T8" fmla="*/ 709 w 5441"/>
                <a:gd name="T9" fmla="*/ 286 h 5369"/>
                <a:gd name="T10" fmla="*/ 0 w 5441"/>
                <a:gd name="T11" fmla="*/ 995 h 5369"/>
                <a:gd name="T12" fmla="*/ 2485 w 5441"/>
                <a:gd name="T13" fmla="*/ 2954 h 5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41" h="5369">
                  <a:moveTo>
                    <a:pt x="2485" y="2954"/>
                  </a:moveTo>
                  <a:cubicBezTo>
                    <a:pt x="3713" y="4183"/>
                    <a:pt x="4804" y="5083"/>
                    <a:pt x="4518" y="5369"/>
                  </a:cubicBezTo>
                  <a:cubicBezTo>
                    <a:pt x="5155" y="4732"/>
                    <a:pt x="5155" y="4732"/>
                    <a:pt x="5155" y="4732"/>
                  </a:cubicBezTo>
                  <a:cubicBezTo>
                    <a:pt x="5441" y="4446"/>
                    <a:pt x="4678" y="3218"/>
                    <a:pt x="3449" y="1990"/>
                  </a:cubicBezTo>
                  <a:cubicBezTo>
                    <a:pt x="2221" y="761"/>
                    <a:pt x="995" y="0"/>
                    <a:pt x="709" y="286"/>
                  </a:cubicBezTo>
                  <a:cubicBezTo>
                    <a:pt x="0" y="995"/>
                    <a:pt x="0" y="995"/>
                    <a:pt x="0" y="995"/>
                  </a:cubicBezTo>
                  <a:cubicBezTo>
                    <a:pt x="286" y="709"/>
                    <a:pt x="1256" y="1726"/>
                    <a:pt x="2485" y="2954"/>
                  </a:cubicBezTo>
                </a:path>
              </a:pathLst>
            </a:custGeom>
            <a:gradFill flip="none" rotWithShape="1">
              <a:gsLst>
                <a:gs pos="79000">
                  <a:schemeClr val="accent2">
                    <a:lumMod val="50000"/>
                  </a:schemeClr>
                </a:gs>
                <a:gs pos="26000">
                  <a:schemeClr val="accent2">
                    <a:lumMod val="75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4" name="Freeform 44"/>
            <p:cNvSpPr>
              <a:spLocks/>
            </p:cNvSpPr>
            <p:nvPr/>
          </p:nvSpPr>
          <p:spPr bwMode="auto">
            <a:xfrm>
              <a:off x="5344968" y="3847890"/>
              <a:ext cx="491616" cy="457499"/>
            </a:xfrm>
            <a:custGeom>
              <a:avLst/>
              <a:gdLst>
                <a:gd name="T0" fmla="*/ 998 w 1112"/>
                <a:gd name="T1" fmla="*/ 0 h 1039"/>
                <a:gd name="T2" fmla="*/ 0 w 1112"/>
                <a:gd name="T3" fmla="*/ 890 h 1039"/>
                <a:gd name="T4" fmla="*/ 149 w 1112"/>
                <a:gd name="T5" fmla="*/ 1039 h 1039"/>
                <a:gd name="T6" fmla="*/ 1110 w 1112"/>
                <a:gd name="T7" fmla="*/ 114 h 1039"/>
                <a:gd name="T8" fmla="*/ 1112 w 1112"/>
                <a:gd name="T9" fmla="*/ 86 h 1039"/>
                <a:gd name="T10" fmla="*/ 1078 w 1112"/>
                <a:gd name="T11" fmla="*/ 56 h 1039"/>
                <a:gd name="T12" fmla="*/ 1070 w 1112"/>
                <a:gd name="T13" fmla="*/ 58 h 1039"/>
                <a:gd name="T14" fmla="*/ 1057 w 1112"/>
                <a:gd name="T15" fmla="*/ 61 h 1039"/>
                <a:gd name="T16" fmla="*/ 1058 w 1112"/>
                <a:gd name="T17" fmla="*/ 54 h 1039"/>
                <a:gd name="T18" fmla="*/ 998 w 1112"/>
                <a:gd name="T19" fmla="*/ 0 h 1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2" h="1039">
                  <a:moveTo>
                    <a:pt x="998" y="0"/>
                  </a:moveTo>
                  <a:cubicBezTo>
                    <a:pt x="657" y="337"/>
                    <a:pt x="318" y="638"/>
                    <a:pt x="0" y="890"/>
                  </a:cubicBezTo>
                  <a:cubicBezTo>
                    <a:pt x="49" y="939"/>
                    <a:pt x="99" y="989"/>
                    <a:pt x="149" y="1039"/>
                  </a:cubicBezTo>
                  <a:cubicBezTo>
                    <a:pt x="514" y="794"/>
                    <a:pt x="1082" y="318"/>
                    <a:pt x="1110" y="114"/>
                  </a:cubicBezTo>
                  <a:cubicBezTo>
                    <a:pt x="1111" y="103"/>
                    <a:pt x="1112" y="94"/>
                    <a:pt x="1112" y="86"/>
                  </a:cubicBezTo>
                  <a:cubicBezTo>
                    <a:pt x="1100" y="76"/>
                    <a:pt x="1089" y="66"/>
                    <a:pt x="1078" y="56"/>
                  </a:cubicBezTo>
                  <a:cubicBezTo>
                    <a:pt x="1075" y="56"/>
                    <a:pt x="1072" y="57"/>
                    <a:pt x="1070" y="58"/>
                  </a:cubicBezTo>
                  <a:cubicBezTo>
                    <a:pt x="1064" y="60"/>
                    <a:pt x="1060" y="61"/>
                    <a:pt x="1057" y="61"/>
                  </a:cubicBezTo>
                  <a:cubicBezTo>
                    <a:pt x="1054" y="61"/>
                    <a:pt x="1054" y="60"/>
                    <a:pt x="1058" y="54"/>
                  </a:cubicBezTo>
                  <a:cubicBezTo>
                    <a:pt x="1038" y="35"/>
                    <a:pt x="1018" y="18"/>
                    <a:pt x="998" y="0"/>
                  </a:cubicBezTo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8" name="Freeform 48"/>
            <p:cNvSpPr>
              <a:spLocks/>
            </p:cNvSpPr>
            <p:nvPr/>
          </p:nvSpPr>
          <p:spPr bwMode="auto">
            <a:xfrm>
              <a:off x="5865275" y="4306164"/>
              <a:ext cx="636103" cy="798424"/>
            </a:xfrm>
            <a:custGeom>
              <a:avLst/>
              <a:gdLst>
                <a:gd name="T0" fmla="*/ 866 w 1439"/>
                <a:gd name="T1" fmla="*/ 0 h 1813"/>
                <a:gd name="T2" fmla="*/ 0 w 1439"/>
                <a:gd name="T3" fmla="*/ 1013 h 1813"/>
                <a:gd name="T4" fmla="*/ 327 w 1439"/>
                <a:gd name="T5" fmla="*/ 1329 h 1813"/>
                <a:gd name="T6" fmla="*/ 815 w 1439"/>
                <a:gd name="T7" fmla="*/ 1813 h 1813"/>
                <a:gd name="T8" fmla="*/ 1134 w 1439"/>
                <a:gd name="T9" fmla="*/ 1546 h 1813"/>
                <a:gd name="T10" fmla="*/ 1439 w 1439"/>
                <a:gd name="T11" fmla="*/ 826 h 1813"/>
                <a:gd name="T12" fmla="*/ 1122 w 1439"/>
                <a:gd name="T13" fmla="*/ 300 h 1813"/>
                <a:gd name="T14" fmla="*/ 866 w 1439"/>
                <a:gd name="T15" fmla="*/ 0 h 1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39" h="1813">
                  <a:moveTo>
                    <a:pt x="866" y="0"/>
                  </a:moveTo>
                  <a:cubicBezTo>
                    <a:pt x="646" y="241"/>
                    <a:pt x="278" y="798"/>
                    <a:pt x="0" y="1013"/>
                  </a:cubicBezTo>
                  <a:cubicBezTo>
                    <a:pt x="113" y="1122"/>
                    <a:pt x="223" y="1228"/>
                    <a:pt x="327" y="1329"/>
                  </a:cubicBezTo>
                  <a:cubicBezTo>
                    <a:pt x="506" y="1503"/>
                    <a:pt x="671" y="1665"/>
                    <a:pt x="815" y="1813"/>
                  </a:cubicBezTo>
                  <a:cubicBezTo>
                    <a:pt x="923" y="1738"/>
                    <a:pt x="1031" y="1649"/>
                    <a:pt x="1134" y="1546"/>
                  </a:cubicBezTo>
                  <a:cubicBezTo>
                    <a:pt x="1316" y="1364"/>
                    <a:pt x="1408" y="1098"/>
                    <a:pt x="1439" y="826"/>
                  </a:cubicBezTo>
                  <a:cubicBezTo>
                    <a:pt x="1292" y="683"/>
                    <a:pt x="1221" y="490"/>
                    <a:pt x="1122" y="300"/>
                  </a:cubicBezTo>
                  <a:cubicBezTo>
                    <a:pt x="1041" y="202"/>
                    <a:pt x="956" y="101"/>
                    <a:pt x="866" y="0"/>
                  </a:cubicBezTo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9" name="Freeform 49"/>
            <p:cNvSpPr>
              <a:spLocks/>
            </p:cNvSpPr>
            <p:nvPr/>
          </p:nvSpPr>
          <p:spPr bwMode="auto">
            <a:xfrm>
              <a:off x="4820009" y="3140965"/>
              <a:ext cx="2083296" cy="2073991"/>
            </a:xfrm>
            <a:custGeom>
              <a:avLst/>
              <a:gdLst>
                <a:gd name="T0" fmla="*/ 2594 w 4712"/>
                <a:gd name="T1" fmla="*/ 2120 h 4711"/>
                <a:gd name="T2" fmla="*/ 4145 w 4712"/>
                <a:gd name="T3" fmla="*/ 4411 h 4711"/>
                <a:gd name="T4" fmla="*/ 4445 w 4712"/>
                <a:gd name="T5" fmla="*/ 4711 h 4711"/>
                <a:gd name="T6" fmla="*/ 2735 w 4712"/>
                <a:gd name="T7" fmla="*/ 1979 h 4711"/>
                <a:gd name="T8" fmla="*/ 0 w 4712"/>
                <a:gd name="T9" fmla="*/ 266 h 4711"/>
                <a:gd name="T10" fmla="*/ 303 w 4712"/>
                <a:gd name="T11" fmla="*/ 568 h 4711"/>
                <a:gd name="T12" fmla="*/ 2594 w 4712"/>
                <a:gd name="T13" fmla="*/ 2120 h 4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12" h="4711">
                  <a:moveTo>
                    <a:pt x="2594" y="2120"/>
                  </a:moveTo>
                  <a:cubicBezTo>
                    <a:pt x="3643" y="3169"/>
                    <a:pt x="4331" y="4186"/>
                    <a:pt x="4145" y="4411"/>
                  </a:cubicBezTo>
                  <a:cubicBezTo>
                    <a:pt x="4445" y="4711"/>
                    <a:pt x="4445" y="4711"/>
                    <a:pt x="4445" y="4711"/>
                  </a:cubicBezTo>
                  <a:cubicBezTo>
                    <a:pt x="4712" y="4412"/>
                    <a:pt x="3953" y="3197"/>
                    <a:pt x="2735" y="1979"/>
                  </a:cubicBezTo>
                  <a:cubicBezTo>
                    <a:pt x="1517" y="761"/>
                    <a:pt x="300" y="0"/>
                    <a:pt x="0" y="266"/>
                  </a:cubicBezTo>
                  <a:cubicBezTo>
                    <a:pt x="303" y="568"/>
                    <a:pt x="303" y="568"/>
                    <a:pt x="303" y="568"/>
                  </a:cubicBezTo>
                  <a:cubicBezTo>
                    <a:pt x="527" y="383"/>
                    <a:pt x="1545" y="1071"/>
                    <a:pt x="2594" y="212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81" name="Freeform 51"/>
          <p:cNvSpPr>
            <a:spLocks/>
          </p:cNvSpPr>
          <p:nvPr/>
        </p:nvSpPr>
        <p:spPr bwMode="auto">
          <a:xfrm>
            <a:off x="9502111" y="7526031"/>
            <a:ext cx="561578" cy="655346"/>
          </a:xfrm>
          <a:custGeom>
            <a:avLst/>
            <a:gdLst>
              <a:gd name="T0" fmla="*/ 385 w 630"/>
              <a:gd name="T1" fmla="*/ 0 h 739"/>
              <a:gd name="T2" fmla="*/ 0 w 630"/>
              <a:gd name="T3" fmla="*/ 580 h 739"/>
              <a:gd name="T4" fmla="*/ 105 w 630"/>
              <a:gd name="T5" fmla="*/ 739 h 739"/>
              <a:gd name="T6" fmla="*/ 630 w 630"/>
              <a:gd name="T7" fmla="*/ 214 h 739"/>
              <a:gd name="T8" fmla="*/ 385 w 630"/>
              <a:gd name="T9" fmla="*/ 0 h 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0" h="739">
                <a:moveTo>
                  <a:pt x="385" y="0"/>
                </a:moveTo>
                <a:cubicBezTo>
                  <a:pt x="246" y="201"/>
                  <a:pt x="131" y="407"/>
                  <a:pt x="0" y="580"/>
                </a:cubicBezTo>
                <a:cubicBezTo>
                  <a:pt x="31" y="633"/>
                  <a:pt x="66" y="686"/>
                  <a:pt x="105" y="739"/>
                </a:cubicBezTo>
                <a:cubicBezTo>
                  <a:pt x="264" y="588"/>
                  <a:pt x="440" y="410"/>
                  <a:pt x="630" y="214"/>
                </a:cubicBezTo>
                <a:cubicBezTo>
                  <a:pt x="544" y="136"/>
                  <a:pt x="463" y="65"/>
                  <a:pt x="385" y="0"/>
                </a:cubicBezTo>
              </a:path>
            </a:pathLst>
          </a:custGeom>
          <a:solidFill>
            <a:srgbClr val="CFD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82" name="Freeform 52"/>
          <p:cNvSpPr>
            <a:spLocks/>
          </p:cNvSpPr>
          <p:nvPr/>
        </p:nvSpPr>
        <p:spPr bwMode="auto">
          <a:xfrm>
            <a:off x="9845414" y="7258789"/>
            <a:ext cx="467808" cy="456866"/>
          </a:xfrm>
          <a:custGeom>
            <a:avLst/>
            <a:gdLst>
              <a:gd name="T0" fmla="*/ 237 w 525"/>
              <a:gd name="T1" fmla="*/ 0 h 515"/>
              <a:gd name="T2" fmla="*/ 0 w 525"/>
              <a:gd name="T3" fmla="*/ 301 h 515"/>
              <a:gd name="T4" fmla="*/ 245 w 525"/>
              <a:gd name="T5" fmla="*/ 515 h 515"/>
              <a:gd name="T6" fmla="*/ 525 w 525"/>
              <a:gd name="T7" fmla="*/ 225 h 515"/>
              <a:gd name="T8" fmla="*/ 416 w 525"/>
              <a:gd name="T9" fmla="*/ 67 h 515"/>
              <a:gd name="T10" fmla="*/ 309 w 525"/>
              <a:gd name="T11" fmla="*/ 3 h 515"/>
              <a:gd name="T12" fmla="*/ 284 w 525"/>
              <a:gd name="T13" fmla="*/ 4 h 515"/>
              <a:gd name="T14" fmla="*/ 261 w 525"/>
              <a:gd name="T15" fmla="*/ 4 h 515"/>
              <a:gd name="T16" fmla="*/ 237 w 525"/>
              <a:gd name="T17" fmla="*/ 0 h 5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25" h="515">
                <a:moveTo>
                  <a:pt x="237" y="0"/>
                </a:moveTo>
                <a:cubicBezTo>
                  <a:pt x="148" y="96"/>
                  <a:pt x="71" y="198"/>
                  <a:pt x="0" y="301"/>
                </a:cubicBezTo>
                <a:cubicBezTo>
                  <a:pt x="78" y="366"/>
                  <a:pt x="159" y="437"/>
                  <a:pt x="245" y="515"/>
                </a:cubicBezTo>
                <a:cubicBezTo>
                  <a:pt x="335" y="422"/>
                  <a:pt x="429" y="325"/>
                  <a:pt x="525" y="225"/>
                </a:cubicBezTo>
                <a:cubicBezTo>
                  <a:pt x="476" y="169"/>
                  <a:pt x="438" y="116"/>
                  <a:pt x="416" y="67"/>
                </a:cubicBezTo>
                <a:cubicBezTo>
                  <a:pt x="392" y="11"/>
                  <a:pt x="348" y="3"/>
                  <a:pt x="309" y="3"/>
                </a:cubicBezTo>
                <a:cubicBezTo>
                  <a:pt x="300" y="3"/>
                  <a:pt x="292" y="3"/>
                  <a:pt x="284" y="4"/>
                </a:cubicBezTo>
                <a:cubicBezTo>
                  <a:pt x="276" y="4"/>
                  <a:pt x="268" y="4"/>
                  <a:pt x="261" y="4"/>
                </a:cubicBezTo>
                <a:cubicBezTo>
                  <a:pt x="251" y="4"/>
                  <a:pt x="243" y="3"/>
                  <a:pt x="237" y="0"/>
                </a:cubicBezTo>
              </a:path>
            </a:pathLst>
          </a:custGeom>
          <a:solidFill>
            <a:srgbClr val="3E6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0559106" y="3823848"/>
            <a:ext cx="5075028" cy="5055752"/>
            <a:chOff x="5187558" y="1911924"/>
            <a:chExt cx="2518048" cy="2508484"/>
          </a:xfrm>
        </p:grpSpPr>
        <p:sp>
          <p:nvSpPr>
            <p:cNvPr id="84" name="Freeform 54"/>
            <p:cNvSpPr>
              <a:spLocks/>
            </p:cNvSpPr>
            <p:nvPr/>
          </p:nvSpPr>
          <p:spPr bwMode="auto">
            <a:xfrm>
              <a:off x="5187558" y="1911924"/>
              <a:ext cx="2518048" cy="2508484"/>
            </a:xfrm>
            <a:custGeom>
              <a:avLst/>
              <a:gdLst>
                <a:gd name="T0" fmla="*/ 2742 w 5696"/>
                <a:gd name="T1" fmla="*/ 2957 h 5697"/>
                <a:gd name="T2" fmla="*/ 0 w 5696"/>
                <a:gd name="T3" fmla="*/ 1251 h 5697"/>
                <a:gd name="T4" fmla="*/ 964 w 5696"/>
                <a:gd name="T5" fmla="*/ 286 h 5697"/>
                <a:gd name="T6" fmla="*/ 3707 w 5696"/>
                <a:gd name="T7" fmla="*/ 1992 h 5697"/>
                <a:gd name="T8" fmla="*/ 5410 w 5696"/>
                <a:gd name="T9" fmla="*/ 4732 h 5697"/>
                <a:gd name="T10" fmla="*/ 4446 w 5696"/>
                <a:gd name="T11" fmla="*/ 5697 h 5697"/>
                <a:gd name="T12" fmla="*/ 2742 w 5696"/>
                <a:gd name="T13" fmla="*/ 2957 h 5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96" h="5697">
                  <a:moveTo>
                    <a:pt x="2742" y="2957"/>
                  </a:moveTo>
                  <a:cubicBezTo>
                    <a:pt x="1514" y="1728"/>
                    <a:pt x="286" y="964"/>
                    <a:pt x="0" y="1251"/>
                  </a:cubicBezTo>
                  <a:cubicBezTo>
                    <a:pt x="964" y="286"/>
                    <a:pt x="964" y="286"/>
                    <a:pt x="964" y="286"/>
                  </a:cubicBezTo>
                  <a:cubicBezTo>
                    <a:pt x="1250" y="0"/>
                    <a:pt x="2478" y="764"/>
                    <a:pt x="3707" y="1992"/>
                  </a:cubicBezTo>
                  <a:cubicBezTo>
                    <a:pt x="4935" y="3220"/>
                    <a:pt x="5696" y="4446"/>
                    <a:pt x="5410" y="4732"/>
                  </a:cubicBezTo>
                  <a:cubicBezTo>
                    <a:pt x="4446" y="5697"/>
                    <a:pt x="4446" y="5697"/>
                    <a:pt x="4446" y="5697"/>
                  </a:cubicBezTo>
                  <a:cubicBezTo>
                    <a:pt x="4732" y="5410"/>
                    <a:pt x="3971" y="4185"/>
                    <a:pt x="2742" y="2957"/>
                  </a:cubicBez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5" name="Freeform 55"/>
            <p:cNvSpPr>
              <a:spLocks/>
            </p:cNvSpPr>
            <p:nvPr/>
          </p:nvSpPr>
          <p:spPr bwMode="auto">
            <a:xfrm>
              <a:off x="5187558" y="2333494"/>
              <a:ext cx="2095186" cy="2086398"/>
            </a:xfrm>
            <a:custGeom>
              <a:avLst/>
              <a:gdLst>
                <a:gd name="T0" fmla="*/ 4145 w 4739"/>
                <a:gd name="T1" fmla="*/ 4439 h 4739"/>
                <a:gd name="T2" fmla="*/ 4153 w 4739"/>
                <a:gd name="T3" fmla="*/ 4433 h 4739"/>
                <a:gd name="T4" fmla="*/ 2608 w 4739"/>
                <a:gd name="T5" fmla="*/ 2133 h 4739"/>
                <a:gd name="T6" fmla="*/ 309 w 4739"/>
                <a:gd name="T7" fmla="*/ 589 h 4739"/>
                <a:gd name="T8" fmla="*/ 302 w 4739"/>
                <a:gd name="T9" fmla="*/ 597 h 4739"/>
                <a:gd name="T10" fmla="*/ 0 w 4739"/>
                <a:gd name="T11" fmla="*/ 294 h 4739"/>
                <a:gd name="T12" fmla="*/ 7 w 4739"/>
                <a:gd name="T13" fmla="*/ 286 h 4739"/>
                <a:gd name="T14" fmla="*/ 2749 w 4739"/>
                <a:gd name="T15" fmla="*/ 1992 h 4739"/>
                <a:gd name="T16" fmla="*/ 4453 w 4739"/>
                <a:gd name="T17" fmla="*/ 4732 h 4739"/>
                <a:gd name="T18" fmla="*/ 4445 w 4739"/>
                <a:gd name="T19" fmla="*/ 4739 h 4739"/>
                <a:gd name="T20" fmla="*/ 4145 w 4739"/>
                <a:gd name="T21" fmla="*/ 4439 h 4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39" h="4739">
                  <a:moveTo>
                    <a:pt x="4145" y="4439"/>
                  </a:moveTo>
                  <a:cubicBezTo>
                    <a:pt x="4148" y="4437"/>
                    <a:pt x="4151" y="4435"/>
                    <a:pt x="4153" y="4433"/>
                  </a:cubicBezTo>
                  <a:cubicBezTo>
                    <a:pt x="4361" y="4224"/>
                    <a:pt x="3670" y="3195"/>
                    <a:pt x="2608" y="2133"/>
                  </a:cubicBezTo>
                  <a:cubicBezTo>
                    <a:pt x="1547" y="1072"/>
                    <a:pt x="518" y="380"/>
                    <a:pt x="309" y="589"/>
                  </a:cubicBezTo>
                  <a:cubicBezTo>
                    <a:pt x="307" y="591"/>
                    <a:pt x="305" y="594"/>
                    <a:pt x="302" y="597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" y="292"/>
                    <a:pt x="4" y="289"/>
                    <a:pt x="7" y="286"/>
                  </a:cubicBezTo>
                  <a:cubicBezTo>
                    <a:pt x="293" y="0"/>
                    <a:pt x="1521" y="764"/>
                    <a:pt x="2749" y="1992"/>
                  </a:cubicBezTo>
                  <a:cubicBezTo>
                    <a:pt x="3978" y="3221"/>
                    <a:pt x="4739" y="4446"/>
                    <a:pt x="4453" y="4732"/>
                  </a:cubicBezTo>
                  <a:cubicBezTo>
                    <a:pt x="4450" y="4735"/>
                    <a:pt x="4448" y="4737"/>
                    <a:pt x="4445" y="4739"/>
                  </a:cubicBezTo>
                  <a:lnTo>
                    <a:pt x="4145" y="4439"/>
                  </a:lnTo>
                  <a:close/>
                </a:path>
              </a:pathLst>
            </a:custGeom>
            <a:solidFill>
              <a:srgbClr val="6382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86" name="Freeform 56"/>
          <p:cNvSpPr>
            <a:spLocks noEditPoints="1"/>
          </p:cNvSpPr>
          <p:nvPr/>
        </p:nvSpPr>
        <p:spPr bwMode="auto">
          <a:xfrm>
            <a:off x="12019308" y="7278063"/>
            <a:ext cx="64076" cy="65118"/>
          </a:xfrm>
          <a:custGeom>
            <a:avLst/>
            <a:gdLst>
              <a:gd name="T0" fmla="*/ 5 w 72"/>
              <a:gd name="T1" fmla="*/ 5 h 73"/>
              <a:gd name="T2" fmla="*/ 72 w 72"/>
              <a:gd name="T3" fmla="*/ 73 h 73"/>
              <a:gd name="T4" fmla="*/ 5 w 72"/>
              <a:gd name="T5" fmla="*/ 5 h 73"/>
              <a:gd name="T6" fmla="*/ 3 w 72"/>
              <a:gd name="T7" fmla="*/ 4 h 73"/>
              <a:gd name="T8" fmla="*/ 5 w 72"/>
              <a:gd name="T9" fmla="*/ 5 h 73"/>
              <a:gd name="T10" fmla="*/ 3 w 72"/>
              <a:gd name="T11" fmla="*/ 4 h 73"/>
              <a:gd name="T12" fmla="*/ 1 w 72"/>
              <a:gd name="T13" fmla="*/ 2 h 73"/>
              <a:gd name="T14" fmla="*/ 3 w 72"/>
              <a:gd name="T15" fmla="*/ 3 h 73"/>
              <a:gd name="T16" fmla="*/ 1 w 72"/>
              <a:gd name="T17" fmla="*/ 2 h 73"/>
              <a:gd name="T18" fmla="*/ 0 w 72"/>
              <a:gd name="T19" fmla="*/ 0 h 73"/>
              <a:gd name="T20" fmla="*/ 1 w 72"/>
              <a:gd name="T21" fmla="*/ 1 h 73"/>
              <a:gd name="T22" fmla="*/ 0 w 72"/>
              <a:gd name="T23" fmla="*/ 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2" h="73">
                <a:moveTo>
                  <a:pt x="5" y="5"/>
                </a:moveTo>
                <a:cubicBezTo>
                  <a:pt x="27" y="28"/>
                  <a:pt x="49" y="51"/>
                  <a:pt x="72" y="73"/>
                </a:cubicBezTo>
                <a:cubicBezTo>
                  <a:pt x="49" y="51"/>
                  <a:pt x="27" y="28"/>
                  <a:pt x="5" y="5"/>
                </a:cubicBezTo>
                <a:moveTo>
                  <a:pt x="3" y="4"/>
                </a:moveTo>
                <a:cubicBezTo>
                  <a:pt x="4" y="4"/>
                  <a:pt x="4" y="5"/>
                  <a:pt x="5" y="5"/>
                </a:cubicBezTo>
                <a:cubicBezTo>
                  <a:pt x="4" y="5"/>
                  <a:pt x="4" y="4"/>
                  <a:pt x="3" y="4"/>
                </a:cubicBezTo>
                <a:moveTo>
                  <a:pt x="1" y="2"/>
                </a:moveTo>
                <a:cubicBezTo>
                  <a:pt x="2" y="2"/>
                  <a:pt x="2" y="3"/>
                  <a:pt x="3" y="3"/>
                </a:cubicBezTo>
                <a:cubicBezTo>
                  <a:pt x="2" y="3"/>
                  <a:pt x="2" y="2"/>
                  <a:pt x="1" y="2"/>
                </a:cubicBezTo>
                <a:moveTo>
                  <a:pt x="0" y="0"/>
                </a:moveTo>
                <a:cubicBezTo>
                  <a:pt x="0" y="1"/>
                  <a:pt x="0" y="1"/>
                  <a:pt x="1" y="1"/>
                </a:cubicBezTo>
                <a:cubicBezTo>
                  <a:pt x="0" y="1"/>
                  <a:pt x="0" y="0"/>
                  <a:pt x="0" y="0"/>
                </a:cubicBezTo>
              </a:path>
            </a:pathLst>
          </a:custGeom>
          <a:solidFill>
            <a:srgbClr val="CFD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87" name="Freeform 57"/>
          <p:cNvSpPr>
            <a:spLocks/>
          </p:cNvSpPr>
          <p:nvPr/>
        </p:nvSpPr>
        <p:spPr bwMode="auto">
          <a:xfrm>
            <a:off x="11292073" y="6470083"/>
            <a:ext cx="798606" cy="879874"/>
          </a:xfrm>
          <a:custGeom>
            <a:avLst/>
            <a:gdLst>
              <a:gd name="T0" fmla="*/ 0 w 896"/>
              <a:gd name="T1" fmla="*/ 0 h 992"/>
              <a:gd name="T2" fmla="*/ 0 w 896"/>
              <a:gd name="T3" fmla="*/ 0 h 992"/>
              <a:gd name="T4" fmla="*/ 816 w 896"/>
              <a:gd name="T5" fmla="*/ 911 h 992"/>
              <a:gd name="T6" fmla="*/ 817 w 896"/>
              <a:gd name="T7" fmla="*/ 912 h 992"/>
              <a:gd name="T8" fmla="*/ 817 w 896"/>
              <a:gd name="T9" fmla="*/ 913 h 992"/>
              <a:gd name="T10" fmla="*/ 819 w 896"/>
              <a:gd name="T11" fmla="*/ 914 h 992"/>
              <a:gd name="T12" fmla="*/ 819 w 896"/>
              <a:gd name="T13" fmla="*/ 915 h 992"/>
              <a:gd name="T14" fmla="*/ 821 w 896"/>
              <a:gd name="T15" fmla="*/ 916 h 992"/>
              <a:gd name="T16" fmla="*/ 821 w 896"/>
              <a:gd name="T17" fmla="*/ 916 h 992"/>
              <a:gd name="T18" fmla="*/ 888 w 896"/>
              <a:gd name="T19" fmla="*/ 984 h 992"/>
              <a:gd name="T20" fmla="*/ 890 w 896"/>
              <a:gd name="T21" fmla="*/ 986 h 992"/>
              <a:gd name="T22" fmla="*/ 896 w 896"/>
              <a:gd name="T23" fmla="*/ 992 h 992"/>
              <a:gd name="T24" fmla="*/ 890 w 896"/>
              <a:gd name="T25" fmla="*/ 986 h 992"/>
              <a:gd name="T26" fmla="*/ 0 w 896"/>
              <a:gd name="T27" fmla="*/ 0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96" h="992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236" y="293"/>
                  <a:pt x="510" y="601"/>
                  <a:pt x="816" y="911"/>
                </a:cubicBezTo>
                <a:cubicBezTo>
                  <a:pt x="816" y="911"/>
                  <a:pt x="816" y="912"/>
                  <a:pt x="817" y="912"/>
                </a:cubicBezTo>
                <a:cubicBezTo>
                  <a:pt x="817" y="912"/>
                  <a:pt x="817" y="913"/>
                  <a:pt x="817" y="913"/>
                </a:cubicBezTo>
                <a:cubicBezTo>
                  <a:pt x="818" y="913"/>
                  <a:pt x="818" y="914"/>
                  <a:pt x="819" y="914"/>
                </a:cubicBezTo>
                <a:cubicBezTo>
                  <a:pt x="819" y="914"/>
                  <a:pt x="819" y="915"/>
                  <a:pt x="819" y="915"/>
                </a:cubicBezTo>
                <a:cubicBezTo>
                  <a:pt x="820" y="915"/>
                  <a:pt x="820" y="916"/>
                  <a:pt x="821" y="916"/>
                </a:cubicBezTo>
                <a:cubicBezTo>
                  <a:pt x="821" y="916"/>
                  <a:pt x="821" y="916"/>
                  <a:pt x="821" y="916"/>
                </a:cubicBezTo>
                <a:cubicBezTo>
                  <a:pt x="843" y="939"/>
                  <a:pt x="865" y="962"/>
                  <a:pt x="888" y="984"/>
                </a:cubicBezTo>
                <a:cubicBezTo>
                  <a:pt x="889" y="985"/>
                  <a:pt x="889" y="985"/>
                  <a:pt x="890" y="986"/>
                </a:cubicBezTo>
                <a:cubicBezTo>
                  <a:pt x="892" y="988"/>
                  <a:pt x="894" y="990"/>
                  <a:pt x="896" y="992"/>
                </a:cubicBezTo>
                <a:cubicBezTo>
                  <a:pt x="894" y="990"/>
                  <a:pt x="892" y="988"/>
                  <a:pt x="890" y="986"/>
                </a:cubicBezTo>
                <a:cubicBezTo>
                  <a:pt x="555" y="651"/>
                  <a:pt x="255" y="316"/>
                  <a:pt x="0" y="0"/>
                </a:cubicBezTo>
              </a:path>
            </a:pathLst>
          </a:custGeom>
          <a:solidFill>
            <a:srgbClr val="3E6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88" name="Freeform 58"/>
          <p:cNvSpPr>
            <a:spLocks/>
          </p:cNvSpPr>
          <p:nvPr/>
        </p:nvSpPr>
        <p:spPr bwMode="auto">
          <a:xfrm>
            <a:off x="12060464" y="7362454"/>
            <a:ext cx="43760" cy="46364"/>
          </a:xfrm>
          <a:custGeom>
            <a:avLst/>
            <a:gdLst>
              <a:gd name="T0" fmla="*/ 48 w 49"/>
              <a:gd name="T1" fmla="*/ 0 h 52"/>
              <a:gd name="T2" fmla="*/ 0 w 49"/>
              <a:gd name="T3" fmla="*/ 52 h 52"/>
              <a:gd name="T4" fmla="*/ 49 w 49"/>
              <a:gd name="T5" fmla="*/ 1 h 52"/>
              <a:gd name="T6" fmla="*/ 48 w 49"/>
              <a:gd name="T7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" h="52">
                <a:moveTo>
                  <a:pt x="48" y="0"/>
                </a:moveTo>
                <a:cubicBezTo>
                  <a:pt x="32" y="17"/>
                  <a:pt x="16" y="34"/>
                  <a:pt x="0" y="52"/>
                </a:cubicBezTo>
                <a:cubicBezTo>
                  <a:pt x="17" y="35"/>
                  <a:pt x="33" y="18"/>
                  <a:pt x="49" y="1"/>
                </a:cubicBezTo>
                <a:cubicBezTo>
                  <a:pt x="48" y="1"/>
                  <a:pt x="48" y="0"/>
                  <a:pt x="48" y="0"/>
                </a:cubicBezTo>
              </a:path>
            </a:pathLst>
          </a:custGeom>
          <a:solidFill>
            <a:srgbClr val="CFD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89" name="Freeform 59"/>
          <p:cNvSpPr>
            <a:spLocks/>
          </p:cNvSpPr>
          <p:nvPr/>
        </p:nvSpPr>
        <p:spPr bwMode="auto">
          <a:xfrm>
            <a:off x="12095891" y="7355685"/>
            <a:ext cx="8334" cy="7814"/>
          </a:xfrm>
          <a:custGeom>
            <a:avLst/>
            <a:gdLst>
              <a:gd name="T0" fmla="*/ 0 w 9"/>
              <a:gd name="T1" fmla="*/ 0 h 9"/>
              <a:gd name="T2" fmla="*/ 8 w 9"/>
              <a:gd name="T3" fmla="*/ 8 h 9"/>
              <a:gd name="T4" fmla="*/ 8 w 9"/>
              <a:gd name="T5" fmla="*/ 8 h 9"/>
              <a:gd name="T6" fmla="*/ 9 w 9"/>
              <a:gd name="T7" fmla="*/ 9 h 9"/>
              <a:gd name="T8" fmla="*/ 9 w 9"/>
              <a:gd name="T9" fmla="*/ 9 h 9"/>
              <a:gd name="T10" fmla="*/ 0 w 9"/>
              <a:gd name="T11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" h="9">
                <a:moveTo>
                  <a:pt x="0" y="0"/>
                </a:moveTo>
                <a:cubicBezTo>
                  <a:pt x="3" y="3"/>
                  <a:pt x="6" y="6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9"/>
                  <a:pt x="9" y="9"/>
                </a:cubicBezTo>
                <a:cubicBezTo>
                  <a:pt x="9" y="9"/>
                  <a:pt x="9" y="9"/>
                  <a:pt x="9" y="9"/>
                </a:cubicBezTo>
                <a:cubicBezTo>
                  <a:pt x="6" y="6"/>
                  <a:pt x="3" y="3"/>
                  <a:pt x="0" y="0"/>
                </a:cubicBezTo>
              </a:path>
            </a:pathLst>
          </a:custGeom>
          <a:solidFill>
            <a:srgbClr val="3E6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988362" y="6141364"/>
            <a:ext cx="5076592" cy="5054712"/>
            <a:chOff x="5400539" y="3069885"/>
            <a:chExt cx="2518824" cy="2507968"/>
          </a:xfrm>
        </p:grpSpPr>
        <p:sp>
          <p:nvSpPr>
            <p:cNvPr id="91" name="Freeform 61"/>
            <p:cNvSpPr>
              <a:spLocks/>
            </p:cNvSpPr>
            <p:nvPr/>
          </p:nvSpPr>
          <p:spPr bwMode="auto">
            <a:xfrm>
              <a:off x="5400539" y="3069885"/>
              <a:ext cx="2518824" cy="2507968"/>
            </a:xfrm>
            <a:custGeom>
              <a:avLst/>
              <a:gdLst>
                <a:gd name="T0" fmla="*/ 2743 w 5697"/>
                <a:gd name="T1" fmla="*/ 2740 h 5696"/>
                <a:gd name="T2" fmla="*/ 0 w 5697"/>
                <a:gd name="T3" fmla="*/ 4446 h 5696"/>
                <a:gd name="T4" fmla="*/ 965 w 5697"/>
                <a:gd name="T5" fmla="*/ 5410 h 5696"/>
                <a:gd name="T6" fmla="*/ 3708 w 5697"/>
                <a:gd name="T7" fmla="*/ 3704 h 5696"/>
                <a:gd name="T8" fmla="*/ 5411 w 5697"/>
                <a:gd name="T9" fmla="*/ 964 h 5696"/>
                <a:gd name="T10" fmla="*/ 4446 w 5697"/>
                <a:gd name="T11" fmla="*/ 0 h 5696"/>
                <a:gd name="T12" fmla="*/ 2743 w 5697"/>
                <a:gd name="T13" fmla="*/ 2740 h 5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97" h="5696">
                  <a:moveTo>
                    <a:pt x="2743" y="2740"/>
                  </a:moveTo>
                  <a:cubicBezTo>
                    <a:pt x="1515" y="3968"/>
                    <a:pt x="287" y="4732"/>
                    <a:pt x="0" y="4446"/>
                  </a:cubicBezTo>
                  <a:cubicBezTo>
                    <a:pt x="965" y="5410"/>
                    <a:pt x="965" y="5410"/>
                    <a:pt x="965" y="5410"/>
                  </a:cubicBezTo>
                  <a:cubicBezTo>
                    <a:pt x="1251" y="5696"/>
                    <a:pt x="2479" y="4933"/>
                    <a:pt x="3708" y="3704"/>
                  </a:cubicBezTo>
                  <a:cubicBezTo>
                    <a:pt x="4936" y="2476"/>
                    <a:pt x="5697" y="1250"/>
                    <a:pt x="5411" y="964"/>
                  </a:cubicBezTo>
                  <a:cubicBezTo>
                    <a:pt x="4446" y="0"/>
                    <a:pt x="4446" y="0"/>
                    <a:pt x="4446" y="0"/>
                  </a:cubicBezTo>
                  <a:cubicBezTo>
                    <a:pt x="4733" y="286"/>
                    <a:pt x="3971" y="1511"/>
                    <a:pt x="2743" y="2740"/>
                  </a:cubicBezTo>
                  <a:close/>
                </a:path>
              </a:pathLst>
            </a:custGeom>
            <a:gradFill flip="none" rotWithShape="1">
              <a:gsLst>
                <a:gs pos="75000">
                  <a:schemeClr val="accent6">
                    <a:lumMod val="75000"/>
                  </a:schemeClr>
                </a:gs>
                <a:gs pos="18000">
                  <a:schemeClr val="accent6"/>
                </a:gs>
                <a:gs pos="100000">
                  <a:schemeClr val="accent6">
                    <a:lumMod val="50000"/>
                  </a:schemeClr>
                </a:gs>
                <a:gs pos="30000">
                  <a:schemeClr val="accent6">
                    <a:lumMod val="60000"/>
                    <a:lumOff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2" name="Freeform 62"/>
            <p:cNvSpPr>
              <a:spLocks/>
            </p:cNvSpPr>
            <p:nvPr/>
          </p:nvSpPr>
          <p:spPr bwMode="auto">
            <a:xfrm>
              <a:off x="5401053" y="3069885"/>
              <a:ext cx="2095185" cy="2086655"/>
            </a:xfrm>
            <a:custGeom>
              <a:avLst/>
              <a:gdLst>
                <a:gd name="T0" fmla="*/ 4145 w 4739"/>
                <a:gd name="T1" fmla="*/ 300 h 4739"/>
                <a:gd name="T2" fmla="*/ 4153 w 4739"/>
                <a:gd name="T3" fmla="*/ 307 h 4739"/>
                <a:gd name="T4" fmla="*/ 2608 w 4739"/>
                <a:gd name="T5" fmla="*/ 2606 h 4739"/>
                <a:gd name="T6" fmla="*/ 309 w 4739"/>
                <a:gd name="T7" fmla="*/ 4151 h 4739"/>
                <a:gd name="T8" fmla="*/ 302 w 4739"/>
                <a:gd name="T9" fmla="*/ 4143 h 4739"/>
                <a:gd name="T10" fmla="*/ 0 w 4739"/>
                <a:gd name="T11" fmla="*/ 4445 h 4739"/>
                <a:gd name="T12" fmla="*/ 7 w 4739"/>
                <a:gd name="T13" fmla="*/ 4453 h 4739"/>
                <a:gd name="T14" fmla="*/ 2749 w 4739"/>
                <a:gd name="T15" fmla="*/ 2747 h 4739"/>
                <a:gd name="T16" fmla="*/ 4453 w 4739"/>
                <a:gd name="T17" fmla="*/ 7 h 4739"/>
                <a:gd name="T18" fmla="*/ 4445 w 4739"/>
                <a:gd name="T19" fmla="*/ 0 h 4739"/>
                <a:gd name="T20" fmla="*/ 4145 w 4739"/>
                <a:gd name="T21" fmla="*/ 300 h 4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39" h="4739">
                  <a:moveTo>
                    <a:pt x="4145" y="300"/>
                  </a:moveTo>
                  <a:cubicBezTo>
                    <a:pt x="4148" y="302"/>
                    <a:pt x="4150" y="304"/>
                    <a:pt x="4153" y="307"/>
                  </a:cubicBezTo>
                  <a:cubicBezTo>
                    <a:pt x="4361" y="515"/>
                    <a:pt x="3670" y="1545"/>
                    <a:pt x="2608" y="2606"/>
                  </a:cubicBezTo>
                  <a:cubicBezTo>
                    <a:pt x="1547" y="3667"/>
                    <a:pt x="517" y="4359"/>
                    <a:pt x="309" y="4151"/>
                  </a:cubicBezTo>
                  <a:cubicBezTo>
                    <a:pt x="307" y="4148"/>
                    <a:pt x="304" y="4145"/>
                    <a:pt x="302" y="4143"/>
                  </a:cubicBezTo>
                  <a:cubicBezTo>
                    <a:pt x="0" y="4445"/>
                    <a:pt x="0" y="4445"/>
                    <a:pt x="0" y="4445"/>
                  </a:cubicBezTo>
                  <a:cubicBezTo>
                    <a:pt x="2" y="4448"/>
                    <a:pt x="4" y="4450"/>
                    <a:pt x="7" y="4453"/>
                  </a:cubicBezTo>
                  <a:cubicBezTo>
                    <a:pt x="293" y="4739"/>
                    <a:pt x="1521" y="3975"/>
                    <a:pt x="2749" y="2747"/>
                  </a:cubicBezTo>
                  <a:cubicBezTo>
                    <a:pt x="3978" y="1519"/>
                    <a:pt x="4739" y="293"/>
                    <a:pt x="4453" y="7"/>
                  </a:cubicBezTo>
                  <a:cubicBezTo>
                    <a:pt x="4450" y="4"/>
                    <a:pt x="4448" y="2"/>
                    <a:pt x="4445" y="0"/>
                  </a:cubicBezTo>
                  <a:lnTo>
                    <a:pt x="4145" y="30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798317" y="6470082"/>
            <a:ext cx="3366330" cy="3012612"/>
            <a:chOff x="4313917" y="3232983"/>
            <a:chExt cx="1670253" cy="1494751"/>
          </a:xfrm>
        </p:grpSpPr>
        <p:sp>
          <p:nvSpPr>
            <p:cNvPr id="80" name="Freeform 50"/>
            <p:cNvSpPr>
              <a:spLocks/>
            </p:cNvSpPr>
            <p:nvPr/>
          </p:nvSpPr>
          <p:spPr bwMode="auto">
            <a:xfrm>
              <a:off x="4313917" y="3232983"/>
              <a:ext cx="1639755" cy="1470455"/>
            </a:xfrm>
            <a:custGeom>
              <a:avLst/>
              <a:gdLst>
                <a:gd name="T0" fmla="*/ 3709 w 3709"/>
                <a:gd name="T1" fmla="*/ 1006 h 3340"/>
                <a:gd name="T2" fmla="*/ 3689 w 3709"/>
                <a:gd name="T3" fmla="*/ 986 h 3340"/>
                <a:gd name="T4" fmla="*/ 2799 w 3709"/>
                <a:gd name="T5" fmla="*/ 0 h 3340"/>
                <a:gd name="T6" fmla="*/ 2415 w 3709"/>
                <a:gd name="T7" fmla="*/ 383 h 3340"/>
                <a:gd name="T8" fmla="*/ 0 w 3709"/>
                <a:gd name="T9" fmla="*/ 2417 h 3340"/>
                <a:gd name="T10" fmla="*/ 637 w 3709"/>
                <a:gd name="T11" fmla="*/ 3054 h 3340"/>
                <a:gd name="T12" fmla="*/ 3380 w 3709"/>
                <a:gd name="T13" fmla="*/ 1348 h 3340"/>
                <a:gd name="T14" fmla="*/ 3709 w 3709"/>
                <a:gd name="T15" fmla="*/ 1006 h 3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09" h="3340">
                  <a:moveTo>
                    <a:pt x="3709" y="1006"/>
                  </a:moveTo>
                  <a:cubicBezTo>
                    <a:pt x="3702" y="1000"/>
                    <a:pt x="3696" y="993"/>
                    <a:pt x="3689" y="986"/>
                  </a:cubicBezTo>
                  <a:cubicBezTo>
                    <a:pt x="3354" y="651"/>
                    <a:pt x="3053" y="316"/>
                    <a:pt x="2799" y="0"/>
                  </a:cubicBezTo>
                  <a:cubicBezTo>
                    <a:pt x="2674" y="124"/>
                    <a:pt x="2546" y="252"/>
                    <a:pt x="2415" y="383"/>
                  </a:cubicBezTo>
                  <a:cubicBezTo>
                    <a:pt x="1187" y="1611"/>
                    <a:pt x="286" y="2703"/>
                    <a:pt x="0" y="2417"/>
                  </a:cubicBezTo>
                  <a:cubicBezTo>
                    <a:pt x="637" y="3054"/>
                    <a:pt x="637" y="3054"/>
                    <a:pt x="637" y="3054"/>
                  </a:cubicBezTo>
                  <a:cubicBezTo>
                    <a:pt x="924" y="3340"/>
                    <a:pt x="2151" y="2576"/>
                    <a:pt x="3380" y="1348"/>
                  </a:cubicBezTo>
                  <a:cubicBezTo>
                    <a:pt x="3494" y="1234"/>
                    <a:pt x="3604" y="1120"/>
                    <a:pt x="3709" y="1006"/>
                  </a:cubicBezTo>
                </a:path>
              </a:pathLst>
            </a:custGeom>
            <a:gradFill flip="none" rotWithShape="1">
              <a:gsLst>
                <a:gs pos="79000">
                  <a:schemeClr val="tx2">
                    <a:lumMod val="50000"/>
                  </a:schemeClr>
                </a:gs>
                <a:gs pos="26000">
                  <a:schemeClr val="tx2">
                    <a:lumMod val="75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3" name="Freeform 53"/>
            <p:cNvSpPr>
              <a:spLocks/>
            </p:cNvSpPr>
            <p:nvPr/>
          </p:nvSpPr>
          <p:spPr bwMode="auto">
            <a:xfrm>
              <a:off x="4709640" y="3723306"/>
              <a:ext cx="797908" cy="611289"/>
            </a:xfrm>
            <a:custGeom>
              <a:avLst/>
              <a:gdLst>
                <a:gd name="T0" fmla="*/ 805 w 1805"/>
                <a:gd name="T1" fmla="*/ 0 h 1388"/>
                <a:gd name="T2" fmla="*/ 525 w 1805"/>
                <a:gd name="T3" fmla="*/ 290 h 1388"/>
                <a:gd name="T4" fmla="*/ 0 w 1805"/>
                <a:gd name="T5" fmla="*/ 815 h 1388"/>
                <a:gd name="T6" fmla="*/ 231 w 1805"/>
                <a:gd name="T7" fmla="*/ 1084 h 1388"/>
                <a:gd name="T8" fmla="*/ 951 w 1805"/>
                <a:gd name="T9" fmla="*/ 1388 h 1388"/>
                <a:gd name="T10" fmla="*/ 1805 w 1805"/>
                <a:gd name="T11" fmla="*/ 843 h 1388"/>
                <a:gd name="T12" fmla="*/ 805 w 1805"/>
                <a:gd name="T13" fmla="*/ 0 h 1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5" h="1388">
                  <a:moveTo>
                    <a:pt x="805" y="0"/>
                  </a:moveTo>
                  <a:cubicBezTo>
                    <a:pt x="709" y="100"/>
                    <a:pt x="615" y="197"/>
                    <a:pt x="525" y="290"/>
                  </a:cubicBezTo>
                  <a:cubicBezTo>
                    <a:pt x="335" y="486"/>
                    <a:pt x="159" y="664"/>
                    <a:pt x="0" y="815"/>
                  </a:cubicBezTo>
                  <a:cubicBezTo>
                    <a:pt x="67" y="906"/>
                    <a:pt x="144" y="997"/>
                    <a:pt x="231" y="1084"/>
                  </a:cubicBezTo>
                  <a:cubicBezTo>
                    <a:pt x="413" y="1266"/>
                    <a:pt x="679" y="1358"/>
                    <a:pt x="951" y="1388"/>
                  </a:cubicBezTo>
                  <a:cubicBezTo>
                    <a:pt x="1180" y="1154"/>
                    <a:pt x="1537" y="1111"/>
                    <a:pt x="1805" y="843"/>
                  </a:cubicBezTo>
                  <a:cubicBezTo>
                    <a:pt x="1595" y="638"/>
                    <a:pt x="1054" y="283"/>
                    <a:pt x="805" y="0"/>
                  </a:cubicBezTo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0" name="Freeform 60"/>
            <p:cNvSpPr>
              <a:spLocks/>
            </p:cNvSpPr>
            <p:nvPr/>
          </p:nvSpPr>
          <p:spPr bwMode="auto">
            <a:xfrm>
              <a:off x="5511423" y="3232983"/>
              <a:ext cx="442248" cy="477142"/>
            </a:xfrm>
            <a:custGeom>
              <a:avLst/>
              <a:gdLst>
                <a:gd name="T0" fmla="*/ 90 w 1000"/>
                <a:gd name="T1" fmla="*/ 0 h 1084"/>
                <a:gd name="T2" fmla="*/ 0 w 1000"/>
                <a:gd name="T3" fmla="*/ 90 h 1084"/>
                <a:gd name="T4" fmla="*/ 928 w 1000"/>
                <a:gd name="T5" fmla="*/ 1084 h 1084"/>
                <a:gd name="T6" fmla="*/ 952 w 1000"/>
                <a:gd name="T7" fmla="*/ 1058 h 1084"/>
                <a:gd name="T8" fmla="*/ 1000 w 1000"/>
                <a:gd name="T9" fmla="*/ 1006 h 1084"/>
                <a:gd name="T10" fmla="*/ 1000 w 1000"/>
                <a:gd name="T11" fmla="*/ 1006 h 1084"/>
                <a:gd name="T12" fmla="*/ 992 w 1000"/>
                <a:gd name="T13" fmla="*/ 998 h 1084"/>
                <a:gd name="T14" fmla="*/ 986 w 1000"/>
                <a:gd name="T15" fmla="*/ 992 h 1084"/>
                <a:gd name="T16" fmla="*/ 980 w 1000"/>
                <a:gd name="T17" fmla="*/ 986 h 1084"/>
                <a:gd name="T18" fmla="*/ 978 w 1000"/>
                <a:gd name="T19" fmla="*/ 984 h 1084"/>
                <a:gd name="T20" fmla="*/ 911 w 1000"/>
                <a:gd name="T21" fmla="*/ 916 h 1084"/>
                <a:gd name="T22" fmla="*/ 911 w 1000"/>
                <a:gd name="T23" fmla="*/ 916 h 1084"/>
                <a:gd name="T24" fmla="*/ 909 w 1000"/>
                <a:gd name="T25" fmla="*/ 915 h 1084"/>
                <a:gd name="T26" fmla="*/ 909 w 1000"/>
                <a:gd name="T27" fmla="*/ 914 h 1084"/>
                <a:gd name="T28" fmla="*/ 907 w 1000"/>
                <a:gd name="T29" fmla="*/ 913 h 1084"/>
                <a:gd name="T30" fmla="*/ 907 w 1000"/>
                <a:gd name="T31" fmla="*/ 912 h 1084"/>
                <a:gd name="T32" fmla="*/ 906 w 1000"/>
                <a:gd name="T33" fmla="*/ 911 h 1084"/>
                <a:gd name="T34" fmla="*/ 90 w 1000"/>
                <a:gd name="T35" fmla="*/ 0 h 10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00" h="1084">
                  <a:moveTo>
                    <a:pt x="90" y="0"/>
                  </a:moveTo>
                  <a:cubicBezTo>
                    <a:pt x="61" y="30"/>
                    <a:pt x="30" y="60"/>
                    <a:pt x="0" y="90"/>
                  </a:cubicBezTo>
                  <a:cubicBezTo>
                    <a:pt x="228" y="439"/>
                    <a:pt x="704" y="1018"/>
                    <a:pt x="928" y="1084"/>
                  </a:cubicBezTo>
                  <a:cubicBezTo>
                    <a:pt x="936" y="1075"/>
                    <a:pt x="944" y="1066"/>
                    <a:pt x="952" y="1058"/>
                  </a:cubicBezTo>
                  <a:cubicBezTo>
                    <a:pt x="968" y="1040"/>
                    <a:pt x="984" y="1023"/>
                    <a:pt x="1000" y="1006"/>
                  </a:cubicBezTo>
                  <a:cubicBezTo>
                    <a:pt x="1000" y="1006"/>
                    <a:pt x="1000" y="1006"/>
                    <a:pt x="1000" y="1006"/>
                  </a:cubicBezTo>
                  <a:cubicBezTo>
                    <a:pt x="998" y="1004"/>
                    <a:pt x="995" y="1001"/>
                    <a:pt x="992" y="998"/>
                  </a:cubicBezTo>
                  <a:cubicBezTo>
                    <a:pt x="990" y="996"/>
                    <a:pt x="988" y="994"/>
                    <a:pt x="986" y="992"/>
                  </a:cubicBezTo>
                  <a:cubicBezTo>
                    <a:pt x="984" y="990"/>
                    <a:pt x="982" y="988"/>
                    <a:pt x="980" y="986"/>
                  </a:cubicBezTo>
                  <a:cubicBezTo>
                    <a:pt x="979" y="985"/>
                    <a:pt x="979" y="985"/>
                    <a:pt x="978" y="984"/>
                  </a:cubicBezTo>
                  <a:cubicBezTo>
                    <a:pt x="955" y="962"/>
                    <a:pt x="933" y="939"/>
                    <a:pt x="911" y="916"/>
                  </a:cubicBezTo>
                  <a:cubicBezTo>
                    <a:pt x="911" y="916"/>
                    <a:pt x="911" y="916"/>
                    <a:pt x="911" y="916"/>
                  </a:cubicBezTo>
                  <a:cubicBezTo>
                    <a:pt x="910" y="916"/>
                    <a:pt x="910" y="915"/>
                    <a:pt x="909" y="915"/>
                  </a:cubicBezTo>
                  <a:cubicBezTo>
                    <a:pt x="909" y="915"/>
                    <a:pt x="909" y="914"/>
                    <a:pt x="909" y="914"/>
                  </a:cubicBezTo>
                  <a:cubicBezTo>
                    <a:pt x="908" y="914"/>
                    <a:pt x="908" y="913"/>
                    <a:pt x="907" y="913"/>
                  </a:cubicBezTo>
                  <a:cubicBezTo>
                    <a:pt x="907" y="913"/>
                    <a:pt x="907" y="912"/>
                    <a:pt x="907" y="912"/>
                  </a:cubicBezTo>
                  <a:cubicBezTo>
                    <a:pt x="906" y="912"/>
                    <a:pt x="906" y="912"/>
                    <a:pt x="906" y="911"/>
                  </a:cubicBezTo>
                  <a:cubicBezTo>
                    <a:pt x="600" y="601"/>
                    <a:pt x="326" y="293"/>
                    <a:pt x="90" y="0"/>
                  </a:cubicBezTo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3" name="Freeform 63"/>
            <p:cNvSpPr>
              <a:spLocks/>
            </p:cNvSpPr>
            <p:nvPr/>
          </p:nvSpPr>
          <p:spPr bwMode="auto">
            <a:xfrm>
              <a:off x="4628994" y="3644213"/>
              <a:ext cx="1355176" cy="1083521"/>
            </a:xfrm>
            <a:custGeom>
              <a:avLst/>
              <a:gdLst>
                <a:gd name="T0" fmla="*/ 3065 w 3065"/>
                <a:gd name="T1" fmla="*/ 140 h 2461"/>
                <a:gd name="T2" fmla="*/ 2976 w 3065"/>
                <a:gd name="T3" fmla="*/ 52 h 2461"/>
                <a:gd name="T4" fmla="*/ 2924 w 3065"/>
                <a:gd name="T5" fmla="*/ 0 h 2461"/>
                <a:gd name="T6" fmla="*/ 2592 w 3065"/>
                <a:gd name="T7" fmla="*/ 344 h 2461"/>
                <a:gd name="T8" fmla="*/ 300 w 3065"/>
                <a:gd name="T9" fmla="*/ 1895 h 2461"/>
                <a:gd name="T10" fmla="*/ 0 w 3065"/>
                <a:gd name="T11" fmla="*/ 2195 h 2461"/>
                <a:gd name="T12" fmla="*/ 2733 w 3065"/>
                <a:gd name="T13" fmla="*/ 484 h 2461"/>
                <a:gd name="T14" fmla="*/ 3065 w 3065"/>
                <a:gd name="T15" fmla="*/ 140 h 2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65" h="2461">
                  <a:moveTo>
                    <a:pt x="3065" y="140"/>
                  </a:moveTo>
                  <a:cubicBezTo>
                    <a:pt x="3035" y="111"/>
                    <a:pt x="3006" y="82"/>
                    <a:pt x="2976" y="52"/>
                  </a:cubicBezTo>
                  <a:cubicBezTo>
                    <a:pt x="2958" y="35"/>
                    <a:pt x="2941" y="17"/>
                    <a:pt x="2924" y="0"/>
                  </a:cubicBezTo>
                  <a:cubicBezTo>
                    <a:pt x="2818" y="113"/>
                    <a:pt x="2707" y="228"/>
                    <a:pt x="2592" y="344"/>
                  </a:cubicBezTo>
                  <a:cubicBezTo>
                    <a:pt x="1543" y="1392"/>
                    <a:pt x="525" y="2080"/>
                    <a:pt x="300" y="1895"/>
                  </a:cubicBezTo>
                  <a:cubicBezTo>
                    <a:pt x="0" y="2195"/>
                    <a:pt x="0" y="2195"/>
                    <a:pt x="0" y="2195"/>
                  </a:cubicBezTo>
                  <a:cubicBezTo>
                    <a:pt x="300" y="2461"/>
                    <a:pt x="1515" y="1702"/>
                    <a:pt x="2733" y="484"/>
                  </a:cubicBezTo>
                  <a:cubicBezTo>
                    <a:pt x="2848" y="369"/>
                    <a:pt x="2959" y="254"/>
                    <a:pt x="3065" y="14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8703504" y="6520610"/>
            <a:ext cx="5076592" cy="5054192"/>
            <a:chOff x="4266874" y="3258053"/>
            <a:chExt cx="2518824" cy="2507710"/>
          </a:xfrm>
        </p:grpSpPr>
        <p:sp>
          <p:nvSpPr>
            <p:cNvPr id="94" name="Freeform 64"/>
            <p:cNvSpPr>
              <a:spLocks/>
            </p:cNvSpPr>
            <p:nvPr/>
          </p:nvSpPr>
          <p:spPr bwMode="auto">
            <a:xfrm>
              <a:off x="4266874" y="3258053"/>
              <a:ext cx="2518824" cy="2507710"/>
            </a:xfrm>
            <a:custGeom>
              <a:avLst/>
              <a:gdLst>
                <a:gd name="T0" fmla="*/ 2957 w 5697"/>
                <a:gd name="T1" fmla="*/ 2742 h 5696"/>
                <a:gd name="T2" fmla="*/ 1251 w 5697"/>
                <a:gd name="T3" fmla="*/ 0 h 5696"/>
                <a:gd name="T4" fmla="*/ 286 w 5697"/>
                <a:gd name="T5" fmla="*/ 964 h 5696"/>
                <a:gd name="T6" fmla="*/ 1992 w 5697"/>
                <a:gd name="T7" fmla="*/ 3707 h 5696"/>
                <a:gd name="T8" fmla="*/ 4732 w 5697"/>
                <a:gd name="T9" fmla="*/ 5410 h 5696"/>
                <a:gd name="T10" fmla="*/ 5697 w 5697"/>
                <a:gd name="T11" fmla="*/ 4446 h 5696"/>
                <a:gd name="T12" fmla="*/ 2957 w 5697"/>
                <a:gd name="T13" fmla="*/ 2742 h 5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97" h="5696">
                  <a:moveTo>
                    <a:pt x="2957" y="2742"/>
                  </a:moveTo>
                  <a:cubicBezTo>
                    <a:pt x="1728" y="1514"/>
                    <a:pt x="965" y="286"/>
                    <a:pt x="1251" y="0"/>
                  </a:cubicBezTo>
                  <a:cubicBezTo>
                    <a:pt x="286" y="964"/>
                    <a:pt x="286" y="964"/>
                    <a:pt x="286" y="964"/>
                  </a:cubicBezTo>
                  <a:cubicBezTo>
                    <a:pt x="0" y="1250"/>
                    <a:pt x="764" y="2478"/>
                    <a:pt x="1992" y="3707"/>
                  </a:cubicBezTo>
                  <a:cubicBezTo>
                    <a:pt x="3221" y="4935"/>
                    <a:pt x="4446" y="5696"/>
                    <a:pt x="4732" y="5410"/>
                  </a:cubicBezTo>
                  <a:cubicBezTo>
                    <a:pt x="5697" y="4446"/>
                    <a:pt x="5697" y="4446"/>
                    <a:pt x="5697" y="4446"/>
                  </a:cubicBezTo>
                  <a:cubicBezTo>
                    <a:pt x="5411" y="4732"/>
                    <a:pt x="4185" y="3970"/>
                    <a:pt x="2957" y="2742"/>
                  </a:cubicBezTo>
                  <a:close/>
                </a:path>
              </a:pathLst>
            </a:custGeom>
            <a:gradFill flip="none" rotWithShape="1">
              <a:gsLst>
                <a:gs pos="75000">
                  <a:schemeClr val="accent2">
                    <a:lumMod val="75000"/>
                  </a:schemeClr>
                </a:gs>
                <a:gs pos="18000">
                  <a:schemeClr val="accent2"/>
                </a:gs>
                <a:gs pos="100000">
                  <a:schemeClr val="accent2">
                    <a:lumMod val="50000"/>
                  </a:schemeClr>
                </a:gs>
                <a:gs pos="30000">
                  <a:schemeClr val="accent2">
                    <a:lumMod val="60000"/>
                    <a:lumOff val="4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5" name="Freeform 65"/>
            <p:cNvSpPr>
              <a:spLocks/>
            </p:cNvSpPr>
            <p:nvPr/>
          </p:nvSpPr>
          <p:spPr bwMode="auto">
            <a:xfrm>
              <a:off x="4689995" y="3258053"/>
              <a:ext cx="2095185" cy="2086398"/>
            </a:xfrm>
            <a:custGeom>
              <a:avLst/>
              <a:gdLst>
                <a:gd name="T0" fmla="*/ 4439 w 4739"/>
                <a:gd name="T1" fmla="*/ 4145 h 4739"/>
                <a:gd name="T2" fmla="*/ 4433 w 4739"/>
                <a:gd name="T3" fmla="*/ 4153 h 4739"/>
                <a:gd name="T4" fmla="*/ 2133 w 4739"/>
                <a:gd name="T5" fmla="*/ 2608 h 4739"/>
                <a:gd name="T6" fmla="*/ 589 w 4739"/>
                <a:gd name="T7" fmla="*/ 309 h 4739"/>
                <a:gd name="T8" fmla="*/ 597 w 4739"/>
                <a:gd name="T9" fmla="*/ 302 h 4739"/>
                <a:gd name="T10" fmla="*/ 294 w 4739"/>
                <a:gd name="T11" fmla="*/ 0 h 4739"/>
                <a:gd name="T12" fmla="*/ 286 w 4739"/>
                <a:gd name="T13" fmla="*/ 7 h 4739"/>
                <a:gd name="T14" fmla="*/ 1992 w 4739"/>
                <a:gd name="T15" fmla="*/ 2749 h 4739"/>
                <a:gd name="T16" fmla="*/ 4733 w 4739"/>
                <a:gd name="T17" fmla="*/ 4453 h 4739"/>
                <a:gd name="T18" fmla="*/ 4739 w 4739"/>
                <a:gd name="T19" fmla="*/ 4445 h 4739"/>
                <a:gd name="T20" fmla="*/ 4439 w 4739"/>
                <a:gd name="T21" fmla="*/ 4145 h 4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39" h="4739">
                  <a:moveTo>
                    <a:pt x="4439" y="4145"/>
                  </a:moveTo>
                  <a:cubicBezTo>
                    <a:pt x="4437" y="4148"/>
                    <a:pt x="4435" y="4150"/>
                    <a:pt x="4433" y="4153"/>
                  </a:cubicBezTo>
                  <a:cubicBezTo>
                    <a:pt x="4224" y="4361"/>
                    <a:pt x="3195" y="3670"/>
                    <a:pt x="2133" y="2608"/>
                  </a:cubicBezTo>
                  <a:cubicBezTo>
                    <a:pt x="1072" y="1547"/>
                    <a:pt x="380" y="517"/>
                    <a:pt x="589" y="309"/>
                  </a:cubicBezTo>
                  <a:cubicBezTo>
                    <a:pt x="591" y="307"/>
                    <a:pt x="594" y="304"/>
                    <a:pt x="597" y="302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2" y="2"/>
                    <a:pt x="289" y="4"/>
                    <a:pt x="286" y="7"/>
                  </a:cubicBezTo>
                  <a:cubicBezTo>
                    <a:pt x="0" y="293"/>
                    <a:pt x="764" y="1521"/>
                    <a:pt x="1992" y="2749"/>
                  </a:cubicBezTo>
                  <a:cubicBezTo>
                    <a:pt x="3221" y="3978"/>
                    <a:pt x="4446" y="4739"/>
                    <a:pt x="4733" y="4453"/>
                  </a:cubicBezTo>
                  <a:cubicBezTo>
                    <a:pt x="4735" y="4450"/>
                    <a:pt x="4737" y="4448"/>
                    <a:pt x="4739" y="4445"/>
                  </a:cubicBezTo>
                  <a:lnTo>
                    <a:pt x="4439" y="414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319046" y="5153134"/>
            <a:ext cx="3900828" cy="4093572"/>
            <a:chOff x="4076120" y="2579560"/>
            <a:chExt cx="1935452" cy="2031084"/>
          </a:xfrm>
        </p:grpSpPr>
        <p:sp>
          <p:nvSpPr>
            <p:cNvPr id="96" name="Freeform 66"/>
            <p:cNvSpPr>
              <a:spLocks/>
            </p:cNvSpPr>
            <p:nvPr/>
          </p:nvSpPr>
          <p:spPr bwMode="auto">
            <a:xfrm>
              <a:off x="4076120" y="2579560"/>
              <a:ext cx="1870056" cy="2031084"/>
            </a:xfrm>
            <a:custGeom>
              <a:avLst/>
              <a:gdLst>
                <a:gd name="T0" fmla="*/ 2954 w 4230"/>
                <a:gd name="T1" fmla="*/ 1873 h 4613"/>
                <a:gd name="T2" fmla="*/ 4230 w 4230"/>
                <a:gd name="T3" fmla="*/ 760 h 4613"/>
                <a:gd name="T4" fmla="*/ 3000 w 4230"/>
                <a:gd name="T5" fmla="*/ 0 h 4613"/>
                <a:gd name="T6" fmla="*/ 1990 w 4230"/>
                <a:gd name="T7" fmla="*/ 909 h 4613"/>
                <a:gd name="T8" fmla="*/ 286 w 4230"/>
                <a:gd name="T9" fmla="*/ 3649 h 4613"/>
                <a:gd name="T10" fmla="*/ 1251 w 4230"/>
                <a:gd name="T11" fmla="*/ 4613 h 4613"/>
                <a:gd name="T12" fmla="*/ 2954 w 4230"/>
                <a:gd name="T13" fmla="*/ 1873 h 4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30" h="4613">
                  <a:moveTo>
                    <a:pt x="2954" y="1873"/>
                  </a:moveTo>
                  <a:cubicBezTo>
                    <a:pt x="3394" y="1434"/>
                    <a:pt x="3833" y="1054"/>
                    <a:pt x="4230" y="760"/>
                  </a:cubicBezTo>
                  <a:cubicBezTo>
                    <a:pt x="3703" y="327"/>
                    <a:pt x="3252" y="46"/>
                    <a:pt x="3000" y="0"/>
                  </a:cubicBezTo>
                  <a:cubicBezTo>
                    <a:pt x="2677" y="258"/>
                    <a:pt x="2334" y="565"/>
                    <a:pt x="1990" y="909"/>
                  </a:cubicBezTo>
                  <a:cubicBezTo>
                    <a:pt x="761" y="2137"/>
                    <a:pt x="0" y="3362"/>
                    <a:pt x="286" y="3649"/>
                  </a:cubicBezTo>
                  <a:cubicBezTo>
                    <a:pt x="1251" y="4613"/>
                    <a:pt x="1251" y="4613"/>
                    <a:pt x="1251" y="4613"/>
                  </a:cubicBezTo>
                  <a:cubicBezTo>
                    <a:pt x="965" y="4327"/>
                    <a:pt x="1726" y="3101"/>
                    <a:pt x="2954" y="1873"/>
                  </a:cubicBez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7" name="Freeform 67"/>
            <p:cNvSpPr>
              <a:spLocks/>
            </p:cNvSpPr>
            <p:nvPr/>
          </p:nvSpPr>
          <p:spPr bwMode="auto">
            <a:xfrm>
              <a:off x="4498985" y="2910923"/>
              <a:ext cx="1512587" cy="1699721"/>
            </a:xfrm>
            <a:custGeom>
              <a:avLst/>
              <a:gdLst>
                <a:gd name="T0" fmla="*/ 587 w 3421"/>
                <a:gd name="T1" fmla="*/ 3553 h 3860"/>
                <a:gd name="T2" fmla="*/ 2131 w 3421"/>
                <a:gd name="T3" fmla="*/ 1254 h 3860"/>
                <a:gd name="T4" fmla="*/ 3421 w 3421"/>
                <a:gd name="T5" fmla="*/ 131 h 3860"/>
                <a:gd name="T6" fmla="*/ 3265 w 3421"/>
                <a:gd name="T7" fmla="*/ 0 h 3860"/>
                <a:gd name="T8" fmla="*/ 1990 w 3421"/>
                <a:gd name="T9" fmla="*/ 1113 h 3860"/>
                <a:gd name="T10" fmla="*/ 287 w 3421"/>
                <a:gd name="T11" fmla="*/ 3853 h 3860"/>
                <a:gd name="T12" fmla="*/ 294 w 3421"/>
                <a:gd name="T13" fmla="*/ 3860 h 3860"/>
                <a:gd name="T14" fmla="*/ 601 w 3421"/>
                <a:gd name="T15" fmla="*/ 3566 h 3860"/>
                <a:gd name="T16" fmla="*/ 587 w 3421"/>
                <a:gd name="T17" fmla="*/ 3553 h 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21" h="3860">
                  <a:moveTo>
                    <a:pt x="587" y="3553"/>
                  </a:moveTo>
                  <a:cubicBezTo>
                    <a:pt x="378" y="3345"/>
                    <a:pt x="1070" y="2315"/>
                    <a:pt x="2131" y="1254"/>
                  </a:cubicBezTo>
                  <a:cubicBezTo>
                    <a:pt x="2588" y="797"/>
                    <a:pt x="3039" y="409"/>
                    <a:pt x="3421" y="131"/>
                  </a:cubicBezTo>
                  <a:cubicBezTo>
                    <a:pt x="3368" y="86"/>
                    <a:pt x="3316" y="42"/>
                    <a:pt x="3265" y="0"/>
                  </a:cubicBezTo>
                  <a:cubicBezTo>
                    <a:pt x="2869" y="294"/>
                    <a:pt x="2429" y="674"/>
                    <a:pt x="1990" y="1113"/>
                  </a:cubicBezTo>
                  <a:cubicBezTo>
                    <a:pt x="762" y="2341"/>
                    <a:pt x="0" y="3567"/>
                    <a:pt x="287" y="3853"/>
                  </a:cubicBezTo>
                  <a:cubicBezTo>
                    <a:pt x="289" y="3855"/>
                    <a:pt x="292" y="3858"/>
                    <a:pt x="294" y="3860"/>
                  </a:cubicBezTo>
                  <a:cubicBezTo>
                    <a:pt x="601" y="3566"/>
                    <a:pt x="601" y="3566"/>
                    <a:pt x="601" y="3566"/>
                  </a:cubicBezTo>
                  <a:cubicBezTo>
                    <a:pt x="598" y="3563"/>
                    <a:pt x="589" y="3555"/>
                    <a:pt x="587" y="3553"/>
                  </a:cubicBezTo>
                  <a:close/>
                </a:path>
              </a:pathLst>
            </a:custGeom>
            <a:solidFill>
              <a:srgbClr val="3D50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106" name="Oval 105"/>
          <p:cNvSpPr/>
          <p:nvPr/>
        </p:nvSpPr>
        <p:spPr>
          <a:xfrm>
            <a:off x="10815713" y="9264367"/>
            <a:ext cx="836418" cy="836418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828800"/>
            <a:r>
              <a:rPr lang="en-US" sz="2800" dirty="0">
                <a:solidFill>
                  <a:srgbClr val="323232"/>
                </a:solidFill>
                <a:latin typeface="Montserrat"/>
                <a:cs typeface="Montserrat" panose="02000000000000000000" pitchFamily="2" charset="0"/>
              </a:rPr>
              <a:t>02</a:t>
            </a:r>
          </a:p>
        </p:txBody>
      </p:sp>
      <p:sp>
        <p:nvSpPr>
          <p:cNvPr id="107" name="Oval 106"/>
          <p:cNvSpPr/>
          <p:nvPr/>
        </p:nvSpPr>
        <p:spPr>
          <a:xfrm>
            <a:off x="12731869" y="5281559"/>
            <a:ext cx="836418" cy="836418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828800"/>
            <a:r>
              <a:rPr lang="en-US" sz="2800" dirty="0">
                <a:solidFill>
                  <a:srgbClr val="323232"/>
                </a:solidFill>
                <a:latin typeface="Montserrat"/>
                <a:cs typeface="Montserrat" panose="02000000000000000000" pitchFamily="2" charset="0"/>
              </a:rPr>
              <a:t>03</a:t>
            </a:r>
          </a:p>
        </p:txBody>
      </p:sp>
      <p:sp>
        <p:nvSpPr>
          <p:cNvPr id="108" name="Oval 107"/>
          <p:cNvSpPr/>
          <p:nvPr/>
        </p:nvSpPr>
        <p:spPr>
          <a:xfrm>
            <a:off x="9700463" y="6396557"/>
            <a:ext cx="836418" cy="836418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828800"/>
            <a:r>
              <a:rPr lang="en-US" sz="2800" dirty="0">
                <a:solidFill>
                  <a:srgbClr val="323232"/>
                </a:solidFill>
                <a:latin typeface="Montserrat"/>
                <a:cs typeface="Montserrat" panose="02000000000000000000" pitchFamily="2" charset="0"/>
              </a:rPr>
              <a:t>01</a:t>
            </a:r>
          </a:p>
        </p:txBody>
      </p:sp>
      <p:sp>
        <p:nvSpPr>
          <p:cNvPr id="109" name="Oval 108"/>
          <p:cNvSpPr/>
          <p:nvPr/>
        </p:nvSpPr>
        <p:spPr>
          <a:xfrm>
            <a:off x="13847121" y="8149369"/>
            <a:ext cx="836418" cy="836418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828800"/>
            <a:r>
              <a:rPr lang="en-US" sz="2800" dirty="0">
                <a:solidFill>
                  <a:srgbClr val="323232"/>
                </a:solidFill>
                <a:latin typeface="Montserrat"/>
                <a:cs typeface="Montserrat" panose="02000000000000000000" pitchFamily="2" charset="0"/>
              </a:rPr>
              <a:t>04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AA0EF9-08DE-4189-ADB5-43738C0CC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0407BF86-C805-45BD-A82C-2694400F32C7}"/>
              </a:ext>
            </a:extLst>
          </p:cNvPr>
          <p:cNvSpPr/>
          <p:nvPr/>
        </p:nvSpPr>
        <p:spPr>
          <a:xfrm>
            <a:off x="18817979" y="368474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B8C4C5B1-9E0B-45BD-B47C-F2DFBF4FE756}"/>
              </a:ext>
            </a:extLst>
          </p:cNvPr>
          <p:cNvSpPr/>
          <p:nvPr/>
        </p:nvSpPr>
        <p:spPr>
          <a:xfrm>
            <a:off x="18817979" y="1060324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00" name="Freeform 104">
            <a:extLst>
              <a:ext uri="{FF2B5EF4-FFF2-40B4-BE49-F238E27FC236}">
                <a16:creationId xmlns:a16="http://schemas.microsoft.com/office/drawing/2014/main" id="{13D70316-926C-4753-9D7C-95FD6E7F32BA}"/>
              </a:ext>
            </a:extLst>
          </p:cNvPr>
          <p:cNvSpPr>
            <a:spLocks noEditPoints="1"/>
          </p:cNvSpPr>
          <p:nvPr/>
        </p:nvSpPr>
        <p:spPr bwMode="auto">
          <a:xfrm>
            <a:off x="17796317" y="10758929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504810C-AB6A-4881-9850-CF944B3AD4A0}"/>
              </a:ext>
            </a:extLst>
          </p:cNvPr>
          <p:cNvGrpSpPr/>
          <p:nvPr/>
        </p:nvGrpSpPr>
        <p:grpSpPr>
          <a:xfrm>
            <a:off x="1112681" y="3590895"/>
            <a:ext cx="1184782" cy="1708113"/>
            <a:chOff x="8070381" y="750589"/>
            <a:chExt cx="1775895" cy="2560328"/>
          </a:xfrm>
          <a:solidFill>
            <a:srgbClr val="40C0CB"/>
          </a:solidFill>
        </p:grpSpPr>
        <p:sp>
          <p:nvSpPr>
            <p:cNvPr id="102" name="Freeform 5">
              <a:extLst>
                <a:ext uri="{FF2B5EF4-FFF2-40B4-BE49-F238E27FC236}">
                  <a16:creationId xmlns:a16="http://schemas.microsoft.com/office/drawing/2014/main" id="{87568E0A-EE2E-4BDC-9736-551CC3FF7C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3" name="Freeform 9">
              <a:extLst>
                <a:ext uri="{FF2B5EF4-FFF2-40B4-BE49-F238E27FC236}">
                  <a16:creationId xmlns:a16="http://schemas.microsoft.com/office/drawing/2014/main" id="{C844D4EE-78B9-49FB-9B99-936BB118DAFD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4" name="Freeform 20">
            <a:extLst>
              <a:ext uri="{FF2B5EF4-FFF2-40B4-BE49-F238E27FC236}">
                <a16:creationId xmlns:a16="http://schemas.microsoft.com/office/drawing/2014/main" id="{C9B89154-A432-434F-9CB2-9524619652A1}"/>
              </a:ext>
            </a:extLst>
          </p:cNvPr>
          <p:cNvSpPr>
            <a:spLocks noEditPoints="1"/>
          </p:cNvSpPr>
          <p:nvPr/>
        </p:nvSpPr>
        <p:spPr bwMode="auto">
          <a:xfrm>
            <a:off x="17345459" y="3863862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93E23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05" name="Freeform 69">
            <a:extLst>
              <a:ext uri="{FF2B5EF4-FFF2-40B4-BE49-F238E27FC236}">
                <a16:creationId xmlns:a16="http://schemas.microsoft.com/office/drawing/2014/main" id="{4FA2B6B3-7B04-41C2-A295-1FEEDAFA7E43}"/>
              </a:ext>
            </a:extLst>
          </p:cNvPr>
          <p:cNvSpPr>
            <a:spLocks noEditPoints="1"/>
          </p:cNvSpPr>
          <p:nvPr/>
        </p:nvSpPr>
        <p:spPr bwMode="auto">
          <a:xfrm>
            <a:off x="1527616" y="9869537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80A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A6BDA33-462F-4F89-98C1-321D23FCC5B3}"/>
              </a:ext>
            </a:extLst>
          </p:cNvPr>
          <p:cNvSpPr/>
          <p:nvPr/>
        </p:nvSpPr>
        <p:spPr>
          <a:xfrm>
            <a:off x="2764543" y="361630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EE12C942-81A6-4717-9D9F-1FC1A89BB753}"/>
              </a:ext>
            </a:extLst>
          </p:cNvPr>
          <p:cNvSpPr/>
          <p:nvPr/>
        </p:nvSpPr>
        <p:spPr>
          <a:xfrm>
            <a:off x="2764544" y="965702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40467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908593" y="3311226"/>
            <a:ext cx="8463266" cy="5966244"/>
            <a:chOff x="1111594" y="1655613"/>
            <a:chExt cx="4231633" cy="2983122"/>
          </a:xfrm>
        </p:grpSpPr>
        <p:sp>
          <p:nvSpPr>
            <p:cNvPr id="42" name="Freeform 36"/>
            <p:cNvSpPr>
              <a:spLocks/>
            </p:cNvSpPr>
            <p:nvPr/>
          </p:nvSpPr>
          <p:spPr bwMode="auto">
            <a:xfrm>
              <a:off x="1630955" y="1655613"/>
              <a:ext cx="3686690" cy="2983122"/>
            </a:xfrm>
            <a:custGeom>
              <a:avLst/>
              <a:gdLst>
                <a:gd name="T0" fmla="*/ 0 w 1441"/>
                <a:gd name="T1" fmla="*/ 1166 h 1166"/>
                <a:gd name="T2" fmla="*/ 621 w 1441"/>
                <a:gd name="T3" fmla="*/ 0 h 1166"/>
                <a:gd name="T4" fmla="*/ 1441 w 1441"/>
                <a:gd name="T5" fmla="*/ 783 h 1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1" h="1166">
                  <a:moveTo>
                    <a:pt x="0" y="1166"/>
                  </a:moveTo>
                  <a:lnTo>
                    <a:pt x="621" y="0"/>
                  </a:lnTo>
                  <a:lnTo>
                    <a:pt x="1441" y="783"/>
                  </a:lnTo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3" name="Freeform 37"/>
            <p:cNvSpPr>
              <a:spLocks/>
            </p:cNvSpPr>
            <p:nvPr/>
          </p:nvSpPr>
          <p:spPr bwMode="auto">
            <a:xfrm>
              <a:off x="1111594" y="1655613"/>
              <a:ext cx="2361424" cy="2983122"/>
            </a:xfrm>
            <a:custGeom>
              <a:avLst/>
              <a:gdLst>
                <a:gd name="T0" fmla="*/ 0 w 923"/>
                <a:gd name="T1" fmla="*/ 1087 h 1166"/>
                <a:gd name="T2" fmla="*/ 824 w 923"/>
                <a:gd name="T3" fmla="*/ 0 h 1166"/>
                <a:gd name="T4" fmla="*/ 923 w 923"/>
                <a:gd name="T5" fmla="*/ 224 h 1166"/>
                <a:gd name="T6" fmla="*/ 203 w 923"/>
                <a:gd name="T7" fmla="*/ 1166 h 1166"/>
                <a:gd name="T8" fmla="*/ 0 w 923"/>
                <a:gd name="T9" fmla="*/ 1087 h 1166"/>
                <a:gd name="T10" fmla="*/ 0 w 923"/>
                <a:gd name="T11" fmla="*/ 1087 h 1166"/>
                <a:gd name="T12" fmla="*/ 0 w 923"/>
                <a:gd name="T13" fmla="*/ 1087 h 1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3" h="1166">
                  <a:moveTo>
                    <a:pt x="0" y="1087"/>
                  </a:moveTo>
                  <a:lnTo>
                    <a:pt x="824" y="0"/>
                  </a:lnTo>
                  <a:lnTo>
                    <a:pt x="923" y="224"/>
                  </a:lnTo>
                  <a:lnTo>
                    <a:pt x="203" y="1166"/>
                  </a:lnTo>
                  <a:lnTo>
                    <a:pt x="0" y="1087"/>
                  </a:lnTo>
                  <a:lnTo>
                    <a:pt x="0" y="1087"/>
                  </a:lnTo>
                  <a:lnTo>
                    <a:pt x="0" y="1087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4" name="Freeform 38"/>
            <p:cNvSpPr>
              <a:spLocks/>
            </p:cNvSpPr>
            <p:nvPr/>
          </p:nvSpPr>
          <p:spPr bwMode="auto">
            <a:xfrm>
              <a:off x="3219735" y="1655613"/>
              <a:ext cx="2123492" cy="2003247"/>
            </a:xfrm>
            <a:custGeom>
              <a:avLst/>
              <a:gdLst>
                <a:gd name="T0" fmla="*/ 99 w 830"/>
                <a:gd name="T1" fmla="*/ 224 h 783"/>
                <a:gd name="T2" fmla="*/ 0 w 830"/>
                <a:gd name="T3" fmla="*/ 0 h 783"/>
                <a:gd name="T4" fmla="*/ 830 w 830"/>
                <a:gd name="T5" fmla="*/ 648 h 783"/>
                <a:gd name="T6" fmla="*/ 820 w 830"/>
                <a:gd name="T7" fmla="*/ 783 h 783"/>
                <a:gd name="T8" fmla="*/ 99 w 830"/>
                <a:gd name="T9" fmla="*/ 224 h 783"/>
                <a:gd name="T10" fmla="*/ 99 w 830"/>
                <a:gd name="T11" fmla="*/ 224 h 783"/>
                <a:gd name="T12" fmla="*/ 99 w 830"/>
                <a:gd name="T13" fmla="*/ 224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0" h="783">
                  <a:moveTo>
                    <a:pt x="99" y="224"/>
                  </a:moveTo>
                  <a:lnTo>
                    <a:pt x="0" y="0"/>
                  </a:lnTo>
                  <a:lnTo>
                    <a:pt x="830" y="648"/>
                  </a:lnTo>
                  <a:lnTo>
                    <a:pt x="820" y="783"/>
                  </a:lnTo>
                  <a:lnTo>
                    <a:pt x="99" y="224"/>
                  </a:lnTo>
                  <a:lnTo>
                    <a:pt x="99" y="224"/>
                  </a:lnTo>
                  <a:lnTo>
                    <a:pt x="99" y="224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796711" y="5342617"/>
            <a:ext cx="6488162" cy="4625630"/>
            <a:chOff x="2055653" y="2671308"/>
            <a:chExt cx="3244081" cy="2312815"/>
          </a:xfrm>
        </p:grpSpPr>
        <p:sp>
          <p:nvSpPr>
            <p:cNvPr id="45" name="Freeform 39"/>
            <p:cNvSpPr>
              <a:spLocks/>
            </p:cNvSpPr>
            <p:nvPr/>
          </p:nvSpPr>
          <p:spPr bwMode="auto">
            <a:xfrm>
              <a:off x="2516169" y="2671308"/>
              <a:ext cx="2760540" cy="2312815"/>
            </a:xfrm>
            <a:custGeom>
              <a:avLst/>
              <a:gdLst>
                <a:gd name="T0" fmla="*/ 0 w 1079"/>
                <a:gd name="T1" fmla="*/ 904 h 904"/>
                <a:gd name="T2" fmla="*/ 451 w 1079"/>
                <a:gd name="T3" fmla="*/ 0 h 904"/>
                <a:gd name="T4" fmla="*/ 1079 w 1079"/>
                <a:gd name="T5" fmla="*/ 618 h 904"/>
                <a:gd name="T6" fmla="*/ 0 w 1079"/>
                <a:gd name="T7" fmla="*/ 904 h 904"/>
                <a:gd name="T8" fmla="*/ 0 w 1079"/>
                <a:gd name="T9" fmla="*/ 904 h 904"/>
                <a:gd name="T10" fmla="*/ 0 w 1079"/>
                <a:gd name="T11" fmla="*/ 904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9" h="904">
                  <a:moveTo>
                    <a:pt x="0" y="904"/>
                  </a:moveTo>
                  <a:lnTo>
                    <a:pt x="451" y="0"/>
                  </a:lnTo>
                  <a:lnTo>
                    <a:pt x="1079" y="618"/>
                  </a:lnTo>
                  <a:lnTo>
                    <a:pt x="0" y="904"/>
                  </a:lnTo>
                  <a:lnTo>
                    <a:pt x="0" y="904"/>
                  </a:lnTo>
                  <a:lnTo>
                    <a:pt x="0" y="90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6" name="Freeform 40"/>
            <p:cNvSpPr>
              <a:spLocks/>
            </p:cNvSpPr>
            <p:nvPr/>
          </p:nvSpPr>
          <p:spPr bwMode="auto">
            <a:xfrm>
              <a:off x="2055653" y="2671308"/>
              <a:ext cx="1839506" cy="2312815"/>
            </a:xfrm>
            <a:custGeom>
              <a:avLst/>
              <a:gdLst>
                <a:gd name="T0" fmla="*/ 0 w 719"/>
                <a:gd name="T1" fmla="*/ 834 h 904"/>
                <a:gd name="T2" fmla="*/ 631 w 719"/>
                <a:gd name="T3" fmla="*/ 0 h 904"/>
                <a:gd name="T4" fmla="*/ 719 w 719"/>
                <a:gd name="T5" fmla="*/ 195 h 904"/>
                <a:gd name="T6" fmla="*/ 180 w 719"/>
                <a:gd name="T7" fmla="*/ 904 h 904"/>
                <a:gd name="T8" fmla="*/ 0 w 719"/>
                <a:gd name="T9" fmla="*/ 834 h 904"/>
                <a:gd name="T10" fmla="*/ 0 w 719"/>
                <a:gd name="T11" fmla="*/ 834 h 904"/>
                <a:gd name="T12" fmla="*/ 0 w 719"/>
                <a:gd name="T13" fmla="*/ 834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9" h="904">
                  <a:moveTo>
                    <a:pt x="0" y="834"/>
                  </a:moveTo>
                  <a:lnTo>
                    <a:pt x="631" y="0"/>
                  </a:lnTo>
                  <a:lnTo>
                    <a:pt x="719" y="195"/>
                  </a:lnTo>
                  <a:lnTo>
                    <a:pt x="180" y="904"/>
                  </a:lnTo>
                  <a:lnTo>
                    <a:pt x="0" y="834"/>
                  </a:lnTo>
                  <a:lnTo>
                    <a:pt x="0" y="834"/>
                  </a:lnTo>
                  <a:lnTo>
                    <a:pt x="0" y="8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7" name="Freeform 41"/>
            <p:cNvSpPr>
              <a:spLocks/>
            </p:cNvSpPr>
            <p:nvPr/>
          </p:nvSpPr>
          <p:spPr bwMode="auto">
            <a:xfrm>
              <a:off x="3670019" y="2671308"/>
              <a:ext cx="1629715" cy="1581106"/>
            </a:xfrm>
            <a:custGeom>
              <a:avLst/>
              <a:gdLst>
                <a:gd name="T0" fmla="*/ 0 w 637"/>
                <a:gd name="T1" fmla="*/ 0 h 618"/>
                <a:gd name="T2" fmla="*/ 86 w 637"/>
                <a:gd name="T3" fmla="*/ 193 h 618"/>
                <a:gd name="T4" fmla="*/ 628 w 637"/>
                <a:gd name="T5" fmla="*/ 618 h 618"/>
                <a:gd name="T6" fmla="*/ 637 w 637"/>
                <a:gd name="T7" fmla="*/ 499 h 618"/>
                <a:gd name="T8" fmla="*/ 0 w 637"/>
                <a:gd name="T9" fmla="*/ 0 h 618"/>
                <a:gd name="T10" fmla="*/ 0 w 637"/>
                <a:gd name="T11" fmla="*/ 0 h 618"/>
                <a:gd name="T12" fmla="*/ 0 w 637"/>
                <a:gd name="T13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7" h="618">
                  <a:moveTo>
                    <a:pt x="0" y="0"/>
                  </a:moveTo>
                  <a:lnTo>
                    <a:pt x="86" y="193"/>
                  </a:lnTo>
                  <a:lnTo>
                    <a:pt x="628" y="618"/>
                  </a:lnTo>
                  <a:lnTo>
                    <a:pt x="637" y="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577373" y="7271666"/>
            <a:ext cx="4625630" cy="3402704"/>
            <a:chOff x="2945984" y="3635833"/>
            <a:chExt cx="2312815" cy="1701352"/>
          </a:xfrm>
        </p:grpSpPr>
        <p:sp>
          <p:nvSpPr>
            <p:cNvPr id="51" name="Freeform 42"/>
            <p:cNvSpPr>
              <a:spLocks/>
            </p:cNvSpPr>
            <p:nvPr/>
          </p:nvSpPr>
          <p:spPr bwMode="auto">
            <a:xfrm>
              <a:off x="3416733" y="3635833"/>
              <a:ext cx="1821597" cy="1701352"/>
            </a:xfrm>
            <a:custGeom>
              <a:avLst/>
              <a:gdLst>
                <a:gd name="T0" fmla="*/ 0 w 712"/>
                <a:gd name="T1" fmla="*/ 665 h 665"/>
                <a:gd name="T2" fmla="*/ 267 w 712"/>
                <a:gd name="T3" fmla="*/ 0 h 665"/>
                <a:gd name="T4" fmla="*/ 712 w 712"/>
                <a:gd name="T5" fmla="*/ 477 h 665"/>
                <a:gd name="T6" fmla="*/ 0 w 712"/>
                <a:gd name="T7" fmla="*/ 665 h 665"/>
                <a:gd name="T8" fmla="*/ 0 w 712"/>
                <a:gd name="T9" fmla="*/ 665 h 665"/>
                <a:gd name="T10" fmla="*/ 0 w 712"/>
                <a:gd name="T11" fmla="*/ 665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2" h="665">
                  <a:moveTo>
                    <a:pt x="0" y="665"/>
                  </a:moveTo>
                  <a:lnTo>
                    <a:pt x="267" y="0"/>
                  </a:lnTo>
                  <a:lnTo>
                    <a:pt x="712" y="477"/>
                  </a:lnTo>
                  <a:lnTo>
                    <a:pt x="0" y="665"/>
                  </a:lnTo>
                  <a:lnTo>
                    <a:pt x="0" y="665"/>
                  </a:lnTo>
                  <a:lnTo>
                    <a:pt x="0" y="66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2" name="Freeform 43"/>
            <p:cNvSpPr>
              <a:spLocks/>
            </p:cNvSpPr>
            <p:nvPr/>
          </p:nvSpPr>
          <p:spPr bwMode="auto">
            <a:xfrm>
              <a:off x="2945984" y="3635833"/>
              <a:ext cx="1384108" cy="1701352"/>
            </a:xfrm>
            <a:custGeom>
              <a:avLst/>
              <a:gdLst>
                <a:gd name="T0" fmla="*/ 0 w 541"/>
                <a:gd name="T1" fmla="*/ 593 h 665"/>
                <a:gd name="T2" fmla="*/ 451 w 541"/>
                <a:gd name="T3" fmla="*/ 0 h 665"/>
                <a:gd name="T4" fmla="*/ 541 w 541"/>
                <a:gd name="T5" fmla="*/ 199 h 665"/>
                <a:gd name="T6" fmla="*/ 184 w 541"/>
                <a:gd name="T7" fmla="*/ 665 h 665"/>
                <a:gd name="T8" fmla="*/ 0 w 541"/>
                <a:gd name="T9" fmla="*/ 593 h 665"/>
                <a:gd name="T10" fmla="*/ 0 w 541"/>
                <a:gd name="T11" fmla="*/ 593 h 665"/>
                <a:gd name="T12" fmla="*/ 0 w 541"/>
                <a:gd name="T13" fmla="*/ 593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1" h="665">
                  <a:moveTo>
                    <a:pt x="0" y="593"/>
                  </a:moveTo>
                  <a:lnTo>
                    <a:pt x="451" y="0"/>
                  </a:lnTo>
                  <a:lnTo>
                    <a:pt x="541" y="199"/>
                  </a:lnTo>
                  <a:lnTo>
                    <a:pt x="184" y="665"/>
                  </a:lnTo>
                  <a:lnTo>
                    <a:pt x="0" y="593"/>
                  </a:lnTo>
                  <a:lnTo>
                    <a:pt x="0" y="593"/>
                  </a:lnTo>
                  <a:lnTo>
                    <a:pt x="0" y="59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3" name="Freeform 44"/>
            <p:cNvSpPr>
              <a:spLocks/>
            </p:cNvSpPr>
            <p:nvPr/>
          </p:nvSpPr>
          <p:spPr bwMode="auto">
            <a:xfrm>
              <a:off x="4099833" y="3635833"/>
              <a:ext cx="1158966" cy="1220367"/>
            </a:xfrm>
            <a:custGeom>
              <a:avLst/>
              <a:gdLst>
                <a:gd name="T0" fmla="*/ 0 w 453"/>
                <a:gd name="T1" fmla="*/ 0 h 477"/>
                <a:gd name="T2" fmla="*/ 88 w 453"/>
                <a:gd name="T3" fmla="*/ 199 h 477"/>
                <a:gd name="T4" fmla="*/ 445 w 453"/>
                <a:gd name="T5" fmla="*/ 477 h 477"/>
                <a:gd name="T6" fmla="*/ 453 w 453"/>
                <a:gd name="T7" fmla="*/ 358 h 477"/>
                <a:gd name="T8" fmla="*/ 0 w 453"/>
                <a:gd name="T9" fmla="*/ 0 h 477"/>
                <a:gd name="T10" fmla="*/ 0 w 453"/>
                <a:gd name="T11" fmla="*/ 0 h 477"/>
                <a:gd name="T12" fmla="*/ 0 w 453"/>
                <a:gd name="T13" fmla="*/ 0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3" h="477">
                  <a:moveTo>
                    <a:pt x="0" y="0"/>
                  </a:moveTo>
                  <a:lnTo>
                    <a:pt x="88" y="199"/>
                  </a:lnTo>
                  <a:lnTo>
                    <a:pt x="445" y="477"/>
                  </a:lnTo>
                  <a:lnTo>
                    <a:pt x="453" y="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7388736" y="9216071"/>
            <a:ext cx="2727280" cy="2824498"/>
            <a:chOff x="3851666" y="4608035"/>
            <a:chExt cx="1363640" cy="1412249"/>
          </a:xfrm>
        </p:grpSpPr>
        <p:sp>
          <p:nvSpPr>
            <p:cNvPr id="54" name="Freeform 45"/>
            <p:cNvSpPr>
              <a:spLocks/>
            </p:cNvSpPr>
            <p:nvPr/>
          </p:nvSpPr>
          <p:spPr bwMode="auto">
            <a:xfrm>
              <a:off x="3851666" y="4608035"/>
              <a:ext cx="1363640" cy="1412249"/>
            </a:xfrm>
            <a:custGeom>
              <a:avLst/>
              <a:gdLst>
                <a:gd name="T0" fmla="*/ 267 w 533"/>
                <a:gd name="T1" fmla="*/ 0 h 552"/>
                <a:gd name="T2" fmla="*/ 0 w 533"/>
                <a:gd name="T3" fmla="*/ 352 h 552"/>
                <a:gd name="T4" fmla="*/ 511 w 533"/>
                <a:gd name="T5" fmla="*/ 552 h 552"/>
                <a:gd name="T6" fmla="*/ 533 w 533"/>
                <a:gd name="T7" fmla="*/ 210 h 552"/>
                <a:gd name="T8" fmla="*/ 267 w 533"/>
                <a:gd name="T9" fmla="*/ 0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3" h="552">
                  <a:moveTo>
                    <a:pt x="267" y="0"/>
                  </a:moveTo>
                  <a:lnTo>
                    <a:pt x="0" y="352"/>
                  </a:lnTo>
                  <a:lnTo>
                    <a:pt x="511" y="552"/>
                  </a:lnTo>
                  <a:lnTo>
                    <a:pt x="533" y="21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5" name="Freeform 46"/>
            <p:cNvSpPr>
              <a:spLocks/>
            </p:cNvSpPr>
            <p:nvPr/>
          </p:nvSpPr>
          <p:spPr bwMode="auto">
            <a:xfrm>
              <a:off x="3851666" y="4608035"/>
              <a:ext cx="1307355" cy="1412249"/>
            </a:xfrm>
            <a:custGeom>
              <a:avLst/>
              <a:gdLst>
                <a:gd name="T0" fmla="*/ 267 w 511"/>
                <a:gd name="T1" fmla="*/ 0 h 552"/>
                <a:gd name="T2" fmla="*/ 0 w 511"/>
                <a:gd name="T3" fmla="*/ 352 h 552"/>
                <a:gd name="T4" fmla="*/ 511 w 511"/>
                <a:gd name="T5" fmla="*/ 552 h 552"/>
                <a:gd name="T6" fmla="*/ 267 w 511"/>
                <a:gd name="T7" fmla="*/ 0 h 552"/>
                <a:gd name="T8" fmla="*/ 267 w 511"/>
                <a:gd name="T9" fmla="*/ 0 h 552"/>
                <a:gd name="T10" fmla="*/ 267 w 511"/>
                <a:gd name="T11" fmla="*/ 0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1" h="552">
                  <a:moveTo>
                    <a:pt x="267" y="0"/>
                  </a:moveTo>
                  <a:lnTo>
                    <a:pt x="0" y="352"/>
                  </a:lnTo>
                  <a:lnTo>
                    <a:pt x="511" y="552"/>
                  </a:lnTo>
                  <a:lnTo>
                    <a:pt x="267" y="0"/>
                  </a:lnTo>
                  <a:lnTo>
                    <a:pt x="267" y="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6" name="Freeform 47"/>
            <p:cNvSpPr>
              <a:spLocks/>
            </p:cNvSpPr>
            <p:nvPr/>
          </p:nvSpPr>
          <p:spPr bwMode="auto">
            <a:xfrm>
              <a:off x="4534765" y="4608035"/>
              <a:ext cx="680540" cy="1412249"/>
            </a:xfrm>
            <a:custGeom>
              <a:avLst/>
              <a:gdLst>
                <a:gd name="T0" fmla="*/ 0 w 266"/>
                <a:gd name="T1" fmla="*/ 0 h 552"/>
                <a:gd name="T2" fmla="*/ 244 w 266"/>
                <a:gd name="T3" fmla="*/ 552 h 552"/>
                <a:gd name="T4" fmla="*/ 266 w 266"/>
                <a:gd name="T5" fmla="*/ 210 h 552"/>
                <a:gd name="T6" fmla="*/ 0 w 266"/>
                <a:gd name="T7" fmla="*/ 0 h 552"/>
                <a:gd name="T8" fmla="*/ 0 w 266"/>
                <a:gd name="T9" fmla="*/ 0 h 552"/>
                <a:gd name="T10" fmla="*/ 0 w 266"/>
                <a:gd name="T11" fmla="*/ 0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6" h="552">
                  <a:moveTo>
                    <a:pt x="0" y="0"/>
                  </a:moveTo>
                  <a:lnTo>
                    <a:pt x="244" y="552"/>
                  </a:lnTo>
                  <a:lnTo>
                    <a:pt x="266" y="2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77" name="Content Placeholder 2"/>
          <p:cNvSpPr txBox="1">
            <a:spLocks/>
          </p:cNvSpPr>
          <p:nvPr/>
        </p:nvSpPr>
        <p:spPr>
          <a:xfrm rot="18443251">
            <a:off x="3485400" y="6101660"/>
            <a:ext cx="1719060" cy="738664"/>
          </a:xfrm>
          <a:prstGeom prst="rect">
            <a:avLst/>
          </a:prstGeom>
          <a:noFill/>
        </p:spPr>
        <p:txBody>
          <a:bodyPr wrap="none" lIns="182880" tIns="91440" rIns="182880" bIns="9144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3600" dirty="0">
                <a:latin typeface="Montserrat"/>
              </a:rPr>
              <a:t>Step 1</a:t>
            </a:r>
          </a:p>
        </p:txBody>
      </p:sp>
      <p:sp>
        <p:nvSpPr>
          <p:cNvPr id="78" name="Content Placeholder 2"/>
          <p:cNvSpPr txBox="1">
            <a:spLocks/>
          </p:cNvSpPr>
          <p:nvPr/>
        </p:nvSpPr>
        <p:spPr>
          <a:xfrm rot="18443251">
            <a:off x="4796455" y="7430190"/>
            <a:ext cx="1815241" cy="738664"/>
          </a:xfrm>
          <a:prstGeom prst="rect">
            <a:avLst/>
          </a:prstGeom>
          <a:noFill/>
        </p:spPr>
        <p:txBody>
          <a:bodyPr wrap="none" lIns="182880" tIns="91440" rIns="182880" bIns="9144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3600" dirty="0">
                <a:latin typeface="Montserrat"/>
              </a:rPr>
              <a:t>Step 2</a:t>
            </a:r>
          </a:p>
        </p:txBody>
      </p:sp>
      <p:sp>
        <p:nvSpPr>
          <p:cNvPr id="79" name="Content Placeholder 2"/>
          <p:cNvSpPr txBox="1">
            <a:spLocks/>
          </p:cNvSpPr>
          <p:nvPr/>
        </p:nvSpPr>
        <p:spPr>
          <a:xfrm rot="18443251">
            <a:off x="6105214" y="8758722"/>
            <a:ext cx="1812035" cy="738664"/>
          </a:xfrm>
          <a:prstGeom prst="rect">
            <a:avLst/>
          </a:prstGeom>
          <a:noFill/>
        </p:spPr>
        <p:txBody>
          <a:bodyPr wrap="none" lIns="182880" tIns="91440" rIns="182880" bIns="9144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3600" dirty="0">
                <a:latin typeface="Montserrat"/>
              </a:rPr>
              <a:t>Step 3</a:t>
            </a:r>
          </a:p>
        </p:txBody>
      </p:sp>
      <p:sp>
        <p:nvSpPr>
          <p:cNvPr id="80" name="Content Placeholder 2"/>
          <p:cNvSpPr txBox="1">
            <a:spLocks/>
          </p:cNvSpPr>
          <p:nvPr/>
        </p:nvSpPr>
        <p:spPr>
          <a:xfrm rot="18443251">
            <a:off x="7846227" y="9946485"/>
            <a:ext cx="1432122" cy="1292662"/>
          </a:xfrm>
          <a:prstGeom prst="rect">
            <a:avLst/>
          </a:prstGeom>
          <a:noFill/>
        </p:spPr>
        <p:txBody>
          <a:bodyPr wrap="none" lIns="182880" tIns="91440" rIns="182880" bIns="9144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3600" dirty="0">
                <a:latin typeface="Montserrat"/>
              </a:rPr>
              <a:t>Step</a:t>
            </a:r>
          </a:p>
          <a:p>
            <a:pPr defTabSz="1828800"/>
            <a:r>
              <a:rPr lang="en-US" sz="3600" dirty="0">
                <a:latin typeface="Montserrat"/>
              </a:rPr>
              <a:t>4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698CC51-DAFD-4C14-8E68-C8F669CD7322}"/>
              </a:ext>
            </a:extLst>
          </p:cNvPr>
          <p:cNvGrpSpPr/>
          <p:nvPr/>
        </p:nvGrpSpPr>
        <p:grpSpPr>
          <a:xfrm>
            <a:off x="14012143" y="3634504"/>
            <a:ext cx="1184782" cy="1708113"/>
            <a:chOff x="8070381" y="750589"/>
            <a:chExt cx="1775895" cy="2560328"/>
          </a:xfrm>
          <a:solidFill>
            <a:srgbClr val="8FBE00"/>
          </a:solidFill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0AF4D735-2124-450E-8AA6-840321A56C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9149C163-827A-450C-A677-CE14E0FDC500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2646DC48-4710-4D67-9EA7-312ABDC56AC3}"/>
              </a:ext>
            </a:extLst>
          </p:cNvPr>
          <p:cNvSpPr/>
          <p:nvPr/>
        </p:nvSpPr>
        <p:spPr>
          <a:xfrm>
            <a:off x="15664005" y="3659917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A10862-043C-41B2-8411-D9CCB3571773}"/>
              </a:ext>
            </a:extLst>
          </p:cNvPr>
          <p:cNvSpPr/>
          <p:nvPr/>
        </p:nvSpPr>
        <p:spPr>
          <a:xfrm>
            <a:off x="15664005" y="595108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73B19F1-1CB9-4CC5-AE5A-3FF34F73217F}"/>
              </a:ext>
            </a:extLst>
          </p:cNvPr>
          <p:cNvSpPr/>
          <p:nvPr/>
        </p:nvSpPr>
        <p:spPr>
          <a:xfrm>
            <a:off x="15664005" y="8250021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32F5797-D803-455B-A4C0-E4B68C0D2D5C}"/>
              </a:ext>
            </a:extLst>
          </p:cNvPr>
          <p:cNvSpPr/>
          <p:nvPr/>
        </p:nvSpPr>
        <p:spPr>
          <a:xfrm>
            <a:off x="15664005" y="1065118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5" name="Freeform 104">
            <a:extLst>
              <a:ext uri="{FF2B5EF4-FFF2-40B4-BE49-F238E27FC236}">
                <a16:creationId xmlns:a16="http://schemas.microsoft.com/office/drawing/2014/main" id="{A3695B96-1F18-416E-A484-06B754164B5B}"/>
              </a:ext>
            </a:extLst>
          </p:cNvPr>
          <p:cNvSpPr>
            <a:spLocks noEditPoints="1"/>
          </p:cNvSpPr>
          <p:nvPr/>
        </p:nvSpPr>
        <p:spPr bwMode="auto">
          <a:xfrm>
            <a:off x="14457768" y="10651183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6" name="Freeform 20">
            <a:extLst>
              <a:ext uri="{FF2B5EF4-FFF2-40B4-BE49-F238E27FC236}">
                <a16:creationId xmlns:a16="http://schemas.microsoft.com/office/drawing/2014/main" id="{84FEB108-D2B9-4094-A7F0-340FA6AA21ED}"/>
              </a:ext>
            </a:extLst>
          </p:cNvPr>
          <p:cNvSpPr>
            <a:spLocks noEditPoints="1"/>
          </p:cNvSpPr>
          <p:nvPr/>
        </p:nvSpPr>
        <p:spPr bwMode="auto">
          <a:xfrm>
            <a:off x="14143877" y="6081846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97" name="Freeform 69">
            <a:extLst>
              <a:ext uri="{FF2B5EF4-FFF2-40B4-BE49-F238E27FC236}">
                <a16:creationId xmlns:a16="http://schemas.microsoft.com/office/drawing/2014/main" id="{F7132DF5-ADA9-41B4-8348-D6CB3C4DAFC0}"/>
              </a:ext>
            </a:extLst>
          </p:cNvPr>
          <p:cNvSpPr>
            <a:spLocks noEditPoints="1"/>
          </p:cNvSpPr>
          <p:nvPr/>
        </p:nvSpPr>
        <p:spPr bwMode="auto">
          <a:xfrm>
            <a:off x="14264055" y="8430726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B5530A-D741-40D4-9400-2AA115CFF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9569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750072" y="7678598"/>
            <a:ext cx="8883856" cy="4775624"/>
            <a:chOff x="3875036" y="3839299"/>
            <a:chExt cx="4441928" cy="2387812"/>
          </a:xfrm>
        </p:grpSpPr>
        <p:sp>
          <p:nvSpPr>
            <p:cNvPr id="40" name="Freeform 6"/>
            <p:cNvSpPr>
              <a:spLocks/>
            </p:cNvSpPr>
            <p:nvPr/>
          </p:nvSpPr>
          <p:spPr bwMode="auto">
            <a:xfrm>
              <a:off x="4395136" y="3839299"/>
              <a:ext cx="3390015" cy="1340464"/>
            </a:xfrm>
            <a:custGeom>
              <a:avLst/>
              <a:gdLst>
                <a:gd name="T0" fmla="*/ 0 w 1447"/>
                <a:gd name="T1" fmla="*/ 123 h 567"/>
                <a:gd name="T2" fmla="*/ 256 w 1447"/>
                <a:gd name="T3" fmla="*/ 0 h 567"/>
                <a:gd name="T4" fmla="*/ 721 w 1447"/>
                <a:gd name="T5" fmla="*/ 266 h 567"/>
                <a:gd name="T6" fmla="*/ 1226 w 1447"/>
                <a:gd name="T7" fmla="*/ 14 h 567"/>
                <a:gd name="T8" fmla="*/ 1447 w 1447"/>
                <a:gd name="T9" fmla="*/ 123 h 567"/>
                <a:gd name="T10" fmla="*/ 721 w 1447"/>
                <a:gd name="T11" fmla="*/ 567 h 567"/>
                <a:gd name="T12" fmla="*/ 0 w 1447"/>
                <a:gd name="T13" fmla="*/ 123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7" h="567">
                  <a:moveTo>
                    <a:pt x="0" y="123"/>
                  </a:moveTo>
                  <a:lnTo>
                    <a:pt x="256" y="0"/>
                  </a:lnTo>
                  <a:lnTo>
                    <a:pt x="721" y="266"/>
                  </a:lnTo>
                  <a:lnTo>
                    <a:pt x="1226" y="14"/>
                  </a:lnTo>
                  <a:lnTo>
                    <a:pt x="1447" y="123"/>
                  </a:lnTo>
                  <a:lnTo>
                    <a:pt x="721" y="567"/>
                  </a:lnTo>
                  <a:lnTo>
                    <a:pt x="0" y="12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1" name="Freeform 7"/>
            <p:cNvSpPr>
              <a:spLocks/>
            </p:cNvSpPr>
            <p:nvPr/>
          </p:nvSpPr>
          <p:spPr bwMode="auto">
            <a:xfrm>
              <a:off x="3875036" y="4132657"/>
              <a:ext cx="2209251" cy="2094454"/>
            </a:xfrm>
            <a:custGeom>
              <a:avLst/>
              <a:gdLst>
                <a:gd name="T0" fmla="*/ 0 w 943"/>
                <a:gd name="T1" fmla="*/ 240 h 894"/>
                <a:gd name="T2" fmla="*/ 222 w 943"/>
                <a:gd name="T3" fmla="*/ 0 h 894"/>
                <a:gd name="T4" fmla="*/ 943 w 943"/>
                <a:gd name="T5" fmla="*/ 444 h 894"/>
                <a:gd name="T6" fmla="*/ 943 w 943"/>
                <a:gd name="T7" fmla="*/ 894 h 894"/>
                <a:gd name="T8" fmla="*/ 0 w 943"/>
                <a:gd name="T9" fmla="*/ 240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894">
                  <a:moveTo>
                    <a:pt x="0" y="240"/>
                  </a:moveTo>
                  <a:lnTo>
                    <a:pt x="222" y="0"/>
                  </a:lnTo>
                  <a:lnTo>
                    <a:pt x="943" y="444"/>
                  </a:lnTo>
                  <a:lnTo>
                    <a:pt x="943" y="894"/>
                  </a:lnTo>
                  <a:lnTo>
                    <a:pt x="0" y="24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 dirty="0">
                <a:solidFill>
                  <a:srgbClr val="878787"/>
                </a:solidFill>
                <a:latin typeface="Questrial" charset="0"/>
              </a:endParaRPr>
            </a:p>
          </p:txBody>
        </p:sp>
        <p:sp>
          <p:nvSpPr>
            <p:cNvPr id="48" name="Freeform 8"/>
            <p:cNvSpPr>
              <a:spLocks/>
            </p:cNvSpPr>
            <p:nvPr/>
          </p:nvSpPr>
          <p:spPr bwMode="auto">
            <a:xfrm>
              <a:off x="6084287" y="4124499"/>
              <a:ext cx="2232677" cy="2094454"/>
            </a:xfrm>
            <a:custGeom>
              <a:avLst/>
              <a:gdLst>
                <a:gd name="T0" fmla="*/ 0 w 953"/>
                <a:gd name="T1" fmla="*/ 444 h 894"/>
                <a:gd name="T2" fmla="*/ 726 w 953"/>
                <a:gd name="T3" fmla="*/ 0 h 894"/>
                <a:gd name="T4" fmla="*/ 953 w 953"/>
                <a:gd name="T5" fmla="*/ 238 h 894"/>
                <a:gd name="T6" fmla="*/ 0 w 953"/>
                <a:gd name="T7" fmla="*/ 894 h 894"/>
                <a:gd name="T8" fmla="*/ 0 w 953"/>
                <a:gd name="T9" fmla="*/ 444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3" h="894">
                  <a:moveTo>
                    <a:pt x="0" y="444"/>
                  </a:moveTo>
                  <a:lnTo>
                    <a:pt x="726" y="0"/>
                  </a:lnTo>
                  <a:lnTo>
                    <a:pt x="953" y="238"/>
                  </a:lnTo>
                  <a:lnTo>
                    <a:pt x="0" y="894"/>
                  </a:lnTo>
                  <a:lnTo>
                    <a:pt x="0" y="44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771528" y="6522283"/>
            <a:ext cx="6831576" cy="3474438"/>
            <a:chOff x="4385764" y="3261141"/>
            <a:chExt cx="3415788" cy="1737219"/>
          </a:xfrm>
        </p:grpSpPr>
        <p:sp>
          <p:nvSpPr>
            <p:cNvPr id="49" name="Freeform 9"/>
            <p:cNvSpPr>
              <a:spLocks/>
            </p:cNvSpPr>
            <p:nvPr/>
          </p:nvSpPr>
          <p:spPr bwMode="auto">
            <a:xfrm>
              <a:off x="4933977" y="3261141"/>
              <a:ext cx="2317018" cy="745007"/>
            </a:xfrm>
            <a:custGeom>
              <a:avLst/>
              <a:gdLst>
                <a:gd name="T0" fmla="*/ 0 w 989"/>
                <a:gd name="T1" fmla="*/ 55 h 318"/>
                <a:gd name="T2" fmla="*/ 100 w 989"/>
                <a:gd name="T3" fmla="*/ 7 h 318"/>
                <a:gd name="T4" fmla="*/ 491 w 989"/>
                <a:gd name="T5" fmla="*/ 178 h 318"/>
                <a:gd name="T6" fmla="*/ 871 w 989"/>
                <a:gd name="T7" fmla="*/ 0 h 318"/>
                <a:gd name="T8" fmla="*/ 989 w 989"/>
                <a:gd name="T9" fmla="*/ 55 h 318"/>
                <a:gd name="T10" fmla="*/ 491 w 989"/>
                <a:gd name="T11" fmla="*/ 318 h 318"/>
                <a:gd name="T12" fmla="*/ 0 w 989"/>
                <a:gd name="T13" fmla="*/ 5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9" h="318">
                  <a:moveTo>
                    <a:pt x="0" y="55"/>
                  </a:moveTo>
                  <a:lnTo>
                    <a:pt x="100" y="7"/>
                  </a:lnTo>
                  <a:lnTo>
                    <a:pt x="491" y="178"/>
                  </a:lnTo>
                  <a:lnTo>
                    <a:pt x="871" y="0"/>
                  </a:lnTo>
                  <a:lnTo>
                    <a:pt x="989" y="55"/>
                  </a:lnTo>
                  <a:lnTo>
                    <a:pt x="491" y="318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698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0" name="Freeform 10"/>
            <p:cNvSpPr>
              <a:spLocks/>
            </p:cNvSpPr>
            <p:nvPr/>
          </p:nvSpPr>
          <p:spPr bwMode="auto">
            <a:xfrm>
              <a:off x="4385764" y="3381836"/>
              <a:ext cx="1698522" cy="1616524"/>
            </a:xfrm>
            <a:custGeom>
              <a:avLst/>
              <a:gdLst>
                <a:gd name="T0" fmla="*/ 0 w 725"/>
                <a:gd name="T1" fmla="*/ 249 h 690"/>
                <a:gd name="T2" fmla="*/ 725 w 725"/>
                <a:gd name="T3" fmla="*/ 690 h 690"/>
                <a:gd name="T4" fmla="*/ 725 w 725"/>
                <a:gd name="T5" fmla="*/ 263 h 690"/>
                <a:gd name="T6" fmla="*/ 234 w 725"/>
                <a:gd name="T7" fmla="*/ 0 h 690"/>
                <a:gd name="T8" fmla="*/ 0 w 725"/>
                <a:gd name="T9" fmla="*/ 249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5" h="690">
                  <a:moveTo>
                    <a:pt x="0" y="249"/>
                  </a:moveTo>
                  <a:lnTo>
                    <a:pt x="725" y="690"/>
                  </a:lnTo>
                  <a:lnTo>
                    <a:pt x="725" y="263"/>
                  </a:lnTo>
                  <a:lnTo>
                    <a:pt x="234" y="0"/>
                  </a:lnTo>
                  <a:lnTo>
                    <a:pt x="0" y="249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 dirty="0">
                <a:solidFill>
                  <a:srgbClr val="878787"/>
                </a:solidFill>
                <a:latin typeface="Questrial" charset="0"/>
              </a:endParaRPr>
            </a:p>
          </p:txBody>
        </p:sp>
        <p:sp>
          <p:nvSpPr>
            <p:cNvPr id="57" name="Freeform 11"/>
            <p:cNvSpPr>
              <a:spLocks/>
            </p:cNvSpPr>
            <p:nvPr/>
          </p:nvSpPr>
          <p:spPr bwMode="auto">
            <a:xfrm>
              <a:off x="6084287" y="3381836"/>
              <a:ext cx="1717265" cy="1616524"/>
            </a:xfrm>
            <a:custGeom>
              <a:avLst/>
              <a:gdLst>
                <a:gd name="T0" fmla="*/ 0 w 733"/>
                <a:gd name="T1" fmla="*/ 690 h 690"/>
                <a:gd name="T2" fmla="*/ 0 w 733"/>
                <a:gd name="T3" fmla="*/ 263 h 690"/>
                <a:gd name="T4" fmla="*/ 498 w 733"/>
                <a:gd name="T5" fmla="*/ 0 h 690"/>
                <a:gd name="T6" fmla="*/ 733 w 733"/>
                <a:gd name="T7" fmla="*/ 249 h 690"/>
                <a:gd name="T8" fmla="*/ 0 w 733"/>
                <a:gd name="T9" fmla="*/ 690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3" h="690">
                  <a:moveTo>
                    <a:pt x="0" y="690"/>
                  </a:moveTo>
                  <a:lnTo>
                    <a:pt x="0" y="263"/>
                  </a:lnTo>
                  <a:lnTo>
                    <a:pt x="498" y="0"/>
                  </a:lnTo>
                  <a:lnTo>
                    <a:pt x="733" y="249"/>
                  </a:lnTo>
                  <a:lnTo>
                    <a:pt x="0" y="69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9858582" y="5013525"/>
            <a:ext cx="4636464" cy="2616978"/>
            <a:chOff x="4929291" y="2506762"/>
            <a:chExt cx="2318232" cy="1308489"/>
          </a:xfrm>
        </p:grpSpPr>
        <p:sp>
          <p:nvSpPr>
            <p:cNvPr id="58" name="Freeform 12"/>
            <p:cNvSpPr>
              <a:spLocks/>
            </p:cNvSpPr>
            <p:nvPr/>
          </p:nvSpPr>
          <p:spPr bwMode="auto">
            <a:xfrm>
              <a:off x="4929291" y="2599344"/>
              <a:ext cx="1162024" cy="1215907"/>
            </a:xfrm>
            <a:custGeom>
              <a:avLst/>
              <a:gdLst>
                <a:gd name="T0" fmla="*/ 0 w 496"/>
                <a:gd name="T1" fmla="*/ 263 h 519"/>
                <a:gd name="T2" fmla="*/ 493 w 496"/>
                <a:gd name="T3" fmla="*/ 519 h 519"/>
                <a:gd name="T4" fmla="*/ 496 w 496"/>
                <a:gd name="T5" fmla="*/ 113 h 519"/>
                <a:gd name="T6" fmla="*/ 242 w 496"/>
                <a:gd name="T7" fmla="*/ 0 h 519"/>
                <a:gd name="T8" fmla="*/ 0 w 496"/>
                <a:gd name="T9" fmla="*/ 263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519">
                  <a:moveTo>
                    <a:pt x="0" y="263"/>
                  </a:moveTo>
                  <a:lnTo>
                    <a:pt x="493" y="519"/>
                  </a:lnTo>
                  <a:lnTo>
                    <a:pt x="496" y="113"/>
                  </a:lnTo>
                  <a:lnTo>
                    <a:pt x="242" y="0"/>
                  </a:lnTo>
                  <a:lnTo>
                    <a:pt x="0" y="2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 dirty="0">
                <a:solidFill>
                  <a:srgbClr val="878787"/>
                </a:solidFill>
                <a:latin typeface="Questrial" charset="0"/>
              </a:endParaRPr>
            </a:p>
          </p:txBody>
        </p:sp>
        <p:sp>
          <p:nvSpPr>
            <p:cNvPr id="59" name="Freeform 13"/>
            <p:cNvSpPr>
              <a:spLocks/>
            </p:cNvSpPr>
            <p:nvPr/>
          </p:nvSpPr>
          <p:spPr bwMode="auto">
            <a:xfrm>
              <a:off x="6076128" y="2599344"/>
              <a:ext cx="1171395" cy="1215907"/>
            </a:xfrm>
            <a:custGeom>
              <a:avLst/>
              <a:gdLst>
                <a:gd name="T0" fmla="*/ 3 w 500"/>
                <a:gd name="T1" fmla="*/ 113 h 519"/>
                <a:gd name="T2" fmla="*/ 256 w 500"/>
                <a:gd name="T3" fmla="*/ 0 h 519"/>
                <a:gd name="T4" fmla="*/ 500 w 500"/>
                <a:gd name="T5" fmla="*/ 260 h 519"/>
                <a:gd name="T6" fmla="*/ 0 w 500"/>
                <a:gd name="T7" fmla="*/ 519 h 519"/>
                <a:gd name="T8" fmla="*/ 3 w 500"/>
                <a:gd name="T9" fmla="*/ 113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0" h="519">
                  <a:moveTo>
                    <a:pt x="3" y="113"/>
                  </a:moveTo>
                  <a:lnTo>
                    <a:pt x="256" y="0"/>
                  </a:lnTo>
                  <a:lnTo>
                    <a:pt x="500" y="260"/>
                  </a:lnTo>
                  <a:lnTo>
                    <a:pt x="0" y="519"/>
                  </a:lnTo>
                  <a:lnTo>
                    <a:pt x="3" y="11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0" name="Freeform 14"/>
            <p:cNvSpPr>
              <a:spLocks/>
            </p:cNvSpPr>
            <p:nvPr/>
          </p:nvSpPr>
          <p:spPr bwMode="auto">
            <a:xfrm>
              <a:off x="5496245" y="2506762"/>
              <a:ext cx="1187794" cy="365475"/>
            </a:xfrm>
            <a:custGeom>
              <a:avLst/>
              <a:gdLst>
                <a:gd name="T0" fmla="*/ 0 w 507"/>
                <a:gd name="T1" fmla="*/ 43 h 156"/>
                <a:gd name="T2" fmla="*/ 104 w 507"/>
                <a:gd name="T3" fmla="*/ 0 h 156"/>
                <a:gd name="T4" fmla="*/ 254 w 507"/>
                <a:gd name="T5" fmla="*/ 43 h 156"/>
                <a:gd name="T6" fmla="*/ 396 w 507"/>
                <a:gd name="T7" fmla="*/ 0 h 156"/>
                <a:gd name="T8" fmla="*/ 507 w 507"/>
                <a:gd name="T9" fmla="*/ 43 h 156"/>
                <a:gd name="T10" fmla="*/ 254 w 507"/>
                <a:gd name="T11" fmla="*/ 156 h 156"/>
                <a:gd name="T12" fmla="*/ 0 w 507"/>
                <a:gd name="T13" fmla="*/ 43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7" h="156">
                  <a:moveTo>
                    <a:pt x="0" y="43"/>
                  </a:moveTo>
                  <a:lnTo>
                    <a:pt x="104" y="0"/>
                  </a:lnTo>
                  <a:lnTo>
                    <a:pt x="254" y="43"/>
                  </a:lnTo>
                  <a:lnTo>
                    <a:pt x="396" y="0"/>
                  </a:lnTo>
                  <a:lnTo>
                    <a:pt x="507" y="43"/>
                  </a:lnTo>
                  <a:lnTo>
                    <a:pt x="254" y="156"/>
                  </a:lnTo>
                  <a:lnTo>
                    <a:pt x="0" y="4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0992493" y="3633025"/>
            <a:ext cx="2389646" cy="1808634"/>
            <a:chOff x="5496246" y="1816512"/>
            <a:chExt cx="1194823" cy="904317"/>
          </a:xfrm>
        </p:grpSpPr>
        <p:sp>
          <p:nvSpPr>
            <p:cNvPr id="61" name="Freeform 15"/>
            <p:cNvSpPr>
              <a:spLocks/>
            </p:cNvSpPr>
            <p:nvPr/>
          </p:nvSpPr>
          <p:spPr bwMode="auto">
            <a:xfrm>
              <a:off x="5496246" y="1816512"/>
              <a:ext cx="595068" cy="904317"/>
            </a:xfrm>
            <a:custGeom>
              <a:avLst/>
              <a:gdLst>
                <a:gd name="T0" fmla="*/ 0 w 254"/>
                <a:gd name="T1" fmla="*/ 275 h 386"/>
                <a:gd name="T2" fmla="*/ 254 w 254"/>
                <a:gd name="T3" fmla="*/ 0 h 386"/>
                <a:gd name="T4" fmla="*/ 254 w 254"/>
                <a:gd name="T5" fmla="*/ 386 h 386"/>
                <a:gd name="T6" fmla="*/ 0 w 254"/>
                <a:gd name="T7" fmla="*/ 27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386">
                  <a:moveTo>
                    <a:pt x="0" y="275"/>
                  </a:moveTo>
                  <a:lnTo>
                    <a:pt x="254" y="0"/>
                  </a:lnTo>
                  <a:lnTo>
                    <a:pt x="254" y="386"/>
                  </a:lnTo>
                  <a:lnTo>
                    <a:pt x="0" y="275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 dirty="0">
                <a:solidFill>
                  <a:srgbClr val="878787"/>
                </a:solidFill>
                <a:latin typeface="Questrial" charset="0"/>
              </a:endParaRPr>
            </a:p>
          </p:txBody>
        </p:sp>
        <p:sp>
          <p:nvSpPr>
            <p:cNvPr id="62" name="Freeform 16"/>
            <p:cNvSpPr>
              <a:spLocks/>
            </p:cNvSpPr>
            <p:nvPr/>
          </p:nvSpPr>
          <p:spPr bwMode="auto">
            <a:xfrm>
              <a:off x="6091314" y="1816512"/>
              <a:ext cx="599755" cy="904317"/>
            </a:xfrm>
            <a:custGeom>
              <a:avLst/>
              <a:gdLst>
                <a:gd name="T0" fmla="*/ 0 w 256"/>
                <a:gd name="T1" fmla="*/ 0 h 386"/>
                <a:gd name="T2" fmla="*/ 256 w 256"/>
                <a:gd name="T3" fmla="*/ 275 h 386"/>
                <a:gd name="T4" fmla="*/ 0 w 256"/>
                <a:gd name="T5" fmla="*/ 386 h 386"/>
                <a:gd name="T6" fmla="*/ 0 w 256"/>
                <a:gd name="T7" fmla="*/ 0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386">
                  <a:moveTo>
                    <a:pt x="0" y="0"/>
                  </a:moveTo>
                  <a:lnTo>
                    <a:pt x="256" y="275"/>
                  </a:lnTo>
                  <a:lnTo>
                    <a:pt x="0" y="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63" name="Rectangle 62"/>
          <p:cNvSpPr/>
          <p:nvPr/>
        </p:nvSpPr>
        <p:spPr>
          <a:xfrm rot="2041727">
            <a:off x="9314917" y="9458111"/>
            <a:ext cx="126989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828800"/>
            <a:r>
              <a:rPr lang="en-US" sz="6400" dirty="0">
                <a:solidFill>
                  <a:srgbClr val="FFFFFF"/>
                </a:solidFill>
                <a:latin typeface="Montserrat"/>
                <a:ea typeface="Questrial" charset="0"/>
                <a:cs typeface="Montserrat" panose="02000000000000000000" pitchFamily="2" charset="0"/>
              </a:rPr>
              <a:t>04</a:t>
            </a:r>
          </a:p>
        </p:txBody>
      </p:sp>
      <p:sp>
        <p:nvSpPr>
          <p:cNvPr id="64" name="Rectangle 63"/>
          <p:cNvSpPr/>
          <p:nvPr/>
        </p:nvSpPr>
        <p:spPr>
          <a:xfrm rot="2041727">
            <a:off x="10106295" y="7674261"/>
            <a:ext cx="93968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828800"/>
            <a:r>
              <a:rPr lang="en-US" sz="4800" dirty="0">
                <a:solidFill>
                  <a:srgbClr val="FFFFFF"/>
                </a:solidFill>
                <a:latin typeface="Montserrat"/>
                <a:ea typeface="Questrial" charset="0"/>
                <a:cs typeface="Montserrat" panose="02000000000000000000" pitchFamily="2" charset="0"/>
              </a:rPr>
              <a:t>03</a:t>
            </a:r>
          </a:p>
        </p:txBody>
      </p:sp>
      <p:sp>
        <p:nvSpPr>
          <p:cNvPr id="65" name="Rectangle 64"/>
          <p:cNvSpPr/>
          <p:nvPr/>
        </p:nvSpPr>
        <p:spPr>
          <a:xfrm rot="2041727">
            <a:off x="10770803" y="5931525"/>
            <a:ext cx="8162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828800"/>
            <a:r>
              <a:rPr lang="en-US" sz="4000" dirty="0">
                <a:solidFill>
                  <a:srgbClr val="FFFFFF"/>
                </a:solidFill>
                <a:latin typeface="Montserrat"/>
                <a:ea typeface="Questrial" charset="0"/>
                <a:cs typeface="Montserrat" panose="02000000000000000000" pitchFamily="2" charset="0"/>
              </a:rPr>
              <a:t>02</a:t>
            </a:r>
          </a:p>
        </p:txBody>
      </p:sp>
      <p:sp>
        <p:nvSpPr>
          <p:cNvPr id="66" name="Rectangle 65"/>
          <p:cNvSpPr/>
          <p:nvPr/>
        </p:nvSpPr>
        <p:spPr>
          <a:xfrm rot="2041727">
            <a:off x="11425621" y="4481150"/>
            <a:ext cx="60304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828800"/>
            <a:r>
              <a:rPr lang="en-US" sz="3200" dirty="0">
                <a:solidFill>
                  <a:srgbClr val="FFFFFF"/>
                </a:solidFill>
                <a:latin typeface="Montserrat"/>
                <a:ea typeface="Questrial" charset="0"/>
                <a:cs typeface="Montserrat" panose="02000000000000000000" pitchFamily="2" charset="0"/>
              </a:rPr>
              <a:t>01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2E8A8-D3AB-48DF-9AA4-DA029BE4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B668E25-780A-4A0F-9E7E-D158D5E7C525}"/>
              </a:ext>
            </a:extLst>
          </p:cNvPr>
          <p:cNvSpPr/>
          <p:nvPr/>
        </p:nvSpPr>
        <p:spPr>
          <a:xfrm>
            <a:off x="18115112" y="4386005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C897114-D8CD-42C9-853A-293EFDE9EE6A}"/>
              </a:ext>
            </a:extLst>
          </p:cNvPr>
          <p:cNvSpPr/>
          <p:nvPr/>
        </p:nvSpPr>
        <p:spPr>
          <a:xfrm>
            <a:off x="19136774" y="943471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7" name="Freeform 104">
            <a:extLst>
              <a:ext uri="{FF2B5EF4-FFF2-40B4-BE49-F238E27FC236}">
                <a16:creationId xmlns:a16="http://schemas.microsoft.com/office/drawing/2014/main" id="{63C303DF-576E-4135-AB6E-D5EBCAFDE97A}"/>
              </a:ext>
            </a:extLst>
          </p:cNvPr>
          <p:cNvSpPr>
            <a:spLocks noEditPoints="1"/>
          </p:cNvSpPr>
          <p:nvPr/>
        </p:nvSpPr>
        <p:spPr bwMode="auto">
          <a:xfrm>
            <a:off x="18115112" y="9590400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8FBE0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4930856-A511-43B7-BA23-93506DF4475B}"/>
              </a:ext>
            </a:extLst>
          </p:cNvPr>
          <p:cNvGrpSpPr/>
          <p:nvPr/>
        </p:nvGrpSpPr>
        <p:grpSpPr>
          <a:xfrm>
            <a:off x="1387121" y="4306258"/>
            <a:ext cx="1184782" cy="1708113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5C08015E-E098-4084-B583-E340E24F5B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D6877AEA-749F-47F1-96CE-B0665A287AB8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4" name="Freeform 20">
            <a:extLst>
              <a:ext uri="{FF2B5EF4-FFF2-40B4-BE49-F238E27FC236}">
                <a16:creationId xmlns:a16="http://schemas.microsoft.com/office/drawing/2014/main" id="{8F6A322E-AF90-477A-8054-BAF1AE42D80C}"/>
              </a:ext>
            </a:extLst>
          </p:cNvPr>
          <p:cNvSpPr>
            <a:spLocks noEditPoints="1"/>
          </p:cNvSpPr>
          <p:nvPr/>
        </p:nvSpPr>
        <p:spPr bwMode="auto">
          <a:xfrm>
            <a:off x="16642592" y="4565121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5" name="Freeform 69">
            <a:extLst>
              <a:ext uri="{FF2B5EF4-FFF2-40B4-BE49-F238E27FC236}">
                <a16:creationId xmlns:a16="http://schemas.microsoft.com/office/drawing/2014/main" id="{E5A39FE1-F841-4677-A1DA-4C6D1711BF8C}"/>
              </a:ext>
            </a:extLst>
          </p:cNvPr>
          <p:cNvSpPr>
            <a:spLocks noEditPoints="1"/>
          </p:cNvSpPr>
          <p:nvPr/>
        </p:nvSpPr>
        <p:spPr bwMode="auto">
          <a:xfrm>
            <a:off x="1539476" y="9890183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2FA4A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FB3C6CC-019D-4D48-8032-E8F60B9FF00F}"/>
              </a:ext>
            </a:extLst>
          </p:cNvPr>
          <p:cNvSpPr/>
          <p:nvPr/>
        </p:nvSpPr>
        <p:spPr>
          <a:xfrm>
            <a:off x="3038983" y="4331671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DD33872-F0FE-42F5-81B1-F97513FA058B}"/>
              </a:ext>
            </a:extLst>
          </p:cNvPr>
          <p:cNvSpPr/>
          <p:nvPr/>
        </p:nvSpPr>
        <p:spPr>
          <a:xfrm>
            <a:off x="2776404" y="967767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489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/>
          <p:nvPr/>
        </p:nvCxnSpPr>
        <p:spPr>
          <a:xfrm>
            <a:off x="7922579" y="5442306"/>
            <a:ext cx="1463518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Connector 40"/>
          <p:cNvCxnSpPr/>
          <p:nvPr/>
        </p:nvCxnSpPr>
        <p:spPr>
          <a:xfrm>
            <a:off x="7922579" y="8683504"/>
            <a:ext cx="1463518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" name="Straight Connector 47"/>
          <p:cNvCxnSpPr/>
          <p:nvPr/>
        </p:nvCxnSpPr>
        <p:spPr>
          <a:xfrm>
            <a:off x="14997907" y="10283694"/>
            <a:ext cx="1463518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" name="Straight Connector 48"/>
          <p:cNvCxnSpPr/>
          <p:nvPr/>
        </p:nvCxnSpPr>
        <p:spPr>
          <a:xfrm>
            <a:off x="14997907" y="7080054"/>
            <a:ext cx="1463518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" name="Oval 49"/>
          <p:cNvSpPr/>
          <p:nvPr/>
        </p:nvSpPr>
        <p:spPr>
          <a:xfrm>
            <a:off x="6299292" y="7786784"/>
            <a:ext cx="1765248" cy="1765248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182880" rIns="0" bIns="0" rtlCol="0" anchor="ctr"/>
          <a:lstStyle/>
          <a:p>
            <a:pPr algn="ctr" defTabSz="1828800"/>
            <a:endParaRPr lang="en-US" sz="5600" dirty="0">
              <a:solidFill>
                <a:srgbClr val="323232"/>
              </a:solidFill>
              <a:latin typeface="Questrial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16319168" y="6191948"/>
            <a:ext cx="1765248" cy="1765248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182880" rIns="0" bIns="0" rtlCol="0" anchor="ctr"/>
          <a:lstStyle/>
          <a:p>
            <a:pPr algn="ctr" defTabSz="1828800"/>
            <a:endParaRPr lang="en-US" sz="5600" dirty="0">
              <a:solidFill>
                <a:srgbClr val="323232"/>
              </a:solidFill>
              <a:latin typeface="Questrial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6299292" y="4563988"/>
            <a:ext cx="1765248" cy="1765248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182880" rIns="0" bIns="0" rtlCol="0" anchor="ctr"/>
          <a:lstStyle/>
          <a:p>
            <a:pPr algn="ctr" defTabSz="1828800"/>
            <a:endParaRPr lang="en-US" sz="5600" dirty="0">
              <a:solidFill>
                <a:srgbClr val="323232"/>
              </a:solidFill>
              <a:latin typeface="Quest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16319168" y="9396764"/>
            <a:ext cx="1765248" cy="1765248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182880" rIns="0" bIns="0" rtlCol="0" anchor="ctr"/>
          <a:lstStyle/>
          <a:p>
            <a:pPr algn="ctr" defTabSz="1828800"/>
            <a:endParaRPr lang="en-US" sz="5600" b="1" dirty="0">
              <a:solidFill>
                <a:srgbClr val="323232"/>
              </a:solidFill>
              <a:latin typeface="Questrial"/>
            </a:endParaRPr>
          </a:p>
        </p:txBody>
      </p:sp>
      <p:sp>
        <p:nvSpPr>
          <p:cNvPr id="72" name="Rounded Rectangle 71"/>
          <p:cNvSpPr/>
          <p:nvPr/>
        </p:nvSpPr>
        <p:spPr>
          <a:xfrm>
            <a:off x="10082856" y="7946026"/>
            <a:ext cx="4441316" cy="4441316"/>
          </a:xfrm>
          <a:prstGeom prst="roundRect">
            <a:avLst>
              <a:gd name="adj" fmla="val 6831"/>
            </a:avLst>
          </a:prstGeom>
          <a:solidFill>
            <a:srgbClr val="AEE238"/>
          </a:solidFill>
          <a:ln>
            <a:noFill/>
          </a:ln>
          <a:scene3d>
            <a:camera prst="isometricTopUp"/>
            <a:lightRig rig="threePt" dir="t"/>
          </a:scene3d>
          <a:sp3d extrusionH="127000"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defTabSz="1828800"/>
            <a:r>
              <a:rPr lang="en-US" sz="9600" dirty="0">
                <a:solidFill>
                  <a:srgbClr val="FFFFFF"/>
                </a:solidFill>
                <a:latin typeface="Montserrat"/>
                <a:ea typeface="Questrial" charset="0"/>
                <a:cs typeface="Montserrat" panose="02000000000000000000" pitchFamily="2" charset="0"/>
              </a:rPr>
              <a:t>04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9828223" y="6341233"/>
            <a:ext cx="4950586" cy="4750030"/>
            <a:chOff x="4914111" y="3170616"/>
            <a:chExt cx="2475293" cy="2375015"/>
          </a:xfrm>
        </p:grpSpPr>
        <p:sp>
          <p:nvSpPr>
            <p:cNvPr id="73" name="Flowchart: Decision 72"/>
            <p:cNvSpPr/>
            <p:nvPr/>
          </p:nvSpPr>
          <p:spPr>
            <a:xfrm>
              <a:off x="4914111" y="4143137"/>
              <a:ext cx="2475293" cy="1402494"/>
            </a:xfrm>
            <a:prstGeom prst="flowChartDecision">
              <a:avLst/>
            </a:prstGeom>
            <a:solidFill>
              <a:srgbClr val="222222">
                <a:alpha val="1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"/>
            </a:effectLst>
          </p:spPr>
          <p:txBody>
            <a:bodyPr rtlCol="0" anchor="ctr"/>
            <a:lstStyle/>
            <a:p>
              <a:pPr algn="ctr" defTabSz="1828800"/>
              <a:endParaRPr lang="en-US" sz="5600" b="1" kern="0" dirty="0">
                <a:solidFill>
                  <a:srgbClr val="FFFFFF"/>
                </a:solidFill>
                <a:latin typeface="Questrial" charset="0"/>
                <a:ea typeface="Questrial" charset="0"/>
                <a:cs typeface="Questrial" charset="0"/>
              </a:endParaRPr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5041428" y="3170616"/>
              <a:ext cx="2220658" cy="2220658"/>
            </a:xfrm>
            <a:prstGeom prst="roundRect">
              <a:avLst>
                <a:gd name="adj" fmla="val 6831"/>
              </a:avLst>
            </a:prstGeom>
            <a:solidFill>
              <a:schemeClr val="accent4"/>
            </a:solidFill>
            <a:ln>
              <a:noFill/>
            </a:ln>
            <a:scene3d>
              <a:camera prst="isometricTopUp"/>
              <a:lightRig rig="threePt" dir="t"/>
            </a:scene3d>
            <a:sp3d extrusionH="1270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defTabSz="1828800"/>
              <a:r>
                <a:rPr lang="en-US" sz="9600" dirty="0">
                  <a:solidFill>
                    <a:srgbClr val="FFFFFF"/>
                  </a:solidFill>
                  <a:latin typeface="Montserrat"/>
                  <a:ea typeface="Questrial" charset="0"/>
                  <a:cs typeface="Montserrat" panose="02000000000000000000" pitchFamily="2" charset="0"/>
                </a:rPr>
                <a:t>03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9828223" y="4736437"/>
            <a:ext cx="4950586" cy="4766166"/>
            <a:chOff x="4914111" y="2368218"/>
            <a:chExt cx="2475293" cy="2383083"/>
          </a:xfrm>
        </p:grpSpPr>
        <p:sp>
          <p:nvSpPr>
            <p:cNvPr id="75" name="Flowchart: Decision 74"/>
            <p:cNvSpPr/>
            <p:nvPr/>
          </p:nvSpPr>
          <p:spPr>
            <a:xfrm>
              <a:off x="4914111" y="3348807"/>
              <a:ext cx="2475293" cy="1402494"/>
            </a:xfrm>
            <a:prstGeom prst="flowChartDecision">
              <a:avLst/>
            </a:prstGeom>
            <a:solidFill>
              <a:srgbClr val="222222">
                <a:alpha val="1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"/>
            </a:effectLst>
          </p:spPr>
          <p:txBody>
            <a:bodyPr rtlCol="0" anchor="ctr"/>
            <a:lstStyle/>
            <a:p>
              <a:pPr algn="ctr" defTabSz="1828800"/>
              <a:endParaRPr lang="en-US" sz="5600" b="1" kern="0" dirty="0">
                <a:solidFill>
                  <a:srgbClr val="FFFFFF"/>
                </a:solidFill>
                <a:latin typeface="Questrial" charset="0"/>
                <a:ea typeface="Questrial" charset="0"/>
                <a:cs typeface="Questrial" charset="0"/>
              </a:endParaRPr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5041428" y="2368218"/>
              <a:ext cx="2220658" cy="2220658"/>
            </a:xfrm>
            <a:prstGeom prst="roundRect">
              <a:avLst>
                <a:gd name="adj" fmla="val 6831"/>
              </a:avLst>
            </a:prstGeom>
            <a:solidFill>
              <a:srgbClr val="40C0CB"/>
            </a:solidFill>
            <a:ln>
              <a:noFill/>
            </a:ln>
            <a:scene3d>
              <a:camera prst="isometricTopUp"/>
              <a:lightRig rig="threePt" dir="t"/>
            </a:scene3d>
            <a:sp3d extrusionH="1270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defTabSz="1828800"/>
              <a:r>
                <a:rPr lang="en-US" sz="9600" dirty="0">
                  <a:solidFill>
                    <a:srgbClr val="FFFFFF"/>
                  </a:solidFill>
                  <a:latin typeface="Montserrat"/>
                  <a:ea typeface="Questrial" charset="0"/>
                  <a:cs typeface="Montserrat" panose="02000000000000000000" pitchFamily="2" charset="0"/>
                </a:rPr>
                <a:t>02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9828223" y="3131640"/>
            <a:ext cx="4950586" cy="4749440"/>
            <a:chOff x="4914111" y="1565820"/>
            <a:chExt cx="2475293" cy="2374720"/>
          </a:xfrm>
        </p:grpSpPr>
        <p:sp>
          <p:nvSpPr>
            <p:cNvPr id="77" name="Flowchart: Decision 76"/>
            <p:cNvSpPr/>
            <p:nvPr/>
          </p:nvSpPr>
          <p:spPr>
            <a:xfrm>
              <a:off x="4914111" y="2538046"/>
              <a:ext cx="2475293" cy="1402494"/>
            </a:xfrm>
            <a:prstGeom prst="flowChartDecision">
              <a:avLst/>
            </a:prstGeom>
            <a:solidFill>
              <a:srgbClr val="222222">
                <a:alpha val="1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"/>
            </a:effectLst>
          </p:spPr>
          <p:txBody>
            <a:bodyPr rtlCol="0" anchor="ctr"/>
            <a:lstStyle/>
            <a:p>
              <a:pPr algn="ctr" defTabSz="1828800"/>
              <a:endParaRPr lang="en-US" sz="5600" b="1" kern="0" dirty="0">
                <a:solidFill>
                  <a:srgbClr val="FFFFFF"/>
                </a:solidFill>
                <a:latin typeface="Questrial" charset="0"/>
                <a:ea typeface="Questrial" charset="0"/>
                <a:cs typeface="Questrial" charset="0"/>
              </a:endParaRPr>
            </a:p>
          </p:txBody>
        </p:sp>
        <p:sp>
          <p:nvSpPr>
            <p:cNvPr id="78" name="Rounded Rectangle 77"/>
            <p:cNvSpPr/>
            <p:nvPr/>
          </p:nvSpPr>
          <p:spPr>
            <a:xfrm>
              <a:off x="5041428" y="1565820"/>
              <a:ext cx="2220658" cy="2220658"/>
            </a:xfrm>
            <a:prstGeom prst="roundRect">
              <a:avLst>
                <a:gd name="adj" fmla="val 6831"/>
              </a:avLst>
            </a:prstGeom>
            <a:solidFill>
              <a:srgbClr val="8FBE00"/>
            </a:solidFill>
            <a:ln>
              <a:noFill/>
            </a:ln>
            <a:scene3d>
              <a:camera prst="isometricTopUp"/>
              <a:lightRig rig="threePt" dir="t"/>
            </a:scene3d>
            <a:sp3d extrusionH="1270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defTabSz="1828800"/>
              <a:r>
                <a:rPr lang="en-US" sz="9600" dirty="0">
                  <a:solidFill>
                    <a:srgbClr val="FFFFFF"/>
                  </a:solidFill>
                  <a:latin typeface="Montserrat"/>
                  <a:ea typeface="Questrial" charset="0"/>
                  <a:cs typeface="Montserrat" panose="02000000000000000000" pitchFamily="2" charset="0"/>
                </a:rPr>
                <a:t>01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76A40FA-F5DC-45A1-BF5E-4DDD92678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3C6ACD8-0B3A-48E8-AF22-3A62CD4AA88A}"/>
              </a:ext>
            </a:extLst>
          </p:cNvPr>
          <p:cNvGrpSpPr/>
          <p:nvPr/>
        </p:nvGrpSpPr>
        <p:grpSpPr>
          <a:xfrm>
            <a:off x="6844760" y="4845648"/>
            <a:ext cx="823183" cy="1186792"/>
            <a:chOff x="8070381" y="750589"/>
            <a:chExt cx="1775895" cy="2560328"/>
          </a:xfrm>
          <a:solidFill>
            <a:srgbClr val="93C500"/>
          </a:solidFill>
        </p:grpSpPr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id="{5C77C639-E1B6-422A-B144-DDC0386DFA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1" name="Freeform 9">
              <a:extLst>
                <a:ext uri="{FF2B5EF4-FFF2-40B4-BE49-F238E27FC236}">
                  <a16:creationId xmlns:a16="http://schemas.microsoft.com/office/drawing/2014/main" id="{69E02A6A-076E-42C0-8BFC-A0D262E4D7FD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2" name="Freeform 69">
            <a:extLst>
              <a:ext uri="{FF2B5EF4-FFF2-40B4-BE49-F238E27FC236}">
                <a16:creationId xmlns:a16="http://schemas.microsoft.com/office/drawing/2014/main" id="{50ECC64C-0976-42EF-BB4D-22D798855841}"/>
              </a:ext>
            </a:extLst>
          </p:cNvPr>
          <p:cNvSpPr>
            <a:spLocks noEditPoints="1"/>
          </p:cNvSpPr>
          <p:nvPr/>
        </p:nvSpPr>
        <p:spPr bwMode="auto">
          <a:xfrm>
            <a:off x="6844760" y="8187070"/>
            <a:ext cx="728628" cy="990683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0A7B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FAB74DA-4D52-4A93-8175-132D8B9EC894}"/>
              </a:ext>
            </a:extLst>
          </p:cNvPr>
          <p:cNvSpPr/>
          <p:nvPr/>
        </p:nvSpPr>
        <p:spPr>
          <a:xfrm>
            <a:off x="1158279" y="4786975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BDD4F57-F5F3-4408-B47E-73F6AAED76E2}"/>
              </a:ext>
            </a:extLst>
          </p:cNvPr>
          <p:cNvSpPr/>
          <p:nvPr/>
        </p:nvSpPr>
        <p:spPr>
          <a:xfrm>
            <a:off x="1158279" y="813889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C5812B3-3C71-4243-873E-DFF064BA4CCA}"/>
              </a:ext>
            </a:extLst>
          </p:cNvPr>
          <p:cNvSpPr/>
          <p:nvPr/>
        </p:nvSpPr>
        <p:spPr>
          <a:xfrm>
            <a:off x="18450450" y="622861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3B7C96F-ACF1-40AA-841B-D07E5412CC89}"/>
              </a:ext>
            </a:extLst>
          </p:cNvPr>
          <p:cNvSpPr/>
          <p:nvPr/>
        </p:nvSpPr>
        <p:spPr>
          <a:xfrm>
            <a:off x="18450450" y="957015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1" name="Freeform 104">
            <a:extLst>
              <a:ext uri="{FF2B5EF4-FFF2-40B4-BE49-F238E27FC236}">
                <a16:creationId xmlns:a16="http://schemas.microsoft.com/office/drawing/2014/main" id="{9049E73A-D1FF-4B39-8AEB-FFF17A6B12F2}"/>
              </a:ext>
            </a:extLst>
          </p:cNvPr>
          <p:cNvSpPr>
            <a:spLocks noEditPoints="1"/>
          </p:cNvSpPr>
          <p:nvPr/>
        </p:nvSpPr>
        <p:spPr bwMode="auto">
          <a:xfrm>
            <a:off x="17041796" y="9647993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B5EB3A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2" name="Freeform 20">
            <a:extLst>
              <a:ext uri="{FF2B5EF4-FFF2-40B4-BE49-F238E27FC236}">
                <a16:creationId xmlns:a16="http://schemas.microsoft.com/office/drawing/2014/main" id="{D78AA33A-0D0E-4F51-9D33-4A826242D0E0}"/>
              </a:ext>
            </a:extLst>
          </p:cNvPr>
          <p:cNvSpPr>
            <a:spLocks noEditPoints="1"/>
          </p:cNvSpPr>
          <p:nvPr/>
        </p:nvSpPr>
        <p:spPr bwMode="auto">
          <a:xfrm>
            <a:off x="16719598" y="6478586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40C0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1513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262444" y="3601257"/>
            <a:ext cx="6482576" cy="7502334"/>
            <a:chOff x="4131222" y="1800628"/>
            <a:chExt cx="3241288" cy="3751167"/>
          </a:xfrm>
        </p:grpSpPr>
        <p:sp>
          <p:nvSpPr>
            <p:cNvPr id="24" name="Freeform 79"/>
            <p:cNvSpPr>
              <a:spLocks/>
            </p:cNvSpPr>
            <p:nvPr/>
          </p:nvSpPr>
          <p:spPr bwMode="auto">
            <a:xfrm>
              <a:off x="5212818" y="2297672"/>
              <a:ext cx="2159692" cy="3254123"/>
            </a:xfrm>
            <a:custGeom>
              <a:avLst/>
              <a:gdLst>
                <a:gd name="T0" fmla="*/ 1851 w 1851"/>
                <a:gd name="T1" fmla="*/ 1935 h 2789"/>
                <a:gd name="T2" fmla="*/ 0 w 1851"/>
                <a:gd name="T3" fmla="*/ 2789 h 2789"/>
                <a:gd name="T4" fmla="*/ 0 w 1851"/>
                <a:gd name="T5" fmla="*/ 854 h 2789"/>
                <a:gd name="T6" fmla="*/ 1851 w 1851"/>
                <a:gd name="T7" fmla="*/ 0 h 2789"/>
                <a:gd name="T8" fmla="*/ 1851 w 1851"/>
                <a:gd name="T9" fmla="*/ 1935 h 2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51" h="2789">
                  <a:moveTo>
                    <a:pt x="1851" y="1935"/>
                  </a:moveTo>
                  <a:lnTo>
                    <a:pt x="0" y="2789"/>
                  </a:lnTo>
                  <a:lnTo>
                    <a:pt x="0" y="854"/>
                  </a:lnTo>
                  <a:lnTo>
                    <a:pt x="1851" y="0"/>
                  </a:lnTo>
                  <a:lnTo>
                    <a:pt x="1851" y="1935"/>
                  </a:lnTo>
                  <a:close/>
                </a:path>
              </a:pathLst>
            </a:custGeom>
            <a:solidFill>
              <a:srgbClr val="607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0" name="Freeform 86"/>
            <p:cNvSpPr>
              <a:spLocks/>
            </p:cNvSpPr>
            <p:nvPr/>
          </p:nvSpPr>
          <p:spPr bwMode="auto">
            <a:xfrm>
              <a:off x="4131222" y="2797050"/>
              <a:ext cx="1081596" cy="2754745"/>
            </a:xfrm>
            <a:custGeom>
              <a:avLst/>
              <a:gdLst>
                <a:gd name="T0" fmla="*/ 0 w 927"/>
                <a:gd name="T1" fmla="*/ 0 h 2361"/>
                <a:gd name="T2" fmla="*/ 927 w 927"/>
                <a:gd name="T3" fmla="*/ 426 h 2361"/>
                <a:gd name="T4" fmla="*/ 927 w 927"/>
                <a:gd name="T5" fmla="*/ 2361 h 2361"/>
                <a:gd name="T6" fmla="*/ 0 w 927"/>
                <a:gd name="T7" fmla="*/ 1933 h 2361"/>
                <a:gd name="T8" fmla="*/ 0 w 927"/>
                <a:gd name="T9" fmla="*/ 0 h 2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7" h="2361">
                  <a:moveTo>
                    <a:pt x="0" y="0"/>
                  </a:moveTo>
                  <a:lnTo>
                    <a:pt x="927" y="426"/>
                  </a:lnTo>
                  <a:lnTo>
                    <a:pt x="927" y="2361"/>
                  </a:lnTo>
                  <a:lnTo>
                    <a:pt x="0" y="19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7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1" name="Freeform 87"/>
            <p:cNvSpPr>
              <a:spLocks/>
            </p:cNvSpPr>
            <p:nvPr/>
          </p:nvSpPr>
          <p:spPr bwMode="auto">
            <a:xfrm>
              <a:off x="4131222" y="1800628"/>
              <a:ext cx="3241288" cy="1493467"/>
            </a:xfrm>
            <a:custGeom>
              <a:avLst/>
              <a:gdLst>
                <a:gd name="T0" fmla="*/ 0 w 2778"/>
                <a:gd name="T1" fmla="*/ 854 h 1280"/>
                <a:gd name="T2" fmla="*/ 1853 w 2778"/>
                <a:gd name="T3" fmla="*/ 0 h 1280"/>
                <a:gd name="T4" fmla="*/ 2778 w 2778"/>
                <a:gd name="T5" fmla="*/ 426 h 1280"/>
                <a:gd name="T6" fmla="*/ 927 w 2778"/>
                <a:gd name="T7" fmla="*/ 1280 h 1280"/>
                <a:gd name="T8" fmla="*/ 0 w 2778"/>
                <a:gd name="T9" fmla="*/ 854 h 1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78" h="1280">
                  <a:moveTo>
                    <a:pt x="0" y="854"/>
                  </a:moveTo>
                  <a:lnTo>
                    <a:pt x="1853" y="0"/>
                  </a:lnTo>
                  <a:lnTo>
                    <a:pt x="2778" y="426"/>
                  </a:lnTo>
                  <a:lnTo>
                    <a:pt x="927" y="1280"/>
                  </a:lnTo>
                  <a:lnTo>
                    <a:pt x="0" y="854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0588984" y="6931221"/>
            <a:ext cx="5985532" cy="5014778"/>
            <a:chOff x="5294492" y="3465610"/>
            <a:chExt cx="2992766" cy="2507389"/>
          </a:xfrm>
        </p:grpSpPr>
        <p:sp>
          <p:nvSpPr>
            <p:cNvPr id="25" name="Freeform 80"/>
            <p:cNvSpPr>
              <a:spLocks/>
            </p:cNvSpPr>
            <p:nvPr/>
          </p:nvSpPr>
          <p:spPr bwMode="auto">
            <a:xfrm>
              <a:off x="5294492" y="3465610"/>
              <a:ext cx="2992766" cy="1380289"/>
            </a:xfrm>
            <a:custGeom>
              <a:avLst/>
              <a:gdLst>
                <a:gd name="T0" fmla="*/ 0 w 2565"/>
                <a:gd name="T1" fmla="*/ 787 h 1183"/>
                <a:gd name="T2" fmla="*/ 1711 w 2565"/>
                <a:gd name="T3" fmla="*/ 0 h 1183"/>
                <a:gd name="T4" fmla="*/ 2565 w 2565"/>
                <a:gd name="T5" fmla="*/ 393 h 1183"/>
                <a:gd name="T6" fmla="*/ 856 w 2565"/>
                <a:gd name="T7" fmla="*/ 1183 h 1183"/>
                <a:gd name="T8" fmla="*/ 0 w 2565"/>
                <a:gd name="T9" fmla="*/ 787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5" h="1183">
                  <a:moveTo>
                    <a:pt x="0" y="787"/>
                  </a:moveTo>
                  <a:lnTo>
                    <a:pt x="1711" y="0"/>
                  </a:lnTo>
                  <a:lnTo>
                    <a:pt x="2565" y="393"/>
                  </a:lnTo>
                  <a:lnTo>
                    <a:pt x="856" y="1183"/>
                  </a:lnTo>
                  <a:lnTo>
                    <a:pt x="0" y="78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6" name="Freeform 88"/>
            <p:cNvSpPr>
              <a:spLocks/>
            </p:cNvSpPr>
            <p:nvPr/>
          </p:nvSpPr>
          <p:spPr bwMode="auto">
            <a:xfrm>
              <a:off x="5294492" y="4383857"/>
              <a:ext cx="998755" cy="1589142"/>
            </a:xfrm>
            <a:custGeom>
              <a:avLst/>
              <a:gdLst>
                <a:gd name="T0" fmla="*/ 0 w 856"/>
                <a:gd name="T1" fmla="*/ 0 h 1362"/>
                <a:gd name="T2" fmla="*/ 0 w 856"/>
                <a:gd name="T3" fmla="*/ 969 h 1362"/>
                <a:gd name="T4" fmla="*/ 856 w 856"/>
                <a:gd name="T5" fmla="*/ 1362 h 1362"/>
                <a:gd name="T6" fmla="*/ 856 w 856"/>
                <a:gd name="T7" fmla="*/ 396 h 1362"/>
                <a:gd name="T8" fmla="*/ 0 w 856"/>
                <a:gd name="T9" fmla="*/ 0 h 1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6" h="1362">
                  <a:moveTo>
                    <a:pt x="0" y="0"/>
                  </a:moveTo>
                  <a:lnTo>
                    <a:pt x="0" y="969"/>
                  </a:lnTo>
                  <a:lnTo>
                    <a:pt x="856" y="1362"/>
                  </a:lnTo>
                  <a:lnTo>
                    <a:pt x="856" y="39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7" name="Freeform 89"/>
            <p:cNvSpPr>
              <a:spLocks/>
            </p:cNvSpPr>
            <p:nvPr/>
          </p:nvSpPr>
          <p:spPr bwMode="auto">
            <a:xfrm>
              <a:off x="6293248" y="3924150"/>
              <a:ext cx="1994010" cy="2048849"/>
            </a:xfrm>
            <a:custGeom>
              <a:avLst/>
              <a:gdLst>
                <a:gd name="T0" fmla="*/ 1709 w 1709"/>
                <a:gd name="T1" fmla="*/ 0 h 1756"/>
                <a:gd name="T2" fmla="*/ 0 w 1709"/>
                <a:gd name="T3" fmla="*/ 790 h 1756"/>
                <a:gd name="T4" fmla="*/ 0 w 1709"/>
                <a:gd name="T5" fmla="*/ 1756 h 1756"/>
                <a:gd name="T6" fmla="*/ 1709 w 1709"/>
                <a:gd name="T7" fmla="*/ 967 h 1756"/>
                <a:gd name="T8" fmla="*/ 1709 w 1709"/>
                <a:gd name="T9" fmla="*/ 0 h 1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9" h="1756">
                  <a:moveTo>
                    <a:pt x="1709" y="0"/>
                  </a:moveTo>
                  <a:lnTo>
                    <a:pt x="0" y="790"/>
                  </a:lnTo>
                  <a:lnTo>
                    <a:pt x="0" y="1756"/>
                  </a:lnTo>
                  <a:lnTo>
                    <a:pt x="1709" y="967"/>
                  </a:lnTo>
                  <a:lnTo>
                    <a:pt x="170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2586496" y="4985046"/>
            <a:ext cx="3628656" cy="3698660"/>
            <a:chOff x="6293248" y="2492523"/>
            <a:chExt cx="1814328" cy="1849330"/>
          </a:xfrm>
        </p:grpSpPr>
        <p:sp>
          <p:nvSpPr>
            <p:cNvPr id="26" name="Freeform 81"/>
            <p:cNvSpPr>
              <a:spLocks/>
            </p:cNvSpPr>
            <p:nvPr/>
          </p:nvSpPr>
          <p:spPr bwMode="auto">
            <a:xfrm>
              <a:off x="6293248" y="2912560"/>
              <a:ext cx="906580" cy="1429293"/>
            </a:xfrm>
            <a:custGeom>
              <a:avLst/>
              <a:gdLst>
                <a:gd name="T0" fmla="*/ 0 w 777"/>
                <a:gd name="T1" fmla="*/ 0 h 1225"/>
                <a:gd name="T2" fmla="*/ 0 w 777"/>
                <a:gd name="T3" fmla="*/ 867 h 1225"/>
                <a:gd name="T4" fmla="*/ 777 w 777"/>
                <a:gd name="T5" fmla="*/ 1225 h 1225"/>
                <a:gd name="T6" fmla="*/ 777 w 777"/>
                <a:gd name="T7" fmla="*/ 358 h 1225"/>
                <a:gd name="T8" fmla="*/ 0 w 777"/>
                <a:gd name="T9" fmla="*/ 0 h 1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7" h="1225">
                  <a:moveTo>
                    <a:pt x="0" y="0"/>
                  </a:moveTo>
                  <a:lnTo>
                    <a:pt x="0" y="867"/>
                  </a:lnTo>
                  <a:lnTo>
                    <a:pt x="777" y="1225"/>
                  </a:lnTo>
                  <a:lnTo>
                    <a:pt x="777" y="358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27" name="Freeform 82"/>
            <p:cNvSpPr>
              <a:spLocks/>
            </p:cNvSpPr>
            <p:nvPr/>
          </p:nvSpPr>
          <p:spPr bwMode="auto">
            <a:xfrm>
              <a:off x="6293248" y="2492523"/>
              <a:ext cx="1814328" cy="837741"/>
            </a:xfrm>
            <a:custGeom>
              <a:avLst/>
              <a:gdLst>
                <a:gd name="T0" fmla="*/ 0 w 1555"/>
                <a:gd name="T1" fmla="*/ 360 h 718"/>
                <a:gd name="T2" fmla="*/ 777 w 1555"/>
                <a:gd name="T3" fmla="*/ 0 h 718"/>
                <a:gd name="T4" fmla="*/ 1555 w 1555"/>
                <a:gd name="T5" fmla="*/ 360 h 718"/>
                <a:gd name="T6" fmla="*/ 777 w 1555"/>
                <a:gd name="T7" fmla="*/ 718 h 718"/>
                <a:gd name="T8" fmla="*/ 0 w 1555"/>
                <a:gd name="T9" fmla="*/ 36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5" h="718">
                  <a:moveTo>
                    <a:pt x="0" y="360"/>
                  </a:moveTo>
                  <a:lnTo>
                    <a:pt x="777" y="0"/>
                  </a:lnTo>
                  <a:lnTo>
                    <a:pt x="1555" y="360"/>
                  </a:lnTo>
                  <a:lnTo>
                    <a:pt x="777" y="718"/>
                  </a:lnTo>
                  <a:lnTo>
                    <a:pt x="0" y="3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8" name="Freeform 90"/>
            <p:cNvSpPr>
              <a:spLocks/>
            </p:cNvSpPr>
            <p:nvPr/>
          </p:nvSpPr>
          <p:spPr bwMode="auto">
            <a:xfrm>
              <a:off x="7199828" y="2912560"/>
              <a:ext cx="907748" cy="1429293"/>
            </a:xfrm>
            <a:custGeom>
              <a:avLst/>
              <a:gdLst>
                <a:gd name="T0" fmla="*/ 778 w 778"/>
                <a:gd name="T1" fmla="*/ 0 h 1225"/>
                <a:gd name="T2" fmla="*/ 0 w 778"/>
                <a:gd name="T3" fmla="*/ 358 h 1225"/>
                <a:gd name="T4" fmla="*/ 0 w 778"/>
                <a:gd name="T5" fmla="*/ 1225 h 1225"/>
                <a:gd name="T6" fmla="*/ 778 w 778"/>
                <a:gd name="T7" fmla="*/ 867 h 1225"/>
                <a:gd name="T8" fmla="*/ 778 w 778"/>
                <a:gd name="T9" fmla="*/ 0 h 1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8" h="1225">
                  <a:moveTo>
                    <a:pt x="778" y="0"/>
                  </a:moveTo>
                  <a:lnTo>
                    <a:pt x="0" y="358"/>
                  </a:lnTo>
                  <a:lnTo>
                    <a:pt x="0" y="1225"/>
                  </a:lnTo>
                  <a:lnTo>
                    <a:pt x="778" y="867"/>
                  </a:lnTo>
                  <a:lnTo>
                    <a:pt x="77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9999652" y="5137209"/>
            <a:ext cx="2117887" cy="1200329"/>
          </a:xfrm>
          <a:prstGeom prst="rect">
            <a:avLst/>
          </a:prstGeom>
          <a:noFill/>
          <a:scene3d>
            <a:camera prst="isometricOffAxis1Top">
              <a:rot lat="18703095" lon="19505056" rev="3148707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60%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0677226" y="10069383"/>
            <a:ext cx="1653017" cy="954107"/>
          </a:xfrm>
          <a:prstGeom prst="rect">
            <a:avLst/>
          </a:prstGeom>
          <a:noFill/>
          <a:scene3d>
            <a:camera prst="perspectiveContrastingLeftFacing">
              <a:rot lat="1222580" lon="2596860" rev="21376267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pPr algn="ctr" defTabSz="1828800"/>
            <a:r>
              <a:rPr lang="en-US" sz="56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40%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4585322" y="6725137"/>
            <a:ext cx="1657826" cy="954107"/>
          </a:xfrm>
          <a:prstGeom prst="rect">
            <a:avLst/>
          </a:prstGeom>
          <a:noFill/>
          <a:scene3d>
            <a:camera prst="isometricRightUp">
              <a:rot lat="1500001" lon="18899998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pPr algn="ctr" defTabSz="1828800"/>
            <a:r>
              <a:rPr lang="en-US" sz="56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30%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11307715" y="6525182"/>
            <a:ext cx="2552894" cy="2501556"/>
            <a:chOff x="5653857" y="3262591"/>
            <a:chExt cx="1276447" cy="1250778"/>
          </a:xfrm>
        </p:grpSpPr>
        <p:sp>
          <p:nvSpPr>
            <p:cNvPr id="54" name="Freeform 83"/>
            <p:cNvSpPr>
              <a:spLocks/>
            </p:cNvSpPr>
            <p:nvPr/>
          </p:nvSpPr>
          <p:spPr bwMode="auto">
            <a:xfrm>
              <a:off x="6293248" y="3554284"/>
              <a:ext cx="637056" cy="959085"/>
            </a:xfrm>
            <a:custGeom>
              <a:avLst/>
              <a:gdLst>
                <a:gd name="T0" fmla="*/ 0 w 546"/>
                <a:gd name="T1" fmla="*/ 253 h 822"/>
                <a:gd name="T2" fmla="*/ 0 w 546"/>
                <a:gd name="T3" fmla="*/ 822 h 822"/>
                <a:gd name="T4" fmla="*/ 546 w 546"/>
                <a:gd name="T5" fmla="*/ 570 h 822"/>
                <a:gd name="T6" fmla="*/ 546 w 546"/>
                <a:gd name="T7" fmla="*/ 0 h 822"/>
                <a:gd name="T8" fmla="*/ 0 w 546"/>
                <a:gd name="T9" fmla="*/ 253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" h="822">
                  <a:moveTo>
                    <a:pt x="0" y="253"/>
                  </a:moveTo>
                  <a:lnTo>
                    <a:pt x="0" y="822"/>
                  </a:lnTo>
                  <a:lnTo>
                    <a:pt x="546" y="570"/>
                  </a:lnTo>
                  <a:lnTo>
                    <a:pt x="546" y="0"/>
                  </a:lnTo>
                  <a:lnTo>
                    <a:pt x="0" y="253"/>
                  </a:lnTo>
                  <a:close/>
                </a:path>
              </a:pathLst>
            </a:custGeom>
            <a:solidFill>
              <a:srgbClr val="93C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5" name="Freeform 84"/>
            <p:cNvSpPr>
              <a:spLocks/>
            </p:cNvSpPr>
            <p:nvPr/>
          </p:nvSpPr>
          <p:spPr bwMode="auto">
            <a:xfrm>
              <a:off x="5653857" y="3554284"/>
              <a:ext cx="639390" cy="959085"/>
            </a:xfrm>
            <a:custGeom>
              <a:avLst/>
              <a:gdLst>
                <a:gd name="T0" fmla="*/ 0 w 548"/>
                <a:gd name="T1" fmla="*/ 0 h 822"/>
                <a:gd name="T2" fmla="*/ 548 w 548"/>
                <a:gd name="T3" fmla="*/ 253 h 822"/>
                <a:gd name="T4" fmla="*/ 548 w 548"/>
                <a:gd name="T5" fmla="*/ 822 h 822"/>
                <a:gd name="T6" fmla="*/ 0 w 548"/>
                <a:gd name="T7" fmla="*/ 570 h 822"/>
                <a:gd name="T8" fmla="*/ 0 w 548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" h="822">
                  <a:moveTo>
                    <a:pt x="0" y="0"/>
                  </a:moveTo>
                  <a:lnTo>
                    <a:pt x="548" y="253"/>
                  </a:lnTo>
                  <a:lnTo>
                    <a:pt x="548" y="822"/>
                  </a:lnTo>
                  <a:lnTo>
                    <a:pt x="0" y="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C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6" name="Freeform 85"/>
            <p:cNvSpPr>
              <a:spLocks/>
            </p:cNvSpPr>
            <p:nvPr/>
          </p:nvSpPr>
          <p:spPr bwMode="auto">
            <a:xfrm>
              <a:off x="5653857" y="3262591"/>
              <a:ext cx="1276447" cy="586886"/>
            </a:xfrm>
            <a:custGeom>
              <a:avLst/>
              <a:gdLst>
                <a:gd name="T0" fmla="*/ 0 w 1094"/>
                <a:gd name="T1" fmla="*/ 250 h 503"/>
                <a:gd name="T2" fmla="*/ 548 w 1094"/>
                <a:gd name="T3" fmla="*/ 0 h 503"/>
                <a:gd name="T4" fmla="*/ 1094 w 1094"/>
                <a:gd name="T5" fmla="*/ 250 h 503"/>
                <a:gd name="T6" fmla="*/ 548 w 1094"/>
                <a:gd name="T7" fmla="*/ 503 h 503"/>
                <a:gd name="T8" fmla="*/ 0 w 1094"/>
                <a:gd name="T9" fmla="*/ 25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503">
                  <a:moveTo>
                    <a:pt x="0" y="250"/>
                  </a:moveTo>
                  <a:lnTo>
                    <a:pt x="548" y="0"/>
                  </a:lnTo>
                  <a:lnTo>
                    <a:pt x="1094" y="250"/>
                  </a:lnTo>
                  <a:lnTo>
                    <a:pt x="548" y="503"/>
                  </a:lnTo>
                  <a:lnTo>
                    <a:pt x="0" y="25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11292135" y="7756086"/>
            <a:ext cx="1242649" cy="707886"/>
          </a:xfrm>
          <a:prstGeom prst="rect">
            <a:avLst/>
          </a:prstGeom>
          <a:noFill/>
          <a:scene3d>
            <a:camera prst="perspectiveContrastingLeftFacing">
              <a:rot lat="1222580" lon="2596860" rev="21376267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pPr algn="ctr" defTabSz="1828800"/>
            <a:r>
              <a:rPr lang="en-US" sz="40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20%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8AF527F-3649-4A8C-BF49-E1570FF561C5}"/>
              </a:ext>
            </a:extLst>
          </p:cNvPr>
          <p:cNvSpPr/>
          <p:nvPr/>
        </p:nvSpPr>
        <p:spPr>
          <a:xfrm>
            <a:off x="18726172" y="392226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D78DFCD-8C4D-452B-B1AE-94BCAD215C5B}"/>
              </a:ext>
            </a:extLst>
          </p:cNvPr>
          <p:cNvSpPr/>
          <p:nvPr/>
        </p:nvSpPr>
        <p:spPr>
          <a:xfrm>
            <a:off x="18754183" y="1096294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3" name="Freeform 104">
            <a:extLst>
              <a:ext uri="{FF2B5EF4-FFF2-40B4-BE49-F238E27FC236}">
                <a16:creationId xmlns:a16="http://schemas.microsoft.com/office/drawing/2014/main" id="{13F49394-DDE1-403E-99CF-5A439A44C861}"/>
              </a:ext>
            </a:extLst>
          </p:cNvPr>
          <p:cNvSpPr>
            <a:spLocks noEditPoints="1"/>
          </p:cNvSpPr>
          <p:nvPr/>
        </p:nvSpPr>
        <p:spPr bwMode="auto">
          <a:xfrm>
            <a:off x="17732521" y="11118631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7BFC694-810B-473C-A25A-8577E09C4905}"/>
              </a:ext>
            </a:extLst>
          </p:cNvPr>
          <p:cNvGrpSpPr/>
          <p:nvPr/>
        </p:nvGrpSpPr>
        <p:grpSpPr>
          <a:xfrm>
            <a:off x="1048885" y="3950597"/>
            <a:ext cx="1184782" cy="1708113"/>
            <a:chOff x="8070381" y="750589"/>
            <a:chExt cx="1775895" cy="2560328"/>
          </a:xfrm>
          <a:solidFill>
            <a:srgbClr val="40C0CB"/>
          </a:solidFill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C035B354-906F-4795-BDE6-42AEF3DE44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E4A09C9D-D9E4-4FAE-BDD9-B40057094993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7" name="Freeform 20">
            <a:extLst>
              <a:ext uri="{FF2B5EF4-FFF2-40B4-BE49-F238E27FC236}">
                <a16:creationId xmlns:a16="http://schemas.microsoft.com/office/drawing/2014/main" id="{D99EAFE1-C605-4627-ACA3-E7DD8C7E506D}"/>
              </a:ext>
            </a:extLst>
          </p:cNvPr>
          <p:cNvSpPr>
            <a:spLocks noEditPoints="1"/>
          </p:cNvSpPr>
          <p:nvPr/>
        </p:nvSpPr>
        <p:spPr bwMode="auto">
          <a:xfrm>
            <a:off x="17253652" y="4101384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93E23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8" name="Freeform 69">
            <a:extLst>
              <a:ext uri="{FF2B5EF4-FFF2-40B4-BE49-F238E27FC236}">
                <a16:creationId xmlns:a16="http://schemas.microsoft.com/office/drawing/2014/main" id="{7D0A89FD-C31A-421F-883C-9E2AE32C0EA2}"/>
              </a:ext>
            </a:extLst>
          </p:cNvPr>
          <p:cNvSpPr>
            <a:spLocks noEditPoints="1"/>
          </p:cNvSpPr>
          <p:nvPr/>
        </p:nvSpPr>
        <p:spPr bwMode="auto">
          <a:xfrm>
            <a:off x="1463820" y="1022923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80A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17CDADB-1BD1-4B9B-903A-E94936C2926A}"/>
              </a:ext>
            </a:extLst>
          </p:cNvPr>
          <p:cNvSpPr/>
          <p:nvPr/>
        </p:nvSpPr>
        <p:spPr>
          <a:xfrm>
            <a:off x="2700747" y="397601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5473E9E-ED8E-4FAF-8FA7-FB5CBB8045E5}"/>
              </a:ext>
            </a:extLst>
          </p:cNvPr>
          <p:cNvSpPr/>
          <p:nvPr/>
        </p:nvSpPr>
        <p:spPr>
          <a:xfrm>
            <a:off x="2700748" y="1001672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89FC5D-1CBA-45D4-8D85-B09A5213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37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978784" y="3465774"/>
            <a:ext cx="5027708" cy="5001384"/>
            <a:chOff x="5940645" y="1816145"/>
            <a:chExt cx="2396813" cy="2384264"/>
          </a:xfrm>
        </p:grpSpPr>
        <p:sp>
          <p:nvSpPr>
            <p:cNvPr id="37" name="Freeform 62"/>
            <p:cNvSpPr>
              <a:spLocks/>
            </p:cNvSpPr>
            <p:nvPr/>
          </p:nvSpPr>
          <p:spPr bwMode="auto">
            <a:xfrm>
              <a:off x="6043545" y="1816145"/>
              <a:ext cx="2293913" cy="2268815"/>
            </a:xfrm>
            <a:custGeom>
              <a:avLst/>
              <a:gdLst>
                <a:gd name="T0" fmla="*/ 0 w 533"/>
                <a:gd name="T1" fmla="*/ 188 h 529"/>
                <a:gd name="T2" fmla="*/ 149 w 533"/>
                <a:gd name="T3" fmla="*/ 23 h 529"/>
                <a:gd name="T4" fmla="*/ 301 w 533"/>
                <a:gd name="T5" fmla="*/ 86 h 529"/>
                <a:gd name="T6" fmla="*/ 517 w 533"/>
                <a:gd name="T7" fmla="*/ 317 h 529"/>
                <a:gd name="T8" fmla="*/ 522 w 533"/>
                <a:gd name="T9" fmla="*/ 367 h 529"/>
                <a:gd name="T10" fmla="*/ 375 w 533"/>
                <a:gd name="T11" fmla="*/ 529 h 529"/>
                <a:gd name="T12" fmla="*/ 375 w 533"/>
                <a:gd name="T13" fmla="*/ 492 h 529"/>
                <a:gd name="T14" fmla="*/ 183 w 533"/>
                <a:gd name="T15" fmla="*/ 270 h 529"/>
                <a:gd name="T16" fmla="*/ 13 w 533"/>
                <a:gd name="T17" fmla="*/ 182 h 529"/>
                <a:gd name="T18" fmla="*/ 0 w 533"/>
                <a:gd name="T19" fmla="*/ 188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3" h="529">
                  <a:moveTo>
                    <a:pt x="0" y="188"/>
                  </a:moveTo>
                  <a:cubicBezTo>
                    <a:pt x="15" y="172"/>
                    <a:pt x="146" y="26"/>
                    <a:pt x="149" y="23"/>
                  </a:cubicBezTo>
                  <a:cubicBezTo>
                    <a:pt x="181" y="0"/>
                    <a:pt x="282" y="72"/>
                    <a:pt x="301" y="86"/>
                  </a:cubicBezTo>
                  <a:cubicBezTo>
                    <a:pt x="370" y="136"/>
                    <a:pt x="480" y="238"/>
                    <a:pt x="517" y="317"/>
                  </a:cubicBezTo>
                  <a:cubicBezTo>
                    <a:pt x="522" y="328"/>
                    <a:pt x="533" y="353"/>
                    <a:pt x="522" y="367"/>
                  </a:cubicBezTo>
                  <a:cubicBezTo>
                    <a:pt x="375" y="529"/>
                    <a:pt x="375" y="529"/>
                    <a:pt x="375" y="529"/>
                  </a:cubicBezTo>
                  <a:cubicBezTo>
                    <a:pt x="384" y="517"/>
                    <a:pt x="379" y="502"/>
                    <a:pt x="375" y="492"/>
                  </a:cubicBezTo>
                  <a:cubicBezTo>
                    <a:pt x="349" y="419"/>
                    <a:pt x="241" y="316"/>
                    <a:pt x="183" y="270"/>
                  </a:cubicBezTo>
                  <a:cubicBezTo>
                    <a:pt x="153" y="246"/>
                    <a:pt x="57" y="175"/>
                    <a:pt x="13" y="182"/>
                  </a:cubicBezTo>
                  <a:cubicBezTo>
                    <a:pt x="7" y="183"/>
                    <a:pt x="4" y="184"/>
                    <a:pt x="0" y="188"/>
                  </a:cubicBez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8" name="Freeform 63"/>
            <p:cNvSpPr>
              <a:spLocks/>
            </p:cNvSpPr>
            <p:nvPr/>
          </p:nvSpPr>
          <p:spPr bwMode="auto">
            <a:xfrm>
              <a:off x="5940645" y="2511346"/>
              <a:ext cx="1819570" cy="1689063"/>
            </a:xfrm>
            <a:custGeom>
              <a:avLst/>
              <a:gdLst>
                <a:gd name="T0" fmla="*/ 168 w 423"/>
                <a:gd name="T1" fmla="*/ 244 h 394"/>
                <a:gd name="T2" fmla="*/ 24 w 423"/>
                <a:gd name="T3" fmla="*/ 26 h 394"/>
                <a:gd name="T4" fmla="*/ 255 w 423"/>
                <a:gd name="T5" fmla="*/ 149 h 394"/>
                <a:gd name="T6" fmla="*/ 399 w 423"/>
                <a:gd name="T7" fmla="*/ 367 h 394"/>
                <a:gd name="T8" fmla="*/ 168 w 423"/>
                <a:gd name="T9" fmla="*/ 244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" h="394">
                  <a:moveTo>
                    <a:pt x="168" y="244"/>
                  </a:moveTo>
                  <a:cubicBezTo>
                    <a:pt x="65" y="150"/>
                    <a:pt x="0" y="53"/>
                    <a:pt x="24" y="26"/>
                  </a:cubicBezTo>
                  <a:cubicBezTo>
                    <a:pt x="48" y="0"/>
                    <a:pt x="151" y="55"/>
                    <a:pt x="255" y="149"/>
                  </a:cubicBezTo>
                  <a:cubicBezTo>
                    <a:pt x="358" y="243"/>
                    <a:pt x="423" y="341"/>
                    <a:pt x="399" y="367"/>
                  </a:cubicBezTo>
                  <a:cubicBezTo>
                    <a:pt x="375" y="394"/>
                    <a:pt x="272" y="339"/>
                    <a:pt x="168" y="244"/>
                  </a:cubicBez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1641849" y="5761146"/>
            <a:ext cx="5032974" cy="5001384"/>
            <a:chOff x="5780021" y="2910397"/>
            <a:chExt cx="2399323" cy="2384264"/>
          </a:xfrm>
        </p:grpSpPr>
        <p:sp>
          <p:nvSpPr>
            <p:cNvPr id="50" name="Freeform 64"/>
            <p:cNvSpPr>
              <a:spLocks/>
            </p:cNvSpPr>
            <p:nvPr/>
          </p:nvSpPr>
          <p:spPr bwMode="auto">
            <a:xfrm>
              <a:off x="5882921" y="2910397"/>
              <a:ext cx="2296423" cy="2268815"/>
            </a:xfrm>
            <a:custGeom>
              <a:avLst/>
              <a:gdLst>
                <a:gd name="T0" fmla="*/ 0 w 533"/>
                <a:gd name="T1" fmla="*/ 188 h 529"/>
                <a:gd name="T2" fmla="*/ 150 w 533"/>
                <a:gd name="T3" fmla="*/ 24 h 529"/>
                <a:gd name="T4" fmla="*/ 302 w 533"/>
                <a:gd name="T5" fmla="*/ 86 h 529"/>
                <a:gd name="T6" fmla="*/ 517 w 533"/>
                <a:gd name="T7" fmla="*/ 317 h 529"/>
                <a:gd name="T8" fmla="*/ 522 w 533"/>
                <a:gd name="T9" fmla="*/ 367 h 529"/>
                <a:gd name="T10" fmla="*/ 375 w 533"/>
                <a:gd name="T11" fmla="*/ 529 h 529"/>
                <a:gd name="T12" fmla="*/ 376 w 533"/>
                <a:gd name="T13" fmla="*/ 492 h 529"/>
                <a:gd name="T14" fmla="*/ 183 w 533"/>
                <a:gd name="T15" fmla="*/ 270 h 529"/>
                <a:gd name="T16" fmla="*/ 13 w 533"/>
                <a:gd name="T17" fmla="*/ 182 h 529"/>
                <a:gd name="T18" fmla="*/ 0 w 533"/>
                <a:gd name="T19" fmla="*/ 188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3" h="529">
                  <a:moveTo>
                    <a:pt x="0" y="188"/>
                  </a:moveTo>
                  <a:cubicBezTo>
                    <a:pt x="15" y="172"/>
                    <a:pt x="146" y="26"/>
                    <a:pt x="150" y="24"/>
                  </a:cubicBezTo>
                  <a:cubicBezTo>
                    <a:pt x="181" y="0"/>
                    <a:pt x="283" y="72"/>
                    <a:pt x="302" y="86"/>
                  </a:cubicBezTo>
                  <a:cubicBezTo>
                    <a:pt x="370" y="136"/>
                    <a:pt x="480" y="238"/>
                    <a:pt x="517" y="317"/>
                  </a:cubicBezTo>
                  <a:cubicBezTo>
                    <a:pt x="522" y="328"/>
                    <a:pt x="533" y="353"/>
                    <a:pt x="522" y="367"/>
                  </a:cubicBezTo>
                  <a:cubicBezTo>
                    <a:pt x="375" y="529"/>
                    <a:pt x="375" y="529"/>
                    <a:pt x="375" y="529"/>
                  </a:cubicBezTo>
                  <a:cubicBezTo>
                    <a:pt x="384" y="517"/>
                    <a:pt x="379" y="502"/>
                    <a:pt x="376" y="492"/>
                  </a:cubicBezTo>
                  <a:cubicBezTo>
                    <a:pt x="349" y="419"/>
                    <a:pt x="241" y="316"/>
                    <a:pt x="183" y="270"/>
                  </a:cubicBezTo>
                  <a:cubicBezTo>
                    <a:pt x="154" y="246"/>
                    <a:pt x="57" y="175"/>
                    <a:pt x="13" y="182"/>
                  </a:cubicBezTo>
                  <a:cubicBezTo>
                    <a:pt x="8" y="183"/>
                    <a:pt x="5" y="184"/>
                    <a:pt x="0" y="188"/>
                  </a:cubicBez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8" name="Freeform 65"/>
            <p:cNvSpPr>
              <a:spLocks/>
            </p:cNvSpPr>
            <p:nvPr/>
          </p:nvSpPr>
          <p:spPr bwMode="auto">
            <a:xfrm>
              <a:off x="5780021" y="3605598"/>
              <a:ext cx="1822080" cy="1689063"/>
            </a:xfrm>
            <a:custGeom>
              <a:avLst/>
              <a:gdLst>
                <a:gd name="T0" fmla="*/ 168 w 423"/>
                <a:gd name="T1" fmla="*/ 244 h 394"/>
                <a:gd name="T2" fmla="*/ 24 w 423"/>
                <a:gd name="T3" fmla="*/ 26 h 394"/>
                <a:gd name="T4" fmla="*/ 255 w 423"/>
                <a:gd name="T5" fmla="*/ 149 h 394"/>
                <a:gd name="T6" fmla="*/ 399 w 423"/>
                <a:gd name="T7" fmla="*/ 367 h 394"/>
                <a:gd name="T8" fmla="*/ 168 w 423"/>
                <a:gd name="T9" fmla="*/ 244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" h="394">
                  <a:moveTo>
                    <a:pt x="168" y="244"/>
                  </a:moveTo>
                  <a:cubicBezTo>
                    <a:pt x="65" y="150"/>
                    <a:pt x="0" y="53"/>
                    <a:pt x="24" y="26"/>
                  </a:cubicBezTo>
                  <a:cubicBezTo>
                    <a:pt x="48" y="0"/>
                    <a:pt x="152" y="55"/>
                    <a:pt x="255" y="149"/>
                  </a:cubicBezTo>
                  <a:cubicBezTo>
                    <a:pt x="359" y="243"/>
                    <a:pt x="423" y="341"/>
                    <a:pt x="399" y="367"/>
                  </a:cubicBezTo>
                  <a:cubicBezTo>
                    <a:pt x="375" y="394"/>
                    <a:pt x="272" y="339"/>
                    <a:pt x="168" y="244"/>
                  </a:cubicBez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593911" y="6724573"/>
            <a:ext cx="5127738" cy="4875034"/>
            <a:chOff x="4803727" y="3369681"/>
            <a:chExt cx="2444498" cy="2324030"/>
          </a:xfrm>
        </p:grpSpPr>
        <p:sp>
          <p:nvSpPr>
            <p:cNvPr id="59" name="Freeform 66"/>
            <p:cNvSpPr>
              <a:spLocks/>
            </p:cNvSpPr>
            <p:nvPr/>
          </p:nvSpPr>
          <p:spPr bwMode="auto">
            <a:xfrm>
              <a:off x="4906627" y="3369681"/>
              <a:ext cx="2341598" cy="2208581"/>
            </a:xfrm>
            <a:custGeom>
              <a:avLst/>
              <a:gdLst>
                <a:gd name="T0" fmla="*/ 374 w 544"/>
                <a:gd name="T1" fmla="*/ 515 h 515"/>
                <a:gd name="T2" fmla="*/ 524 w 544"/>
                <a:gd name="T3" fmla="*/ 351 h 515"/>
                <a:gd name="T4" fmla="*/ 448 w 544"/>
                <a:gd name="T5" fmla="*/ 206 h 515"/>
                <a:gd name="T6" fmla="*/ 197 w 544"/>
                <a:gd name="T7" fmla="*/ 13 h 515"/>
                <a:gd name="T8" fmla="*/ 148 w 544"/>
                <a:gd name="T9" fmla="*/ 13 h 515"/>
                <a:gd name="T10" fmla="*/ 0 w 544"/>
                <a:gd name="T11" fmla="*/ 174 h 515"/>
                <a:gd name="T12" fmla="*/ 37 w 544"/>
                <a:gd name="T13" fmla="*/ 171 h 515"/>
                <a:gd name="T14" fmla="*/ 276 w 544"/>
                <a:gd name="T15" fmla="*/ 341 h 515"/>
                <a:gd name="T16" fmla="*/ 379 w 544"/>
                <a:gd name="T17" fmla="*/ 502 h 515"/>
                <a:gd name="T18" fmla="*/ 374 w 544"/>
                <a:gd name="T19" fmla="*/ 515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4" h="515">
                  <a:moveTo>
                    <a:pt x="374" y="515"/>
                  </a:moveTo>
                  <a:cubicBezTo>
                    <a:pt x="390" y="499"/>
                    <a:pt x="522" y="355"/>
                    <a:pt x="524" y="351"/>
                  </a:cubicBezTo>
                  <a:cubicBezTo>
                    <a:pt x="544" y="318"/>
                    <a:pt x="464" y="224"/>
                    <a:pt x="448" y="206"/>
                  </a:cubicBezTo>
                  <a:cubicBezTo>
                    <a:pt x="391" y="142"/>
                    <a:pt x="280" y="42"/>
                    <a:pt x="197" y="13"/>
                  </a:cubicBezTo>
                  <a:cubicBezTo>
                    <a:pt x="186" y="9"/>
                    <a:pt x="160" y="0"/>
                    <a:pt x="148" y="13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11" y="164"/>
                    <a:pt x="26" y="168"/>
                    <a:pt x="37" y="171"/>
                  </a:cubicBezTo>
                  <a:cubicBezTo>
                    <a:pt x="112" y="190"/>
                    <a:pt x="224" y="288"/>
                    <a:pt x="276" y="341"/>
                  </a:cubicBezTo>
                  <a:cubicBezTo>
                    <a:pt x="302" y="369"/>
                    <a:pt x="382" y="458"/>
                    <a:pt x="379" y="502"/>
                  </a:cubicBezTo>
                  <a:cubicBezTo>
                    <a:pt x="379" y="508"/>
                    <a:pt x="378" y="511"/>
                    <a:pt x="374" y="515"/>
                  </a:cubicBezTo>
                  <a:close/>
                </a:path>
              </a:pathLst>
            </a:custGeom>
            <a:gradFill flip="none" rotWithShape="1">
              <a:gsLst>
                <a:gs pos="20000">
                  <a:schemeClr val="accent2"/>
                </a:gs>
                <a:gs pos="80000">
                  <a:schemeClr val="accent2">
                    <a:lumMod val="7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0" name="Freeform 67"/>
            <p:cNvSpPr>
              <a:spLocks/>
            </p:cNvSpPr>
            <p:nvPr/>
          </p:nvSpPr>
          <p:spPr bwMode="auto">
            <a:xfrm>
              <a:off x="4803727" y="4004648"/>
              <a:ext cx="1817060" cy="1689063"/>
            </a:xfrm>
            <a:custGeom>
              <a:avLst/>
              <a:gdLst>
                <a:gd name="T0" fmla="*/ 168 w 422"/>
                <a:gd name="T1" fmla="*/ 245 h 394"/>
                <a:gd name="T2" fmla="*/ 398 w 422"/>
                <a:gd name="T3" fmla="*/ 367 h 394"/>
                <a:gd name="T4" fmla="*/ 254 w 422"/>
                <a:gd name="T5" fmla="*/ 149 h 394"/>
                <a:gd name="T6" fmla="*/ 24 w 422"/>
                <a:gd name="T7" fmla="*/ 26 h 394"/>
                <a:gd name="T8" fmla="*/ 168 w 422"/>
                <a:gd name="T9" fmla="*/ 245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2" h="394">
                  <a:moveTo>
                    <a:pt x="168" y="245"/>
                  </a:moveTo>
                  <a:cubicBezTo>
                    <a:pt x="271" y="339"/>
                    <a:pt x="374" y="394"/>
                    <a:pt x="398" y="367"/>
                  </a:cubicBezTo>
                  <a:cubicBezTo>
                    <a:pt x="422" y="341"/>
                    <a:pt x="358" y="243"/>
                    <a:pt x="254" y="149"/>
                  </a:cubicBezTo>
                  <a:cubicBezTo>
                    <a:pt x="151" y="55"/>
                    <a:pt x="48" y="0"/>
                    <a:pt x="24" y="26"/>
                  </a:cubicBezTo>
                  <a:cubicBezTo>
                    <a:pt x="0" y="53"/>
                    <a:pt x="64" y="150"/>
                    <a:pt x="168" y="24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377508" y="7414233"/>
            <a:ext cx="5143528" cy="4875034"/>
            <a:chOff x="3747122" y="3698458"/>
            <a:chExt cx="2452027" cy="2324030"/>
          </a:xfrm>
        </p:grpSpPr>
        <p:sp>
          <p:nvSpPr>
            <p:cNvPr id="61" name="Freeform 68"/>
            <p:cNvSpPr>
              <a:spLocks/>
            </p:cNvSpPr>
            <p:nvPr/>
          </p:nvSpPr>
          <p:spPr bwMode="auto">
            <a:xfrm>
              <a:off x="3852532" y="3698458"/>
              <a:ext cx="2346617" cy="2208581"/>
            </a:xfrm>
            <a:custGeom>
              <a:avLst/>
              <a:gdLst>
                <a:gd name="T0" fmla="*/ 375 w 545"/>
                <a:gd name="T1" fmla="*/ 515 h 515"/>
                <a:gd name="T2" fmla="*/ 525 w 545"/>
                <a:gd name="T3" fmla="*/ 351 h 515"/>
                <a:gd name="T4" fmla="*/ 449 w 545"/>
                <a:gd name="T5" fmla="*/ 206 h 515"/>
                <a:gd name="T6" fmla="*/ 198 w 545"/>
                <a:gd name="T7" fmla="*/ 13 h 515"/>
                <a:gd name="T8" fmla="*/ 148 w 545"/>
                <a:gd name="T9" fmla="*/ 13 h 515"/>
                <a:gd name="T10" fmla="*/ 0 w 545"/>
                <a:gd name="T11" fmla="*/ 174 h 515"/>
                <a:gd name="T12" fmla="*/ 38 w 545"/>
                <a:gd name="T13" fmla="*/ 170 h 515"/>
                <a:gd name="T14" fmla="*/ 277 w 545"/>
                <a:gd name="T15" fmla="*/ 341 h 515"/>
                <a:gd name="T16" fmla="*/ 380 w 545"/>
                <a:gd name="T17" fmla="*/ 502 h 515"/>
                <a:gd name="T18" fmla="*/ 375 w 545"/>
                <a:gd name="T19" fmla="*/ 515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5" h="515">
                  <a:moveTo>
                    <a:pt x="375" y="515"/>
                  </a:moveTo>
                  <a:cubicBezTo>
                    <a:pt x="390" y="499"/>
                    <a:pt x="523" y="355"/>
                    <a:pt x="525" y="351"/>
                  </a:cubicBezTo>
                  <a:cubicBezTo>
                    <a:pt x="545" y="318"/>
                    <a:pt x="464" y="223"/>
                    <a:pt x="449" y="206"/>
                  </a:cubicBezTo>
                  <a:cubicBezTo>
                    <a:pt x="392" y="142"/>
                    <a:pt x="280" y="42"/>
                    <a:pt x="198" y="13"/>
                  </a:cubicBezTo>
                  <a:cubicBezTo>
                    <a:pt x="187" y="9"/>
                    <a:pt x="161" y="0"/>
                    <a:pt x="148" y="13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12" y="164"/>
                    <a:pt x="27" y="168"/>
                    <a:pt x="38" y="170"/>
                  </a:cubicBezTo>
                  <a:cubicBezTo>
                    <a:pt x="113" y="190"/>
                    <a:pt x="225" y="288"/>
                    <a:pt x="277" y="341"/>
                  </a:cubicBezTo>
                  <a:cubicBezTo>
                    <a:pt x="303" y="368"/>
                    <a:pt x="383" y="457"/>
                    <a:pt x="380" y="502"/>
                  </a:cubicBezTo>
                  <a:cubicBezTo>
                    <a:pt x="380" y="508"/>
                    <a:pt x="379" y="511"/>
                    <a:pt x="375" y="515"/>
                  </a:cubicBezTo>
                  <a:close/>
                </a:path>
              </a:pathLst>
            </a:custGeom>
            <a:solidFill>
              <a:srgbClr val="40C0CB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2" name="Freeform 69"/>
            <p:cNvSpPr>
              <a:spLocks/>
            </p:cNvSpPr>
            <p:nvPr/>
          </p:nvSpPr>
          <p:spPr bwMode="auto">
            <a:xfrm>
              <a:off x="3747122" y="4333425"/>
              <a:ext cx="1822080" cy="1689063"/>
            </a:xfrm>
            <a:custGeom>
              <a:avLst/>
              <a:gdLst>
                <a:gd name="T0" fmla="*/ 168 w 423"/>
                <a:gd name="T1" fmla="*/ 244 h 394"/>
                <a:gd name="T2" fmla="*/ 399 w 423"/>
                <a:gd name="T3" fmla="*/ 367 h 394"/>
                <a:gd name="T4" fmla="*/ 255 w 423"/>
                <a:gd name="T5" fmla="*/ 149 h 394"/>
                <a:gd name="T6" fmla="*/ 24 w 423"/>
                <a:gd name="T7" fmla="*/ 26 h 394"/>
                <a:gd name="T8" fmla="*/ 168 w 423"/>
                <a:gd name="T9" fmla="*/ 244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" h="394">
                  <a:moveTo>
                    <a:pt x="168" y="244"/>
                  </a:moveTo>
                  <a:cubicBezTo>
                    <a:pt x="272" y="339"/>
                    <a:pt x="375" y="394"/>
                    <a:pt x="399" y="367"/>
                  </a:cubicBezTo>
                  <a:cubicBezTo>
                    <a:pt x="423" y="341"/>
                    <a:pt x="359" y="243"/>
                    <a:pt x="255" y="149"/>
                  </a:cubicBezTo>
                  <a:cubicBezTo>
                    <a:pt x="152" y="55"/>
                    <a:pt x="48" y="0"/>
                    <a:pt x="24" y="26"/>
                  </a:cubicBezTo>
                  <a:cubicBezTo>
                    <a:pt x="0" y="53"/>
                    <a:pt x="65" y="150"/>
                    <a:pt x="168" y="244"/>
                  </a:cubicBezTo>
                  <a:close/>
                </a:path>
              </a:pathLst>
            </a:custGeom>
            <a:solidFill>
              <a:srgbClr val="2FA2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63" name="Freeform 62"/>
          <p:cNvSpPr/>
          <p:nvPr/>
        </p:nvSpPr>
        <p:spPr>
          <a:xfrm>
            <a:off x="6780766" y="5187836"/>
            <a:ext cx="4537596" cy="2541048"/>
          </a:xfrm>
          <a:custGeom>
            <a:avLst/>
            <a:gdLst>
              <a:gd name="connsiteX0" fmla="*/ 0 w 1843548"/>
              <a:gd name="connsiteY0" fmla="*/ 0 h 1032387"/>
              <a:gd name="connsiteX1" fmla="*/ 811161 w 1843548"/>
              <a:gd name="connsiteY1" fmla="*/ 0 h 1032387"/>
              <a:gd name="connsiteX2" fmla="*/ 1843548 w 1843548"/>
              <a:gd name="connsiteY2" fmla="*/ 1032387 h 103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3548" h="1032387">
                <a:moveTo>
                  <a:pt x="0" y="0"/>
                </a:moveTo>
                <a:lnTo>
                  <a:pt x="811161" y="0"/>
                </a:lnTo>
                <a:lnTo>
                  <a:pt x="1843548" y="1032387"/>
                </a:lnTo>
              </a:path>
            </a:pathLst>
          </a:custGeom>
          <a:ln w="12700">
            <a:solidFill>
              <a:schemeClr val="accent2"/>
            </a:solidFill>
            <a:prstDash val="dash"/>
            <a:headEnd type="oval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4" name="Freeform 63"/>
          <p:cNvSpPr/>
          <p:nvPr/>
        </p:nvSpPr>
        <p:spPr>
          <a:xfrm>
            <a:off x="7074982" y="9975624"/>
            <a:ext cx="1125324" cy="544508"/>
          </a:xfrm>
          <a:custGeom>
            <a:avLst/>
            <a:gdLst>
              <a:gd name="connsiteX0" fmla="*/ 0 w 457200"/>
              <a:gd name="connsiteY0" fmla="*/ 221226 h 221226"/>
              <a:gd name="connsiteX1" fmla="*/ 235974 w 457200"/>
              <a:gd name="connsiteY1" fmla="*/ 221226 h 221226"/>
              <a:gd name="connsiteX2" fmla="*/ 457200 w 457200"/>
              <a:gd name="connsiteY2" fmla="*/ 0 h 22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21226">
                <a:moveTo>
                  <a:pt x="0" y="221226"/>
                </a:moveTo>
                <a:lnTo>
                  <a:pt x="235974" y="221226"/>
                </a:lnTo>
                <a:lnTo>
                  <a:pt x="457200" y="0"/>
                </a:lnTo>
              </a:path>
            </a:pathLst>
          </a:custGeom>
          <a:ln w="12700">
            <a:solidFill>
              <a:schemeClr val="tx2"/>
            </a:solidFill>
            <a:prstDash val="dash"/>
            <a:headEnd type="oval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5" name="Freeform 64"/>
          <p:cNvSpPr/>
          <p:nvPr/>
        </p:nvSpPr>
        <p:spPr>
          <a:xfrm>
            <a:off x="15841070" y="5331812"/>
            <a:ext cx="1742440" cy="871216"/>
          </a:xfrm>
          <a:custGeom>
            <a:avLst/>
            <a:gdLst>
              <a:gd name="connsiteX0" fmla="*/ 0 w 707923"/>
              <a:gd name="connsiteY0" fmla="*/ 353961 h 353961"/>
              <a:gd name="connsiteX1" fmla="*/ 353961 w 707923"/>
              <a:gd name="connsiteY1" fmla="*/ 0 h 353961"/>
              <a:gd name="connsiteX2" fmla="*/ 707923 w 707923"/>
              <a:gd name="connsiteY2" fmla="*/ 0 h 353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7923" h="353961">
                <a:moveTo>
                  <a:pt x="0" y="353961"/>
                </a:moveTo>
                <a:lnTo>
                  <a:pt x="353961" y="0"/>
                </a:lnTo>
                <a:lnTo>
                  <a:pt x="707923" y="0"/>
                </a:lnTo>
              </a:path>
            </a:pathLst>
          </a:custGeom>
          <a:ln w="12700">
            <a:solidFill>
              <a:srgbClr val="AEE238"/>
            </a:solidFill>
            <a:prstDash val="dash"/>
            <a:headEnd type="none" w="lg" len="lg"/>
            <a:tailEnd type="oval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66" name="Freeform 65"/>
          <p:cNvSpPr/>
          <p:nvPr/>
        </p:nvSpPr>
        <p:spPr>
          <a:xfrm>
            <a:off x="15632030" y="9476760"/>
            <a:ext cx="1971204" cy="1090444"/>
          </a:xfrm>
          <a:custGeom>
            <a:avLst/>
            <a:gdLst>
              <a:gd name="connsiteX0" fmla="*/ 0 w 693174"/>
              <a:gd name="connsiteY0" fmla="*/ 0 h 383458"/>
              <a:gd name="connsiteX1" fmla="*/ 383458 w 693174"/>
              <a:gd name="connsiteY1" fmla="*/ 383458 h 383458"/>
              <a:gd name="connsiteX2" fmla="*/ 693174 w 693174"/>
              <a:gd name="connsiteY2" fmla="*/ 383458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3174" h="383458">
                <a:moveTo>
                  <a:pt x="0" y="0"/>
                </a:moveTo>
                <a:lnTo>
                  <a:pt x="383458" y="383458"/>
                </a:lnTo>
                <a:lnTo>
                  <a:pt x="693174" y="383458"/>
                </a:lnTo>
              </a:path>
            </a:pathLst>
          </a:custGeom>
          <a:ln w="12700">
            <a:solidFill>
              <a:srgbClr val="8FBE00"/>
            </a:solidFill>
            <a:prstDash val="dash"/>
            <a:headEnd type="none" w="lg" len="lg"/>
            <a:tailEnd type="oval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828800"/>
            <a:endParaRPr lang="en-US" sz="3600">
              <a:solidFill>
                <a:srgbClr val="878787"/>
              </a:solidFill>
              <a:latin typeface="Quest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88C8A2-9E91-488E-82F1-4CFC928D0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1E8DE46-3172-41E7-8877-9840A78075DA}"/>
              </a:ext>
            </a:extLst>
          </p:cNvPr>
          <p:cNvSpPr/>
          <p:nvPr/>
        </p:nvSpPr>
        <p:spPr>
          <a:xfrm>
            <a:off x="19458699" y="4585767"/>
            <a:ext cx="3741543" cy="1799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B15880A-AEB4-4F2D-B845-C719D9B36C86}"/>
              </a:ext>
            </a:extLst>
          </p:cNvPr>
          <p:cNvSpPr/>
          <p:nvPr/>
        </p:nvSpPr>
        <p:spPr>
          <a:xfrm>
            <a:off x="19362680" y="9730663"/>
            <a:ext cx="4284130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4" name="Freeform 104">
            <a:extLst>
              <a:ext uri="{FF2B5EF4-FFF2-40B4-BE49-F238E27FC236}">
                <a16:creationId xmlns:a16="http://schemas.microsoft.com/office/drawing/2014/main" id="{2C819FB6-0F64-4CB2-93C5-F48906DAC0E6}"/>
              </a:ext>
            </a:extLst>
          </p:cNvPr>
          <p:cNvSpPr>
            <a:spLocks noEditPoints="1"/>
          </p:cNvSpPr>
          <p:nvPr/>
        </p:nvSpPr>
        <p:spPr bwMode="auto">
          <a:xfrm>
            <a:off x="18031393" y="9913713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8FBE0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BF65FDD-485F-4DF3-AF85-D9179D8E283D}"/>
              </a:ext>
            </a:extLst>
          </p:cNvPr>
          <p:cNvGrpSpPr/>
          <p:nvPr/>
        </p:nvGrpSpPr>
        <p:grpSpPr>
          <a:xfrm>
            <a:off x="5527953" y="4333779"/>
            <a:ext cx="1184782" cy="1708113"/>
            <a:chOff x="8070381" y="750589"/>
            <a:chExt cx="1775895" cy="2560328"/>
          </a:xfrm>
          <a:solidFill>
            <a:srgbClr val="2EA1AA"/>
          </a:solidFill>
        </p:grpSpPr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504DC87C-E383-4415-8D5A-448D288EB5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1DF67D65-CDC0-48C2-A0A9-05B6B383EB20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8" name="Freeform 20">
            <a:extLst>
              <a:ext uri="{FF2B5EF4-FFF2-40B4-BE49-F238E27FC236}">
                <a16:creationId xmlns:a16="http://schemas.microsoft.com/office/drawing/2014/main" id="{F150DEBF-C050-481B-99E4-CB06A89ED089}"/>
              </a:ext>
            </a:extLst>
          </p:cNvPr>
          <p:cNvSpPr>
            <a:spLocks noEditPoints="1"/>
          </p:cNvSpPr>
          <p:nvPr/>
        </p:nvSpPr>
        <p:spPr bwMode="auto">
          <a:xfrm>
            <a:off x="18031393" y="4606746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AEE23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9" name="Freeform 69">
            <a:extLst>
              <a:ext uri="{FF2B5EF4-FFF2-40B4-BE49-F238E27FC236}">
                <a16:creationId xmlns:a16="http://schemas.microsoft.com/office/drawing/2014/main" id="{EBCAA64F-E063-4208-9909-4D6FA56CB1CB}"/>
              </a:ext>
            </a:extLst>
          </p:cNvPr>
          <p:cNvSpPr>
            <a:spLocks noEditPoints="1"/>
          </p:cNvSpPr>
          <p:nvPr/>
        </p:nvSpPr>
        <p:spPr bwMode="auto">
          <a:xfrm>
            <a:off x="5473659" y="10021982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2F0F573-47E5-4587-8E7E-B305DF3719E4}"/>
              </a:ext>
            </a:extLst>
          </p:cNvPr>
          <p:cNvSpPr/>
          <p:nvPr/>
        </p:nvSpPr>
        <p:spPr>
          <a:xfrm>
            <a:off x="786613" y="4397439"/>
            <a:ext cx="437452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772651A-8A80-49E5-A21F-52D115C01A4D}"/>
              </a:ext>
            </a:extLst>
          </p:cNvPr>
          <p:cNvSpPr/>
          <p:nvPr/>
        </p:nvSpPr>
        <p:spPr>
          <a:xfrm>
            <a:off x="521350" y="10080676"/>
            <a:ext cx="437452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910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BEAUTIFUL ART FOR YOUR BUSINESSE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2352540" y="3562796"/>
            <a:ext cx="8622116" cy="8634364"/>
            <a:chOff x="6361113" y="1190625"/>
            <a:chExt cx="4470400" cy="4476750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6361113" y="1190625"/>
              <a:ext cx="4470400" cy="4476750"/>
            </a:xfrm>
            <a:custGeom>
              <a:avLst/>
              <a:gdLst>
                <a:gd name="T0" fmla="*/ 397 w 397"/>
                <a:gd name="T1" fmla="*/ 199 h 397"/>
                <a:gd name="T2" fmla="*/ 199 w 397"/>
                <a:gd name="T3" fmla="*/ 397 h 397"/>
                <a:gd name="T4" fmla="*/ 0 w 397"/>
                <a:gd name="T5" fmla="*/ 199 h 397"/>
                <a:gd name="T6" fmla="*/ 200 w 397"/>
                <a:gd name="T7" fmla="*/ 0 h 397"/>
                <a:gd name="T8" fmla="*/ 397 w 397"/>
                <a:gd name="T9" fmla="*/ 199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7" h="397">
                  <a:moveTo>
                    <a:pt x="397" y="199"/>
                  </a:moveTo>
                  <a:cubicBezTo>
                    <a:pt x="397" y="308"/>
                    <a:pt x="308" y="397"/>
                    <a:pt x="199" y="397"/>
                  </a:cubicBezTo>
                  <a:cubicBezTo>
                    <a:pt x="89" y="397"/>
                    <a:pt x="0" y="308"/>
                    <a:pt x="0" y="199"/>
                  </a:cubicBezTo>
                  <a:cubicBezTo>
                    <a:pt x="0" y="89"/>
                    <a:pt x="90" y="0"/>
                    <a:pt x="200" y="0"/>
                  </a:cubicBezTo>
                  <a:cubicBezTo>
                    <a:pt x="309" y="0"/>
                    <a:pt x="397" y="89"/>
                    <a:pt x="397" y="199"/>
                  </a:cubicBezTo>
                  <a:close/>
                </a:path>
              </a:pathLst>
            </a:custGeom>
            <a:gradFill flip="none" rotWithShape="1">
              <a:gsLst>
                <a:gs pos="31000">
                  <a:schemeClr val="accent1"/>
                </a:gs>
                <a:gs pos="82000">
                  <a:schemeClr val="accent1">
                    <a:lumMod val="5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 flipV="1">
              <a:off x="6664326" y="3389313"/>
              <a:ext cx="1949450" cy="293688"/>
            </a:xfrm>
            <a:prstGeom prst="line">
              <a:avLst/>
            </a:prstGeom>
            <a:noFill/>
            <a:ln w="11113" cap="flat">
              <a:solidFill>
                <a:srgbClr val="2D008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8613776" y="3389313"/>
              <a:ext cx="1430338" cy="395288"/>
            </a:xfrm>
            <a:prstGeom prst="line">
              <a:avLst/>
            </a:prstGeom>
            <a:noFill/>
            <a:ln w="11113" cap="flat">
              <a:solidFill>
                <a:srgbClr val="2D008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6664326" y="1190625"/>
              <a:ext cx="1949450" cy="2492375"/>
            </a:xfrm>
            <a:custGeom>
              <a:avLst/>
              <a:gdLst>
                <a:gd name="T0" fmla="*/ 0 w 173"/>
                <a:gd name="T1" fmla="*/ 221 h 221"/>
                <a:gd name="T2" fmla="*/ 173 w 173"/>
                <a:gd name="T3" fmla="*/ 0 h 221"/>
                <a:gd name="T4" fmla="*/ 173 w 173"/>
                <a:gd name="T5" fmla="*/ 195 h 221"/>
                <a:gd name="T6" fmla="*/ 0 w 173"/>
                <a:gd name="T7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221">
                  <a:moveTo>
                    <a:pt x="0" y="221"/>
                  </a:moveTo>
                  <a:cubicBezTo>
                    <a:pt x="0" y="111"/>
                    <a:pt x="82" y="0"/>
                    <a:pt x="173" y="0"/>
                  </a:cubicBezTo>
                  <a:cubicBezTo>
                    <a:pt x="173" y="195"/>
                    <a:pt x="173" y="195"/>
                    <a:pt x="173" y="195"/>
                  </a:cubicBezTo>
                  <a:lnTo>
                    <a:pt x="0" y="22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115176" y="1674813"/>
              <a:ext cx="1498600" cy="1939925"/>
            </a:xfrm>
            <a:custGeom>
              <a:avLst/>
              <a:gdLst>
                <a:gd name="T0" fmla="*/ 0 w 133"/>
                <a:gd name="T1" fmla="*/ 172 h 172"/>
                <a:gd name="T2" fmla="*/ 133 w 133"/>
                <a:gd name="T3" fmla="*/ 0 h 172"/>
                <a:gd name="T4" fmla="*/ 133 w 133"/>
                <a:gd name="T5" fmla="*/ 152 h 172"/>
                <a:gd name="T6" fmla="*/ 0 w 133"/>
                <a:gd name="T7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172">
                  <a:moveTo>
                    <a:pt x="0" y="172"/>
                  </a:moveTo>
                  <a:cubicBezTo>
                    <a:pt x="0" y="87"/>
                    <a:pt x="63" y="0"/>
                    <a:pt x="133" y="0"/>
                  </a:cubicBezTo>
                  <a:cubicBezTo>
                    <a:pt x="133" y="152"/>
                    <a:pt x="133" y="152"/>
                    <a:pt x="133" y="152"/>
                  </a:cubicBezTo>
                  <a:lnTo>
                    <a:pt x="0" y="17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7566026" y="2171700"/>
              <a:ext cx="1047750" cy="1376363"/>
            </a:xfrm>
            <a:custGeom>
              <a:avLst/>
              <a:gdLst>
                <a:gd name="T0" fmla="*/ 0 w 93"/>
                <a:gd name="T1" fmla="*/ 122 h 122"/>
                <a:gd name="T2" fmla="*/ 93 w 93"/>
                <a:gd name="T3" fmla="*/ 0 h 122"/>
                <a:gd name="T4" fmla="*/ 93 w 93"/>
                <a:gd name="T5" fmla="*/ 108 h 122"/>
                <a:gd name="T6" fmla="*/ 0 w 93"/>
                <a:gd name="T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22">
                  <a:moveTo>
                    <a:pt x="0" y="122"/>
                  </a:moveTo>
                  <a:cubicBezTo>
                    <a:pt x="0" y="61"/>
                    <a:pt x="44" y="0"/>
                    <a:pt x="93" y="0"/>
                  </a:cubicBezTo>
                  <a:cubicBezTo>
                    <a:pt x="93" y="108"/>
                    <a:pt x="93" y="108"/>
                    <a:pt x="93" y="108"/>
                  </a:cubicBezTo>
                  <a:lnTo>
                    <a:pt x="0" y="12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8016876" y="2655888"/>
              <a:ext cx="596900" cy="823913"/>
            </a:xfrm>
            <a:custGeom>
              <a:avLst/>
              <a:gdLst>
                <a:gd name="T0" fmla="*/ 0 w 53"/>
                <a:gd name="T1" fmla="*/ 73 h 73"/>
                <a:gd name="T2" fmla="*/ 53 w 53"/>
                <a:gd name="T3" fmla="*/ 0 h 73"/>
                <a:gd name="T4" fmla="*/ 53 w 53"/>
                <a:gd name="T5" fmla="*/ 65 h 73"/>
                <a:gd name="T6" fmla="*/ 0 w 53"/>
                <a:gd name="T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73">
                  <a:moveTo>
                    <a:pt x="0" y="73"/>
                  </a:moveTo>
                  <a:cubicBezTo>
                    <a:pt x="0" y="37"/>
                    <a:pt x="25" y="0"/>
                    <a:pt x="53" y="0"/>
                  </a:cubicBezTo>
                  <a:cubicBezTo>
                    <a:pt x="53" y="65"/>
                    <a:pt x="53" y="65"/>
                    <a:pt x="53" y="65"/>
                  </a:cubicBezTo>
                  <a:lnTo>
                    <a:pt x="0" y="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664326" y="3389313"/>
              <a:ext cx="3379788" cy="496888"/>
            </a:xfrm>
            <a:custGeom>
              <a:avLst/>
              <a:gdLst>
                <a:gd name="T0" fmla="*/ 0 w 300"/>
                <a:gd name="T1" fmla="*/ 26 h 44"/>
                <a:gd name="T2" fmla="*/ 172 w 300"/>
                <a:gd name="T3" fmla="*/ 44 h 44"/>
                <a:gd name="T4" fmla="*/ 300 w 300"/>
                <a:gd name="T5" fmla="*/ 35 h 44"/>
                <a:gd name="T6" fmla="*/ 173 w 300"/>
                <a:gd name="T7" fmla="*/ 0 h 44"/>
                <a:gd name="T8" fmla="*/ 0 w 300"/>
                <a:gd name="T9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0" h="44">
                  <a:moveTo>
                    <a:pt x="0" y="26"/>
                  </a:moveTo>
                  <a:cubicBezTo>
                    <a:pt x="34" y="37"/>
                    <a:pt x="98" y="44"/>
                    <a:pt x="172" y="44"/>
                  </a:cubicBezTo>
                  <a:cubicBezTo>
                    <a:pt x="221" y="44"/>
                    <a:pt x="266" y="41"/>
                    <a:pt x="300" y="35"/>
                  </a:cubicBezTo>
                  <a:cubicBezTo>
                    <a:pt x="173" y="0"/>
                    <a:pt x="173" y="0"/>
                    <a:pt x="173" y="0"/>
                  </a:cubicBezTo>
                  <a:lnTo>
                    <a:pt x="0" y="26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7115176" y="3389313"/>
              <a:ext cx="2601913" cy="384175"/>
            </a:xfrm>
            <a:custGeom>
              <a:avLst/>
              <a:gdLst>
                <a:gd name="T0" fmla="*/ 0 w 231"/>
                <a:gd name="T1" fmla="*/ 20 h 34"/>
                <a:gd name="T2" fmla="*/ 132 w 231"/>
                <a:gd name="T3" fmla="*/ 34 h 34"/>
                <a:gd name="T4" fmla="*/ 231 w 231"/>
                <a:gd name="T5" fmla="*/ 27 h 34"/>
                <a:gd name="T6" fmla="*/ 133 w 231"/>
                <a:gd name="T7" fmla="*/ 0 h 34"/>
                <a:gd name="T8" fmla="*/ 0 w 231"/>
                <a:gd name="T9" fmla="*/ 2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34">
                  <a:moveTo>
                    <a:pt x="0" y="20"/>
                  </a:moveTo>
                  <a:cubicBezTo>
                    <a:pt x="27" y="28"/>
                    <a:pt x="76" y="34"/>
                    <a:pt x="132" y="34"/>
                  </a:cubicBezTo>
                  <a:cubicBezTo>
                    <a:pt x="170" y="34"/>
                    <a:pt x="204" y="31"/>
                    <a:pt x="231" y="27"/>
                  </a:cubicBezTo>
                  <a:cubicBezTo>
                    <a:pt x="133" y="0"/>
                    <a:pt x="133" y="0"/>
                    <a:pt x="133" y="0"/>
                  </a:cubicBezTo>
                  <a:lnTo>
                    <a:pt x="0" y="2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7566026" y="3389313"/>
              <a:ext cx="1812925" cy="260350"/>
            </a:xfrm>
            <a:custGeom>
              <a:avLst/>
              <a:gdLst>
                <a:gd name="T0" fmla="*/ 161 w 161"/>
                <a:gd name="T1" fmla="*/ 19 h 23"/>
                <a:gd name="T2" fmla="*/ 92 w 161"/>
                <a:gd name="T3" fmla="*/ 23 h 23"/>
                <a:gd name="T4" fmla="*/ 0 w 161"/>
                <a:gd name="T5" fmla="*/ 14 h 23"/>
                <a:gd name="T6" fmla="*/ 93 w 161"/>
                <a:gd name="T7" fmla="*/ 0 h 23"/>
                <a:gd name="T8" fmla="*/ 161 w 161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23">
                  <a:moveTo>
                    <a:pt x="161" y="19"/>
                  </a:moveTo>
                  <a:cubicBezTo>
                    <a:pt x="142" y="21"/>
                    <a:pt x="118" y="23"/>
                    <a:pt x="92" y="23"/>
                  </a:cubicBezTo>
                  <a:cubicBezTo>
                    <a:pt x="54" y="23"/>
                    <a:pt x="20" y="19"/>
                    <a:pt x="0" y="14"/>
                  </a:cubicBezTo>
                  <a:cubicBezTo>
                    <a:pt x="93" y="0"/>
                    <a:pt x="93" y="0"/>
                    <a:pt x="93" y="0"/>
                  </a:cubicBezTo>
                  <a:lnTo>
                    <a:pt x="161" y="19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8016876" y="3389313"/>
              <a:ext cx="1023938" cy="146050"/>
            </a:xfrm>
            <a:custGeom>
              <a:avLst/>
              <a:gdLst>
                <a:gd name="T0" fmla="*/ 0 w 91"/>
                <a:gd name="T1" fmla="*/ 8 h 13"/>
                <a:gd name="T2" fmla="*/ 53 w 91"/>
                <a:gd name="T3" fmla="*/ 13 h 13"/>
                <a:gd name="T4" fmla="*/ 91 w 91"/>
                <a:gd name="T5" fmla="*/ 10 h 13"/>
                <a:gd name="T6" fmla="*/ 53 w 91"/>
                <a:gd name="T7" fmla="*/ 0 h 13"/>
                <a:gd name="T8" fmla="*/ 0 w 91"/>
                <a:gd name="T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3">
                  <a:moveTo>
                    <a:pt x="0" y="8"/>
                  </a:moveTo>
                  <a:cubicBezTo>
                    <a:pt x="13" y="11"/>
                    <a:pt x="32" y="13"/>
                    <a:pt x="53" y="13"/>
                  </a:cubicBezTo>
                  <a:cubicBezTo>
                    <a:pt x="67" y="13"/>
                    <a:pt x="80" y="12"/>
                    <a:pt x="91" y="10"/>
                  </a:cubicBezTo>
                  <a:cubicBezTo>
                    <a:pt x="53" y="0"/>
                    <a:pt x="53" y="0"/>
                    <a:pt x="53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8613776" y="1190625"/>
              <a:ext cx="1430338" cy="2593975"/>
            </a:xfrm>
            <a:custGeom>
              <a:avLst/>
              <a:gdLst>
                <a:gd name="T0" fmla="*/ 0 w 127"/>
                <a:gd name="T1" fmla="*/ 0 h 230"/>
                <a:gd name="T2" fmla="*/ 127 w 127"/>
                <a:gd name="T3" fmla="*/ 230 h 230"/>
                <a:gd name="T4" fmla="*/ 0 w 127"/>
                <a:gd name="T5" fmla="*/ 195 h 230"/>
                <a:gd name="T6" fmla="*/ 0 w 127"/>
                <a:gd name="T7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230">
                  <a:moveTo>
                    <a:pt x="0" y="0"/>
                  </a:moveTo>
                  <a:cubicBezTo>
                    <a:pt x="67" y="0"/>
                    <a:pt x="127" y="120"/>
                    <a:pt x="127" y="230"/>
                  </a:cubicBezTo>
                  <a:cubicBezTo>
                    <a:pt x="0" y="195"/>
                    <a:pt x="0" y="195"/>
                    <a:pt x="0" y="1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8613776" y="1674813"/>
              <a:ext cx="1103313" cy="2019300"/>
            </a:xfrm>
            <a:custGeom>
              <a:avLst/>
              <a:gdLst>
                <a:gd name="T0" fmla="*/ 0 w 98"/>
                <a:gd name="T1" fmla="*/ 0 h 179"/>
                <a:gd name="T2" fmla="*/ 98 w 98"/>
                <a:gd name="T3" fmla="*/ 179 h 179"/>
                <a:gd name="T4" fmla="*/ 0 w 98"/>
                <a:gd name="T5" fmla="*/ 152 h 179"/>
                <a:gd name="T6" fmla="*/ 0 w 98"/>
                <a:gd name="T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79">
                  <a:moveTo>
                    <a:pt x="0" y="0"/>
                  </a:moveTo>
                  <a:cubicBezTo>
                    <a:pt x="52" y="0"/>
                    <a:pt x="98" y="94"/>
                    <a:pt x="98" y="179"/>
                  </a:cubicBezTo>
                  <a:cubicBezTo>
                    <a:pt x="0" y="152"/>
                    <a:pt x="0" y="152"/>
                    <a:pt x="0" y="1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8613776" y="2171700"/>
              <a:ext cx="765175" cy="1431925"/>
            </a:xfrm>
            <a:custGeom>
              <a:avLst/>
              <a:gdLst>
                <a:gd name="T0" fmla="*/ 0 w 68"/>
                <a:gd name="T1" fmla="*/ 0 h 127"/>
                <a:gd name="T2" fmla="*/ 68 w 68"/>
                <a:gd name="T3" fmla="*/ 127 h 127"/>
                <a:gd name="T4" fmla="*/ 0 w 68"/>
                <a:gd name="T5" fmla="*/ 108 h 127"/>
                <a:gd name="T6" fmla="*/ 0 w 68"/>
                <a:gd name="T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" h="127">
                  <a:moveTo>
                    <a:pt x="0" y="0"/>
                  </a:moveTo>
                  <a:cubicBezTo>
                    <a:pt x="36" y="0"/>
                    <a:pt x="68" y="66"/>
                    <a:pt x="68" y="127"/>
                  </a:cubicBezTo>
                  <a:cubicBezTo>
                    <a:pt x="0" y="108"/>
                    <a:pt x="0" y="108"/>
                    <a:pt x="0" y="1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8613776" y="2655888"/>
              <a:ext cx="427038" cy="846138"/>
            </a:xfrm>
            <a:custGeom>
              <a:avLst/>
              <a:gdLst>
                <a:gd name="T0" fmla="*/ 0 w 38"/>
                <a:gd name="T1" fmla="*/ 0 h 75"/>
                <a:gd name="T2" fmla="*/ 38 w 38"/>
                <a:gd name="T3" fmla="*/ 75 h 75"/>
                <a:gd name="T4" fmla="*/ 0 w 38"/>
                <a:gd name="T5" fmla="*/ 65 h 75"/>
                <a:gd name="T6" fmla="*/ 0 w 38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75">
                  <a:moveTo>
                    <a:pt x="0" y="0"/>
                  </a:moveTo>
                  <a:cubicBezTo>
                    <a:pt x="21" y="0"/>
                    <a:pt x="38" y="40"/>
                    <a:pt x="38" y="75"/>
                  </a:cubicBezTo>
                  <a:cubicBezTo>
                    <a:pt x="0" y="65"/>
                    <a:pt x="0" y="65"/>
                    <a:pt x="0" y="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Open Sans Light"/>
              </a:endParaRPr>
            </a:p>
          </p:txBody>
        </p:sp>
      </p:grpSp>
      <p:cxnSp>
        <p:nvCxnSpPr>
          <p:cNvPr id="54" name="Straight Arrow Connector 53"/>
          <p:cNvCxnSpPr/>
          <p:nvPr/>
        </p:nvCxnSpPr>
        <p:spPr>
          <a:xfrm flipH="1" flipV="1">
            <a:off x="7555133" y="6860058"/>
            <a:ext cx="4160490" cy="173636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7027044" y="7300617"/>
            <a:ext cx="4715980" cy="3542326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13865026" y="10546055"/>
            <a:ext cx="85316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 dirty="0" err="1"/>
              <a:t>Lorem</a:t>
            </a:r>
            <a:r>
              <a:rPr lang="en-US" sz="3200" dirty="0"/>
              <a:t> </a:t>
            </a:r>
            <a:r>
              <a:rPr lang="en-US" sz="3200" dirty="0" err="1"/>
              <a:t>ipsum</a:t>
            </a:r>
            <a:endParaRPr lang="en-US" sz="3200" dirty="0"/>
          </a:p>
          <a:p>
            <a:pPr defTabSz="2438340"/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r>
              <a:rPr lang="en-US" sz="2400" dirty="0"/>
              <a:t>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 is </a:t>
            </a:r>
            <a:r>
              <a:rPr lang="en-US" sz="2400" dirty="0" err="1"/>
              <a:t>ria</a:t>
            </a:r>
            <a:r>
              <a:rPr lang="en-US" sz="2400" dirty="0"/>
              <a:t> qui del </a:t>
            </a:r>
            <a:r>
              <a:rPr lang="en-US" sz="2400" dirty="0" err="1"/>
              <a:t>ium</a:t>
            </a:r>
            <a:r>
              <a:rPr lang="en-US" sz="2400" dirty="0"/>
              <a:t> </a:t>
            </a:r>
            <a:r>
              <a:rPr lang="en-US" sz="2400" dirty="0" err="1"/>
              <a:t>aut</a:t>
            </a:r>
            <a:r>
              <a:rPr lang="en-US" sz="2400" dirty="0"/>
              <a:t> ex et estrum </a:t>
            </a:r>
            <a:r>
              <a:rPr lang="en-US" sz="2400" dirty="0" err="1"/>
              <a:t>nonsequis</a:t>
            </a:r>
            <a:endParaRPr lang="en-US" sz="2400" dirty="0"/>
          </a:p>
        </p:txBody>
      </p:sp>
      <p:sp>
        <p:nvSpPr>
          <p:cNvPr id="63" name="Oval 62"/>
          <p:cNvSpPr/>
          <p:nvPr/>
        </p:nvSpPr>
        <p:spPr>
          <a:xfrm>
            <a:off x="11625745" y="3381377"/>
            <a:ext cx="1781170" cy="178117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11625745" y="5710053"/>
            <a:ext cx="1781170" cy="178117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11625745" y="8038729"/>
            <a:ext cx="1781170" cy="178117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11625745" y="10367403"/>
            <a:ext cx="1781170" cy="178117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cxnSp>
        <p:nvCxnSpPr>
          <p:cNvPr id="77" name="Straight Arrow Connector 76"/>
          <p:cNvCxnSpPr>
            <a:stCxn id="66" idx="2"/>
          </p:cNvCxnSpPr>
          <p:nvPr/>
        </p:nvCxnSpPr>
        <p:spPr>
          <a:xfrm flipH="1" flipV="1">
            <a:off x="8076635" y="6388869"/>
            <a:ext cx="3549110" cy="21177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8643182" y="4645228"/>
            <a:ext cx="3072444" cy="1259076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3865026" y="8238215"/>
            <a:ext cx="85316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 dirty="0" err="1"/>
              <a:t>Lorem</a:t>
            </a:r>
            <a:r>
              <a:rPr lang="en-US" sz="3200" dirty="0"/>
              <a:t> </a:t>
            </a:r>
            <a:r>
              <a:rPr lang="en-US" sz="3200" dirty="0" err="1"/>
              <a:t>ipsum</a:t>
            </a:r>
            <a:endParaRPr lang="en-US" sz="3200" dirty="0"/>
          </a:p>
          <a:p>
            <a:pPr defTabSz="2438340"/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r>
              <a:rPr lang="en-US" sz="2400" dirty="0"/>
              <a:t>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 is </a:t>
            </a:r>
            <a:r>
              <a:rPr lang="en-US" sz="2400" dirty="0" err="1"/>
              <a:t>ria</a:t>
            </a:r>
            <a:r>
              <a:rPr lang="en-US" sz="2400" dirty="0"/>
              <a:t> qui del </a:t>
            </a:r>
            <a:r>
              <a:rPr lang="en-US" sz="2400" dirty="0" err="1"/>
              <a:t>ium</a:t>
            </a:r>
            <a:r>
              <a:rPr lang="en-US" sz="2400" dirty="0"/>
              <a:t> </a:t>
            </a:r>
            <a:r>
              <a:rPr lang="en-US" sz="2400" dirty="0" err="1"/>
              <a:t>aut</a:t>
            </a:r>
            <a:r>
              <a:rPr lang="en-US" sz="2400" dirty="0"/>
              <a:t> ex et estrum </a:t>
            </a:r>
            <a:r>
              <a:rPr lang="en-US" sz="2400" dirty="0" err="1"/>
              <a:t>nonsequis</a:t>
            </a:r>
            <a:endParaRPr lang="en-US" sz="2400" dirty="0"/>
          </a:p>
        </p:txBody>
      </p:sp>
      <p:sp>
        <p:nvSpPr>
          <p:cNvPr id="91" name="TextBox 90"/>
          <p:cNvSpPr txBox="1"/>
          <p:nvPr/>
        </p:nvSpPr>
        <p:spPr>
          <a:xfrm>
            <a:off x="13865026" y="5776649"/>
            <a:ext cx="85316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 dirty="0" err="1"/>
              <a:t>Lorem</a:t>
            </a:r>
            <a:r>
              <a:rPr lang="en-US" sz="3200" dirty="0"/>
              <a:t> </a:t>
            </a:r>
            <a:r>
              <a:rPr lang="en-US" sz="3200" dirty="0" err="1"/>
              <a:t>ipsum</a:t>
            </a:r>
            <a:endParaRPr lang="en-US" sz="3200" dirty="0"/>
          </a:p>
          <a:p>
            <a:pPr defTabSz="2438340"/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r>
              <a:rPr lang="en-US" sz="2400" dirty="0"/>
              <a:t>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 is </a:t>
            </a:r>
            <a:r>
              <a:rPr lang="en-US" sz="2400" dirty="0" err="1"/>
              <a:t>ria</a:t>
            </a:r>
            <a:r>
              <a:rPr lang="en-US" sz="2400" dirty="0"/>
              <a:t> qui del </a:t>
            </a:r>
            <a:r>
              <a:rPr lang="en-US" sz="2400" dirty="0" err="1"/>
              <a:t>ium</a:t>
            </a:r>
            <a:r>
              <a:rPr lang="en-US" sz="2400" dirty="0"/>
              <a:t> </a:t>
            </a:r>
            <a:r>
              <a:rPr lang="en-US" sz="2400" dirty="0" err="1"/>
              <a:t>aut</a:t>
            </a:r>
            <a:r>
              <a:rPr lang="en-US" sz="2400" dirty="0"/>
              <a:t> ex et estrum </a:t>
            </a:r>
            <a:r>
              <a:rPr lang="en-US" sz="2400" dirty="0" err="1"/>
              <a:t>nonsequis</a:t>
            </a:r>
            <a:endParaRPr lang="en-US" sz="2400" dirty="0"/>
          </a:p>
        </p:txBody>
      </p:sp>
      <p:sp>
        <p:nvSpPr>
          <p:cNvPr id="92" name="TextBox 91"/>
          <p:cNvSpPr txBox="1"/>
          <p:nvPr/>
        </p:nvSpPr>
        <p:spPr>
          <a:xfrm>
            <a:off x="13865026" y="3468809"/>
            <a:ext cx="85316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 dirty="0" err="1"/>
              <a:t>Lorem</a:t>
            </a:r>
            <a:r>
              <a:rPr lang="en-US" sz="3200" dirty="0"/>
              <a:t> </a:t>
            </a:r>
            <a:r>
              <a:rPr lang="en-US" sz="3200" dirty="0" err="1"/>
              <a:t>ipsum</a:t>
            </a:r>
            <a:endParaRPr lang="en-US" sz="3200" dirty="0"/>
          </a:p>
          <a:p>
            <a:pPr defTabSz="2438340"/>
            <a:r>
              <a:rPr lang="en-US" sz="2400" dirty="0" err="1"/>
              <a:t>Lorem</a:t>
            </a:r>
            <a:r>
              <a:rPr lang="en-US" sz="2400" dirty="0"/>
              <a:t> </a:t>
            </a:r>
            <a:r>
              <a:rPr lang="en-US" sz="2400" dirty="0" err="1"/>
              <a:t>ipsum</a:t>
            </a:r>
            <a:r>
              <a:rPr lang="en-US" sz="2400" dirty="0"/>
              <a:t>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 is </a:t>
            </a:r>
            <a:r>
              <a:rPr lang="en-US" sz="2400" dirty="0" err="1"/>
              <a:t>ria</a:t>
            </a:r>
            <a:r>
              <a:rPr lang="en-US" sz="2400" dirty="0"/>
              <a:t> qui del </a:t>
            </a:r>
            <a:r>
              <a:rPr lang="en-US" sz="2400" dirty="0" err="1"/>
              <a:t>ium</a:t>
            </a:r>
            <a:r>
              <a:rPr lang="en-US" sz="2400" dirty="0"/>
              <a:t> </a:t>
            </a:r>
            <a:r>
              <a:rPr lang="en-US" sz="2400" dirty="0" err="1"/>
              <a:t>aut</a:t>
            </a:r>
            <a:r>
              <a:rPr lang="en-US" sz="2400" dirty="0"/>
              <a:t> ex et estrum </a:t>
            </a:r>
            <a:r>
              <a:rPr lang="en-US" sz="2400" dirty="0" err="1"/>
              <a:t>nonsequis</a:t>
            </a:r>
            <a:endParaRPr lang="en-US" sz="2400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F448477-5730-47F1-83CE-F24E87F9B7CA}"/>
              </a:ext>
            </a:extLst>
          </p:cNvPr>
          <p:cNvGrpSpPr/>
          <p:nvPr/>
        </p:nvGrpSpPr>
        <p:grpSpPr>
          <a:xfrm>
            <a:off x="12166163" y="10632042"/>
            <a:ext cx="798678" cy="1151463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98902716-0449-4A74-AF39-CA58834AB8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BA78CE1C-185C-4ED4-9445-10473E399318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3" name="Freeform 20">
            <a:extLst>
              <a:ext uri="{FF2B5EF4-FFF2-40B4-BE49-F238E27FC236}">
                <a16:creationId xmlns:a16="http://schemas.microsoft.com/office/drawing/2014/main" id="{D48076DC-CB74-4F84-B3A1-648D317AC1F9}"/>
              </a:ext>
            </a:extLst>
          </p:cNvPr>
          <p:cNvSpPr>
            <a:spLocks noEditPoints="1"/>
          </p:cNvSpPr>
          <p:nvPr/>
        </p:nvSpPr>
        <p:spPr bwMode="auto">
          <a:xfrm>
            <a:off x="12166163" y="8506605"/>
            <a:ext cx="698466" cy="786658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BD9A1E8-24FC-4536-AF34-00EDEE4D682F}"/>
              </a:ext>
            </a:extLst>
          </p:cNvPr>
          <p:cNvGrpSpPr/>
          <p:nvPr/>
        </p:nvGrpSpPr>
        <p:grpSpPr>
          <a:xfrm>
            <a:off x="12125904" y="6286183"/>
            <a:ext cx="707519" cy="628909"/>
            <a:chOff x="2706845" y="4671624"/>
            <a:chExt cx="603818" cy="536730"/>
          </a:xfrm>
          <a:solidFill>
            <a:schemeClr val="bg1"/>
          </a:solidFill>
        </p:grpSpPr>
        <p:sp>
          <p:nvSpPr>
            <p:cNvPr id="45" name="Freeform 142">
              <a:extLst>
                <a:ext uri="{FF2B5EF4-FFF2-40B4-BE49-F238E27FC236}">
                  <a16:creationId xmlns:a16="http://schemas.microsoft.com/office/drawing/2014/main" id="{56270178-D2B3-4641-8F75-EC30AE039C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6" name="Freeform 143">
              <a:extLst>
                <a:ext uri="{FF2B5EF4-FFF2-40B4-BE49-F238E27FC236}">
                  <a16:creationId xmlns:a16="http://schemas.microsoft.com/office/drawing/2014/main" id="{09804C63-A3E2-4557-B1D9-09314013D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7" name="Freeform 144">
              <a:extLst>
                <a:ext uri="{FF2B5EF4-FFF2-40B4-BE49-F238E27FC236}">
                  <a16:creationId xmlns:a16="http://schemas.microsoft.com/office/drawing/2014/main" id="{56605E7F-4B64-4FB9-995F-4BE2E1B0E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8" name="Freeform 145">
              <a:extLst>
                <a:ext uri="{FF2B5EF4-FFF2-40B4-BE49-F238E27FC236}">
                  <a16:creationId xmlns:a16="http://schemas.microsoft.com/office/drawing/2014/main" id="{EEE9ED19-4A25-4204-8F8F-1A4CD545D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9" name="Freeform 146">
              <a:extLst>
                <a:ext uri="{FF2B5EF4-FFF2-40B4-BE49-F238E27FC236}">
                  <a16:creationId xmlns:a16="http://schemas.microsoft.com/office/drawing/2014/main" id="{D79AB0C4-9CDB-4743-AF75-6C855246E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</p:grpSp>
      <p:sp>
        <p:nvSpPr>
          <p:cNvPr id="50" name="Freeform 69">
            <a:extLst>
              <a:ext uri="{FF2B5EF4-FFF2-40B4-BE49-F238E27FC236}">
                <a16:creationId xmlns:a16="http://schemas.microsoft.com/office/drawing/2014/main" id="{48E3D205-98B1-41A2-A0F7-07A95A28C643}"/>
              </a:ext>
            </a:extLst>
          </p:cNvPr>
          <p:cNvSpPr>
            <a:spLocks noEditPoints="1"/>
          </p:cNvSpPr>
          <p:nvPr/>
        </p:nvSpPr>
        <p:spPr bwMode="auto">
          <a:xfrm>
            <a:off x="12212660" y="3859075"/>
            <a:ext cx="607340" cy="825773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216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1111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7" dur="9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8" dur="9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2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2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2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2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/>
          <p:bldP spid="90" grpId="0"/>
          <p:bldP spid="91" grpId="0"/>
          <p:bldP spid="9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2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2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2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2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/>
          <p:bldP spid="90" grpId="0"/>
          <p:bldP spid="91" grpId="0"/>
          <p:bldP spid="92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5416334" y="3166399"/>
            <a:ext cx="5481452" cy="4526386"/>
            <a:chOff x="7150249" y="1690931"/>
            <a:chExt cx="2740726" cy="2263193"/>
          </a:xfrm>
        </p:grpSpPr>
        <p:sp>
          <p:nvSpPr>
            <p:cNvPr id="32" name="Freeform 5"/>
            <p:cNvSpPr>
              <a:spLocks/>
            </p:cNvSpPr>
            <p:nvPr/>
          </p:nvSpPr>
          <p:spPr bwMode="auto">
            <a:xfrm>
              <a:off x="7423890" y="2478595"/>
              <a:ext cx="497923" cy="1165399"/>
            </a:xfrm>
            <a:custGeom>
              <a:avLst/>
              <a:gdLst>
                <a:gd name="T0" fmla="*/ 0 w 464"/>
                <a:gd name="T1" fmla="*/ 1086 h 1086"/>
                <a:gd name="T2" fmla="*/ 464 w 464"/>
                <a:gd name="T3" fmla="*/ 793 h 1086"/>
                <a:gd name="T4" fmla="*/ 464 w 464"/>
                <a:gd name="T5" fmla="*/ 0 h 1086"/>
                <a:gd name="T6" fmla="*/ 0 w 464"/>
                <a:gd name="T7" fmla="*/ 294 h 1086"/>
                <a:gd name="T8" fmla="*/ 0 w 464"/>
                <a:gd name="T9" fmla="*/ 1086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" h="1086">
                  <a:moveTo>
                    <a:pt x="0" y="1086"/>
                  </a:moveTo>
                  <a:lnTo>
                    <a:pt x="464" y="793"/>
                  </a:lnTo>
                  <a:lnTo>
                    <a:pt x="464" y="0"/>
                  </a:lnTo>
                  <a:lnTo>
                    <a:pt x="0" y="294"/>
                  </a:lnTo>
                  <a:lnTo>
                    <a:pt x="0" y="108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33" name="Freeform 6"/>
            <p:cNvSpPr>
              <a:spLocks/>
            </p:cNvSpPr>
            <p:nvPr/>
          </p:nvSpPr>
          <p:spPr bwMode="auto">
            <a:xfrm>
              <a:off x="7150249" y="2620246"/>
              <a:ext cx="273644" cy="1023749"/>
            </a:xfrm>
            <a:custGeom>
              <a:avLst/>
              <a:gdLst>
                <a:gd name="T0" fmla="*/ 255 w 255"/>
                <a:gd name="T1" fmla="*/ 954 h 954"/>
                <a:gd name="T2" fmla="*/ 0 w 255"/>
                <a:gd name="T3" fmla="*/ 793 h 954"/>
                <a:gd name="T4" fmla="*/ 0 w 255"/>
                <a:gd name="T5" fmla="*/ 0 h 954"/>
                <a:gd name="T6" fmla="*/ 255 w 255"/>
                <a:gd name="T7" fmla="*/ 162 h 954"/>
                <a:gd name="T8" fmla="*/ 255 w 255"/>
                <a:gd name="T9" fmla="*/ 954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954">
                  <a:moveTo>
                    <a:pt x="255" y="954"/>
                  </a:moveTo>
                  <a:lnTo>
                    <a:pt x="0" y="793"/>
                  </a:lnTo>
                  <a:lnTo>
                    <a:pt x="0" y="0"/>
                  </a:lnTo>
                  <a:lnTo>
                    <a:pt x="255" y="162"/>
                  </a:lnTo>
                  <a:lnTo>
                    <a:pt x="255" y="95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34" name="Freeform 7"/>
            <p:cNvSpPr>
              <a:spLocks/>
            </p:cNvSpPr>
            <p:nvPr/>
          </p:nvSpPr>
          <p:spPr bwMode="auto">
            <a:xfrm>
              <a:off x="9679571" y="2620246"/>
              <a:ext cx="211404" cy="981897"/>
            </a:xfrm>
            <a:custGeom>
              <a:avLst/>
              <a:gdLst>
                <a:gd name="T0" fmla="*/ 197 w 197"/>
                <a:gd name="T1" fmla="*/ 915 h 915"/>
                <a:gd name="T2" fmla="*/ 0 w 197"/>
                <a:gd name="T3" fmla="*/ 793 h 915"/>
                <a:gd name="T4" fmla="*/ 0 w 197"/>
                <a:gd name="T5" fmla="*/ 0 h 915"/>
                <a:gd name="T6" fmla="*/ 197 w 197"/>
                <a:gd name="T7" fmla="*/ 123 h 915"/>
                <a:gd name="T8" fmla="*/ 197 w 197"/>
                <a:gd name="T9" fmla="*/ 915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915">
                  <a:moveTo>
                    <a:pt x="197" y="915"/>
                  </a:moveTo>
                  <a:lnTo>
                    <a:pt x="0" y="793"/>
                  </a:lnTo>
                  <a:lnTo>
                    <a:pt x="0" y="0"/>
                  </a:lnTo>
                  <a:lnTo>
                    <a:pt x="197" y="123"/>
                  </a:lnTo>
                  <a:lnTo>
                    <a:pt x="197" y="91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35" name="Freeform 8"/>
            <p:cNvSpPr>
              <a:spLocks/>
            </p:cNvSpPr>
            <p:nvPr/>
          </p:nvSpPr>
          <p:spPr bwMode="auto">
            <a:xfrm>
              <a:off x="8204045" y="1690931"/>
              <a:ext cx="211404" cy="436756"/>
            </a:xfrm>
            <a:custGeom>
              <a:avLst/>
              <a:gdLst>
                <a:gd name="T0" fmla="*/ 197 w 197"/>
                <a:gd name="T1" fmla="*/ 407 h 407"/>
                <a:gd name="T2" fmla="*/ 0 w 197"/>
                <a:gd name="T3" fmla="*/ 283 h 407"/>
                <a:gd name="T4" fmla="*/ 0 w 197"/>
                <a:gd name="T5" fmla="*/ 0 h 407"/>
                <a:gd name="T6" fmla="*/ 197 w 197"/>
                <a:gd name="T7" fmla="*/ 124 h 407"/>
                <a:gd name="T8" fmla="*/ 197 w 197"/>
                <a:gd name="T9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407">
                  <a:moveTo>
                    <a:pt x="197" y="407"/>
                  </a:moveTo>
                  <a:lnTo>
                    <a:pt x="0" y="283"/>
                  </a:lnTo>
                  <a:lnTo>
                    <a:pt x="0" y="0"/>
                  </a:lnTo>
                  <a:lnTo>
                    <a:pt x="197" y="124"/>
                  </a:lnTo>
                  <a:lnTo>
                    <a:pt x="197" y="40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36" name="Freeform 9"/>
            <p:cNvSpPr>
              <a:spLocks/>
            </p:cNvSpPr>
            <p:nvPr/>
          </p:nvSpPr>
          <p:spPr bwMode="auto">
            <a:xfrm>
              <a:off x="7921816" y="2478595"/>
              <a:ext cx="990481" cy="1475529"/>
            </a:xfrm>
            <a:custGeom>
              <a:avLst/>
              <a:gdLst>
                <a:gd name="T0" fmla="*/ 923 w 923"/>
                <a:gd name="T1" fmla="*/ 1375 h 1375"/>
                <a:gd name="T2" fmla="*/ 0 w 923"/>
                <a:gd name="T3" fmla="*/ 793 h 1375"/>
                <a:gd name="T4" fmla="*/ 0 w 923"/>
                <a:gd name="T5" fmla="*/ 0 h 1375"/>
                <a:gd name="T6" fmla="*/ 923 w 923"/>
                <a:gd name="T7" fmla="*/ 584 h 1375"/>
                <a:gd name="T8" fmla="*/ 923 w 923"/>
                <a:gd name="T9" fmla="*/ 1375 h 1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3" h="1375">
                  <a:moveTo>
                    <a:pt x="923" y="1375"/>
                  </a:moveTo>
                  <a:lnTo>
                    <a:pt x="0" y="793"/>
                  </a:lnTo>
                  <a:lnTo>
                    <a:pt x="0" y="0"/>
                  </a:lnTo>
                  <a:lnTo>
                    <a:pt x="923" y="584"/>
                  </a:lnTo>
                  <a:lnTo>
                    <a:pt x="923" y="137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39" name="Freeform 10"/>
            <p:cNvSpPr>
              <a:spLocks/>
            </p:cNvSpPr>
            <p:nvPr/>
          </p:nvSpPr>
          <p:spPr bwMode="auto">
            <a:xfrm>
              <a:off x="8912296" y="2620246"/>
              <a:ext cx="767275" cy="1333878"/>
            </a:xfrm>
            <a:custGeom>
              <a:avLst/>
              <a:gdLst>
                <a:gd name="T0" fmla="*/ 0 w 715"/>
                <a:gd name="T1" fmla="*/ 1243 h 1243"/>
                <a:gd name="T2" fmla="*/ 715 w 715"/>
                <a:gd name="T3" fmla="*/ 793 h 1243"/>
                <a:gd name="T4" fmla="*/ 715 w 715"/>
                <a:gd name="T5" fmla="*/ 0 h 1243"/>
                <a:gd name="T6" fmla="*/ 0 w 715"/>
                <a:gd name="T7" fmla="*/ 452 h 1243"/>
                <a:gd name="T8" fmla="*/ 0 w 715"/>
                <a:gd name="T9" fmla="*/ 1243 h 1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5" h="1243">
                  <a:moveTo>
                    <a:pt x="0" y="1243"/>
                  </a:moveTo>
                  <a:lnTo>
                    <a:pt x="715" y="793"/>
                  </a:lnTo>
                  <a:lnTo>
                    <a:pt x="715" y="0"/>
                  </a:lnTo>
                  <a:lnTo>
                    <a:pt x="0" y="452"/>
                  </a:lnTo>
                  <a:lnTo>
                    <a:pt x="0" y="124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40" name="Freeform 11"/>
            <p:cNvSpPr>
              <a:spLocks/>
            </p:cNvSpPr>
            <p:nvPr/>
          </p:nvSpPr>
          <p:spPr bwMode="auto">
            <a:xfrm>
              <a:off x="7150249" y="1690931"/>
              <a:ext cx="2740726" cy="1414361"/>
            </a:xfrm>
            <a:custGeom>
              <a:avLst/>
              <a:gdLst>
                <a:gd name="T0" fmla="*/ 2522 w 2554"/>
                <a:gd name="T1" fmla="*/ 20 h 1318"/>
                <a:gd name="T2" fmla="*/ 982 w 2554"/>
                <a:gd name="T3" fmla="*/ 0 h 1318"/>
                <a:gd name="T4" fmla="*/ 1179 w 2554"/>
                <a:gd name="T5" fmla="*/ 124 h 1318"/>
                <a:gd name="T6" fmla="*/ 0 w 2554"/>
                <a:gd name="T7" fmla="*/ 866 h 1318"/>
                <a:gd name="T8" fmla="*/ 255 w 2554"/>
                <a:gd name="T9" fmla="*/ 1028 h 1318"/>
                <a:gd name="T10" fmla="*/ 719 w 2554"/>
                <a:gd name="T11" fmla="*/ 734 h 1318"/>
                <a:gd name="T12" fmla="*/ 1642 w 2554"/>
                <a:gd name="T13" fmla="*/ 1318 h 1318"/>
                <a:gd name="T14" fmla="*/ 2357 w 2554"/>
                <a:gd name="T15" fmla="*/ 866 h 1318"/>
                <a:gd name="T16" fmla="*/ 2554 w 2554"/>
                <a:gd name="T17" fmla="*/ 989 h 1318"/>
                <a:gd name="T18" fmla="*/ 2522 w 2554"/>
                <a:gd name="T19" fmla="*/ 20 h 1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54" h="1318">
                  <a:moveTo>
                    <a:pt x="2522" y="20"/>
                  </a:moveTo>
                  <a:lnTo>
                    <a:pt x="982" y="0"/>
                  </a:lnTo>
                  <a:lnTo>
                    <a:pt x="1179" y="124"/>
                  </a:lnTo>
                  <a:lnTo>
                    <a:pt x="0" y="866"/>
                  </a:lnTo>
                  <a:lnTo>
                    <a:pt x="255" y="1028"/>
                  </a:lnTo>
                  <a:lnTo>
                    <a:pt x="719" y="734"/>
                  </a:lnTo>
                  <a:lnTo>
                    <a:pt x="1642" y="1318"/>
                  </a:lnTo>
                  <a:lnTo>
                    <a:pt x="2357" y="866"/>
                  </a:lnTo>
                  <a:lnTo>
                    <a:pt x="2554" y="989"/>
                  </a:lnTo>
                  <a:lnTo>
                    <a:pt x="2522" y="2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6400">
                <a:solidFill>
                  <a:srgbClr val="878787"/>
                </a:solidFill>
                <a:latin typeface="Montserra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4431216" y="5181703"/>
            <a:ext cx="5058648" cy="3923298"/>
            <a:chOff x="6657690" y="2698583"/>
            <a:chExt cx="2529324" cy="1961649"/>
          </a:xfrm>
        </p:grpSpPr>
        <p:sp>
          <p:nvSpPr>
            <p:cNvPr id="41" name="Freeform 12"/>
            <p:cNvSpPr>
              <a:spLocks/>
            </p:cNvSpPr>
            <p:nvPr/>
          </p:nvSpPr>
          <p:spPr bwMode="auto">
            <a:xfrm>
              <a:off x="8419739" y="3495905"/>
              <a:ext cx="767275" cy="1164327"/>
            </a:xfrm>
            <a:custGeom>
              <a:avLst/>
              <a:gdLst>
                <a:gd name="T0" fmla="*/ 0 w 715"/>
                <a:gd name="T1" fmla="*/ 1085 h 1085"/>
                <a:gd name="T2" fmla="*/ 715 w 715"/>
                <a:gd name="T3" fmla="*/ 635 h 1085"/>
                <a:gd name="T4" fmla="*/ 715 w 715"/>
                <a:gd name="T5" fmla="*/ 0 h 1085"/>
                <a:gd name="T6" fmla="*/ 0 w 715"/>
                <a:gd name="T7" fmla="*/ 452 h 1085"/>
                <a:gd name="T8" fmla="*/ 0 w 715"/>
                <a:gd name="T9" fmla="*/ 1085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5" h="1085">
                  <a:moveTo>
                    <a:pt x="0" y="1085"/>
                  </a:moveTo>
                  <a:lnTo>
                    <a:pt x="715" y="635"/>
                  </a:lnTo>
                  <a:lnTo>
                    <a:pt x="715" y="0"/>
                  </a:lnTo>
                  <a:lnTo>
                    <a:pt x="0" y="452"/>
                  </a:lnTo>
                  <a:lnTo>
                    <a:pt x="0" y="1085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42" name="Freeform 13"/>
            <p:cNvSpPr>
              <a:spLocks/>
            </p:cNvSpPr>
            <p:nvPr/>
          </p:nvSpPr>
          <p:spPr bwMode="auto">
            <a:xfrm>
              <a:off x="6923822" y="3355328"/>
              <a:ext cx="497923" cy="995847"/>
            </a:xfrm>
            <a:custGeom>
              <a:avLst/>
              <a:gdLst>
                <a:gd name="T0" fmla="*/ 0 w 464"/>
                <a:gd name="T1" fmla="*/ 928 h 928"/>
                <a:gd name="T2" fmla="*/ 464 w 464"/>
                <a:gd name="T3" fmla="*/ 634 h 928"/>
                <a:gd name="T4" fmla="*/ 464 w 464"/>
                <a:gd name="T5" fmla="*/ 0 h 928"/>
                <a:gd name="T6" fmla="*/ 0 w 464"/>
                <a:gd name="T7" fmla="*/ 293 h 928"/>
                <a:gd name="T8" fmla="*/ 0 w 464"/>
                <a:gd name="T9" fmla="*/ 928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" h="928">
                  <a:moveTo>
                    <a:pt x="0" y="928"/>
                  </a:moveTo>
                  <a:lnTo>
                    <a:pt x="464" y="634"/>
                  </a:lnTo>
                  <a:lnTo>
                    <a:pt x="464" y="0"/>
                  </a:lnTo>
                  <a:lnTo>
                    <a:pt x="0" y="293"/>
                  </a:lnTo>
                  <a:lnTo>
                    <a:pt x="0" y="928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43" name="Freeform 14"/>
            <p:cNvSpPr>
              <a:spLocks/>
            </p:cNvSpPr>
            <p:nvPr/>
          </p:nvSpPr>
          <p:spPr bwMode="auto">
            <a:xfrm>
              <a:off x="6657690" y="3495905"/>
              <a:ext cx="273644" cy="855271"/>
            </a:xfrm>
            <a:custGeom>
              <a:avLst/>
              <a:gdLst>
                <a:gd name="T0" fmla="*/ 255 w 255"/>
                <a:gd name="T1" fmla="*/ 797 h 797"/>
                <a:gd name="T2" fmla="*/ 0 w 255"/>
                <a:gd name="T3" fmla="*/ 635 h 797"/>
                <a:gd name="T4" fmla="*/ 0 w 255"/>
                <a:gd name="T5" fmla="*/ 0 h 797"/>
                <a:gd name="T6" fmla="*/ 255 w 255"/>
                <a:gd name="T7" fmla="*/ 162 h 797"/>
                <a:gd name="T8" fmla="*/ 255 w 255"/>
                <a:gd name="T9" fmla="*/ 797 h 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797">
                  <a:moveTo>
                    <a:pt x="255" y="797"/>
                  </a:moveTo>
                  <a:lnTo>
                    <a:pt x="0" y="635"/>
                  </a:lnTo>
                  <a:lnTo>
                    <a:pt x="0" y="0"/>
                  </a:lnTo>
                  <a:lnTo>
                    <a:pt x="255" y="162"/>
                  </a:lnTo>
                  <a:lnTo>
                    <a:pt x="255" y="797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44" name="Freeform 15"/>
            <p:cNvSpPr>
              <a:spLocks/>
            </p:cNvSpPr>
            <p:nvPr/>
          </p:nvSpPr>
          <p:spPr bwMode="auto">
            <a:xfrm>
              <a:off x="7429257" y="3355328"/>
              <a:ext cx="990481" cy="1304904"/>
            </a:xfrm>
            <a:custGeom>
              <a:avLst/>
              <a:gdLst>
                <a:gd name="T0" fmla="*/ 923 w 923"/>
                <a:gd name="T1" fmla="*/ 1216 h 1216"/>
                <a:gd name="T2" fmla="*/ 0 w 923"/>
                <a:gd name="T3" fmla="*/ 634 h 1216"/>
                <a:gd name="T4" fmla="*/ 0 w 923"/>
                <a:gd name="T5" fmla="*/ 0 h 1216"/>
                <a:gd name="T6" fmla="*/ 923 w 923"/>
                <a:gd name="T7" fmla="*/ 583 h 1216"/>
                <a:gd name="T8" fmla="*/ 923 w 923"/>
                <a:gd name="T9" fmla="*/ 1216 h 1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3" h="1216">
                  <a:moveTo>
                    <a:pt x="923" y="1216"/>
                  </a:moveTo>
                  <a:lnTo>
                    <a:pt x="0" y="634"/>
                  </a:lnTo>
                  <a:lnTo>
                    <a:pt x="0" y="0"/>
                  </a:lnTo>
                  <a:lnTo>
                    <a:pt x="923" y="583"/>
                  </a:lnTo>
                  <a:lnTo>
                    <a:pt x="923" y="1216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45" name="Freeform 16"/>
            <p:cNvSpPr>
              <a:spLocks/>
            </p:cNvSpPr>
            <p:nvPr/>
          </p:nvSpPr>
          <p:spPr bwMode="auto">
            <a:xfrm>
              <a:off x="6657690" y="2698583"/>
              <a:ext cx="2529324" cy="1282369"/>
            </a:xfrm>
            <a:custGeom>
              <a:avLst/>
              <a:gdLst>
                <a:gd name="T0" fmla="*/ 719 w 2357"/>
                <a:gd name="T1" fmla="*/ 612 h 1195"/>
                <a:gd name="T2" fmla="*/ 1642 w 2357"/>
                <a:gd name="T3" fmla="*/ 1195 h 1195"/>
                <a:gd name="T4" fmla="*/ 2357 w 2357"/>
                <a:gd name="T5" fmla="*/ 743 h 1195"/>
                <a:gd name="T6" fmla="*/ 1178 w 2357"/>
                <a:gd name="T7" fmla="*/ 0 h 1195"/>
                <a:gd name="T8" fmla="*/ 0 w 2357"/>
                <a:gd name="T9" fmla="*/ 743 h 1195"/>
                <a:gd name="T10" fmla="*/ 255 w 2357"/>
                <a:gd name="T11" fmla="*/ 905 h 1195"/>
                <a:gd name="T12" fmla="*/ 719 w 2357"/>
                <a:gd name="T13" fmla="*/ 612 h 1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7" h="1195">
                  <a:moveTo>
                    <a:pt x="719" y="612"/>
                  </a:moveTo>
                  <a:lnTo>
                    <a:pt x="1642" y="1195"/>
                  </a:lnTo>
                  <a:lnTo>
                    <a:pt x="2357" y="743"/>
                  </a:lnTo>
                  <a:lnTo>
                    <a:pt x="1178" y="0"/>
                  </a:lnTo>
                  <a:lnTo>
                    <a:pt x="0" y="743"/>
                  </a:lnTo>
                  <a:lnTo>
                    <a:pt x="255" y="905"/>
                  </a:lnTo>
                  <a:lnTo>
                    <a:pt x="719" y="612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6400">
                <a:solidFill>
                  <a:srgbClr val="878787"/>
                </a:solidFill>
                <a:latin typeface="Montserrat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3441806" y="6935166"/>
            <a:ext cx="5060796" cy="3582048"/>
            <a:chOff x="6162985" y="3575315"/>
            <a:chExt cx="2530398" cy="1791024"/>
          </a:xfrm>
        </p:grpSpPr>
        <p:sp>
          <p:nvSpPr>
            <p:cNvPr id="46" name="Freeform 17"/>
            <p:cNvSpPr>
              <a:spLocks/>
            </p:cNvSpPr>
            <p:nvPr/>
          </p:nvSpPr>
          <p:spPr bwMode="auto">
            <a:xfrm>
              <a:off x="7925035" y="4372638"/>
              <a:ext cx="768348" cy="993701"/>
            </a:xfrm>
            <a:custGeom>
              <a:avLst/>
              <a:gdLst>
                <a:gd name="T0" fmla="*/ 0 w 716"/>
                <a:gd name="T1" fmla="*/ 926 h 926"/>
                <a:gd name="T2" fmla="*/ 716 w 716"/>
                <a:gd name="T3" fmla="*/ 476 h 926"/>
                <a:gd name="T4" fmla="*/ 716 w 716"/>
                <a:gd name="T5" fmla="*/ 0 h 926"/>
                <a:gd name="T6" fmla="*/ 0 w 716"/>
                <a:gd name="T7" fmla="*/ 452 h 926"/>
                <a:gd name="T8" fmla="*/ 0 w 716"/>
                <a:gd name="T9" fmla="*/ 926 h 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6" h="926">
                  <a:moveTo>
                    <a:pt x="0" y="926"/>
                  </a:moveTo>
                  <a:lnTo>
                    <a:pt x="716" y="476"/>
                  </a:lnTo>
                  <a:lnTo>
                    <a:pt x="716" y="0"/>
                  </a:lnTo>
                  <a:lnTo>
                    <a:pt x="0" y="452"/>
                  </a:lnTo>
                  <a:lnTo>
                    <a:pt x="0" y="92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47" name="Freeform 18"/>
            <p:cNvSpPr>
              <a:spLocks/>
            </p:cNvSpPr>
            <p:nvPr/>
          </p:nvSpPr>
          <p:spPr bwMode="auto">
            <a:xfrm>
              <a:off x="6438775" y="4232060"/>
              <a:ext cx="496851" cy="825223"/>
            </a:xfrm>
            <a:custGeom>
              <a:avLst/>
              <a:gdLst>
                <a:gd name="T0" fmla="*/ 0 w 463"/>
                <a:gd name="T1" fmla="*/ 769 h 769"/>
                <a:gd name="T2" fmla="*/ 463 w 463"/>
                <a:gd name="T3" fmla="*/ 475 h 769"/>
                <a:gd name="T4" fmla="*/ 463 w 463"/>
                <a:gd name="T5" fmla="*/ 0 h 769"/>
                <a:gd name="T6" fmla="*/ 0 w 463"/>
                <a:gd name="T7" fmla="*/ 293 h 769"/>
                <a:gd name="T8" fmla="*/ 0 w 463"/>
                <a:gd name="T9" fmla="*/ 76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769">
                  <a:moveTo>
                    <a:pt x="0" y="769"/>
                  </a:moveTo>
                  <a:lnTo>
                    <a:pt x="463" y="475"/>
                  </a:lnTo>
                  <a:lnTo>
                    <a:pt x="463" y="0"/>
                  </a:lnTo>
                  <a:lnTo>
                    <a:pt x="0" y="293"/>
                  </a:lnTo>
                  <a:lnTo>
                    <a:pt x="0" y="76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48" name="Freeform 19"/>
            <p:cNvSpPr>
              <a:spLocks/>
            </p:cNvSpPr>
            <p:nvPr/>
          </p:nvSpPr>
          <p:spPr bwMode="auto">
            <a:xfrm>
              <a:off x="6935625" y="4232060"/>
              <a:ext cx="989409" cy="1134279"/>
            </a:xfrm>
            <a:custGeom>
              <a:avLst/>
              <a:gdLst>
                <a:gd name="T0" fmla="*/ 922 w 922"/>
                <a:gd name="T1" fmla="*/ 1057 h 1057"/>
                <a:gd name="T2" fmla="*/ 0 w 922"/>
                <a:gd name="T3" fmla="*/ 475 h 1057"/>
                <a:gd name="T4" fmla="*/ 0 w 922"/>
                <a:gd name="T5" fmla="*/ 0 h 1057"/>
                <a:gd name="T6" fmla="*/ 922 w 922"/>
                <a:gd name="T7" fmla="*/ 583 h 1057"/>
                <a:gd name="T8" fmla="*/ 922 w 922"/>
                <a:gd name="T9" fmla="*/ 1057 h 1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2" h="1057">
                  <a:moveTo>
                    <a:pt x="922" y="1057"/>
                  </a:moveTo>
                  <a:lnTo>
                    <a:pt x="0" y="475"/>
                  </a:lnTo>
                  <a:lnTo>
                    <a:pt x="0" y="0"/>
                  </a:lnTo>
                  <a:lnTo>
                    <a:pt x="922" y="583"/>
                  </a:lnTo>
                  <a:lnTo>
                    <a:pt x="922" y="105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49" name="Freeform 20"/>
            <p:cNvSpPr>
              <a:spLocks/>
            </p:cNvSpPr>
            <p:nvPr/>
          </p:nvSpPr>
          <p:spPr bwMode="auto">
            <a:xfrm>
              <a:off x="6162985" y="4372638"/>
              <a:ext cx="275789" cy="684645"/>
            </a:xfrm>
            <a:custGeom>
              <a:avLst/>
              <a:gdLst>
                <a:gd name="T0" fmla="*/ 257 w 257"/>
                <a:gd name="T1" fmla="*/ 638 h 638"/>
                <a:gd name="T2" fmla="*/ 0 w 257"/>
                <a:gd name="T3" fmla="*/ 476 h 638"/>
                <a:gd name="T4" fmla="*/ 0 w 257"/>
                <a:gd name="T5" fmla="*/ 0 h 638"/>
                <a:gd name="T6" fmla="*/ 257 w 257"/>
                <a:gd name="T7" fmla="*/ 162 h 638"/>
                <a:gd name="T8" fmla="*/ 257 w 257"/>
                <a:gd name="T9" fmla="*/ 638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638">
                  <a:moveTo>
                    <a:pt x="257" y="638"/>
                  </a:moveTo>
                  <a:lnTo>
                    <a:pt x="0" y="476"/>
                  </a:lnTo>
                  <a:lnTo>
                    <a:pt x="0" y="0"/>
                  </a:lnTo>
                  <a:lnTo>
                    <a:pt x="257" y="162"/>
                  </a:lnTo>
                  <a:lnTo>
                    <a:pt x="257" y="63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51" name="Freeform 21"/>
            <p:cNvSpPr>
              <a:spLocks/>
            </p:cNvSpPr>
            <p:nvPr/>
          </p:nvSpPr>
          <p:spPr bwMode="auto">
            <a:xfrm>
              <a:off x="6162985" y="3575315"/>
              <a:ext cx="2530397" cy="1282369"/>
            </a:xfrm>
            <a:custGeom>
              <a:avLst/>
              <a:gdLst>
                <a:gd name="T0" fmla="*/ 720 w 2358"/>
                <a:gd name="T1" fmla="*/ 612 h 1195"/>
                <a:gd name="T2" fmla="*/ 1642 w 2358"/>
                <a:gd name="T3" fmla="*/ 1195 h 1195"/>
                <a:gd name="T4" fmla="*/ 2358 w 2358"/>
                <a:gd name="T5" fmla="*/ 743 h 1195"/>
                <a:gd name="T6" fmla="*/ 1180 w 2358"/>
                <a:gd name="T7" fmla="*/ 0 h 1195"/>
                <a:gd name="T8" fmla="*/ 0 w 2358"/>
                <a:gd name="T9" fmla="*/ 743 h 1195"/>
                <a:gd name="T10" fmla="*/ 257 w 2358"/>
                <a:gd name="T11" fmla="*/ 905 h 1195"/>
                <a:gd name="T12" fmla="*/ 720 w 2358"/>
                <a:gd name="T13" fmla="*/ 612 h 1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8" h="1195">
                  <a:moveTo>
                    <a:pt x="720" y="612"/>
                  </a:moveTo>
                  <a:lnTo>
                    <a:pt x="1642" y="1195"/>
                  </a:lnTo>
                  <a:lnTo>
                    <a:pt x="2358" y="743"/>
                  </a:lnTo>
                  <a:lnTo>
                    <a:pt x="1180" y="0"/>
                  </a:lnTo>
                  <a:lnTo>
                    <a:pt x="0" y="743"/>
                  </a:lnTo>
                  <a:lnTo>
                    <a:pt x="257" y="905"/>
                  </a:lnTo>
                  <a:lnTo>
                    <a:pt x="720" y="612"/>
                  </a:lnTo>
                  <a:close/>
                </a:path>
              </a:pathLst>
            </a:custGeom>
            <a:solidFill>
              <a:srgbClr val="2FA2AB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6400">
                <a:solidFill>
                  <a:srgbClr val="878787"/>
                </a:solidFill>
                <a:latin typeface="Montserrat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2192000" y="8613707"/>
            <a:ext cx="5058648" cy="3871788"/>
            <a:chOff x="5671500" y="4450974"/>
            <a:chExt cx="2529324" cy="1935894"/>
          </a:xfrm>
          <a:solidFill>
            <a:srgbClr val="8FBE00"/>
          </a:solidFill>
        </p:grpSpPr>
        <p:sp>
          <p:nvSpPr>
            <p:cNvPr id="52" name="Freeform 22"/>
            <p:cNvSpPr>
              <a:spLocks/>
            </p:cNvSpPr>
            <p:nvPr/>
          </p:nvSpPr>
          <p:spPr bwMode="auto">
            <a:xfrm>
              <a:off x="6935625" y="5249369"/>
              <a:ext cx="1265199" cy="1137499"/>
            </a:xfrm>
            <a:custGeom>
              <a:avLst/>
              <a:gdLst>
                <a:gd name="T0" fmla="*/ 0 w 1179"/>
                <a:gd name="T1" fmla="*/ 1060 h 1060"/>
                <a:gd name="T2" fmla="*/ 1179 w 1179"/>
                <a:gd name="T3" fmla="*/ 317 h 1060"/>
                <a:gd name="T4" fmla="*/ 1179 w 1179"/>
                <a:gd name="T5" fmla="*/ 0 h 1060"/>
                <a:gd name="T6" fmla="*/ 0 w 1179"/>
                <a:gd name="T7" fmla="*/ 743 h 1060"/>
                <a:gd name="T8" fmla="*/ 0 w 1179"/>
                <a:gd name="T9" fmla="*/ 1060 h 1060"/>
                <a:gd name="T10" fmla="*/ 0 w 1179"/>
                <a:gd name="T11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9" h="1060">
                  <a:moveTo>
                    <a:pt x="0" y="1060"/>
                  </a:moveTo>
                  <a:lnTo>
                    <a:pt x="1179" y="317"/>
                  </a:lnTo>
                  <a:lnTo>
                    <a:pt x="1179" y="0"/>
                  </a:lnTo>
                  <a:lnTo>
                    <a:pt x="0" y="743"/>
                  </a:lnTo>
                  <a:lnTo>
                    <a:pt x="0" y="1060"/>
                  </a:lnTo>
                  <a:lnTo>
                    <a:pt x="0" y="1060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53" name="Freeform 23"/>
            <p:cNvSpPr>
              <a:spLocks/>
            </p:cNvSpPr>
            <p:nvPr/>
          </p:nvSpPr>
          <p:spPr bwMode="auto">
            <a:xfrm>
              <a:off x="5671500" y="5249369"/>
              <a:ext cx="1264125" cy="1137499"/>
            </a:xfrm>
            <a:custGeom>
              <a:avLst/>
              <a:gdLst>
                <a:gd name="T0" fmla="*/ 1178 w 1178"/>
                <a:gd name="T1" fmla="*/ 1060 h 1060"/>
                <a:gd name="T2" fmla="*/ 0 w 1178"/>
                <a:gd name="T3" fmla="*/ 317 h 1060"/>
                <a:gd name="T4" fmla="*/ 0 w 1178"/>
                <a:gd name="T5" fmla="*/ 0 h 1060"/>
                <a:gd name="T6" fmla="*/ 1178 w 1178"/>
                <a:gd name="T7" fmla="*/ 743 h 1060"/>
                <a:gd name="T8" fmla="*/ 1178 w 1178"/>
                <a:gd name="T9" fmla="*/ 1060 h 1060"/>
                <a:gd name="T10" fmla="*/ 1178 w 1178"/>
                <a:gd name="T11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8" h="1060">
                  <a:moveTo>
                    <a:pt x="1178" y="1060"/>
                  </a:moveTo>
                  <a:lnTo>
                    <a:pt x="0" y="317"/>
                  </a:lnTo>
                  <a:lnTo>
                    <a:pt x="0" y="0"/>
                  </a:lnTo>
                  <a:lnTo>
                    <a:pt x="1178" y="743"/>
                  </a:lnTo>
                  <a:lnTo>
                    <a:pt x="1178" y="1060"/>
                  </a:lnTo>
                  <a:lnTo>
                    <a:pt x="1178" y="1060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6400">
                <a:solidFill>
                  <a:srgbClr val="323232"/>
                </a:solidFill>
                <a:latin typeface="Montserrat"/>
              </a:endParaRPr>
            </a:p>
          </p:txBody>
        </p:sp>
        <p:sp>
          <p:nvSpPr>
            <p:cNvPr id="54" name="Freeform 24"/>
            <p:cNvSpPr>
              <a:spLocks/>
            </p:cNvSpPr>
            <p:nvPr/>
          </p:nvSpPr>
          <p:spPr bwMode="auto">
            <a:xfrm>
              <a:off x="5671500" y="4450974"/>
              <a:ext cx="2529324" cy="1595718"/>
            </a:xfrm>
            <a:custGeom>
              <a:avLst/>
              <a:gdLst>
                <a:gd name="T0" fmla="*/ 0 w 2357"/>
                <a:gd name="T1" fmla="*/ 744 h 1487"/>
                <a:gd name="T2" fmla="*/ 1178 w 2357"/>
                <a:gd name="T3" fmla="*/ 0 h 1487"/>
                <a:gd name="T4" fmla="*/ 2357 w 2357"/>
                <a:gd name="T5" fmla="*/ 744 h 1487"/>
                <a:gd name="T6" fmla="*/ 1178 w 2357"/>
                <a:gd name="T7" fmla="*/ 1487 h 1487"/>
                <a:gd name="T8" fmla="*/ 0 w 2357"/>
                <a:gd name="T9" fmla="*/ 744 h 1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7" h="1487">
                  <a:moveTo>
                    <a:pt x="0" y="744"/>
                  </a:moveTo>
                  <a:lnTo>
                    <a:pt x="1178" y="0"/>
                  </a:lnTo>
                  <a:lnTo>
                    <a:pt x="2357" y="744"/>
                  </a:lnTo>
                  <a:lnTo>
                    <a:pt x="1178" y="1487"/>
                  </a:lnTo>
                  <a:lnTo>
                    <a:pt x="0" y="744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6400">
                <a:solidFill>
                  <a:srgbClr val="878787"/>
                </a:solidFill>
                <a:latin typeface="Montserrat"/>
              </a:endParaRPr>
            </a:p>
          </p:txBody>
        </p:sp>
      </p:grpSp>
      <p:sp>
        <p:nvSpPr>
          <p:cNvPr id="55" name="Oval 54"/>
          <p:cNvSpPr/>
          <p:nvPr/>
        </p:nvSpPr>
        <p:spPr>
          <a:xfrm>
            <a:off x="16254773" y="7877349"/>
            <a:ext cx="1588266" cy="1588266"/>
          </a:xfrm>
          <a:prstGeom prst="ellipse">
            <a:avLst/>
          </a:prstGeom>
          <a:noFill/>
          <a:ln>
            <a:noFill/>
          </a:ln>
          <a:scene3d>
            <a:camera prst="isometricTopUp">
              <a:rot lat="19977954" lon="19759074" rev="3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828800"/>
            <a:r>
              <a:rPr lang="en-US" sz="64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02</a:t>
            </a:r>
          </a:p>
        </p:txBody>
      </p:sp>
      <p:sp>
        <p:nvSpPr>
          <p:cNvPr id="56" name="Oval 55"/>
          <p:cNvSpPr/>
          <p:nvPr/>
        </p:nvSpPr>
        <p:spPr>
          <a:xfrm>
            <a:off x="17244183" y="6123885"/>
            <a:ext cx="1588266" cy="1588266"/>
          </a:xfrm>
          <a:prstGeom prst="ellipse">
            <a:avLst/>
          </a:prstGeom>
          <a:noFill/>
          <a:ln>
            <a:noFill/>
          </a:ln>
          <a:scene3d>
            <a:camera prst="isometricTopUp">
              <a:rot lat="19977954" lon="19759074" rev="3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828800"/>
            <a:r>
              <a:rPr lang="en-US" sz="64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03</a:t>
            </a:r>
          </a:p>
        </p:txBody>
      </p:sp>
      <p:sp>
        <p:nvSpPr>
          <p:cNvPr id="57" name="Oval 56"/>
          <p:cNvSpPr/>
          <p:nvPr/>
        </p:nvSpPr>
        <p:spPr>
          <a:xfrm>
            <a:off x="15271803" y="9630813"/>
            <a:ext cx="1588266" cy="1588266"/>
          </a:xfrm>
          <a:prstGeom prst="ellipse">
            <a:avLst/>
          </a:prstGeom>
          <a:noFill/>
          <a:ln w="25400">
            <a:noFill/>
          </a:ln>
          <a:scene3d>
            <a:camera prst="isometricTopUp">
              <a:rot lat="19977954" lon="19759074" rev="3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828800"/>
            <a:r>
              <a:rPr lang="en-US" sz="64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01</a:t>
            </a:r>
          </a:p>
        </p:txBody>
      </p:sp>
      <p:sp>
        <p:nvSpPr>
          <p:cNvPr id="67" name="Oval 66"/>
          <p:cNvSpPr/>
          <p:nvPr/>
        </p:nvSpPr>
        <p:spPr>
          <a:xfrm>
            <a:off x="18229299" y="4372567"/>
            <a:ext cx="1588266" cy="1588266"/>
          </a:xfrm>
          <a:prstGeom prst="ellipse">
            <a:avLst/>
          </a:prstGeom>
          <a:noFill/>
          <a:ln w="25400">
            <a:noFill/>
          </a:ln>
          <a:scene3d>
            <a:camera prst="isometricTopUp">
              <a:rot lat="19977954" lon="19759074" rev="3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828800"/>
            <a:r>
              <a:rPr lang="en-US" sz="64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04</a:t>
            </a:r>
            <a:endParaRPr lang="en-US" sz="6400" b="1" dirty="0">
              <a:solidFill>
                <a:srgbClr val="FFFFFF"/>
              </a:solidFill>
              <a:latin typeface="Montserrat"/>
              <a:cs typeface="Montserrat" panose="02000000000000000000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7D15BD-46EC-4292-871A-42C438592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3D544027-4BB3-4F92-964B-137FAC19C31D}"/>
              </a:ext>
            </a:extLst>
          </p:cNvPr>
          <p:cNvGrpSpPr/>
          <p:nvPr/>
        </p:nvGrpSpPr>
        <p:grpSpPr>
          <a:xfrm>
            <a:off x="8543345" y="3873499"/>
            <a:ext cx="1184782" cy="1708113"/>
            <a:chOff x="8070381" y="750589"/>
            <a:chExt cx="1775895" cy="2560328"/>
          </a:xfrm>
          <a:solidFill>
            <a:srgbClr val="40C0CB"/>
          </a:solidFill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1C77A370-354E-4ABB-A11A-8D60F2040A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D0DFF3CF-FD3E-46D1-8B71-187F01F4A591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8F6ED732-FB96-4890-B5A9-427D09778DB6}"/>
              </a:ext>
            </a:extLst>
          </p:cNvPr>
          <p:cNvSpPr/>
          <p:nvPr/>
        </p:nvSpPr>
        <p:spPr>
          <a:xfrm>
            <a:off x="3190899" y="3991369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622AD11-7010-467C-AAC1-E98EBF1465B0}"/>
              </a:ext>
            </a:extLst>
          </p:cNvPr>
          <p:cNvSpPr/>
          <p:nvPr/>
        </p:nvSpPr>
        <p:spPr>
          <a:xfrm>
            <a:off x="3190899" y="6282535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8D76D37-89BD-480B-B158-5E0FD6B66F2A}"/>
              </a:ext>
            </a:extLst>
          </p:cNvPr>
          <p:cNvSpPr/>
          <p:nvPr/>
        </p:nvSpPr>
        <p:spPr>
          <a:xfrm>
            <a:off x="3190899" y="858147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7F24DB9-AA61-4361-B3A1-75D02BA2346A}"/>
              </a:ext>
            </a:extLst>
          </p:cNvPr>
          <p:cNvSpPr/>
          <p:nvPr/>
        </p:nvSpPr>
        <p:spPr>
          <a:xfrm>
            <a:off x="3190899" y="10982635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8" name="Freeform 104">
            <a:extLst>
              <a:ext uri="{FF2B5EF4-FFF2-40B4-BE49-F238E27FC236}">
                <a16:creationId xmlns:a16="http://schemas.microsoft.com/office/drawing/2014/main" id="{8A4854C9-9607-49CE-A952-C28EA306E038}"/>
              </a:ext>
            </a:extLst>
          </p:cNvPr>
          <p:cNvSpPr>
            <a:spLocks noEditPoints="1"/>
          </p:cNvSpPr>
          <p:nvPr/>
        </p:nvSpPr>
        <p:spPr bwMode="auto">
          <a:xfrm>
            <a:off x="8979853" y="10848498"/>
            <a:ext cx="525096" cy="1636997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8FBE0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9" name="Freeform 20">
            <a:extLst>
              <a:ext uri="{FF2B5EF4-FFF2-40B4-BE49-F238E27FC236}">
                <a16:creationId xmlns:a16="http://schemas.microsoft.com/office/drawing/2014/main" id="{D6D523F9-4C61-4902-9909-40D345A40CE1}"/>
              </a:ext>
            </a:extLst>
          </p:cNvPr>
          <p:cNvSpPr>
            <a:spLocks noEditPoints="1"/>
          </p:cNvSpPr>
          <p:nvPr/>
        </p:nvSpPr>
        <p:spPr bwMode="auto">
          <a:xfrm>
            <a:off x="8675079" y="6320841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AEE23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90" name="Freeform 69">
            <a:extLst>
              <a:ext uri="{FF2B5EF4-FFF2-40B4-BE49-F238E27FC236}">
                <a16:creationId xmlns:a16="http://schemas.microsoft.com/office/drawing/2014/main" id="{9E8D38A3-A4B9-437B-8DC3-0EA471075A9C}"/>
              </a:ext>
            </a:extLst>
          </p:cNvPr>
          <p:cNvSpPr>
            <a:spLocks noEditPoints="1"/>
          </p:cNvSpPr>
          <p:nvPr/>
        </p:nvSpPr>
        <p:spPr bwMode="auto">
          <a:xfrm>
            <a:off x="8795257" y="8669721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59565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5960270" y="4582044"/>
            <a:ext cx="3655424" cy="3403556"/>
            <a:chOff x="5522579" y="2290628"/>
            <a:chExt cx="1785225" cy="1662219"/>
          </a:xfrm>
        </p:grpSpPr>
        <p:sp>
          <p:nvSpPr>
            <p:cNvPr id="80" name="Freeform 5"/>
            <p:cNvSpPr>
              <a:spLocks/>
            </p:cNvSpPr>
            <p:nvPr/>
          </p:nvSpPr>
          <p:spPr bwMode="auto">
            <a:xfrm>
              <a:off x="6040361" y="2948036"/>
              <a:ext cx="1267443" cy="987359"/>
            </a:xfrm>
            <a:custGeom>
              <a:avLst/>
              <a:gdLst>
                <a:gd name="T0" fmla="*/ 1525 w 1525"/>
                <a:gd name="T1" fmla="*/ 0 h 1188"/>
                <a:gd name="T2" fmla="*/ 986 w 1525"/>
                <a:gd name="T3" fmla="*/ 1117 h 1188"/>
                <a:gd name="T4" fmla="*/ 0 w 1525"/>
                <a:gd name="T5" fmla="*/ 1188 h 1188"/>
                <a:gd name="T6" fmla="*/ 510 w 1525"/>
                <a:gd name="T7" fmla="*/ 72 h 1188"/>
                <a:gd name="T8" fmla="*/ 1525 w 1525"/>
                <a:gd name="T9" fmla="*/ 0 h 1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5" h="1188">
                  <a:moveTo>
                    <a:pt x="1525" y="0"/>
                  </a:moveTo>
                  <a:lnTo>
                    <a:pt x="986" y="1117"/>
                  </a:lnTo>
                  <a:lnTo>
                    <a:pt x="0" y="1188"/>
                  </a:lnTo>
                  <a:lnTo>
                    <a:pt x="510" y="72"/>
                  </a:lnTo>
                  <a:lnTo>
                    <a:pt x="1525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81" name="Freeform 6"/>
            <p:cNvSpPr>
              <a:spLocks/>
            </p:cNvSpPr>
            <p:nvPr/>
          </p:nvSpPr>
          <p:spPr bwMode="auto">
            <a:xfrm>
              <a:off x="5522579" y="2300601"/>
              <a:ext cx="941647" cy="1652246"/>
            </a:xfrm>
            <a:custGeom>
              <a:avLst/>
              <a:gdLst>
                <a:gd name="T0" fmla="*/ 1133 w 1133"/>
                <a:gd name="T1" fmla="*/ 851 h 1988"/>
                <a:gd name="T2" fmla="*/ 613 w 1133"/>
                <a:gd name="T3" fmla="*/ 1988 h 1988"/>
                <a:gd name="T4" fmla="*/ 0 w 1133"/>
                <a:gd name="T5" fmla="*/ 1103 h 1988"/>
                <a:gd name="T6" fmla="*/ 486 w 1133"/>
                <a:gd name="T7" fmla="*/ 0 h 1988"/>
                <a:gd name="T8" fmla="*/ 1133 w 1133"/>
                <a:gd name="T9" fmla="*/ 851 h 1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3" h="1988">
                  <a:moveTo>
                    <a:pt x="1133" y="851"/>
                  </a:moveTo>
                  <a:lnTo>
                    <a:pt x="613" y="1988"/>
                  </a:lnTo>
                  <a:lnTo>
                    <a:pt x="0" y="1103"/>
                  </a:lnTo>
                  <a:lnTo>
                    <a:pt x="486" y="0"/>
                  </a:lnTo>
                  <a:lnTo>
                    <a:pt x="1133" y="8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8" name="Freeform 12"/>
            <p:cNvSpPr>
              <a:spLocks/>
            </p:cNvSpPr>
            <p:nvPr/>
          </p:nvSpPr>
          <p:spPr bwMode="auto">
            <a:xfrm>
              <a:off x="5926498" y="2290628"/>
              <a:ext cx="1381305" cy="717248"/>
            </a:xfrm>
            <a:custGeom>
              <a:avLst/>
              <a:gdLst>
                <a:gd name="T0" fmla="*/ 1662 w 1662"/>
                <a:gd name="T1" fmla="*/ 791 h 863"/>
                <a:gd name="T2" fmla="*/ 974 w 1662"/>
                <a:gd name="T3" fmla="*/ 0 h 863"/>
                <a:gd name="T4" fmla="*/ 0 w 1662"/>
                <a:gd name="T5" fmla="*/ 12 h 863"/>
                <a:gd name="T6" fmla="*/ 647 w 1662"/>
                <a:gd name="T7" fmla="*/ 863 h 863"/>
                <a:gd name="T8" fmla="*/ 1662 w 1662"/>
                <a:gd name="T9" fmla="*/ 791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2" h="863">
                  <a:moveTo>
                    <a:pt x="1662" y="791"/>
                  </a:moveTo>
                  <a:lnTo>
                    <a:pt x="974" y="0"/>
                  </a:lnTo>
                  <a:lnTo>
                    <a:pt x="0" y="12"/>
                  </a:lnTo>
                  <a:lnTo>
                    <a:pt x="647" y="863"/>
                  </a:lnTo>
                  <a:lnTo>
                    <a:pt x="1662" y="79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448681" y="6207242"/>
            <a:ext cx="4700314" cy="5447396"/>
            <a:chOff x="5761107" y="3084338"/>
            <a:chExt cx="2295526" cy="2660383"/>
          </a:xfrm>
        </p:grpSpPr>
        <p:sp>
          <p:nvSpPr>
            <p:cNvPr id="82" name="Freeform 7"/>
            <p:cNvSpPr>
              <a:spLocks/>
            </p:cNvSpPr>
            <p:nvPr/>
          </p:nvSpPr>
          <p:spPr bwMode="auto">
            <a:xfrm>
              <a:off x="5761107" y="3143347"/>
              <a:ext cx="1384630" cy="2601374"/>
            </a:xfrm>
            <a:custGeom>
              <a:avLst/>
              <a:gdLst>
                <a:gd name="T0" fmla="*/ 971 w 1666"/>
                <a:gd name="T1" fmla="*/ 0 h 3130"/>
                <a:gd name="T2" fmla="*/ 1666 w 1666"/>
                <a:gd name="T3" fmla="*/ 914 h 3130"/>
                <a:gd name="T4" fmla="*/ 584 w 1666"/>
                <a:gd name="T5" fmla="*/ 3130 h 3130"/>
                <a:gd name="T6" fmla="*/ 0 w 1666"/>
                <a:gd name="T7" fmla="*/ 2254 h 3130"/>
                <a:gd name="T8" fmla="*/ 971 w 1666"/>
                <a:gd name="T9" fmla="*/ 0 h 3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6" h="3130">
                  <a:moveTo>
                    <a:pt x="971" y="0"/>
                  </a:moveTo>
                  <a:lnTo>
                    <a:pt x="1666" y="914"/>
                  </a:lnTo>
                  <a:lnTo>
                    <a:pt x="584" y="3130"/>
                  </a:lnTo>
                  <a:lnTo>
                    <a:pt x="0" y="2254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9" name="Freeform 13"/>
            <p:cNvSpPr>
              <a:spLocks/>
            </p:cNvSpPr>
            <p:nvPr/>
          </p:nvSpPr>
          <p:spPr bwMode="auto">
            <a:xfrm>
              <a:off x="6568115" y="3084338"/>
              <a:ext cx="1488518" cy="818644"/>
            </a:xfrm>
            <a:custGeom>
              <a:avLst/>
              <a:gdLst>
                <a:gd name="T0" fmla="*/ 695 w 1791"/>
                <a:gd name="T1" fmla="*/ 985 h 985"/>
                <a:gd name="T2" fmla="*/ 1791 w 1791"/>
                <a:gd name="T3" fmla="*/ 873 h 985"/>
                <a:gd name="T4" fmla="*/ 1032 w 1791"/>
                <a:gd name="T5" fmla="*/ 0 h 985"/>
                <a:gd name="T6" fmla="*/ 0 w 1791"/>
                <a:gd name="T7" fmla="*/ 71 h 985"/>
                <a:gd name="T8" fmla="*/ 695 w 1791"/>
                <a:gd name="T9" fmla="*/ 985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1" h="985">
                  <a:moveTo>
                    <a:pt x="695" y="985"/>
                  </a:moveTo>
                  <a:lnTo>
                    <a:pt x="1791" y="873"/>
                  </a:lnTo>
                  <a:lnTo>
                    <a:pt x="1032" y="0"/>
                  </a:lnTo>
                  <a:lnTo>
                    <a:pt x="0" y="71"/>
                  </a:lnTo>
                  <a:lnTo>
                    <a:pt x="695" y="985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102" name="Freeform 16"/>
            <p:cNvSpPr>
              <a:spLocks/>
            </p:cNvSpPr>
            <p:nvPr/>
          </p:nvSpPr>
          <p:spPr bwMode="auto">
            <a:xfrm>
              <a:off x="6246476" y="3809897"/>
              <a:ext cx="1810157" cy="1934824"/>
            </a:xfrm>
            <a:custGeom>
              <a:avLst/>
              <a:gdLst>
                <a:gd name="T0" fmla="*/ 2178 w 2178"/>
                <a:gd name="T1" fmla="*/ 0 h 2328"/>
                <a:gd name="T2" fmla="*/ 1082 w 2178"/>
                <a:gd name="T3" fmla="*/ 112 h 2328"/>
                <a:gd name="T4" fmla="*/ 1082 w 2178"/>
                <a:gd name="T5" fmla="*/ 112 h 2328"/>
                <a:gd name="T6" fmla="*/ 0 w 2178"/>
                <a:gd name="T7" fmla="*/ 2328 h 2328"/>
                <a:gd name="T8" fmla="*/ 1002 w 2178"/>
                <a:gd name="T9" fmla="*/ 2147 h 2328"/>
                <a:gd name="T10" fmla="*/ 2178 w 2178"/>
                <a:gd name="T11" fmla="*/ 0 h 2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78" h="2328">
                  <a:moveTo>
                    <a:pt x="2178" y="0"/>
                  </a:moveTo>
                  <a:lnTo>
                    <a:pt x="1082" y="112"/>
                  </a:lnTo>
                  <a:lnTo>
                    <a:pt x="1082" y="112"/>
                  </a:lnTo>
                  <a:lnTo>
                    <a:pt x="0" y="2328"/>
                  </a:lnTo>
                  <a:lnTo>
                    <a:pt x="1002" y="2147"/>
                  </a:lnTo>
                  <a:lnTo>
                    <a:pt x="2178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915787" y="4605870"/>
            <a:ext cx="4623734" cy="5433784"/>
            <a:chOff x="4035723" y="2302264"/>
            <a:chExt cx="2258126" cy="2653735"/>
          </a:xfrm>
        </p:grpSpPr>
        <p:sp>
          <p:nvSpPr>
            <p:cNvPr id="85" name="Freeform 8"/>
            <p:cNvSpPr>
              <a:spLocks/>
            </p:cNvSpPr>
            <p:nvPr/>
          </p:nvSpPr>
          <p:spPr bwMode="auto">
            <a:xfrm>
              <a:off x="4471225" y="3018681"/>
              <a:ext cx="1822624" cy="1937318"/>
            </a:xfrm>
            <a:custGeom>
              <a:avLst/>
              <a:gdLst>
                <a:gd name="T0" fmla="*/ 960 w 2193"/>
                <a:gd name="T1" fmla="*/ 89 h 2331"/>
                <a:gd name="T2" fmla="*/ 2193 w 2193"/>
                <a:gd name="T3" fmla="*/ 0 h 2331"/>
                <a:gd name="T4" fmla="*/ 1256 w 2193"/>
                <a:gd name="T5" fmla="*/ 2008 h 2331"/>
                <a:gd name="T6" fmla="*/ 0 w 2193"/>
                <a:gd name="T7" fmla="*/ 2331 h 2331"/>
                <a:gd name="T8" fmla="*/ 960 w 2193"/>
                <a:gd name="T9" fmla="*/ 89 h 2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3" h="2331">
                  <a:moveTo>
                    <a:pt x="960" y="89"/>
                  </a:moveTo>
                  <a:lnTo>
                    <a:pt x="2193" y="0"/>
                  </a:lnTo>
                  <a:lnTo>
                    <a:pt x="1256" y="2008"/>
                  </a:lnTo>
                  <a:lnTo>
                    <a:pt x="0" y="2331"/>
                  </a:lnTo>
                  <a:lnTo>
                    <a:pt x="960" y="89"/>
                  </a:lnTo>
                  <a:close/>
                </a:path>
              </a:pathLst>
            </a:custGeom>
            <a:solidFill>
              <a:srgbClr val="607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88" name="Freeform 9"/>
            <p:cNvSpPr>
              <a:spLocks/>
            </p:cNvSpPr>
            <p:nvPr/>
          </p:nvSpPr>
          <p:spPr bwMode="auto">
            <a:xfrm>
              <a:off x="4035723" y="2314730"/>
              <a:ext cx="1233367" cy="2641268"/>
            </a:xfrm>
            <a:custGeom>
              <a:avLst/>
              <a:gdLst>
                <a:gd name="T0" fmla="*/ 803 w 1484"/>
                <a:gd name="T1" fmla="*/ 0 h 3178"/>
                <a:gd name="T2" fmla="*/ 0 w 1484"/>
                <a:gd name="T3" fmla="*/ 2310 h 3178"/>
                <a:gd name="T4" fmla="*/ 524 w 1484"/>
                <a:gd name="T5" fmla="*/ 3178 h 3178"/>
                <a:gd name="T6" fmla="*/ 1484 w 1484"/>
                <a:gd name="T7" fmla="*/ 936 h 3178"/>
                <a:gd name="T8" fmla="*/ 803 w 1484"/>
                <a:gd name="T9" fmla="*/ 0 h 3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4" h="3178">
                  <a:moveTo>
                    <a:pt x="803" y="0"/>
                  </a:moveTo>
                  <a:lnTo>
                    <a:pt x="0" y="2310"/>
                  </a:lnTo>
                  <a:lnTo>
                    <a:pt x="524" y="3178"/>
                  </a:lnTo>
                  <a:lnTo>
                    <a:pt x="1484" y="93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97" name="Freeform 11"/>
            <p:cNvSpPr>
              <a:spLocks/>
            </p:cNvSpPr>
            <p:nvPr/>
          </p:nvSpPr>
          <p:spPr bwMode="auto">
            <a:xfrm>
              <a:off x="4703104" y="2302264"/>
              <a:ext cx="1590745" cy="790386"/>
            </a:xfrm>
            <a:custGeom>
              <a:avLst/>
              <a:gdLst>
                <a:gd name="T0" fmla="*/ 681 w 1914"/>
                <a:gd name="T1" fmla="*/ 949 h 951"/>
                <a:gd name="T2" fmla="*/ 1914 w 1914"/>
                <a:gd name="T3" fmla="*/ 862 h 951"/>
                <a:gd name="T4" fmla="*/ 1256 w 1914"/>
                <a:gd name="T5" fmla="*/ 0 h 951"/>
                <a:gd name="T6" fmla="*/ 0 w 1914"/>
                <a:gd name="T7" fmla="*/ 15 h 951"/>
                <a:gd name="T8" fmla="*/ 681 w 1914"/>
                <a:gd name="T9" fmla="*/ 951 h 951"/>
                <a:gd name="T10" fmla="*/ 681 w 1914"/>
                <a:gd name="T11" fmla="*/ 949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14" h="951">
                  <a:moveTo>
                    <a:pt x="681" y="949"/>
                  </a:moveTo>
                  <a:lnTo>
                    <a:pt x="1914" y="862"/>
                  </a:lnTo>
                  <a:lnTo>
                    <a:pt x="1256" y="0"/>
                  </a:lnTo>
                  <a:lnTo>
                    <a:pt x="0" y="15"/>
                  </a:lnTo>
                  <a:lnTo>
                    <a:pt x="681" y="951"/>
                  </a:lnTo>
                  <a:lnTo>
                    <a:pt x="681" y="949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93014" y="6355298"/>
            <a:ext cx="4947072" cy="5731592"/>
            <a:chOff x="4561816" y="3156645"/>
            <a:chExt cx="2416037" cy="2799178"/>
          </a:xfrm>
        </p:grpSpPr>
        <p:sp>
          <p:nvSpPr>
            <p:cNvPr id="96" name="Freeform 10"/>
            <p:cNvSpPr>
              <a:spLocks/>
            </p:cNvSpPr>
            <p:nvPr/>
          </p:nvSpPr>
          <p:spPr bwMode="auto">
            <a:xfrm>
              <a:off x="4561816" y="3228951"/>
              <a:ext cx="1387123" cy="2726872"/>
            </a:xfrm>
            <a:custGeom>
              <a:avLst/>
              <a:gdLst>
                <a:gd name="T0" fmla="*/ 971 w 1669"/>
                <a:gd name="T1" fmla="*/ 0 h 3281"/>
                <a:gd name="T2" fmla="*/ 969 w 1669"/>
                <a:gd name="T3" fmla="*/ 0 h 3281"/>
                <a:gd name="T4" fmla="*/ 0 w 1669"/>
                <a:gd name="T5" fmla="*/ 2260 h 3281"/>
                <a:gd name="T6" fmla="*/ 618 w 1669"/>
                <a:gd name="T7" fmla="*/ 3281 h 3281"/>
                <a:gd name="T8" fmla="*/ 1669 w 1669"/>
                <a:gd name="T9" fmla="*/ 958 h 3281"/>
                <a:gd name="T10" fmla="*/ 971 w 1669"/>
                <a:gd name="T11" fmla="*/ 0 h 3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69" h="3281">
                  <a:moveTo>
                    <a:pt x="971" y="0"/>
                  </a:moveTo>
                  <a:lnTo>
                    <a:pt x="969" y="0"/>
                  </a:lnTo>
                  <a:lnTo>
                    <a:pt x="0" y="2260"/>
                  </a:lnTo>
                  <a:lnTo>
                    <a:pt x="618" y="3281"/>
                  </a:lnTo>
                  <a:lnTo>
                    <a:pt x="1669" y="958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100" name="Freeform 14"/>
            <p:cNvSpPr>
              <a:spLocks/>
            </p:cNvSpPr>
            <p:nvPr/>
          </p:nvSpPr>
          <p:spPr bwMode="auto">
            <a:xfrm>
              <a:off x="5368823" y="3156645"/>
              <a:ext cx="1609029" cy="868510"/>
            </a:xfrm>
            <a:custGeom>
              <a:avLst/>
              <a:gdLst>
                <a:gd name="T0" fmla="*/ 1238 w 1936"/>
                <a:gd name="T1" fmla="*/ 0 h 1045"/>
                <a:gd name="T2" fmla="*/ 0 w 1936"/>
                <a:gd name="T3" fmla="*/ 87 h 1045"/>
                <a:gd name="T4" fmla="*/ 698 w 1936"/>
                <a:gd name="T5" fmla="*/ 1045 h 1045"/>
                <a:gd name="T6" fmla="*/ 1936 w 1936"/>
                <a:gd name="T7" fmla="*/ 919 h 1045"/>
                <a:gd name="T8" fmla="*/ 1936 w 1936"/>
                <a:gd name="T9" fmla="*/ 919 h 1045"/>
                <a:gd name="T10" fmla="*/ 1238 w 1936"/>
                <a:gd name="T11" fmla="*/ 0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36" h="1045">
                  <a:moveTo>
                    <a:pt x="1238" y="0"/>
                  </a:moveTo>
                  <a:lnTo>
                    <a:pt x="0" y="87"/>
                  </a:lnTo>
                  <a:lnTo>
                    <a:pt x="698" y="1045"/>
                  </a:lnTo>
                  <a:lnTo>
                    <a:pt x="1936" y="919"/>
                  </a:lnTo>
                  <a:lnTo>
                    <a:pt x="1936" y="919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40C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101" name="Freeform 15"/>
            <p:cNvSpPr>
              <a:spLocks/>
            </p:cNvSpPr>
            <p:nvPr/>
          </p:nvSpPr>
          <p:spPr bwMode="auto">
            <a:xfrm>
              <a:off x="5075442" y="3920435"/>
              <a:ext cx="1902411" cy="2035388"/>
            </a:xfrm>
            <a:custGeom>
              <a:avLst/>
              <a:gdLst>
                <a:gd name="T0" fmla="*/ 1051 w 2289"/>
                <a:gd name="T1" fmla="*/ 126 h 2449"/>
                <a:gd name="T2" fmla="*/ 0 w 2289"/>
                <a:gd name="T3" fmla="*/ 2449 h 2449"/>
                <a:gd name="T4" fmla="*/ 1197 w 2289"/>
                <a:gd name="T5" fmla="*/ 2233 h 2449"/>
                <a:gd name="T6" fmla="*/ 2289 w 2289"/>
                <a:gd name="T7" fmla="*/ 0 h 2449"/>
                <a:gd name="T8" fmla="*/ 1051 w 2289"/>
                <a:gd name="T9" fmla="*/ 126 h 2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9" h="2449">
                  <a:moveTo>
                    <a:pt x="1051" y="126"/>
                  </a:moveTo>
                  <a:lnTo>
                    <a:pt x="0" y="2449"/>
                  </a:lnTo>
                  <a:lnTo>
                    <a:pt x="1197" y="2233"/>
                  </a:lnTo>
                  <a:lnTo>
                    <a:pt x="2289" y="0"/>
                  </a:lnTo>
                  <a:lnTo>
                    <a:pt x="1051" y="12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5146398" y="4510240"/>
            <a:ext cx="1390124" cy="1446550"/>
          </a:xfrm>
          <a:prstGeom prst="rect">
            <a:avLst/>
          </a:prstGeom>
          <a:scene3d>
            <a:camera prst="isometricTopUp">
              <a:rot lat="19649294" lon="18913922" rev="2100000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480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8800" dirty="0">
                <a:latin typeface="Montserrat"/>
              </a:rPr>
              <a:t>01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7374370" y="4509379"/>
            <a:ext cx="1494320" cy="1323439"/>
          </a:xfrm>
          <a:prstGeom prst="rect">
            <a:avLst/>
          </a:prstGeom>
          <a:scene3d>
            <a:camera prst="isometricTopUp">
              <a:rot lat="19649294" lon="18913922" rev="2100000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480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8000" dirty="0">
                <a:latin typeface="Montserrat"/>
              </a:rPr>
              <a:t>02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8596893" y="6217686"/>
            <a:ext cx="1606530" cy="1446550"/>
          </a:xfrm>
          <a:prstGeom prst="rect">
            <a:avLst/>
          </a:prstGeom>
          <a:scene3d>
            <a:camera prst="isometricTopUp">
              <a:rot lat="19649294" lon="18913922" rev="2100000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480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8800" dirty="0">
                <a:latin typeface="Montserrat"/>
              </a:rPr>
              <a:t>04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6409285" y="6335050"/>
            <a:ext cx="1742786" cy="1569660"/>
          </a:xfrm>
          <a:prstGeom prst="rect">
            <a:avLst/>
          </a:prstGeom>
          <a:scene3d>
            <a:camera prst="isometricTopUp">
              <a:rot lat="19649294" lon="18913922" rev="2100000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9600" dirty="0">
                <a:latin typeface="Montserrat"/>
              </a:rPr>
              <a:t>03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23C5F0E-8AC9-4D78-9435-9F25646C4E56}"/>
              </a:ext>
            </a:extLst>
          </p:cNvPr>
          <p:cNvGrpSpPr/>
          <p:nvPr/>
        </p:nvGrpSpPr>
        <p:grpSpPr>
          <a:xfrm>
            <a:off x="14074722" y="3673592"/>
            <a:ext cx="932870" cy="1344929"/>
            <a:chOff x="8070381" y="750589"/>
            <a:chExt cx="1775895" cy="2560328"/>
          </a:xfrm>
          <a:solidFill>
            <a:srgbClr val="8FBE00"/>
          </a:solidFill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D1F2E64E-9073-43C4-A20C-C8C5AECBBB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5" name="Freeform 9">
              <a:extLst>
                <a:ext uri="{FF2B5EF4-FFF2-40B4-BE49-F238E27FC236}">
                  <a16:creationId xmlns:a16="http://schemas.microsoft.com/office/drawing/2014/main" id="{60C1BECE-C941-40CB-A727-C7302424C770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81F5A4FC-B33C-4F68-AFF2-6FE780B6027A}"/>
              </a:ext>
            </a:extLst>
          </p:cNvPr>
          <p:cNvSpPr/>
          <p:nvPr/>
        </p:nvSpPr>
        <p:spPr>
          <a:xfrm>
            <a:off x="15664005" y="3659917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1178351-C32B-4800-B627-BF714A93302A}"/>
              </a:ext>
            </a:extLst>
          </p:cNvPr>
          <p:cNvSpPr/>
          <p:nvPr/>
        </p:nvSpPr>
        <p:spPr>
          <a:xfrm>
            <a:off x="15664005" y="595108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0111925-D7FA-46E3-88E6-40B1ECA3B04A}"/>
              </a:ext>
            </a:extLst>
          </p:cNvPr>
          <p:cNvSpPr/>
          <p:nvPr/>
        </p:nvSpPr>
        <p:spPr>
          <a:xfrm>
            <a:off x="15664005" y="8250021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4B750B1-CC80-4073-9E9B-5D920715D118}"/>
              </a:ext>
            </a:extLst>
          </p:cNvPr>
          <p:cNvSpPr/>
          <p:nvPr/>
        </p:nvSpPr>
        <p:spPr>
          <a:xfrm>
            <a:off x="15664005" y="1065118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0" name="Freeform 104">
            <a:extLst>
              <a:ext uri="{FF2B5EF4-FFF2-40B4-BE49-F238E27FC236}">
                <a16:creationId xmlns:a16="http://schemas.microsoft.com/office/drawing/2014/main" id="{6AB1906C-75EA-4ED3-BE93-74C7182FEA75}"/>
              </a:ext>
            </a:extLst>
          </p:cNvPr>
          <p:cNvSpPr>
            <a:spLocks noEditPoints="1"/>
          </p:cNvSpPr>
          <p:nvPr/>
        </p:nvSpPr>
        <p:spPr bwMode="auto">
          <a:xfrm>
            <a:off x="14457768" y="10651183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AEE238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1" name="Freeform 20">
            <a:extLst>
              <a:ext uri="{FF2B5EF4-FFF2-40B4-BE49-F238E27FC236}">
                <a16:creationId xmlns:a16="http://schemas.microsoft.com/office/drawing/2014/main" id="{6ECDFE1E-C872-409E-9AF5-B2F25C8456B3}"/>
              </a:ext>
            </a:extLst>
          </p:cNvPr>
          <p:cNvSpPr>
            <a:spLocks noEditPoints="1"/>
          </p:cNvSpPr>
          <p:nvPr/>
        </p:nvSpPr>
        <p:spPr bwMode="auto">
          <a:xfrm>
            <a:off x="14143877" y="6081846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27868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2" name="Freeform 69">
            <a:extLst>
              <a:ext uri="{FF2B5EF4-FFF2-40B4-BE49-F238E27FC236}">
                <a16:creationId xmlns:a16="http://schemas.microsoft.com/office/drawing/2014/main" id="{6D939E43-0613-49D9-9057-1CC5FBD77613}"/>
              </a:ext>
            </a:extLst>
          </p:cNvPr>
          <p:cNvSpPr>
            <a:spLocks noEditPoints="1"/>
          </p:cNvSpPr>
          <p:nvPr/>
        </p:nvSpPr>
        <p:spPr bwMode="auto">
          <a:xfrm>
            <a:off x="14264055" y="8430726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2ACCFE-4AAA-4BCC-8877-F35606BFD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4341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504735" y="3720816"/>
            <a:ext cx="3604646" cy="3893016"/>
            <a:chOff x="4283003" y="1790651"/>
            <a:chExt cx="1812997" cy="1958036"/>
          </a:xfrm>
        </p:grpSpPr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5449030" y="2024913"/>
              <a:ext cx="646970" cy="1673666"/>
            </a:xfrm>
            <a:custGeom>
              <a:avLst/>
              <a:gdLst>
                <a:gd name="T0" fmla="*/ 3060 w 3060"/>
                <a:gd name="T1" fmla="*/ 0 h 7916"/>
                <a:gd name="T2" fmla="*/ 2691 w 3060"/>
                <a:gd name="T3" fmla="*/ 7257 h 7916"/>
                <a:gd name="T4" fmla="*/ 1186 w 3060"/>
                <a:gd name="T5" fmla="*/ 7916 h 7916"/>
                <a:gd name="T6" fmla="*/ 0 w 3060"/>
                <a:gd name="T7" fmla="*/ 3694 h 7916"/>
                <a:gd name="T8" fmla="*/ 1451 w 3060"/>
                <a:gd name="T9" fmla="*/ 501 h 7916"/>
                <a:gd name="T10" fmla="*/ 1451 w 3060"/>
                <a:gd name="T11" fmla="*/ 0 h 7916"/>
                <a:gd name="T12" fmla="*/ 3060 w 3060"/>
                <a:gd name="T13" fmla="*/ 0 h 7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0" h="7916">
                  <a:moveTo>
                    <a:pt x="3060" y="0"/>
                  </a:moveTo>
                  <a:lnTo>
                    <a:pt x="2691" y="7257"/>
                  </a:lnTo>
                  <a:lnTo>
                    <a:pt x="1186" y="7916"/>
                  </a:lnTo>
                  <a:lnTo>
                    <a:pt x="0" y="3694"/>
                  </a:lnTo>
                  <a:lnTo>
                    <a:pt x="1451" y="501"/>
                  </a:lnTo>
                  <a:lnTo>
                    <a:pt x="1451" y="0"/>
                  </a:lnTo>
                  <a:lnTo>
                    <a:pt x="3060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4288501" y="1790651"/>
              <a:ext cx="1807499" cy="446113"/>
            </a:xfrm>
            <a:custGeom>
              <a:avLst/>
              <a:gdLst>
                <a:gd name="T0" fmla="*/ 0 w 8549"/>
                <a:gd name="T1" fmla="*/ 475 h 2110"/>
                <a:gd name="T2" fmla="*/ 1770 w 8549"/>
                <a:gd name="T3" fmla="*/ 0 h 2110"/>
                <a:gd name="T4" fmla="*/ 8549 w 8549"/>
                <a:gd name="T5" fmla="*/ 1108 h 2110"/>
                <a:gd name="T6" fmla="*/ 6940 w 8549"/>
                <a:gd name="T7" fmla="*/ 1609 h 2110"/>
                <a:gd name="T8" fmla="*/ 4274 w 8549"/>
                <a:gd name="T9" fmla="*/ 2110 h 2110"/>
                <a:gd name="T10" fmla="*/ 0 w 8549"/>
                <a:gd name="T11" fmla="*/ 475 h 2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49" h="2110">
                  <a:moveTo>
                    <a:pt x="0" y="475"/>
                  </a:moveTo>
                  <a:lnTo>
                    <a:pt x="1770" y="0"/>
                  </a:lnTo>
                  <a:lnTo>
                    <a:pt x="8549" y="1108"/>
                  </a:lnTo>
                  <a:lnTo>
                    <a:pt x="6940" y="1609"/>
                  </a:lnTo>
                  <a:lnTo>
                    <a:pt x="4274" y="2110"/>
                  </a:lnTo>
                  <a:lnTo>
                    <a:pt x="0" y="475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4283003" y="1891079"/>
              <a:ext cx="1472809" cy="1857608"/>
            </a:xfrm>
            <a:custGeom>
              <a:avLst/>
              <a:gdLst>
                <a:gd name="T0" fmla="*/ 26 w 6966"/>
                <a:gd name="T1" fmla="*/ 0 h 8786"/>
                <a:gd name="T2" fmla="*/ 0 w 6966"/>
                <a:gd name="T3" fmla="*/ 3774 h 8786"/>
                <a:gd name="T4" fmla="*/ 1188 w 6966"/>
                <a:gd name="T5" fmla="*/ 4327 h 8786"/>
                <a:gd name="T6" fmla="*/ 3062 w 6966"/>
                <a:gd name="T7" fmla="*/ 4327 h 8786"/>
                <a:gd name="T8" fmla="*/ 2516 w 6966"/>
                <a:gd name="T9" fmla="*/ 5962 h 8786"/>
                <a:gd name="T10" fmla="*/ 3034 w 6966"/>
                <a:gd name="T11" fmla="*/ 7696 h 8786"/>
                <a:gd name="T12" fmla="*/ 3825 w 6966"/>
                <a:gd name="T13" fmla="*/ 8786 h 8786"/>
                <a:gd name="T14" fmla="*/ 4565 w 6966"/>
                <a:gd name="T15" fmla="*/ 8030 h 8786"/>
                <a:gd name="T16" fmla="*/ 6701 w 6966"/>
                <a:gd name="T17" fmla="*/ 8549 h 8786"/>
                <a:gd name="T18" fmla="*/ 6966 w 6966"/>
                <a:gd name="T19" fmla="*/ 1134 h 8786"/>
                <a:gd name="T20" fmla="*/ 26 w 6966"/>
                <a:gd name="T21" fmla="*/ 0 h 8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66" h="8786">
                  <a:moveTo>
                    <a:pt x="26" y="0"/>
                  </a:moveTo>
                  <a:lnTo>
                    <a:pt x="0" y="3774"/>
                  </a:lnTo>
                  <a:lnTo>
                    <a:pt x="1188" y="4327"/>
                  </a:lnTo>
                  <a:lnTo>
                    <a:pt x="3062" y="4327"/>
                  </a:lnTo>
                  <a:lnTo>
                    <a:pt x="2516" y="5962"/>
                  </a:lnTo>
                  <a:lnTo>
                    <a:pt x="3034" y="7696"/>
                  </a:lnTo>
                  <a:lnTo>
                    <a:pt x="3825" y="8786"/>
                  </a:lnTo>
                  <a:lnTo>
                    <a:pt x="4565" y="8030"/>
                  </a:lnTo>
                  <a:lnTo>
                    <a:pt x="6701" y="8549"/>
                  </a:lnTo>
                  <a:lnTo>
                    <a:pt x="6966" y="1134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201124" y="4974351"/>
            <a:ext cx="4222584" cy="4073774"/>
            <a:chOff x="3124377" y="2421130"/>
            <a:chExt cx="2123796" cy="2048950"/>
          </a:xfrm>
        </p:grpSpPr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4381952" y="2805929"/>
              <a:ext cx="866221" cy="1608757"/>
            </a:xfrm>
            <a:custGeom>
              <a:avLst/>
              <a:gdLst>
                <a:gd name="T0" fmla="*/ 2594 w 4097"/>
                <a:gd name="T1" fmla="*/ 0 h 7609"/>
                <a:gd name="T2" fmla="*/ 1018 w 4097"/>
                <a:gd name="T3" fmla="*/ 61 h 7609"/>
                <a:gd name="T4" fmla="*/ 1124 w 4097"/>
                <a:gd name="T5" fmla="*/ 588 h 7609"/>
                <a:gd name="T6" fmla="*/ 0 w 4097"/>
                <a:gd name="T7" fmla="*/ 3438 h 7609"/>
                <a:gd name="T8" fmla="*/ 1018 w 4097"/>
                <a:gd name="T9" fmla="*/ 7609 h 7609"/>
                <a:gd name="T10" fmla="*/ 4097 w 4097"/>
                <a:gd name="T11" fmla="*/ 6094 h 7609"/>
                <a:gd name="T12" fmla="*/ 4097 w 4097"/>
                <a:gd name="T13" fmla="*/ 3703 h 7609"/>
                <a:gd name="T14" fmla="*/ 2566 w 4097"/>
                <a:gd name="T15" fmla="*/ 3369 h 7609"/>
                <a:gd name="T16" fmla="*/ 2594 w 4097"/>
                <a:gd name="T17" fmla="*/ 0 h 7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97" h="7609">
                  <a:moveTo>
                    <a:pt x="2594" y="0"/>
                  </a:moveTo>
                  <a:lnTo>
                    <a:pt x="1018" y="61"/>
                  </a:lnTo>
                  <a:lnTo>
                    <a:pt x="1124" y="588"/>
                  </a:lnTo>
                  <a:lnTo>
                    <a:pt x="0" y="3438"/>
                  </a:lnTo>
                  <a:lnTo>
                    <a:pt x="1018" y="7609"/>
                  </a:lnTo>
                  <a:lnTo>
                    <a:pt x="4097" y="6094"/>
                  </a:lnTo>
                  <a:lnTo>
                    <a:pt x="4097" y="3703"/>
                  </a:lnTo>
                  <a:lnTo>
                    <a:pt x="2566" y="3369"/>
                  </a:lnTo>
                  <a:lnTo>
                    <a:pt x="2594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3250388" y="2421130"/>
              <a:ext cx="1680009" cy="561554"/>
            </a:xfrm>
            <a:custGeom>
              <a:avLst/>
              <a:gdLst>
                <a:gd name="T0" fmla="*/ 0 w 7946"/>
                <a:gd name="T1" fmla="*/ 1073 h 2656"/>
                <a:gd name="T2" fmla="*/ 3275 w 7946"/>
                <a:gd name="T3" fmla="*/ 0 h 2656"/>
                <a:gd name="T4" fmla="*/ 4884 w 7946"/>
                <a:gd name="T5" fmla="*/ 288 h 2656"/>
                <a:gd name="T6" fmla="*/ 4884 w 7946"/>
                <a:gd name="T7" fmla="*/ 1267 h 2656"/>
                <a:gd name="T8" fmla="*/ 7946 w 7946"/>
                <a:gd name="T9" fmla="*/ 1820 h 2656"/>
                <a:gd name="T10" fmla="*/ 6476 w 7946"/>
                <a:gd name="T11" fmla="*/ 2408 h 2656"/>
                <a:gd name="T12" fmla="*/ 3168 w 7946"/>
                <a:gd name="T13" fmla="*/ 2656 h 2656"/>
                <a:gd name="T14" fmla="*/ 0 w 7946"/>
                <a:gd name="T15" fmla="*/ 1073 h 2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46" h="2656">
                  <a:moveTo>
                    <a:pt x="0" y="1073"/>
                  </a:moveTo>
                  <a:lnTo>
                    <a:pt x="3275" y="0"/>
                  </a:lnTo>
                  <a:lnTo>
                    <a:pt x="4884" y="288"/>
                  </a:lnTo>
                  <a:lnTo>
                    <a:pt x="4884" y="1267"/>
                  </a:lnTo>
                  <a:lnTo>
                    <a:pt x="7946" y="1820"/>
                  </a:lnTo>
                  <a:lnTo>
                    <a:pt x="6476" y="2408"/>
                  </a:lnTo>
                  <a:lnTo>
                    <a:pt x="3168" y="2656"/>
                  </a:lnTo>
                  <a:lnTo>
                    <a:pt x="0" y="107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3124377" y="2647992"/>
              <a:ext cx="1495221" cy="1822088"/>
            </a:xfrm>
            <a:custGeom>
              <a:avLst/>
              <a:gdLst>
                <a:gd name="T0" fmla="*/ 596 w 7072"/>
                <a:gd name="T1" fmla="*/ 0 h 8618"/>
                <a:gd name="T2" fmla="*/ 596 w 7072"/>
                <a:gd name="T3" fmla="*/ 1583 h 8618"/>
                <a:gd name="T4" fmla="*/ 0 w 7072"/>
                <a:gd name="T5" fmla="*/ 2356 h 8618"/>
                <a:gd name="T6" fmla="*/ 634 w 7072"/>
                <a:gd name="T7" fmla="*/ 3183 h 8618"/>
                <a:gd name="T8" fmla="*/ 827 w 7072"/>
                <a:gd name="T9" fmla="*/ 3975 h 8618"/>
                <a:gd name="T10" fmla="*/ 3942 w 7072"/>
                <a:gd name="T11" fmla="*/ 3975 h 8618"/>
                <a:gd name="T12" fmla="*/ 3273 w 7072"/>
                <a:gd name="T13" fmla="*/ 5577 h 8618"/>
                <a:gd name="T14" fmla="*/ 3942 w 7072"/>
                <a:gd name="T15" fmla="*/ 7529 h 8618"/>
                <a:gd name="T16" fmla="*/ 4750 w 7072"/>
                <a:gd name="T17" fmla="*/ 8618 h 8618"/>
                <a:gd name="T18" fmla="*/ 6966 w 7072"/>
                <a:gd name="T19" fmla="*/ 8356 h 8618"/>
                <a:gd name="T20" fmla="*/ 7072 w 7072"/>
                <a:gd name="T21" fmla="*/ 1335 h 8618"/>
                <a:gd name="T22" fmla="*/ 596 w 7072"/>
                <a:gd name="T23" fmla="*/ 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72" h="8618">
                  <a:moveTo>
                    <a:pt x="596" y="0"/>
                  </a:moveTo>
                  <a:lnTo>
                    <a:pt x="596" y="1583"/>
                  </a:lnTo>
                  <a:lnTo>
                    <a:pt x="0" y="2356"/>
                  </a:lnTo>
                  <a:lnTo>
                    <a:pt x="634" y="3183"/>
                  </a:lnTo>
                  <a:lnTo>
                    <a:pt x="827" y="3975"/>
                  </a:lnTo>
                  <a:lnTo>
                    <a:pt x="3942" y="3975"/>
                  </a:lnTo>
                  <a:lnTo>
                    <a:pt x="3273" y="5577"/>
                  </a:lnTo>
                  <a:lnTo>
                    <a:pt x="3942" y="7529"/>
                  </a:lnTo>
                  <a:lnTo>
                    <a:pt x="4750" y="8618"/>
                  </a:lnTo>
                  <a:lnTo>
                    <a:pt x="6966" y="8356"/>
                  </a:lnTo>
                  <a:lnTo>
                    <a:pt x="7072" y="1335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330913" y="6090847"/>
            <a:ext cx="4798486" cy="4451262"/>
            <a:chOff x="2183733" y="2982684"/>
            <a:chExt cx="2413452" cy="2238812"/>
          </a:xfrm>
        </p:grpSpPr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2183733" y="2982684"/>
              <a:ext cx="1774094" cy="814420"/>
            </a:xfrm>
            <a:custGeom>
              <a:avLst/>
              <a:gdLst>
                <a:gd name="T0" fmla="*/ 5045 w 8391"/>
                <a:gd name="T1" fmla="*/ 0 h 3852"/>
                <a:gd name="T2" fmla="*/ 0 w 8391"/>
                <a:gd name="T3" fmla="*/ 1758 h 3852"/>
                <a:gd name="T4" fmla="*/ 1829 w 8391"/>
                <a:gd name="T5" fmla="*/ 3694 h 3852"/>
                <a:gd name="T6" fmla="*/ 6051 w 8391"/>
                <a:gd name="T7" fmla="*/ 3254 h 3852"/>
                <a:gd name="T8" fmla="*/ 7176 w 8391"/>
                <a:gd name="T9" fmla="*/ 3852 h 3852"/>
                <a:gd name="T10" fmla="*/ 8391 w 8391"/>
                <a:gd name="T11" fmla="*/ 2392 h 3852"/>
                <a:gd name="T12" fmla="*/ 5083 w 8391"/>
                <a:gd name="T13" fmla="*/ 1600 h 3852"/>
                <a:gd name="T14" fmla="*/ 5045 w 8391"/>
                <a:gd name="T15" fmla="*/ 0 h 3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91" h="3852">
                  <a:moveTo>
                    <a:pt x="5045" y="0"/>
                  </a:moveTo>
                  <a:lnTo>
                    <a:pt x="0" y="1758"/>
                  </a:lnTo>
                  <a:lnTo>
                    <a:pt x="1829" y="3694"/>
                  </a:lnTo>
                  <a:lnTo>
                    <a:pt x="6051" y="3254"/>
                  </a:lnTo>
                  <a:lnTo>
                    <a:pt x="7176" y="3852"/>
                  </a:lnTo>
                  <a:lnTo>
                    <a:pt x="8391" y="2392"/>
                  </a:lnTo>
                  <a:lnTo>
                    <a:pt x="5083" y="1600"/>
                  </a:lnTo>
                  <a:lnTo>
                    <a:pt x="5045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3187804" y="3488419"/>
              <a:ext cx="1409381" cy="1733077"/>
            </a:xfrm>
            <a:custGeom>
              <a:avLst/>
              <a:gdLst>
                <a:gd name="T0" fmla="*/ 1411 w 6666"/>
                <a:gd name="T1" fmla="*/ 7746 h 8197"/>
                <a:gd name="T2" fmla="*/ 0 w 6666"/>
                <a:gd name="T3" fmla="*/ 3024 h 8197"/>
                <a:gd name="T4" fmla="*/ 1302 w 6666"/>
                <a:gd name="T5" fmla="*/ 862 h 8197"/>
                <a:gd name="T6" fmla="*/ 3642 w 6666"/>
                <a:gd name="T7" fmla="*/ 0 h 8197"/>
                <a:gd name="T8" fmla="*/ 3642 w 6666"/>
                <a:gd name="T9" fmla="*/ 3554 h 8197"/>
                <a:gd name="T10" fmla="*/ 6666 w 6666"/>
                <a:gd name="T11" fmla="*/ 4381 h 8197"/>
                <a:gd name="T12" fmla="*/ 6666 w 6666"/>
                <a:gd name="T13" fmla="*/ 5172 h 8197"/>
                <a:gd name="T14" fmla="*/ 3571 w 6666"/>
                <a:gd name="T15" fmla="*/ 6666 h 8197"/>
                <a:gd name="T16" fmla="*/ 3237 w 6666"/>
                <a:gd name="T17" fmla="*/ 7261 h 8197"/>
                <a:gd name="T18" fmla="*/ 1548 w 6666"/>
                <a:gd name="T19" fmla="*/ 8197 h 8197"/>
                <a:gd name="T20" fmla="*/ 1302 w 6666"/>
                <a:gd name="T21" fmla="*/ 8039 h 8197"/>
                <a:gd name="T22" fmla="*/ 1272 w 6666"/>
                <a:gd name="T23" fmla="*/ 7784 h 8197"/>
                <a:gd name="T24" fmla="*/ 1411 w 6666"/>
                <a:gd name="T25" fmla="*/ 7746 h 8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66" h="8197">
                  <a:moveTo>
                    <a:pt x="1411" y="7746"/>
                  </a:moveTo>
                  <a:lnTo>
                    <a:pt x="0" y="3024"/>
                  </a:lnTo>
                  <a:lnTo>
                    <a:pt x="1302" y="862"/>
                  </a:lnTo>
                  <a:lnTo>
                    <a:pt x="3642" y="0"/>
                  </a:lnTo>
                  <a:lnTo>
                    <a:pt x="3642" y="3554"/>
                  </a:lnTo>
                  <a:lnTo>
                    <a:pt x="6666" y="4381"/>
                  </a:lnTo>
                  <a:lnTo>
                    <a:pt x="6666" y="5172"/>
                  </a:lnTo>
                  <a:lnTo>
                    <a:pt x="3571" y="6666"/>
                  </a:lnTo>
                  <a:lnTo>
                    <a:pt x="3237" y="7261"/>
                  </a:lnTo>
                  <a:lnTo>
                    <a:pt x="1548" y="8197"/>
                  </a:lnTo>
                  <a:lnTo>
                    <a:pt x="1302" y="8039"/>
                  </a:lnTo>
                  <a:lnTo>
                    <a:pt x="1272" y="7784"/>
                  </a:lnTo>
                  <a:lnTo>
                    <a:pt x="1411" y="7746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2183733" y="3354374"/>
              <a:ext cx="1302397" cy="1867122"/>
            </a:xfrm>
            <a:custGeom>
              <a:avLst/>
              <a:gdLst>
                <a:gd name="T0" fmla="*/ 0 w 6160"/>
                <a:gd name="T1" fmla="*/ 0 h 8831"/>
                <a:gd name="T2" fmla="*/ 106 w 6160"/>
                <a:gd name="T3" fmla="*/ 4117 h 8831"/>
                <a:gd name="T4" fmla="*/ 106 w 6160"/>
                <a:gd name="T5" fmla="*/ 4188 h 8831"/>
                <a:gd name="T6" fmla="*/ 2833 w 6160"/>
                <a:gd name="T7" fmla="*/ 7354 h 8831"/>
                <a:gd name="T8" fmla="*/ 4504 w 6160"/>
                <a:gd name="T9" fmla="*/ 8831 h 8831"/>
                <a:gd name="T10" fmla="*/ 6160 w 6160"/>
                <a:gd name="T11" fmla="*/ 8380 h 8831"/>
                <a:gd name="T12" fmla="*/ 6051 w 6160"/>
                <a:gd name="T13" fmla="*/ 1496 h 8831"/>
                <a:gd name="T14" fmla="*/ 0 w 6160"/>
                <a:gd name="T15" fmla="*/ 0 h 8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60" h="8831">
                  <a:moveTo>
                    <a:pt x="0" y="0"/>
                  </a:moveTo>
                  <a:lnTo>
                    <a:pt x="106" y="4117"/>
                  </a:lnTo>
                  <a:lnTo>
                    <a:pt x="106" y="4188"/>
                  </a:lnTo>
                  <a:lnTo>
                    <a:pt x="2833" y="7354"/>
                  </a:lnTo>
                  <a:lnTo>
                    <a:pt x="4504" y="8831"/>
                  </a:lnTo>
                  <a:lnTo>
                    <a:pt x="6160" y="8380"/>
                  </a:lnTo>
                  <a:lnTo>
                    <a:pt x="6051" y="14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960883" y="7514204"/>
            <a:ext cx="5867482" cy="4414696"/>
            <a:chOff x="991700" y="3698578"/>
            <a:chExt cx="2951115" cy="2220420"/>
          </a:xfrm>
        </p:grpSpPr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991700" y="3698578"/>
              <a:ext cx="1785088" cy="998364"/>
            </a:xfrm>
            <a:custGeom>
              <a:avLst/>
              <a:gdLst>
                <a:gd name="T0" fmla="*/ 5699 w 8443"/>
                <a:gd name="T1" fmla="*/ 0 h 4722"/>
                <a:gd name="T2" fmla="*/ 0 w 8443"/>
                <a:gd name="T3" fmla="*/ 2030 h 4722"/>
                <a:gd name="T4" fmla="*/ 2429 w 8443"/>
                <a:gd name="T5" fmla="*/ 4722 h 4722"/>
                <a:gd name="T6" fmla="*/ 5647 w 8443"/>
                <a:gd name="T7" fmla="*/ 3800 h 4722"/>
                <a:gd name="T8" fmla="*/ 7335 w 8443"/>
                <a:gd name="T9" fmla="*/ 4169 h 4722"/>
                <a:gd name="T10" fmla="*/ 8443 w 8443"/>
                <a:gd name="T11" fmla="*/ 2692 h 4722"/>
                <a:gd name="T12" fmla="*/ 5780 w 8443"/>
                <a:gd name="T13" fmla="*/ 1926 h 4722"/>
                <a:gd name="T14" fmla="*/ 5699 w 8443"/>
                <a:gd name="T15" fmla="*/ 0 h 4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43" h="4722">
                  <a:moveTo>
                    <a:pt x="5699" y="0"/>
                  </a:moveTo>
                  <a:lnTo>
                    <a:pt x="0" y="2030"/>
                  </a:lnTo>
                  <a:lnTo>
                    <a:pt x="2429" y="4722"/>
                  </a:lnTo>
                  <a:lnTo>
                    <a:pt x="5647" y="3800"/>
                  </a:lnTo>
                  <a:lnTo>
                    <a:pt x="7335" y="4169"/>
                  </a:lnTo>
                  <a:lnTo>
                    <a:pt x="8443" y="2692"/>
                  </a:lnTo>
                  <a:lnTo>
                    <a:pt x="5780" y="1926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40C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1879065" y="4267745"/>
              <a:ext cx="2063750" cy="1651253"/>
            </a:xfrm>
            <a:custGeom>
              <a:avLst/>
              <a:gdLst>
                <a:gd name="T0" fmla="*/ 1713 w 9761"/>
                <a:gd name="T1" fmla="*/ 7810 h 7810"/>
                <a:gd name="T2" fmla="*/ 0 w 9761"/>
                <a:gd name="T3" fmla="*/ 5012 h 7810"/>
                <a:gd name="T4" fmla="*/ 1450 w 9761"/>
                <a:gd name="T5" fmla="*/ 1108 h 7810"/>
                <a:gd name="T6" fmla="*/ 4246 w 9761"/>
                <a:gd name="T7" fmla="*/ 0 h 7810"/>
                <a:gd name="T8" fmla="*/ 4274 w 9761"/>
                <a:gd name="T9" fmla="*/ 3034 h 7810"/>
                <a:gd name="T10" fmla="*/ 7544 w 9761"/>
                <a:gd name="T11" fmla="*/ 4088 h 7810"/>
                <a:gd name="T12" fmla="*/ 9761 w 9761"/>
                <a:gd name="T13" fmla="*/ 2980 h 7810"/>
                <a:gd name="T14" fmla="*/ 9761 w 9761"/>
                <a:gd name="T15" fmla="*/ 3627 h 7810"/>
                <a:gd name="T16" fmla="*/ 1713 w 9761"/>
                <a:gd name="T17" fmla="*/ 7810 h 7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61" h="7810">
                  <a:moveTo>
                    <a:pt x="1713" y="7810"/>
                  </a:moveTo>
                  <a:lnTo>
                    <a:pt x="0" y="5012"/>
                  </a:lnTo>
                  <a:lnTo>
                    <a:pt x="1450" y="1108"/>
                  </a:lnTo>
                  <a:lnTo>
                    <a:pt x="4246" y="0"/>
                  </a:lnTo>
                  <a:lnTo>
                    <a:pt x="4274" y="3034"/>
                  </a:lnTo>
                  <a:lnTo>
                    <a:pt x="7544" y="4088"/>
                  </a:lnTo>
                  <a:lnTo>
                    <a:pt x="9761" y="2980"/>
                  </a:lnTo>
                  <a:lnTo>
                    <a:pt x="9761" y="3627"/>
                  </a:lnTo>
                  <a:lnTo>
                    <a:pt x="1713" y="7810"/>
                  </a:lnTo>
                  <a:close/>
                </a:path>
              </a:pathLst>
            </a:custGeom>
            <a:solidFill>
              <a:srgbClr val="40C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991700" y="4127778"/>
              <a:ext cx="1249541" cy="1791220"/>
            </a:xfrm>
            <a:custGeom>
              <a:avLst/>
              <a:gdLst>
                <a:gd name="T0" fmla="*/ 397 w 5910"/>
                <a:gd name="T1" fmla="*/ 6333 h 8472"/>
                <a:gd name="T2" fmla="*/ 0 w 5910"/>
                <a:gd name="T3" fmla="*/ 0 h 8472"/>
                <a:gd name="T4" fmla="*/ 5647 w 5910"/>
                <a:gd name="T5" fmla="*/ 1770 h 8472"/>
                <a:gd name="T6" fmla="*/ 5910 w 5910"/>
                <a:gd name="T7" fmla="*/ 8472 h 8472"/>
                <a:gd name="T8" fmla="*/ 397 w 5910"/>
                <a:gd name="T9" fmla="*/ 6333 h 8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0" h="8472">
                  <a:moveTo>
                    <a:pt x="397" y="6333"/>
                  </a:moveTo>
                  <a:lnTo>
                    <a:pt x="0" y="0"/>
                  </a:lnTo>
                  <a:lnTo>
                    <a:pt x="5647" y="1770"/>
                  </a:lnTo>
                  <a:lnTo>
                    <a:pt x="5910" y="8472"/>
                  </a:lnTo>
                  <a:lnTo>
                    <a:pt x="397" y="6333"/>
                  </a:lnTo>
                  <a:close/>
                </a:path>
              </a:pathLst>
            </a:custGeom>
            <a:solidFill>
              <a:srgbClr val="2FA2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2894959" y="9257246"/>
            <a:ext cx="1269898" cy="1077218"/>
          </a:xfrm>
          <a:prstGeom prst="rect">
            <a:avLst/>
          </a:prstGeom>
          <a:scene3d>
            <a:camera prst="isometricLeftDown">
              <a:rot lat="1169263" lon="1680000" rev="179983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6400" dirty="0">
                <a:latin typeface="Montserrat"/>
              </a:rPr>
              <a:t>04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488762" y="7589038"/>
            <a:ext cx="1191352" cy="1077218"/>
          </a:xfrm>
          <a:prstGeom prst="rect">
            <a:avLst/>
          </a:prstGeom>
          <a:scene3d>
            <a:camera prst="isometricLeftDown">
              <a:rot lat="1180319" lon="1734691" rev="73277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6400" dirty="0">
                <a:latin typeface="Montserrat"/>
              </a:rPr>
              <a:t>03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744103" y="6010032"/>
            <a:ext cx="1194558" cy="1077218"/>
          </a:xfrm>
          <a:prstGeom prst="rect">
            <a:avLst/>
          </a:prstGeom>
          <a:scene3d>
            <a:camera prst="isometricLeftDown">
              <a:rot lat="1182029" lon="1416060" rev="21565875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6400" dirty="0">
                <a:latin typeface="Montserrat"/>
              </a:rPr>
              <a:t>02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0149894" y="4491496"/>
            <a:ext cx="1024639" cy="1077218"/>
          </a:xfrm>
          <a:prstGeom prst="rect">
            <a:avLst/>
          </a:prstGeom>
          <a:scene3d>
            <a:camera prst="isometricLeftDown">
              <a:rot lat="1174375" lon="1097626" rev="21458801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2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6400" dirty="0">
                <a:latin typeface="Montserrat"/>
              </a:rPr>
              <a:t>01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819BDCA-57D4-4237-81B2-10985CCCF953}"/>
              </a:ext>
            </a:extLst>
          </p:cNvPr>
          <p:cNvGrpSpPr/>
          <p:nvPr/>
        </p:nvGrpSpPr>
        <p:grpSpPr>
          <a:xfrm>
            <a:off x="14074722" y="3673592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67" name="Freeform 5">
              <a:extLst>
                <a:ext uri="{FF2B5EF4-FFF2-40B4-BE49-F238E27FC236}">
                  <a16:creationId xmlns:a16="http://schemas.microsoft.com/office/drawing/2014/main" id="{8E0DE878-39CB-4A57-81E9-C2E870A01C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1" name="Freeform 9">
              <a:extLst>
                <a:ext uri="{FF2B5EF4-FFF2-40B4-BE49-F238E27FC236}">
                  <a16:creationId xmlns:a16="http://schemas.microsoft.com/office/drawing/2014/main" id="{38396791-6D1F-4351-A876-8764B18FA884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8F6BDB9D-AB1C-4923-A6F5-376F28E4F948}"/>
              </a:ext>
            </a:extLst>
          </p:cNvPr>
          <p:cNvSpPr/>
          <p:nvPr/>
        </p:nvSpPr>
        <p:spPr>
          <a:xfrm>
            <a:off x="15664005" y="3659917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C524199-8D7A-4C98-9E6C-BF867FF9AAEB}"/>
              </a:ext>
            </a:extLst>
          </p:cNvPr>
          <p:cNvSpPr/>
          <p:nvPr/>
        </p:nvSpPr>
        <p:spPr>
          <a:xfrm>
            <a:off x="15664005" y="595108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2C5C6AF-8F52-4B83-8490-9A096FF23F42}"/>
              </a:ext>
            </a:extLst>
          </p:cNvPr>
          <p:cNvSpPr/>
          <p:nvPr/>
        </p:nvSpPr>
        <p:spPr>
          <a:xfrm>
            <a:off x="15664005" y="8250021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D79C4E44-9C33-4440-BA9C-AB028668D843}"/>
              </a:ext>
            </a:extLst>
          </p:cNvPr>
          <p:cNvSpPr/>
          <p:nvPr/>
        </p:nvSpPr>
        <p:spPr>
          <a:xfrm>
            <a:off x="15664005" y="1065118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6" name="Freeform 104">
            <a:extLst>
              <a:ext uri="{FF2B5EF4-FFF2-40B4-BE49-F238E27FC236}">
                <a16:creationId xmlns:a16="http://schemas.microsoft.com/office/drawing/2014/main" id="{F5FE4EBF-665D-4C0D-BE90-AB64B87B7E77}"/>
              </a:ext>
            </a:extLst>
          </p:cNvPr>
          <p:cNvSpPr>
            <a:spLocks noEditPoints="1"/>
          </p:cNvSpPr>
          <p:nvPr/>
        </p:nvSpPr>
        <p:spPr bwMode="auto">
          <a:xfrm>
            <a:off x="14457768" y="10651183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7" name="Freeform 20">
            <a:extLst>
              <a:ext uri="{FF2B5EF4-FFF2-40B4-BE49-F238E27FC236}">
                <a16:creationId xmlns:a16="http://schemas.microsoft.com/office/drawing/2014/main" id="{847D165B-522C-43FA-9FE3-4CCDAB049A57}"/>
              </a:ext>
            </a:extLst>
          </p:cNvPr>
          <p:cNvSpPr>
            <a:spLocks noEditPoints="1"/>
          </p:cNvSpPr>
          <p:nvPr/>
        </p:nvSpPr>
        <p:spPr bwMode="auto">
          <a:xfrm>
            <a:off x="14143877" y="6081846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298F9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88" name="Freeform 69">
            <a:extLst>
              <a:ext uri="{FF2B5EF4-FFF2-40B4-BE49-F238E27FC236}">
                <a16:creationId xmlns:a16="http://schemas.microsoft.com/office/drawing/2014/main" id="{07AF944B-FB37-4B66-B7EE-55597D6231EB}"/>
              </a:ext>
            </a:extLst>
          </p:cNvPr>
          <p:cNvSpPr>
            <a:spLocks noEditPoints="1"/>
          </p:cNvSpPr>
          <p:nvPr/>
        </p:nvSpPr>
        <p:spPr bwMode="auto">
          <a:xfrm>
            <a:off x="14264055" y="8430726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8FBE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692FBCF-B170-4F95-82E2-A109F9D89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8433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6068876" y="7937089"/>
            <a:ext cx="4026780" cy="4451326"/>
            <a:chOff x="7773057" y="3882540"/>
            <a:chExt cx="2032509" cy="2246798"/>
          </a:xfrm>
        </p:grpSpPr>
        <p:sp>
          <p:nvSpPr>
            <p:cNvPr id="56" name="Freeform 20"/>
            <p:cNvSpPr>
              <a:spLocks/>
            </p:cNvSpPr>
            <p:nvPr/>
          </p:nvSpPr>
          <p:spPr bwMode="auto">
            <a:xfrm>
              <a:off x="8539734" y="4756226"/>
              <a:ext cx="1265832" cy="1373112"/>
            </a:xfrm>
            <a:custGeom>
              <a:avLst/>
              <a:gdLst>
                <a:gd name="T0" fmla="*/ 1983 w 9416"/>
                <a:gd name="T1" fmla="*/ 10214 h 10214"/>
                <a:gd name="T2" fmla="*/ 9416 w 9416"/>
                <a:gd name="T3" fmla="*/ 6226 h 10214"/>
                <a:gd name="T4" fmla="*/ 9416 w 9416"/>
                <a:gd name="T5" fmla="*/ 2793 h 10214"/>
                <a:gd name="T6" fmla="*/ 3374 w 9416"/>
                <a:gd name="T7" fmla="*/ 0 h 10214"/>
                <a:gd name="T8" fmla="*/ 1983 w 9416"/>
                <a:gd name="T9" fmla="*/ 655 h 10214"/>
                <a:gd name="T10" fmla="*/ 0 w 9416"/>
                <a:gd name="T11" fmla="*/ 3558 h 10214"/>
                <a:gd name="T12" fmla="*/ 1983 w 9416"/>
                <a:gd name="T13" fmla="*/ 10214 h 10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16" h="10214">
                  <a:moveTo>
                    <a:pt x="1983" y="10214"/>
                  </a:moveTo>
                  <a:lnTo>
                    <a:pt x="9416" y="6226"/>
                  </a:lnTo>
                  <a:lnTo>
                    <a:pt x="9416" y="2793"/>
                  </a:lnTo>
                  <a:lnTo>
                    <a:pt x="3374" y="0"/>
                  </a:lnTo>
                  <a:lnTo>
                    <a:pt x="1983" y="655"/>
                  </a:lnTo>
                  <a:lnTo>
                    <a:pt x="0" y="3558"/>
                  </a:lnTo>
                  <a:lnTo>
                    <a:pt x="1983" y="1021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7" name="Freeform 21"/>
            <p:cNvSpPr>
              <a:spLocks/>
            </p:cNvSpPr>
            <p:nvPr/>
          </p:nvSpPr>
          <p:spPr bwMode="auto">
            <a:xfrm>
              <a:off x="7773057" y="3882540"/>
              <a:ext cx="1236794" cy="1174821"/>
            </a:xfrm>
            <a:custGeom>
              <a:avLst/>
              <a:gdLst>
                <a:gd name="T0" fmla="*/ 0 w 9200"/>
                <a:gd name="T1" fmla="*/ 4262 h 8739"/>
                <a:gd name="T2" fmla="*/ 2698 w 9200"/>
                <a:gd name="T3" fmla="*/ 0 h 8739"/>
                <a:gd name="T4" fmla="*/ 7686 w 9200"/>
                <a:gd name="T5" fmla="*/ 1318 h 8739"/>
                <a:gd name="T6" fmla="*/ 9200 w 9200"/>
                <a:gd name="T7" fmla="*/ 3721 h 8739"/>
                <a:gd name="T8" fmla="*/ 7686 w 9200"/>
                <a:gd name="T9" fmla="*/ 7154 h 8739"/>
                <a:gd name="T10" fmla="*/ 3402 w 9200"/>
                <a:gd name="T11" fmla="*/ 8739 h 8739"/>
                <a:gd name="T12" fmla="*/ 0 w 9200"/>
                <a:gd name="T13" fmla="*/ 4262 h 8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00" h="8739">
                  <a:moveTo>
                    <a:pt x="0" y="4262"/>
                  </a:moveTo>
                  <a:lnTo>
                    <a:pt x="2698" y="0"/>
                  </a:lnTo>
                  <a:lnTo>
                    <a:pt x="7686" y="1318"/>
                  </a:lnTo>
                  <a:lnTo>
                    <a:pt x="9200" y="3721"/>
                  </a:lnTo>
                  <a:lnTo>
                    <a:pt x="7686" y="7154"/>
                  </a:lnTo>
                  <a:lnTo>
                    <a:pt x="3402" y="8739"/>
                  </a:lnTo>
                  <a:lnTo>
                    <a:pt x="0" y="426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8" name="Freeform 22"/>
            <p:cNvSpPr>
              <a:spLocks/>
            </p:cNvSpPr>
            <p:nvPr/>
          </p:nvSpPr>
          <p:spPr bwMode="auto">
            <a:xfrm>
              <a:off x="7773057" y="4455497"/>
              <a:ext cx="1033261" cy="1673841"/>
            </a:xfrm>
            <a:custGeom>
              <a:avLst/>
              <a:gdLst>
                <a:gd name="T0" fmla="*/ 0 w 7686"/>
                <a:gd name="T1" fmla="*/ 0 h 12451"/>
                <a:gd name="T2" fmla="*/ 307 w 7686"/>
                <a:gd name="T3" fmla="*/ 8954 h 12451"/>
                <a:gd name="T4" fmla="*/ 7686 w 7686"/>
                <a:gd name="T5" fmla="*/ 12451 h 12451"/>
                <a:gd name="T6" fmla="*/ 7686 w 7686"/>
                <a:gd name="T7" fmla="*/ 2892 h 12451"/>
                <a:gd name="T8" fmla="*/ 0 w 7686"/>
                <a:gd name="T9" fmla="*/ 0 h 12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86" h="12451">
                  <a:moveTo>
                    <a:pt x="0" y="0"/>
                  </a:moveTo>
                  <a:lnTo>
                    <a:pt x="307" y="8954"/>
                  </a:lnTo>
                  <a:lnTo>
                    <a:pt x="7686" y="12451"/>
                  </a:lnTo>
                  <a:lnTo>
                    <a:pt x="7686" y="28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4157093" y="5503011"/>
            <a:ext cx="4198570" cy="3569214"/>
            <a:chOff x="6808088" y="2653945"/>
            <a:chExt cx="2119219" cy="1801553"/>
          </a:xfrm>
        </p:grpSpPr>
        <p:sp>
          <p:nvSpPr>
            <p:cNvPr id="59" name="Freeform 23"/>
            <p:cNvSpPr>
              <a:spLocks/>
            </p:cNvSpPr>
            <p:nvPr/>
          </p:nvSpPr>
          <p:spPr bwMode="auto">
            <a:xfrm>
              <a:off x="7575169" y="2905202"/>
              <a:ext cx="1352138" cy="1550296"/>
            </a:xfrm>
            <a:custGeom>
              <a:avLst/>
              <a:gdLst>
                <a:gd name="T0" fmla="*/ 1472 w 10058"/>
                <a:gd name="T1" fmla="*/ 11532 h 11532"/>
                <a:gd name="T2" fmla="*/ 9158 w 10058"/>
                <a:gd name="T3" fmla="*/ 8588 h 11532"/>
                <a:gd name="T4" fmla="*/ 10058 w 10058"/>
                <a:gd name="T5" fmla="*/ 5829 h 11532"/>
                <a:gd name="T6" fmla="*/ 9127 w 10058"/>
                <a:gd name="T7" fmla="*/ 4160 h 11532"/>
                <a:gd name="T8" fmla="*/ 5181 w 10058"/>
                <a:gd name="T9" fmla="*/ 0 h 11532"/>
                <a:gd name="T10" fmla="*/ 1165 w 10058"/>
                <a:gd name="T11" fmla="*/ 1871 h 11532"/>
                <a:gd name="T12" fmla="*/ 0 w 10058"/>
                <a:gd name="T13" fmla="*/ 4449 h 11532"/>
                <a:gd name="T14" fmla="*/ 1472 w 10058"/>
                <a:gd name="T15" fmla="*/ 11532 h 1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58" h="11532">
                  <a:moveTo>
                    <a:pt x="1472" y="11532"/>
                  </a:moveTo>
                  <a:lnTo>
                    <a:pt x="9158" y="8588"/>
                  </a:lnTo>
                  <a:lnTo>
                    <a:pt x="10058" y="5829"/>
                  </a:lnTo>
                  <a:lnTo>
                    <a:pt x="9127" y="4160"/>
                  </a:lnTo>
                  <a:lnTo>
                    <a:pt x="5181" y="0"/>
                  </a:lnTo>
                  <a:lnTo>
                    <a:pt x="1165" y="1871"/>
                  </a:lnTo>
                  <a:lnTo>
                    <a:pt x="0" y="4449"/>
                  </a:lnTo>
                  <a:lnTo>
                    <a:pt x="1472" y="11532"/>
                  </a:lnTo>
                  <a:close/>
                </a:path>
              </a:pathLst>
            </a:custGeom>
            <a:solidFill>
              <a:srgbClr val="2FA2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0" name="Freeform 24"/>
            <p:cNvSpPr>
              <a:spLocks/>
            </p:cNvSpPr>
            <p:nvPr/>
          </p:nvSpPr>
          <p:spPr bwMode="auto">
            <a:xfrm>
              <a:off x="6808088" y="2884499"/>
              <a:ext cx="964969" cy="1570998"/>
            </a:xfrm>
            <a:custGeom>
              <a:avLst/>
              <a:gdLst>
                <a:gd name="T0" fmla="*/ 7178 w 7178"/>
                <a:gd name="T1" fmla="*/ 11686 h 11686"/>
                <a:gd name="T2" fmla="*/ 6871 w 7178"/>
                <a:gd name="T3" fmla="*/ 2025 h 11686"/>
                <a:gd name="T4" fmla="*/ 4907 w 7178"/>
                <a:gd name="T5" fmla="*/ 0 h 11686"/>
                <a:gd name="T6" fmla="*/ 0 w 7178"/>
                <a:gd name="T7" fmla="*/ 0 h 11686"/>
                <a:gd name="T8" fmla="*/ 491 w 7178"/>
                <a:gd name="T9" fmla="*/ 9078 h 11686"/>
                <a:gd name="T10" fmla="*/ 7178 w 7178"/>
                <a:gd name="T11" fmla="*/ 11686 h 11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78" h="11686">
                  <a:moveTo>
                    <a:pt x="7178" y="11686"/>
                  </a:moveTo>
                  <a:lnTo>
                    <a:pt x="6871" y="2025"/>
                  </a:lnTo>
                  <a:lnTo>
                    <a:pt x="4907" y="0"/>
                  </a:lnTo>
                  <a:lnTo>
                    <a:pt x="0" y="0"/>
                  </a:lnTo>
                  <a:lnTo>
                    <a:pt x="491" y="9078"/>
                  </a:lnTo>
                  <a:lnTo>
                    <a:pt x="7178" y="11686"/>
                  </a:lnTo>
                  <a:close/>
                </a:path>
              </a:pathLst>
            </a:custGeom>
            <a:solidFill>
              <a:srgbClr val="40C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4" name="Freeform 25"/>
            <p:cNvSpPr>
              <a:spLocks/>
            </p:cNvSpPr>
            <p:nvPr/>
          </p:nvSpPr>
          <p:spPr bwMode="auto">
            <a:xfrm>
              <a:off x="6808088" y="2653945"/>
              <a:ext cx="1121585" cy="502784"/>
            </a:xfrm>
            <a:custGeom>
              <a:avLst/>
              <a:gdLst>
                <a:gd name="T0" fmla="*/ 6753 w 8343"/>
                <a:gd name="T1" fmla="*/ 0 h 3740"/>
                <a:gd name="T2" fmla="*/ 0 w 8343"/>
                <a:gd name="T3" fmla="*/ 1715 h 3740"/>
                <a:gd name="T4" fmla="*/ 6871 w 8343"/>
                <a:gd name="T5" fmla="*/ 3740 h 3740"/>
                <a:gd name="T6" fmla="*/ 8343 w 8343"/>
                <a:gd name="T7" fmla="*/ 1226 h 3740"/>
                <a:gd name="T8" fmla="*/ 6753 w 8343"/>
                <a:gd name="T9" fmla="*/ 0 h 3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3" h="3740">
                  <a:moveTo>
                    <a:pt x="6753" y="0"/>
                  </a:moveTo>
                  <a:lnTo>
                    <a:pt x="0" y="1715"/>
                  </a:lnTo>
                  <a:lnTo>
                    <a:pt x="6871" y="3740"/>
                  </a:lnTo>
                  <a:lnTo>
                    <a:pt x="8343" y="1226"/>
                  </a:lnTo>
                  <a:lnTo>
                    <a:pt x="6753" y="0"/>
                  </a:lnTo>
                  <a:close/>
                </a:path>
              </a:pathLst>
            </a:custGeom>
            <a:solidFill>
              <a:srgbClr val="2FA2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8107702" y="5911308"/>
            <a:ext cx="4533360" cy="4835392"/>
            <a:chOff x="8802150" y="2860032"/>
            <a:chExt cx="2288204" cy="2440654"/>
          </a:xfrm>
        </p:grpSpPr>
        <p:sp>
          <p:nvSpPr>
            <p:cNvPr id="65" name="Freeform 26"/>
            <p:cNvSpPr>
              <a:spLocks/>
            </p:cNvSpPr>
            <p:nvPr/>
          </p:nvSpPr>
          <p:spPr bwMode="auto">
            <a:xfrm>
              <a:off x="9655673" y="3415245"/>
              <a:ext cx="1434681" cy="1885441"/>
            </a:xfrm>
            <a:custGeom>
              <a:avLst/>
              <a:gdLst>
                <a:gd name="T0" fmla="*/ 2575 w 10672"/>
                <a:gd name="T1" fmla="*/ 14025 h 14025"/>
                <a:gd name="T2" fmla="*/ 10058 w 10672"/>
                <a:gd name="T3" fmla="*/ 10141 h 14025"/>
                <a:gd name="T4" fmla="*/ 10672 w 10672"/>
                <a:gd name="T5" fmla="*/ 0 h 14025"/>
                <a:gd name="T6" fmla="*/ 4744 w 10672"/>
                <a:gd name="T7" fmla="*/ 366 h 14025"/>
                <a:gd name="T8" fmla="*/ 2903 w 10672"/>
                <a:gd name="T9" fmla="*/ 3107 h 14025"/>
                <a:gd name="T10" fmla="*/ 0 w 10672"/>
                <a:gd name="T11" fmla="*/ 5805 h 14025"/>
                <a:gd name="T12" fmla="*/ 2575 w 10672"/>
                <a:gd name="T13" fmla="*/ 14025 h 14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72" h="14025">
                  <a:moveTo>
                    <a:pt x="2575" y="14025"/>
                  </a:moveTo>
                  <a:lnTo>
                    <a:pt x="10058" y="10141"/>
                  </a:lnTo>
                  <a:lnTo>
                    <a:pt x="10672" y="0"/>
                  </a:lnTo>
                  <a:lnTo>
                    <a:pt x="4744" y="366"/>
                  </a:lnTo>
                  <a:lnTo>
                    <a:pt x="2903" y="3107"/>
                  </a:lnTo>
                  <a:lnTo>
                    <a:pt x="0" y="5805"/>
                  </a:lnTo>
                  <a:lnTo>
                    <a:pt x="2575" y="14025"/>
                  </a:lnTo>
                  <a:close/>
                </a:path>
              </a:pathLst>
            </a:custGeom>
            <a:solidFill>
              <a:srgbClr val="5D7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6" name="Freeform 27"/>
            <p:cNvSpPr>
              <a:spLocks/>
            </p:cNvSpPr>
            <p:nvPr/>
          </p:nvSpPr>
          <p:spPr bwMode="auto">
            <a:xfrm>
              <a:off x="8802150" y="2860032"/>
              <a:ext cx="2288204" cy="1363297"/>
            </a:xfrm>
            <a:custGeom>
              <a:avLst/>
              <a:gdLst>
                <a:gd name="T0" fmla="*/ 0 w 17021"/>
                <a:gd name="T1" fmla="*/ 4496 h 10141"/>
                <a:gd name="T2" fmla="*/ 3445 w 17021"/>
                <a:gd name="T3" fmla="*/ 0 h 10141"/>
                <a:gd name="T4" fmla="*/ 7944 w 17021"/>
                <a:gd name="T5" fmla="*/ 1860 h 10141"/>
                <a:gd name="T6" fmla="*/ 17021 w 17021"/>
                <a:gd name="T7" fmla="*/ 4130 h 10141"/>
                <a:gd name="T8" fmla="*/ 9252 w 17021"/>
                <a:gd name="T9" fmla="*/ 7237 h 10141"/>
                <a:gd name="T10" fmla="*/ 3691 w 17021"/>
                <a:gd name="T11" fmla="*/ 10141 h 10141"/>
                <a:gd name="T12" fmla="*/ 0 w 17021"/>
                <a:gd name="T13" fmla="*/ 4496 h 10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21" h="10141">
                  <a:moveTo>
                    <a:pt x="0" y="4496"/>
                  </a:moveTo>
                  <a:lnTo>
                    <a:pt x="3445" y="0"/>
                  </a:lnTo>
                  <a:lnTo>
                    <a:pt x="7944" y="1860"/>
                  </a:lnTo>
                  <a:lnTo>
                    <a:pt x="17021" y="4130"/>
                  </a:lnTo>
                  <a:lnTo>
                    <a:pt x="9252" y="7237"/>
                  </a:lnTo>
                  <a:lnTo>
                    <a:pt x="3691" y="10141"/>
                  </a:lnTo>
                  <a:lnTo>
                    <a:pt x="0" y="4496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7" name="Freeform 28"/>
            <p:cNvSpPr>
              <a:spLocks/>
            </p:cNvSpPr>
            <p:nvPr/>
          </p:nvSpPr>
          <p:spPr bwMode="auto">
            <a:xfrm>
              <a:off x="8802150" y="3464448"/>
              <a:ext cx="1243785" cy="1836237"/>
            </a:xfrm>
            <a:custGeom>
              <a:avLst/>
              <a:gdLst>
                <a:gd name="T0" fmla="*/ 0 w 9252"/>
                <a:gd name="T1" fmla="*/ 0 h 13659"/>
                <a:gd name="T2" fmla="*/ 31 w 9252"/>
                <a:gd name="T3" fmla="*/ 10264 h 13659"/>
                <a:gd name="T4" fmla="*/ 8924 w 9252"/>
                <a:gd name="T5" fmla="*/ 13659 h 13659"/>
                <a:gd name="T6" fmla="*/ 9252 w 9252"/>
                <a:gd name="T7" fmla="*/ 2741 h 13659"/>
                <a:gd name="T8" fmla="*/ 0 w 9252"/>
                <a:gd name="T9" fmla="*/ 0 h 13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52" h="13659">
                  <a:moveTo>
                    <a:pt x="0" y="0"/>
                  </a:moveTo>
                  <a:lnTo>
                    <a:pt x="31" y="10264"/>
                  </a:lnTo>
                  <a:lnTo>
                    <a:pt x="8924" y="13659"/>
                  </a:lnTo>
                  <a:lnTo>
                    <a:pt x="9252" y="27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96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5899483" y="3285468"/>
            <a:ext cx="4416438" cy="3800128"/>
            <a:chOff x="7687556" y="1534645"/>
            <a:chExt cx="2229188" cy="1918107"/>
          </a:xfrm>
        </p:grpSpPr>
        <p:sp>
          <p:nvSpPr>
            <p:cNvPr id="81" name="Freeform 29"/>
            <p:cNvSpPr>
              <a:spLocks/>
            </p:cNvSpPr>
            <p:nvPr/>
          </p:nvSpPr>
          <p:spPr bwMode="auto">
            <a:xfrm>
              <a:off x="8435279" y="1707796"/>
              <a:ext cx="1481465" cy="1744956"/>
            </a:xfrm>
            <a:custGeom>
              <a:avLst/>
              <a:gdLst>
                <a:gd name="T0" fmla="*/ 2729 w 11020"/>
                <a:gd name="T1" fmla="*/ 12980 h 12980"/>
                <a:gd name="T2" fmla="*/ 10673 w 11020"/>
                <a:gd name="T3" fmla="*/ 10343 h 12980"/>
                <a:gd name="T4" fmla="*/ 11020 w 11020"/>
                <a:gd name="T5" fmla="*/ 0 h 12980"/>
                <a:gd name="T6" fmla="*/ 3660 w 11020"/>
                <a:gd name="T7" fmla="*/ 316 h 12980"/>
                <a:gd name="T8" fmla="*/ 2760 w 11020"/>
                <a:gd name="T9" fmla="*/ 1921 h 12980"/>
                <a:gd name="T10" fmla="*/ 0 w 11020"/>
                <a:gd name="T11" fmla="*/ 4149 h 12980"/>
                <a:gd name="T12" fmla="*/ 2729 w 11020"/>
                <a:gd name="T13" fmla="*/ 12980 h 12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20" h="12980">
                  <a:moveTo>
                    <a:pt x="2729" y="12980"/>
                  </a:moveTo>
                  <a:lnTo>
                    <a:pt x="10673" y="10343"/>
                  </a:lnTo>
                  <a:lnTo>
                    <a:pt x="11020" y="0"/>
                  </a:lnTo>
                  <a:lnTo>
                    <a:pt x="3660" y="316"/>
                  </a:lnTo>
                  <a:lnTo>
                    <a:pt x="2760" y="1921"/>
                  </a:lnTo>
                  <a:lnTo>
                    <a:pt x="0" y="4149"/>
                  </a:lnTo>
                  <a:lnTo>
                    <a:pt x="2729" y="1298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82" name="Freeform 30"/>
            <p:cNvSpPr>
              <a:spLocks/>
            </p:cNvSpPr>
            <p:nvPr/>
          </p:nvSpPr>
          <p:spPr bwMode="auto">
            <a:xfrm>
              <a:off x="7687556" y="1710350"/>
              <a:ext cx="1118762" cy="1742402"/>
            </a:xfrm>
            <a:custGeom>
              <a:avLst/>
              <a:gdLst>
                <a:gd name="T0" fmla="*/ 0 w 8322"/>
                <a:gd name="T1" fmla="*/ 286 h 12961"/>
                <a:gd name="T2" fmla="*/ 329 w 8322"/>
                <a:gd name="T3" fmla="*/ 10672 h 12961"/>
                <a:gd name="T4" fmla="*/ 8291 w 8322"/>
                <a:gd name="T5" fmla="*/ 12961 h 12961"/>
                <a:gd name="T6" fmla="*/ 8322 w 8322"/>
                <a:gd name="T7" fmla="*/ 1902 h 12961"/>
                <a:gd name="T8" fmla="*/ 5768 w 8322"/>
                <a:gd name="T9" fmla="*/ 0 h 12961"/>
                <a:gd name="T10" fmla="*/ 0 w 8322"/>
                <a:gd name="T11" fmla="*/ 286 h 129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22" h="12961">
                  <a:moveTo>
                    <a:pt x="0" y="286"/>
                  </a:moveTo>
                  <a:lnTo>
                    <a:pt x="329" y="10672"/>
                  </a:lnTo>
                  <a:lnTo>
                    <a:pt x="8291" y="12961"/>
                  </a:lnTo>
                  <a:lnTo>
                    <a:pt x="8322" y="1902"/>
                  </a:lnTo>
                  <a:lnTo>
                    <a:pt x="5768" y="0"/>
                  </a:lnTo>
                  <a:lnTo>
                    <a:pt x="0" y="286"/>
                  </a:lnTo>
                  <a:close/>
                </a:path>
              </a:pathLst>
            </a:custGeom>
            <a:solidFill>
              <a:srgbClr val="8FBC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 dirty="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3" name="Freeform 31"/>
            <p:cNvSpPr>
              <a:spLocks/>
            </p:cNvSpPr>
            <p:nvPr/>
          </p:nvSpPr>
          <p:spPr bwMode="auto">
            <a:xfrm>
              <a:off x="7687556" y="1534645"/>
              <a:ext cx="2229188" cy="431399"/>
            </a:xfrm>
            <a:custGeom>
              <a:avLst/>
              <a:gdLst>
                <a:gd name="T0" fmla="*/ 8383 w 16582"/>
                <a:gd name="T1" fmla="*/ 0 h 3209"/>
                <a:gd name="T2" fmla="*/ 0 w 16582"/>
                <a:gd name="T3" fmla="*/ 1593 h 3209"/>
                <a:gd name="T4" fmla="*/ 8322 w 16582"/>
                <a:gd name="T5" fmla="*/ 3209 h 3209"/>
                <a:gd name="T6" fmla="*/ 16582 w 16582"/>
                <a:gd name="T7" fmla="*/ 1288 h 3209"/>
                <a:gd name="T8" fmla="*/ 8383 w 16582"/>
                <a:gd name="T9" fmla="*/ 0 h 3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82" h="3209">
                  <a:moveTo>
                    <a:pt x="8383" y="0"/>
                  </a:moveTo>
                  <a:lnTo>
                    <a:pt x="0" y="1593"/>
                  </a:lnTo>
                  <a:lnTo>
                    <a:pt x="8322" y="3209"/>
                  </a:lnTo>
                  <a:lnTo>
                    <a:pt x="16582" y="1288"/>
                  </a:lnTo>
                  <a:lnTo>
                    <a:pt x="8383" y="0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14600664" y="6936726"/>
            <a:ext cx="1024639" cy="1077218"/>
          </a:xfrm>
          <a:prstGeom prst="rect">
            <a:avLst/>
          </a:prstGeom>
          <a:scene3d>
            <a:camera prst="isometricOffAxis1Left">
              <a:rot lat="1001873" lon="2270338" rev="21593976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4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6400" dirty="0">
                <a:latin typeface="Montserrat"/>
              </a:rPr>
              <a:t>01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16380785" y="4753851"/>
            <a:ext cx="1253869" cy="1138773"/>
          </a:xfrm>
          <a:prstGeom prst="rect">
            <a:avLst/>
          </a:prstGeom>
          <a:scene3d>
            <a:camera prst="isometricOffAxis1Left">
              <a:rot lat="1001872" lon="2270335" rev="21593986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4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6800" dirty="0">
                <a:latin typeface="Montserrat"/>
              </a:rPr>
              <a:t>03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8612593" y="8287481"/>
            <a:ext cx="1406154" cy="1200329"/>
          </a:xfrm>
          <a:prstGeom prst="rect">
            <a:avLst/>
          </a:prstGeom>
          <a:scene3d>
            <a:camera prst="isometricOffAxis1Left">
              <a:rot lat="1257708" lon="1258647" rev="21416754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04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16463879" y="10090065"/>
            <a:ext cx="1257074" cy="1138773"/>
          </a:xfrm>
          <a:prstGeom prst="rect">
            <a:avLst/>
          </a:prstGeom>
          <a:scene3d>
            <a:camera prst="isometricOffAxis1Left">
              <a:rot lat="1301871" lon="2269771" rev="21593803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6800" dirty="0">
                <a:latin typeface="Montserrat"/>
              </a:rPr>
              <a:t>02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3619390-1807-4CFB-B592-62B3E493D65D}"/>
              </a:ext>
            </a:extLst>
          </p:cNvPr>
          <p:cNvSpPr/>
          <p:nvPr/>
        </p:nvSpPr>
        <p:spPr>
          <a:xfrm>
            <a:off x="3795559" y="390532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2508985-7605-4A46-A1D3-3ABBB30FB3EC}"/>
              </a:ext>
            </a:extLst>
          </p:cNvPr>
          <p:cNvSpPr/>
          <p:nvPr/>
        </p:nvSpPr>
        <p:spPr>
          <a:xfrm>
            <a:off x="3795559" y="619649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76BEABE-CC80-437D-8D7F-758B4FF90263}"/>
              </a:ext>
            </a:extLst>
          </p:cNvPr>
          <p:cNvSpPr/>
          <p:nvPr/>
        </p:nvSpPr>
        <p:spPr>
          <a:xfrm>
            <a:off x="3795559" y="849543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411E45A-0104-4DDD-B879-6546D1BD4939}"/>
              </a:ext>
            </a:extLst>
          </p:cNvPr>
          <p:cNvSpPr/>
          <p:nvPr/>
        </p:nvSpPr>
        <p:spPr>
          <a:xfrm>
            <a:off x="3795559" y="1089659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E16CD8E-63B2-416E-B39B-CA99209ADE65}"/>
              </a:ext>
            </a:extLst>
          </p:cNvPr>
          <p:cNvGrpSpPr/>
          <p:nvPr/>
        </p:nvGrpSpPr>
        <p:grpSpPr>
          <a:xfrm>
            <a:off x="9717307" y="3933893"/>
            <a:ext cx="932870" cy="1344929"/>
            <a:chOff x="8070381" y="750589"/>
            <a:chExt cx="1775895" cy="2560328"/>
          </a:xfrm>
          <a:solidFill>
            <a:srgbClr val="8FBC00"/>
          </a:solidFill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A82BB476-34EF-4647-BA92-689CE99BCF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5" name="Freeform 9">
              <a:extLst>
                <a:ext uri="{FF2B5EF4-FFF2-40B4-BE49-F238E27FC236}">
                  <a16:creationId xmlns:a16="http://schemas.microsoft.com/office/drawing/2014/main" id="{D700B292-8A8C-4630-8820-890C4E72964F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9" name="Freeform 104">
            <a:extLst>
              <a:ext uri="{FF2B5EF4-FFF2-40B4-BE49-F238E27FC236}">
                <a16:creationId xmlns:a16="http://schemas.microsoft.com/office/drawing/2014/main" id="{3805EFA1-86F5-4970-8FE2-03D6A033591D}"/>
              </a:ext>
            </a:extLst>
          </p:cNvPr>
          <p:cNvSpPr>
            <a:spLocks noEditPoints="1"/>
          </p:cNvSpPr>
          <p:nvPr/>
        </p:nvSpPr>
        <p:spPr bwMode="auto">
          <a:xfrm>
            <a:off x="10100353" y="10911484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72960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0" name="Freeform 20">
            <a:extLst>
              <a:ext uri="{FF2B5EF4-FFF2-40B4-BE49-F238E27FC236}">
                <a16:creationId xmlns:a16="http://schemas.microsoft.com/office/drawing/2014/main" id="{934819E4-77A2-4B17-AF4C-DA11703F53F1}"/>
              </a:ext>
            </a:extLst>
          </p:cNvPr>
          <p:cNvSpPr>
            <a:spLocks noEditPoints="1"/>
          </p:cNvSpPr>
          <p:nvPr/>
        </p:nvSpPr>
        <p:spPr bwMode="auto">
          <a:xfrm>
            <a:off x="9786462" y="6342147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1" name="Freeform 69">
            <a:extLst>
              <a:ext uri="{FF2B5EF4-FFF2-40B4-BE49-F238E27FC236}">
                <a16:creationId xmlns:a16="http://schemas.microsoft.com/office/drawing/2014/main" id="{308DC860-BA8F-4F22-BF63-228B89CF912C}"/>
              </a:ext>
            </a:extLst>
          </p:cNvPr>
          <p:cNvSpPr>
            <a:spLocks noEditPoints="1"/>
          </p:cNvSpPr>
          <p:nvPr/>
        </p:nvSpPr>
        <p:spPr bwMode="auto">
          <a:xfrm>
            <a:off x="9906640" y="8691027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D952B9-6F80-4BC4-A732-22F025B4B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00522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2537591" y="7137195"/>
            <a:ext cx="11092658" cy="4394570"/>
            <a:chOff x="6079893" y="3662602"/>
            <a:chExt cx="5546329" cy="2197285"/>
          </a:xfrm>
        </p:grpSpPr>
        <p:sp>
          <p:nvSpPr>
            <p:cNvPr id="56" name="Freeform 362"/>
            <p:cNvSpPr>
              <a:spLocks/>
            </p:cNvSpPr>
            <p:nvPr/>
          </p:nvSpPr>
          <p:spPr bwMode="auto">
            <a:xfrm>
              <a:off x="6079893" y="4103151"/>
              <a:ext cx="3819885" cy="1756736"/>
            </a:xfrm>
            <a:custGeom>
              <a:avLst/>
              <a:gdLst>
                <a:gd name="T0" fmla="*/ 14853 w 14853"/>
                <a:gd name="T1" fmla="*/ 6755 h 6755"/>
                <a:gd name="T2" fmla="*/ 14853 w 14853"/>
                <a:gd name="T3" fmla="*/ 3867 h 6755"/>
                <a:gd name="T4" fmla="*/ 0 w 14853"/>
                <a:gd name="T5" fmla="*/ 0 h 6755"/>
                <a:gd name="T6" fmla="*/ 0 w 14853"/>
                <a:gd name="T7" fmla="*/ 2290 h 6755"/>
                <a:gd name="T8" fmla="*/ 14853 w 14853"/>
                <a:gd name="T9" fmla="*/ 6755 h 6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53" h="6755">
                  <a:moveTo>
                    <a:pt x="14853" y="6755"/>
                  </a:moveTo>
                  <a:lnTo>
                    <a:pt x="14853" y="3867"/>
                  </a:lnTo>
                  <a:lnTo>
                    <a:pt x="0" y="0"/>
                  </a:lnTo>
                  <a:lnTo>
                    <a:pt x="0" y="2290"/>
                  </a:lnTo>
                  <a:lnTo>
                    <a:pt x="14853" y="6755"/>
                  </a:lnTo>
                  <a:close/>
                </a:path>
              </a:pathLst>
            </a:custGeom>
            <a:solidFill>
              <a:srgbClr val="40C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7" name="Freeform 363"/>
            <p:cNvSpPr>
              <a:spLocks/>
            </p:cNvSpPr>
            <p:nvPr/>
          </p:nvSpPr>
          <p:spPr bwMode="auto">
            <a:xfrm>
              <a:off x="9899778" y="4508332"/>
              <a:ext cx="1726444" cy="1351555"/>
            </a:xfrm>
            <a:custGeom>
              <a:avLst/>
              <a:gdLst>
                <a:gd name="T0" fmla="*/ 0 w 6713"/>
                <a:gd name="T1" fmla="*/ 2309 h 5197"/>
                <a:gd name="T2" fmla="*/ 6713 w 6713"/>
                <a:gd name="T3" fmla="*/ 0 h 5197"/>
                <a:gd name="T4" fmla="*/ 6713 w 6713"/>
                <a:gd name="T5" fmla="*/ 2540 h 5197"/>
                <a:gd name="T6" fmla="*/ 0 w 6713"/>
                <a:gd name="T7" fmla="*/ 5197 h 5197"/>
                <a:gd name="T8" fmla="*/ 0 w 6713"/>
                <a:gd name="T9" fmla="*/ 2309 h 5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3" h="5197">
                  <a:moveTo>
                    <a:pt x="0" y="2309"/>
                  </a:moveTo>
                  <a:lnTo>
                    <a:pt x="6713" y="0"/>
                  </a:lnTo>
                  <a:lnTo>
                    <a:pt x="6713" y="2540"/>
                  </a:lnTo>
                  <a:lnTo>
                    <a:pt x="0" y="5197"/>
                  </a:lnTo>
                  <a:lnTo>
                    <a:pt x="0" y="230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8" name="Freeform 364"/>
            <p:cNvSpPr>
              <a:spLocks/>
            </p:cNvSpPr>
            <p:nvPr/>
          </p:nvSpPr>
          <p:spPr bwMode="auto">
            <a:xfrm>
              <a:off x="6079893" y="3662602"/>
              <a:ext cx="5546329" cy="1446219"/>
            </a:xfrm>
            <a:custGeom>
              <a:avLst/>
              <a:gdLst>
                <a:gd name="T0" fmla="*/ 0 w 21566"/>
                <a:gd name="T1" fmla="*/ 1694 h 5561"/>
                <a:gd name="T2" fmla="*/ 7849 w 21566"/>
                <a:gd name="T3" fmla="*/ 0 h 5561"/>
                <a:gd name="T4" fmla="*/ 19796 w 21566"/>
                <a:gd name="T5" fmla="*/ 2907 h 5561"/>
                <a:gd name="T6" fmla="*/ 21566 w 21566"/>
                <a:gd name="T7" fmla="*/ 3252 h 5561"/>
                <a:gd name="T8" fmla="*/ 14853 w 21566"/>
                <a:gd name="T9" fmla="*/ 5561 h 5561"/>
                <a:gd name="T10" fmla="*/ 0 w 21566"/>
                <a:gd name="T11" fmla="*/ 1694 h 5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66" h="5561">
                  <a:moveTo>
                    <a:pt x="0" y="1694"/>
                  </a:moveTo>
                  <a:lnTo>
                    <a:pt x="7849" y="0"/>
                  </a:lnTo>
                  <a:lnTo>
                    <a:pt x="19796" y="2907"/>
                  </a:lnTo>
                  <a:lnTo>
                    <a:pt x="21566" y="3252"/>
                  </a:lnTo>
                  <a:lnTo>
                    <a:pt x="14853" y="5561"/>
                  </a:lnTo>
                  <a:lnTo>
                    <a:pt x="0" y="169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3882639" y="6356480"/>
            <a:ext cx="8887090" cy="3182672"/>
            <a:chOff x="6752417" y="3272245"/>
            <a:chExt cx="4443545" cy="1591336"/>
          </a:xfrm>
        </p:grpSpPr>
        <p:sp>
          <p:nvSpPr>
            <p:cNvPr id="59" name="Freeform 365"/>
            <p:cNvSpPr>
              <a:spLocks/>
            </p:cNvSpPr>
            <p:nvPr/>
          </p:nvSpPr>
          <p:spPr bwMode="auto">
            <a:xfrm>
              <a:off x="6752417" y="3482377"/>
              <a:ext cx="3073293" cy="1381202"/>
            </a:xfrm>
            <a:custGeom>
              <a:avLst/>
              <a:gdLst>
                <a:gd name="T0" fmla="*/ 0 w 11950"/>
                <a:gd name="T1" fmla="*/ 2387 h 5311"/>
                <a:gd name="T2" fmla="*/ 0 w 11950"/>
                <a:gd name="T3" fmla="*/ 0 h 5311"/>
                <a:gd name="T4" fmla="*/ 11950 w 11950"/>
                <a:gd name="T5" fmla="*/ 2522 h 5311"/>
                <a:gd name="T6" fmla="*/ 11950 w 11950"/>
                <a:gd name="T7" fmla="*/ 5311 h 5311"/>
                <a:gd name="T8" fmla="*/ 0 w 11950"/>
                <a:gd name="T9" fmla="*/ 2387 h 5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50" h="5311">
                  <a:moveTo>
                    <a:pt x="0" y="2387"/>
                  </a:moveTo>
                  <a:lnTo>
                    <a:pt x="0" y="0"/>
                  </a:lnTo>
                  <a:lnTo>
                    <a:pt x="11950" y="2522"/>
                  </a:lnTo>
                  <a:lnTo>
                    <a:pt x="11950" y="5311"/>
                  </a:lnTo>
                  <a:lnTo>
                    <a:pt x="0" y="2387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0" name="Freeform 366"/>
            <p:cNvSpPr>
              <a:spLocks/>
            </p:cNvSpPr>
            <p:nvPr/>
          </p:nvSpPr>
          <p:spPr bwMode="auto">
            <a:xfrm>
              <a:off x="9825710" y="3762727"/>
              <a:ext cx="1370252" cy="1100854"/>
            </a:xfrm>
            <a:custGeom>
              <a:avLst/>
              <a:gdLst>
                <a:gd name="T0" fmla="*/ 0 w 5328"/>
                <a:gd name="T1" fmla="*/ 1444 h 4233"/>
                <a:gd name="T2" fmla="*/ 5328 w 5328"/>
                <a:gd name="T3" fmla="*/ 0 h 4233"/>
                <a:gd name="T4" fmla="*/ 5328 w 5328"/>
                <a:gd name="T5" fmla="*/ 2484 h 4233"/>
                <a:gd name="T6" fmla="*/ 0 w 5328"/>
                <a:gd name="T7" fmla="*/ 4233 h 4233"/>
                <a:gd name="T8" fmla="*/ 0 w 5328"/>
                <a:gd name="T9" fmla="*/ 1444 h 4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8" h="4233">
                  <a:moveTo>
                    <a:pt x="0" y="1444"/>
                  </a:moveTo>
                  <a:lnTo>
                    <a:pt x="5328" y="0"/>
                  </a:lnTo>
                  <a:lnTo>
                    <a:pt x="5328" y="2484"/>
                  </a:lnTo>
                  <a:lnTo>
                    <a:pt x="0" y="4233"/>
                  </a:lnTo>
                  <a:lnTo>
                    <a:pt x="0" y="1444"/>
                  </a:lnTo>
                  <a:close/>
                </a:path>
              </a:pathLst>
            </a:custGeom>
            <a:solidFill>
              <a:srgbClr val="80A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4" name="Freeform 367"/>
            <p:cNvSpPr>
              <a:spLocks/>
            </p:cNvSpPr>
            <p:nvPr/>
          </p:nvSpPr>
          <p:spPr bwMode="auto">
            <a:xfrm>
              <a:off x="6752417" y="3272245"/>
              <a:ext cx="4443544" cy="866015"/>
            </a:xfrm>
            <a:custGeom>
              <a:avLst/>
              <a:gdLst>
                <a:gd name="T0" fmla="*/ 0 w 17278"/>
                <a:gd name="T1" fmla="*/ 808 h 3330"/>
                <a:gd name="T2" fmla="*/ 4426 w 17278"/>
                <a:gd name="T3" fmla="*/ 0 h 3330"/>
                <a:gd name="T4" fmla="*/ 15596 w 17278"/>
                <a:gd name="T5" fmla="*/ 1560 h 3330"/>
                <a:gd name="T6" fmla="*/ 17278 w 17278"/>
                <a:gd name="T7" fmla="*/ 1886 h 3330"/>
                <a:gd name="T8" fmla="*/ 11950 w 17278"/>
                <a:gd name="T9" fmla="*/ 3330 h 3330"/>
                <a:gd name="T10" fmla="*/ 0 w 17278"/>
                <a:gd name="T11" fmla="*/ 808 h 3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78" h="3330">
                  <a:moveTo>
                    <a:pt x="0" y="808"/>
                  </a:moveTo>
                  <a:lnTo>
                    <a:pt x="4426" y="0"/>
                  </a:lnTo>
                  <a:lnTo>
                    <a:pt x="15596" y="1560"/>
                  </a:lnTo>
                  <a:lnTo>
                    <a:pt x="17278" y="1886"/>
                  </a:lnTo>
                  <a:lnTo>
                    <a:pt x="11950" y="3330"/>
                  </a:lnTo>
                  <a:lnTo>
                    <a:pt x="0" y="808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5268321" y="5205955"/>
            <a:ext cx="6636258" cy="2501302"/>
            <a:chOff x="7445258" y="2696982"/>
            <a:chExt cx="3318129" cy="1250651"/>
          </a:xfrm>
        </p:grpSpPr>
        <p:sp>
          <p:nvSpPr>
            <p:cNvPr id="65" name="Freeform 368"/>
            <p:cNvSpPr>
              <a:spLocks/>
            </p:cNvSpPr>
            <p:nvPr/>
          </p:nvSpPr>
          <p:spPr bwMode="auto">
            <a:xfrm>
              <a:off x="7445258" y="2856663"/>
              <a:ext cx="2300726" cy="1090970"/>
            </a:xfrm>
            <a:custGeom>
              <a:avLst/>
              <a:gdLst>
                <a:gd name="T0" fmla="*/ 8946 w 8946"/>
                <a:gd name="T1" fmla="*/ 4195 h 4195"/>
                <a:gd name="T2" fmla="*/ 8946 w 8946"/>
                <a:gd name="T3" fmla="*/ 1463 h 4195"/>
                <a:gd name="T4" fmla="*/ 0 w 8946"/>
                <a:gd name="T5" fmla="*/ 0 h 4195"/>
                <a:gd name="T6" fmla="*/ 0 w 8946"/>
                <a:gd name="T7" fmla="*/ 2406 h 4195"/>
                <a:gd name="T8" fmla="*/ 8946 w 8946"/>
                <a:gd name="T9" fmla="*/ 4195 h 4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46" h="4195">
                  <a:moveTo>
                    <a:pt x="8946" y="4195"/>
                  </a:moveTo>
                  <a:lnTo>
                    <a:pt x="8946" y="1463"/>
                  </a:lnTo>
                  <a:lnTo>
                    <a:pt x="0" y="0"/>
                  </a:lnTo>
                  <a:lnTo>
                    <a:pt x="0" y="2406"/>
                  </a:lnTo>
                  <a:lnTo>
                    <a:pt x="8946" y="41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6" name="Freeform 369"/>
            <p:cNvSpPr>
              <a:spLocks/>
            </p:cNvSpPr>
            <p:nvPr/>
          </p:nvSpPr>
          <p:spPr bwMode="auto">
            <a:xfrm>
              <a:off x="9745984" y="3017122"/>
              <a:ext cx="1017401" cy="930511"/>
            </a:xfrm>
            <a:custGeom>
              <a:avLst/>
              <a:gdLst>
                <a:gd name="T0" fmla="*/ 0 w 3956"/>
                <a:gd name="T1" fmla="*/ 846 h 3578"/>
                <a:gd name="T2" fmla="*/ 3956 w 3956"/>
                <a:gd name="T3" fmla="*/ 0 h 3578"/>
                <a:gd name="T4" fmla="*/ 3956 w 3956"/>
                <a:gd name="T5" fmla="*/ 2541 h 3578"/>
                <a:gd name="T6" fmla="*/ 0 w 3956"/>
                <a:gd name="T7" fmla="*/ 3578 h 3578"/>
                <a:gd name="T8" fmla="*/ 0 w 3956"/>
                <a:gd name="T9" fmla="*/ 846 h 3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56" h="3578">
                  <a:moveTo>
                    <a:pt x="0" y="846"/>
                  </a:moveTo>
                  <a:lnTo>
                    <a:pt x="3956" y="0"/>
                  </a:lnTo>
                  <a:lnTo>
                    <a:pt x="3956" y="2541"/>
                  </a:lnTo>
                  <a:lnTo>
                    <a:pt x="0" y="3578"/>
                  </a:lnTo>
                  <a:lnTo>
                    <a:pt x="0" y="84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7" name="Freeform 370"/>
            <p:cNvSpPr>
              <a:spLocks/>
            </p:cNvSpPr>
            <p:nvPr/>
          </p:nvSpPr>
          <p:spPr bwMode="auto">
            <a:xfrm>
              <a:off x="7445258" y="2696982"/>
              <a:ext cx="3318129" cy="540154"/>
            </a:xfrm>
            <a:custGeom>
              <a:avLst/>
              <a:gdLst>
                <a:gd name="T0" fmla="*/ 0 w 12902"/>
                <a:gd name="T1" fmla="*/ 614 h 2077"/>
                <a:gd name="T2" fmla="*/ 3502 w 12902"/>
                <a:gd name="T3" fmla="*/ 0 h 2077"/>
                <a:gd name="T4" fmla="*/ 11295 w 12902"/>
                <a:gd name="T5" fmla="*/ 1019 h 2077"/>
                <a:gd name="T6" fmla="*/ 12902 w 12902"/>
                <a:gd name="T7" fmla="*/ 1231 h 2077"/>
                <a:gd name="T8" fmla="*/ 8946 w 12902"/>
                <a:gd name="T9" fmla="*/ 2077 h 2077"/>
                <a:gd name="T10" fmla="*/ 0 w 12902"/>
                <a:gd name="T11" fmla="*/ 614 h 2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02" h="2077">
                  <a:moveTo>
                    <a:pt x="0" y="614"/>
                  </a:moveTo>
                  <a:lnTo>
                    <a:pt x="3502" y="0"/>
                  </a:lnTo>
                  <a:lnTo>
                    <a:pt x="11295" y="1019"/>
                  </a:lnTo>
                  <a:lnTo>
                    <a:pt x="12902" y="1231"/>
                  </a:lnTo>
                  <a:lnTo>
                    <a:pt x="8946" y="2077"/>
                  </a:lnTo>
                  <a:lnTo>
                    <a:pt x="0" y="61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6654003" y="4075194"/>
            <a:ext cx="4453318" cy="1930720"/>
            <a:chOff x="8138099" y="2131602"/>
            <a:chExt cx="2226659" cy="965360"/>
          </a:xfrm>
        </p:grpSpPr>
        <p:sp>
          <p:nvSpPr>
            <p:cNvPr id="81" name="Freeform 371"/>
            <p:cNvSpPr>
              <a:spLocks/>
            </p:cNvSpPr>
            <p:nvPr/>
          </p:nvSpPr>
          <p:spPr bwMode="auto">
            <a:xfrm>
              <a:off x="8138099" y="2221325"/>
              <a:ext cx="1543590" cy="875637"/>
            </a:xfrm>
            <a:custGeom>
              <a:avLst/>
              <a:gdLst>
                <a:gd name="T0" fmla="*/ 6002 w 6002"/>
                <a:gd name="T1" fmla="*/ 3367 h 3367"/>
                <a:gd name="T2" fmla="*/ 0 w 6002"/>
                <a:gd name="T3" fmla="*/ 2443 h 3367"/>
                <a:gd name="T4" fmla="*/ 0 w 6002"/>
                <a:gd name="T5" fmla="*/ 0 h 3367"/>
                <a:gd name="T6" fmla="*/ 6002 w 6002"/>
                <a:gd name="T7" fmla="*/ 732 h 3367"/>
                <a:gd name="T8" fmla="*/ 6002 w 6002"/>
                <a:gd name="T9" fmla="*/ 3367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02" h="3367">
                  <a:moveTo>
                    <a:pt x="6002" y="3367"/>
                  </a:moveTo>
                  <a:lnTo>
                    <a:pt x="0" y="2443"/>
                  </a:lnTo>
                  <a:lnTo>
                    <a:pt x="0" y="0"/>
                  </a:lnTo>
                  <a:lnTo>
                    <a:pt x="6002" y="732"/>
                  </a:lnTo>
                  <a:lnTo>
                    <a:pt x="6002" y="3367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82" name="Freeform 372"/>
            <p:cNvSpPr>
              <a:spLocks/>
            </p:cNvSpPr>
            <p:nvPr/>
          </p:nvSpPr>
          <p:spPr bwMode="auto">
            <a:xfrm>
              <a:off x="8138099" y="2131602"/>
              <a:ext cx="2226658" cy="280089"/>
            </a:xfrm>
            <a:custGeom>
              <a:avLst/>
              <a:gdLst>
                <a:gd name="T0" fmla="*/ 0 w 8658"/>
                <a:gd name="T1" fmla="*/ 345 h 1077"/>
                <a:gd name="T2" fmla="*/ 2712 w 8658"/>
                <a:gd name="T3" fmla="*/ 0 h 1077"/>
                <a:gd name="T4" fmla="*/ 8658 w 8658"/>
                <a:gd name="T5" fmla="*/ 654 h 1077"/>
                <a:gd name="T6" fmla="*/ 6002 w 8658"/>
                <a:gd name="T7" fmla="*/ 1077 h 1077"/>
                <a:gd name="T8" fmla="*/ 0 w 8658"/>
                <a:gd name="T9" fmla="*/ 345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58" h="1077">
                  <a:moveTo>
                    <a:pt x="0" y="345"/>
                  </a:moveTo>
                  <a:lnTo>
                    <a:pt x="2712" y="0"/>
                  </a:lnTo>
                  <a:lnTo>
                    <a:pt x="8658" y="654"/>
                  </a:lnTo>
                  <a:lnTo>
                    <a:pt x="6002" y="1077"/>
                  </a:lnTo>
                  <a:lnTo>
                    <a:pt x="0" y="345"/>
                  </a:ln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83" name="Freeform 373"/>
            <p:cNvSpPr>
              <a:spLocks/>
            </p:cNvSpPr>
            <p:nvPr/>
          </p:nvSpPr>
          <p:spPr bwMode="auto">
            <a:xfrm>
              <a:off x="9681690" y="2301684"/>
              <a:ext cx="683068" cy="795277"/>
            </a:xfrm>
            <a:custGeom>
              <a:avLst/>
              <a:gdLst>
                <a:gd name="T0" fmla="*/ 2656 w 2656"/>
                <a:gd name="T1" fmla="*/ 0 h 3058"/>
                <a:gd name="T2" fmla="*/ 2656 w 2656"/>
                <a:gd name="T3" fmla="*/ 2520 h 3058"/>
                <a:gd name="T4" fmla="*/ 0 w 2656"/>
                <a:gd name="T5" fmla="*/ 3058 h 3058"/>
                <a:gd name="T6" fmla="*/ 0 w 2656"/>
                <a:gd name="T7" fmla="*/ 423 h 3058"/>
                <a:gd name="T8" fmla="*/ 2656 w 2656"/>
                <a:gd name="T9" fmla="*/ 0 h 3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56" h="3058">
                  <a:moveTo>
                    <a:pt x="2656" y="0"/>
                  </a:moveTo>
                  <a:lnTo>
                    <a:pt x="2656" y="2520"/>
                  </a:lnTo>
                  <a:lnTo>
                    <a:pt x="0" y="3058"/>
                  </a:lnTo>
                  <a:lnTo>
                    <a:pt x="0" y="423"/>
                  </a:lnTo>
                  <a:lnTo>
                    <a:pt x="2656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15773557" y="7646404"/>
            <a:ext cx="2364750" cy="707886"/>
          </a:xfrm>
          <a:prstGeom prst="rect">
            <a:avLst/>
          </a:prstGeom>
          <a:noFill/>
          <a:scene3d>
            <a:camera prst="perspectiveContrastingLeftFacing">
              <a:rot lat="540000" lon="2636224" rev="21386102"/>
            </a:camera>
            <a:lightRig rig="threePt" dir="t"/>
          </a:scene3d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4000" dirty="0">
                <a:latin typeface="Montserrat"/>
              </a:rPr>
              <a:t>Strategy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16898031" y="6225412"/>
            <a:ext cx="1342034" cy="707886"/>
          </a:xfrm>
          <a:prstGeom prst="rect">
            <a:avLst/>
          </a:prstGeom>
          <a:noFill/>
          <a:scene3d>
            <a:camera prst="perspectiveContrastingLeftFacing">
              <a:rot lat="240000" lon="2654888" rev="21388026"/>
            </a:camera>
            <a:lightRig rig="threePt" dir="t"/>
          </a:scene3d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4000" dirty="0">
                <a:latin typeface="Montserrat"/>
              </a:rPr>
              <a:t>Plan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7484895" y="4680546"/>
            <a:ext cx="1425390" cy="707886"/>
          </a:xfrm>
          <a:prstGeom prst="rect">
            <a:avLst/>
          </a:prstGeom>
          <a:noFill/>
          <a:scene3d>
            <a:camera prst="perspectiveContrastingLeftFacing">
              <a:rot lat="293430" lon="2654853" rev="21387549"/>
            </a:camera>
            <a:lightRig rig="threePt" dir="t"/>
          </a:scene3d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4000" dirty="0">
                <a:latin typeface="Montserrat"/>
              </a:rPr>
              <a:t>Start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14496229" y="9235780"/>
            <a:ext cx="3722493" cy="707886"/>
          </a:xfrm>
          <a:prstGeom prst="rect">
            <a:avLst/>
          </a:prstGeom>
          <a:noFill/>
          <a:scene3d>
            <a:camera prst="perspectiveContrastingLeftFacing">
              <a:rot lat="720000" lon="2617072" rev="21382474"/>
            </a:camera>
            <a:lightRig rig="threePt" dir="t"/>
          </a:scene3d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US" sz="4000" dirty="0">
                <a:latin typeface="Montserrat"/>
              </a:rPr>
              <a:t>Development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35B4EFC-4E26-45B9-B633-2A4EBDF3C841}"/>
              </a:ext>
            </a:extLst>
          </p:cNvPr>
          <p:cNvSpPr/>
          <p:nvPr/>
        </p:nvSpPr>
        <p:spPr>
          <a:xfrm>
            <a:off x="3795559" y="390532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DCBDB9A-A795-4FA7-B612-28D069231669}"/>
              </a:ext>
            </a:extLst>
          </p:cNvPr>
          <p:cNvSpPr/>
          <p:nvPr/>
        </p:nvSpPr>
        <p:spPr>
          <a:xfrm>
            <a:off x="3795559" y="619649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4A0F9F3-D956-4C82-A94D-DED1D4A3299C}"/>
              </a:ext>
            </a:extLst>
          </p:cNvPr>
          <p:cNvSpPr/>
          <p:nvPr/>
        </p:nvSpPr>
        <p:spPr>
          <a:xfrm>
            <a:off x="3795559" y="849543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CA36C60-C0F9-432A-BDA2-B102CC26C332}"/>
              </a:ext>
            </a:extLst>
          </p:cNvPr>
          <p:cNvSpPr/>
          <p:nvPr/>
        </p:nvSpPr>
        <p:spPr>
          <a:xfrm>
            <a:off x="3795559" y="1089659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9D7C0CA-FD7A-4C65-847B-A4A77328ED37}"/>
              </a:ext>
            </a:extLst>
          </p:cNvPr>
          <p:cNvGrpSpPr/>
          <p:nvPr/>
        </p:nvGrpSpPr>
        <p:grpSpPr>
          <a:xfrm>
            <a:off x="9717307" y="3933893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55" name="Freeform 5">
              <a:extLst>
                <a:ext uri="{FF2B5EF4-FFF2-40B4-BE49-F238E27FC236}">
                  <a16:creationId xmlns:a16="http://schemas.microsoft.com/office/drawing/2014/main" id="{825127F4-2E55-479D-84D5-EDBAD5670F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0854FECF-29C6-4E5F-8DA6-1E40FEC9465A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2" name="Freeform 104">
            <a:extLst>
              <a:ext uri="{FF2B5EF4-FFF2-40B4-BE49-F238E27FC236}">
                <a16:creationId xmlns:a16="http://schemas.microsoft.com/office/drawing/2014/main" id="{2615917E-6BE6-4631-AF2F-05B124EE0856}"/>
              </a:ext>
            </a:extLst>
          </p:cNvPr>
          <p:cNvSpPr>
            <a:spLocks noEditPoints="1"/>
          </p:cNvSpPr>
          <p:nvPr/>
        </p:nvSpPr>
        <p:spPr bwMode="auto">
          <a:xfrm>
            <a:off x="10100353" y="10911484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3" name="Freeform 20">
            <a:extLst>
              <a:ext uri="{FF2B5EF4-FFF2-40B4-BE49-F238E27FC236}">
                <a16:creationId xmlns:a16="http://schemas.microsoft.com/office/drawing/2014/main" id="{3131073E-4076-46BA-A89C-99BB48B9C539}"/>
              </a:ext>
            </a:extLst>
          </p:cNvPr>
          <p:cNvSpPr>
            <a:spLocks noEditPoints="1"/>
          </p:cNvSpPr>
          <p:nvPr/>
        </p:nvSpPr>
        <p:spPr bwMode="auto">
          <a:xfrm>
            <a:off x="9786462" y="6342147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8" name="Freeform 69">
            <a:extLst>
              <a:ext uri="{FF2B5EF4-FFF2-40B4-BE49-F238E27FC236}">
                <a16:creationId xmlns:a16="http://schemas.microsoft.com/office/drawing/2014/main" id="{480996D7-5CC7-4440-96AF-4BA9F428D327}"/>
              </a:ext>
            </a:extLst>
          </p:cNvPr>
          <p:cNvSpPr>
            <a:spLocks noEditPoints="1"/>
          </p:cNvSpPr>
          <p:nvPr/>
        </p:nvSpPr>
        <p:spPr bwMode="auto">
          <a:xfrm>
            <a:off x="9906640" y="8691027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80A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A9B04-CB60-4A29-A943-FD3879E62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828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895027" y="4121805"/>
            <a:ext cx="2383702" cy="4792658"/>
            <a:chOff x="3947513" y="2060902"/>
            <a:chExt cx="1191851" cy="2396329"/>
          </a:xfrm>
          <a:solidFill>
            <a:srgbClr val="AEE238"/>
          </a:solidFill>
        </p:grpSpPr>
        <p:sp>
          <p:nvSpPr>
            <p:cNvPr id="50" name="Freeform 6"/>
            <p:cNvSpPr>
              <a:spLocks/>
            </p:cNvSpPr>
            <p:nvPr/>
          </p:nvSpPr>
          <p:spPr bwMode="auto">
            <a:xfrm>
              <a:off x="3998660" y="3618357"/>
              <a:ext cx="104188" cy="838873"/>
            </a:xfrm>
            <a:custGeom>
              <a:avLst/>
              <a:gdLst>
                <a:gd name="T0" fmla="*/ 217 w 330"/>
                <a:gd name="T1" fmla="*/ 1000 h 2657"/>
                <a:gd name="T2" fmla="*/ 330 w 330"/>
                <a:gd name="T3" fmla="*/ 2657 h 2657"/>
                <a:gd name="T4" fmla="*/ 169 w 330"/>
                <a:gd name="T5" fmla="*/ 2008 h 2657"/>
                <a:gd name="T6" fmla="*/ 132 w 330"/>
                <a:gd name="T7" fmla="*/ 1729 h 2657"/>
                <a:gd name="T8" fmla="*/ 0 w 330"/>
                <a:gd name="T9" fmla="*/ 0 h 2657"/>
                <a:gd name="T10" fmla="*/ 217 w 330"/>
                <a:gd name="T11" fmla="*/ 1000 h 2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0" h="2657">
                  <a:moveTo>
                    <a:pt x="217" y="1000"/>
                  </a:moveTo>
                  <a:lnTo>
                    <a:pt x="330" y="2657"/>
                  </a:lnTo>
                  <a:lnTo>
                    <a:pt x="169" y="2008"/>
                  </a:lnTo>
                  <a:lnTo>
                    <a:pt x="132" y="1729"/>
                  </a:lnTo>
                  <a:lnTo>
                    <a:pt x="0" y="0"/>
                  </a:lnTo>
                  <a:lnTo>
                    <a:pt x="217" y="10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3" name="Freeform 9"/>
            <p:cNvSpPr>
              <a:spLocks/>
            </p:cNvSpPr>
            <p:nvPr/>
          </p:nvSpPr>
          <p:spPr bwMode="auto">
            <a:xfrm>
              <a:off x="4482030" y="2624465"/>
              <a:ext cx="624814" cy="568615"/>
            </a:xfrm>
            <a:custGeom>
              <a:avLst/>
              <a:gdLst>
                <a:gd name="T0" fmla="*/ 562 w 1157"/>
                <a:gd name="T1" fmla="*/ 81 h 1057"/>
                <a:gd name="T2" fmla="*/ 565 w 1157"/>
                <a:gd name="T3" fmla="*/ 81 h 1057"/>
                <a:gd name="T4" fmla="*/ 940 w 1157"/>
                <a:gd name="T5" fmla="*/ 0 h 1057"/>
                <a:gd name="T6" fmla="*/ 1157 w 1157"/>
                <a:gd name="T7" fmla="*/ 457 h 1057"/>
                <a:gd name="T8" fmla="*/ 0 w 1157"/>
                <a:gd name="T9" fmla="*/ 1057 h 1057"/>
                <a:gd name="T10" fmla="*/ 155 w 1157"/>
                <a:gd name="T11" fmla="*/ 481 h 1057"/>
                <a:gd name="T12" fmla="*/ 489 w 1157"/>
                <a:gd name="T13" fmla="*/ 120 h 1057"/>
                <a:gd name="T14" fmla="*/ 562 w 1157"/>
                <a:gd name="T15" fmla="*/ 81 h 1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7" h="1057">
                  <a:moveTo>
                    <a:pt x="562" y="81"/>
                  </a:moveTo>
                  <a:cubicBezTo>
                    <a:pt x="565" y="81"/>
                    <a:pt x="565" y="81"/>
                    <a:pt x="565" y="81"/>
                  </a:cubicBezTo>
                  <a:cubicBezTo>
                    <a:pt x="691" y="10"/>
                    <a:pt x="940" y="0"/>
                    <a:pt x="940" y="0"/>
                  </a:cubicBezTo>
                  <a:cubicBezTo>
                    <a:pt x="1157" y="457"/>
                    <a:pt x="1157" y="457"/>
                    <a:pt x="1157" y="457"/>
                  </a:cubicBezTo>
                  <a:cubicBezTo>
                    <a:pt x="1157" y="457"/>
                    <a:pt x="166" y="763"/>
                    <a:pt x="0" y="1057"/>
                  </a:cubicBezTo>
                  <a:cubicBezTo>
                    <a:pt x="155" y="481"/>
                    <a:pt x="155" y="481"/>
                    <a:pt x="155" y="481"/>
                  </a:cubicBezTo>
                  <a:cubicBezTo>
                    <a:pt x="489" y="120"/>
                    <a:pt x="489" y="120"/>
                    <a:pt x="489" y="120"/>
                  </a:cubicBezTo>
                  <a:cubicBezTo>
                    <a:pt x="562" y="81"/>
                    <a:pt x="562" y="81"/>
                    <a:pt x="56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4" name="Freeform 10"/>
            <p:cNvSpPr>
              <a:spLocks/>
            </p:cNvSpPr>
            <p:nvPr/>
          </p:nvSpPr>
          <p:spPr bwMode="auto">
            <a:xfrm>
              <a:off x="4274285" y="2291063"/>
              <a:ext cx="865078" cy="1464002"/>
            </a:xfrm>
            <a:custGeom>
              <a:avLst/>
              <a:gdLst>
                <a:gd name="T0" fmla="*/ 816 w 1602"/>
                <a:gd name="T1" fmla="*/ 828 h 2722"/>
                <a:gd name="T2" fmla="*/ 1602 w 1602"/>
                <a:gd name="T3" fmla="*/ 0 h 2722"/>
                <a:gd name="T4" fmla="*/ 204 w 1602"/>
                <a:gd name="T5" fmla="*/ 2722 h 2722"/>
                <a:gd name="T6" fmla="*/ 1542 w 1602"/>
                <a:gd name="T7" fmla="*/ 1077 h 2722"/>
                <a:gd name="T8" fmla="*/ 385 w 1602"/>
                <a:gd name="T9" fmla="*/ 1677 h 2722"/>
                <a:gd name="T10" fmla="*/ 816 w 1602"/>
                <a:gd name="T11" fmla="*/ 828 h 2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2" h="2722">
                  <a:moveTo>
                    <a:pt x="816" y="828"/>
                  </a:moveTo>
                  <a:cubicBezTo>
                    <a:pt x="1135" y="389"/>
                    <a:pt x="1602" y="0"/>
                    <a:pt x="1602" y="0"/>
                  </a:cubicBezTo>
                  <a:cubicBezTo>
                    <a:pt x="466" y="546"/>
                    <a:pt x="0" y="1454"/>
                    <a:pt x="204" y="2722"/>
                  </a:cubicBezTo>
                  <a:cubicBezTo>
                    <a:pt x="402" y="1960"/>
                    <a:pt x="848" y="1411"/>
                    <a:pt x="1542" y="1077"/>
                  </a:cubicBezTo>
                  <a:cubicBezTo>
                    <a:pt x="936" y="1183"/>
                    <a:pt x="551" y="1383"/>
                    <a:pt x="385" y="1677"/>
                  </a:cubicBezTo>
                  <a:cubicBezTo>
                    <a:pt x="385" y="1677"/>
                    <a:pt x="528" y="1225"/>
                    <a:pt x="816" y="82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9" name="Freeform 15"/>
            <p:cNvSpPr>
              <a:spLocks/>
            </p:cNvSpPr>
            <p:nvPr/>
          </p:nvSpPr>
          <p:spPr bwMode="auto">
            <a:xfrm>
              <a:off x="3947513" y="2060902"/>
              <a:ext cx="1191851" cy="1873177"/>
            </a:xfrm>
            <a:custGeom>
              <a:avLst/>
              <a:gdLst>
                <a:gd name="T0" fmla="*/ 92 w 2207"/>
                <a:gd name="T1" fmla="*/ 2878 h 3483"/>
                <a:gd name="T2" fmla="*/ 778 w 2207"/>
                <a:gd name="T3" fmla="*/ 850 h 3483"/>
                <a:gd name="T4" fmla="*/ 1982 w 2207"/>
                <a:gd name="T5" fmla="*/ 0 h 3483"/>
                <a:gd name="T6" fmla="*/ 1989 w 2207"/>
                <a:gd name="T7" fmla="*/ 2 h 3483"/>
                <a:gd name="T8" fmla="*/ 2203 w 2207"/>
                <a:gd name="T9" fmla="*/ 421 h 3483"/>
                <a:gd name="T10" fmla="*/ 2207 w 2207"/>
                <a:gd name="T11" fmla="*/ 428 h 3483"/>
                <a:gd name="T12" fmla="*/ 809 w 2207"/>
                <a:gd name="T13" fmla="*/ 3150 h 3483"/>
                <a:gd name="T14" fmla="*/ 811 w 2207"/>
                <a:gd name="T15" fmla="*/ 3160 h 3483"/>
                <a:gd name="T16" fmla="*/ 850 w 2207"/>
                <a:gd name="T17" fmla="*/ 3289 h 3483"/>
                <a:gd name="T18" fmla="*/ 222 w 2207"/>
                <a:gd name="T19" fmla="*/ 3483 h 3483"/>
                <a:gd name="T20" fmla="*/ 145 w 2207"/>
                <a:gd name="T21" fmla="*/ 3195 h 3483"/>
                <a:gd name="T22" fmla="*/ 94 w 2207"/>
                <a:gd name="T23" fmla="*/ 2887 h 3483"/>
                <a:gd name="T24" fmla="*/ 92 w 2207"/>
                <a:gd name="T25" fmla="*/ 2878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7" h="3483">
                  <a:moveTo>
                    <a:pt x="92" y="2878"/>
                  </a:moveTo>
                  <a:cubicBezTo>
                    <a:pt x="0" y="2209"/>
                    <a:pt x="228" y="1533"/>
                    <a:pt x="778" y="850"/>
                  </a:cubicBezTo>
                  <a:cubicBezTo>
                    <a:pt x="1021" y="548"/>
                    <a:pt x="1423" y="264"/>
                    <a:pt x="1982" y="0"/>
                  </a:cubicBezTo>
                  <a:cubicBezTo>
                    <a:pt x="1989" y="2"/>
                    <a:pt x="1989" y="2"/>
                    <a:pt x="1989" y="2"/>
                  </a:cubicBezTo>
                  <a:cubicBezTo>
                    <a:pt x="2203" y="421"/>
                    <a:pt x="2203" y="421"/>
                    <a:pt x="2203" y="421"/>
                  </a:cubicBezTo>
                  <a:cubicBezTo>
                    <a:pt x="2207" y="428"/>
                    <a:pt x="2207" y="428"/>
                    <a:pt x="2207" y="428"/>
                  </a:cubicBezTo>
                  <a:cubicBezTo>
                    <a:pt x="1071" y="974"/>
                    <a:pt x="605" y="1882"/>
                    <a:pt x="809" y="3150"/>
                  </a:cubicBezTo>
                  <a:cubicBezTo>
                    <a:pt x="811" y="3160"/>
                    <a:pt x="811" y="3160"/>
                    <a:pt x="811" y="3160"/>
                  </a:cubicBezTo>
                  <a:cubicBezTo>
                    <a:pt x="850" y="3289"/>
                    <a:pt x="850" y="3289"/>
                    <a:pt x="850" y="3289"/>
                  </a:cubicBezTo>
                  <a:cubicBezTo>
                    <a:pt x="222" y="3483"/>
                    <a:pt x="222" y="3483"/>
                    <a:pt x="222" y="3483"/>
                  </a:cubicBezTo>
                  <a:cubicBezTo>
                    <a:pt x="222" y="3483"/>
                    <a:pt x="178" y="3345"/>
                    <a:pt x="145" y="3195"/>
                  </a:cubicBezTo>
                  <a:cubicBezTo>
                    <a:pt x="114" y="3047"/>
                    <a:pt x="94" y="2887"/>
                    <a:pt x="94" y="2887"/>
                  </a:cubicBezTo>
                  <a:cubicBezTo>
                    <a:pt x="92" y="2878"/>
                    <a:pt x="92" y="2878"/>
                    <a:pt x="92" y="287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0" name="Freeform 16"/>
            <p:cNvSpPr>
              <a:spLocks/>
            </p:cNvSpPr>
            <p:nvPr/>
          </p:nvSpPr>
          <p:spPr bwMode="auto">
            <a:xfrm>
              <a:off x="4067171" y="3829891"/>
              <a:ext cx="346979" cy="627340"/>
            </a:xfrm>
            <a:custGeom>
              <a:avLst/>
              <a:gdLst>
                <a:gd name="T0" fmla="*/ 1075 w 1099"/>
                <a:gd name="T1" fmla="*/ 0 h 1987"/>
                <a:gd name="T2" fmla="*/ 0 w 1099"/>
                <a:gd name="T3" fmla="*/ 330 h 1987"/>
                <a:gd name="T4" fmla="*/ 113 w 1099"/>
                <a:gd name="T5" fmla="*/ 1987 h 1987"/>
                <a:gd name="T6" fmla="*/ 363 w 1099"/>
                <a:gd name="T7" fmla="*/ 1918 h 1987"/>
                <a:gd name="T8" fmla="*/ 315 w 1099"/>
                <a:gd name="T9" fmla="*/ 1073 h 1987"/>
                <a:gd name="T10" fmla="*/ 1099 w 1099"/>
                <a:gd name="T11" fmla="*/ 822 h 1987"/>
                <a:gd name="T12" fmla="*/ 1075 w 1099"/>
                <a:gd name="T13" fmla="*/ 0 h 1987"/>
                <a:gd name="T14" fmla="*/ 1075 w 1099"/>
                <a:gd name="T15" fmla="*/ 0 h 1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99" h="1987">
                  <a:moveTo>
                    <a:pt x="1075" y="0"/>
                  </a:moveTo>
                  <a:lnTo>
                    <a:pt x="0" y="330"/>
                  </a:lnTo>
                  <a:lnTo>
                    <a:pt x="113" y="1987"/>
                  </a:lnTo>
                  <a:lnTo>
                    <a:pt x="363" y="1918"/>
                  </a:lnTo>
                  <a:lnTo>
                    <a:pt x="315" y="1073"/>
                  </a:lnTo>
                  <a:lnTo>
                    <a:pt x="1099" y="822"/>
                  </a:lnTo>
                  <a:lnTo>
                    <a:pt x="1075" y="0"/>
                  </a:lnTo>
                  <a:lnTo>
                    <a:pt x="10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333248" y="8117579"/>
            <a:ext cx="5539024" cy="3592914"/>
            <a:chOff x="4166624" y="4058789"/>
            <a:chExt cx="2769512" cy="1796457"/>
          </a:xfrm>
          <a:solidFill>
            <a:srgbClr val="2FA2AB"/>
          </a:solidFill>
        </p:grpSpPr>
        <p:sp>
          <p:nvSpPr>
            <p:cNvPr id="61" name="Freeform 17"/>
            <p:cNvSpPr>
              <a:spLocks/>
            </p:cNvSpPr>
            <p:nvPr/>
          </p:nvSpPr>
          <p:spPr bwMode="auto">
            <a:xfrm>
              <a:off x="4166624" y="4058789"/>
              <a:ext cx="2769512" cy="1438744"/>
            </a:xfrm>
            <a:custGeom>
              <a:avLst/>
              <a:gdLst>
                <a:gd name="T0" fmla="*/ 461 w 5128"/>
                <a:gd name="T1" fmla="*/ 56 h 2675"/>
                <a:gd name="T2" fmla="*/ 463 w 5128"/>
                <a:gd name="T3" fmla="*/ 56 h 2675"/>
                <a:gd name="T4" fmla="*/ 633 w 5128"/>
                <a:gd name="T5" fmla="*/ 0 h 2675"/>
                <a:gd name="T6" fmla="*/ 4817 w 5128"/>
                <a:gd name="T7" fmla="*/ 1595 h 2675"/>
                <a:gd name="T8" fmla="*/ 4830 w 5128"/>
                <a:gd name="T9" fmla="*/ 1611 h 2675"/>
                <a:gd name="T10" fmla="*/ 5128 w 5128"/>
                <a:gd name="T11" fmla="*/ 2163 h 2675"/>
                <a:gd name="T12" fmla="*/ 0 w 5128"/>
                <a:gd name="T13" fmla="*/ 204 h 2675"/>
                <a:gd name="T14" fmla="*/ 171 w 5128"/>
                <a:gd name="T15" fmla="*/ 148 h 2675"/>
                <a:gd name="T16" fmla="*/ 172 w 5128"/>
                <a:gd name="T17" fmla="*/ 148 h 2675"/>
                <a:gd name="T18" fmla="*/ 174 w 5128"/>
                <a:gd name="T19" fmla="*/ 146 h 2675"/>
                <a:gd name="T20" fmla="*/ 175 w 5128"/>
                <a:gd name="T21" fmla="*/ 146 h 2675"/>
                <a:gd name="T22" fmla="*/ 178 w 5128"/>
                <a:gd name="T23" fmla="*/ 146 h 2675"/>
                <a:gd name="T24" fmla="*/ 458 w 5128"/>
                <a:gd name="T25" fmla="*/ 57 h 2675"/>
                <a:gd name="T26" fmla="*/ 458 w 5128"/>
                <a:gd name="T27" fmla="*/ 57 h 2675"/>
                <a:gd name="T28" fmla="*/ 461 w 5128"/>
                <a:gd name="T29" fmla="*/ 56 h 2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8" h="2675">
                  <a:moveTo>
                    <a:pt x="461" y="56"/>
                  </a:moveTo>
                  <a:cubicBezTo>
                    <a:pt x="463" y="56"/>
                    <a:pt x="463" y="56"/>
                    <a:pt x="463" y="56"/>
                  </a:cubicBezTo>
                  <a:cubicBezTo>
                    <a:pt x="633" y="0"/>
                    <a:pt x="633" y="0"/>
                    <a:pt x="633" y="0"/>
                  </a:cubicBezTo>
                  <a:cubicBezTo>
                    <a:pt x="1653" y="1595"/>
                    <a:pt x="3441" y="1943"/>
                    <a:pt x="4817" y="1595"/>
                  </a:cubicBezTo>
                  <a:cubicBezTo>
                    <a:pt x="4830" y="1611"/>
                    <a:pt x="4830" y="1611"/>
                    <a:pt x="4830" y="1611"/>
                  </a:cubicBezTo>
                  <a:cubicBezTo>
                    <a:pt x="5128" y="2163"/>
                    <a:pt x="5128" y="2163"/>
                    <a:pt x="5128" y="2163"/>
                  </a:cubicBezTo>
                  <a:cubicBezTo>
                    <a:pt x="2974" y="2675"/>
                    <a:pt x="1265" y="2022"/>
                    <a:pt x="0" y="204"/>
                  </a:cubicBezTo>
                  <a:cubicBezTo>
                    <a:pt x="171" y="148"/>
                    <a:pt x="171" y="148"/>
                    <a:pt x="171" y="148"/>
                  </a:cubicBezTo>
                  <a:cubicBezTo>
                    <a:pt x="172" y="148"/>
                    <a:pt x="172" y="148"/>
                    <a:pt x="172" y="148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8" y="146"/>
                    <a:pt x="178" y="146"/>
                    <a:pt x="178" y="146"/>
                  </a:cubicBezTo>
                  <a:cubicBezTo>
                    <a:pt x="458" y="57"/>
                    <a:pt x="458" y="57"/>
                    <a:pt x="458" y="57"/>
                  </a:cubicBezTo>
                  <a:cubicBezTo>
                    <a:pt x="458" y="57"/>
                    <a:pt x="458" y="57"/>
                    <a:pt x="458" y="57"/>
                  </a:cubicBezTo>
                  <a:cubicBezTo>
                    <a:pt x="461" y="56"/>
                    <a:pt x="461" y="56"/>
                    <a:pt x="461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2" name="Freeform 18"/>
            <p:cNvSpPr>
              <a:spLocks/>
            </p:cNvSpPr>
            <p:nvPr/>
          </p:nvSpPr>
          <p:spPr bwMode="auto">
            <a:xfrm>
              <a:off x="4166624" y="4168660"/>
              <a:ext cx="2769512" cy="1686586"/>
            </a:xfrm>
            <a:custGeom>
              <a:avLst/>
              <a:gdLst>
                <a:gd name="T0" fmla="*/ 0 w 5128"/>
                <a:gd name="T1" fmla="*/ 0 h 3136"/>
                <a:gd name="T2" fmla="*/ 15 w 5128"/>
                <a:gd name="T3" fmla="*/ 269 h 3136"/>
                <a:gd name="T4" fmla="*/ 16 w 5128"/>
                <a:gd name="T5" fmla="*/ 282 h 3136"/>
                <a:gd name="T6" fmla="*/ 28 w 5128"/>
                <a:gd name="T7" fmla="*/ 496 h 3136"/>
                <a:gd name="T8" fmla="*/ 62 w 5128"/>
                <a:gd name="T9" fmla="*/ 1025 h 3136"/>
                <a:gd name="T10" fmla="*/ 2375 w 5128"/>
                <a:gd name="T11" fmla="*/ 2809 h 3136"/>
                <a:gd name="T12" fmla="*/ 4893 w 5128"/>
                <a:gd name="T13" fmla="*/ 2757 h 3136"/>
                <a:gd name="T14" fmla="*/ 5128 w 5128"/>
                <a:gd name="T15" fmla="*/ 1959 h 3136"/>
                <a:gd name="T16" fmla="*/ 0 w 5128"/>
                <a:gd name="T17" fmla="*/ 0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28" h="3136">
                  <a:moveTo>
                    <a:pt x="0" y="0"/>
                  </a:moveTo>
                  <a:cubicBezTo>
                    <a:pt x="15" y="269"/>
                    <a:pt x="15" y="269"/>
                    <a:pt x="15" y="269"/>
                  </a:cubicBezTo>
                  <a:cubicBezTo>
                    <a:pt x="16" y="282"/>
                    <a:pt x="16" y="282"/>
                    <a:pt x="16" y="282"/>
                  </a:cubicBezTo>
                  <a:cubicBezTo>
                    <a:pt x="28" y="496"/>
                    <a:pt x="28" y="496"/>
                    <a:pt x="28" y="496"/>
                  </a:cubicBezTo>
                  <a:cubicBezTo>
                    <a:pt x="62" y="1025"/>
                    <a:pt x="62" y="1025"/>
                    <a:pt x="62" y="1025"/>
                  </a:cubicBezTo>
                  <a:cubicBezTo>
                    <a:pt x="102" y="1260"/>
                    <a:pt x="1064" y="2475"/>
                    <a:pt x="2375" y="2809"/>
                  </a:cubicBezTo>
                  <a:cubicBezTo>
                    <a:pt x="3844" y="3136"/>
                    <a:pt x="4893" y="2757"/>
                    <a:pt x="4893" y="2757"/>
                  </a:cubicBezTo>
                  <a:cubicBezTo>
                    <a:pt x="5128" y="1959"/>
                    <a:pt x="5128" y="1959"/>
                    <a:pt x="5128" y="1959"/>
                  </a:cubicBezTo>
                  <a:cubicBezTo>
                    <a:pt x="2974" y="2471"/>
                    <a:pt x="1265" y="18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3795866" y="5907524"/>
            <a:ext cx="2693108" cy="5268136"/>
            <a:chOff x="6897933" y="2953762"/>
            <a:chExt cx="1346554" cy="2634068"/>
          </a:xfrm>
          <a:solidFill>
            <a:srgbClr val="8FBE00"/>
          </a:solidFill>
        </p:grpSpPr>
        <p:sp>
          <p:nvSpPr>
            <p:cNvPr id="57" name="Freeform 13"/>
            <p:cNvSpPr>
              <a:spLocks/>
            </p:cNvSpPr>
            <p:nvPr/>
          </p:nvSpPr>
          <p:spPr bwMode="auto">
            <a:xfrm>
              <a:off x="7038745" y="2953762"/>
              <a:ext cx="1205742" cy="2167747"/>
            </a:xfrm>
            <a:custGeom>
              <a:avLst/>
              <a:gdLst>
                <a:gd name="T0" fmla="*/ 1354 w 2232"/>
                <a:gd name="T1" fmla="*/ 133 h 4031"/>
                <a:gd name="T2" fmla="*/ 1355 w 2232"/>
                <a:gd name="T3" fmla="*/ 131 h 4031"/>
                <a:gd name="T4" fmla="*/ 1771 w 2232"/>
                <a:gd name="T5" fmla="*/ 0 h 4031"/>
                <a:gd name="T6" fmla="*/ 1789 w 2232"/>
                <a:gd name="T7" fmla="*/ 29 h 4031"/>
                <a:gd name="T8" fmla="*/ 1881 w 2232"/>
                <a:gd name="T9" fmla="*/ 205 h 4031"/>
                <a:gd name="T10" fmla="*/ 1964 w 2232"/>
                <a:gd name="T11" fmla="*/ 390 h 4031"/>
                <a:gd name="T12" fmla="*/ 2033 w 2232"/>
                <a:gd name="T13" fmla="*/ 580 h 4031"/>
                <a:gd name="T14" fmla="*/ 2091 w 2232"/>
                <a:gd name="T15" fmla="*/ 780 h 4031"/>
                <a:gd name="T16" fmla="*/ 1913 w 2232"/>
                <a:gd name="T17" fmla="*/ 2548 h 4031"/>
                <a:gd name="T18" fmla="*/ 1913 w 2232"/>
                <a:gd name="T19" fmla="*/ 2548 h 4031"/>
                <a:gd name="T20" fmla="*/ 1913 w 2232"/>
                <a:gd name="T21" fmla="*/ 2550 h 4031"/>
                <a:gd name="T22" fmla="*/ 314 w 2232"/>
                <a:gd name="T23" fmla="*/ 4031 h 4031"/>
                <a:gd name="T24" fmla="*/ 6 w 2232"/>
                <a:gd name="T25" fmla="*/ 3481 h 4031"/>
                <a:gd name="T26" fmla="*/ 0 w 2232"/>
                <a:gd name="T27" fmla="*/ 3474 h 4031"/>
                <a:gd name="T28" fmla="*/ 1150 w 2232"/>
                <a:gd name="T29" fmla="*/ 2547 h 4031"/>
                <a:gd name="T30" fmla="*/ 1249 w 2232"/>
                <a:gd name="T31" fmla="*/ 167 h 4031"/>
                <a:gd name="T32" fmla="*/ 1349 w 2232"/>
                <a:gd name="T33" fmla="*/ 134 h 4031"/>
                <a:gd name="T34" fmla="*/ 1349 w 2232"/>
                <a:gd name="T35" fmla="*/ 134 h 4031"/>
                <a:gd name="T36" fmla="*/ 1351 w 2232"/>
                <a:gd name="T37" fmla="*/ 133 h 4031"/>
                <a:gd name="T38" fmla="*/ 1354 w 2232"/>
                <a:gd name="T39" fmla="*/ 133 h 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2" h="4031">
                  <a:moveTo>
                    <a:pt x="1354" y="133"/>
                  </a:moveTo>
                  <a:cubicBezTo>
                    <a:pt x="1355" y="131"/>
                    <a:pt x="1355" y="131"/>
                    <a:pt x="1355" y="131"/>
                  </a:cubicBezTo>
                  <a:cubicBezTo>
                    <a:pt x="1771" y="0"/>
                    <a:pt x="1771" y="0"/>
                    <a:pt x="1771" y="0"/>
                  </a:cubicBezTo>
                  <a:cubicBezTo>
                    <a:pt x="1789" y="29"/>
                    <a:pt x="1789" y="29"/>
                    <a:pt x="1789" y="29"/>
                  </a:cubicBezTo>
                  <a:cubicBezTo>
                    <a:pt x="1881" y="205"/>
                    <a:pt x="1881" y="205"/>
                    <a:pt x="1881" y="205"/>
                  </a:cubicBezTo>
                  <a:cubicBezTo>
                    <a:pt x="1964" y="390"/>
                    <a:pt x="1964" y="390"/>
                    <a:pt x="1964" y="390"/>
                  </a:cubicBezTo>
                  <a:cubicBezTo>
                    <a:pt x="2033" y="580"/>
                    <a:pt x="2033" y="580"/>
                    <a:pt x="2033" y="580"/>
                  </a:cubicBezTo>
                  <a:cubicBezTo>
                    <a:pt x="2091" y="780"/>
                    <a:pt x="2091" y="780"/>
                    <a:pt x="2091" y="780"/>
                  </a:cubicBezTo>
                  <a:cubicBezTo>
                    <a:pt x="2232" y="1439"/>
                    <a:pt x="2172" y="2028"/>
                    <a:pt x="1913" y="2548"/>
                  </a:cubicBezTo>
                  <a:cubicBezTo>
                    <a:pt x="1913" y="2548"/>
                    <a:pt x="1913" y="2548"/>
                    <a:pt x="1913" y="2548"/>
                  </a:cubicBezTo>
                  <a:cubicBezTo>
                    <a:pt x="1913" y="2550"/>
                    <a:pt x="1913" y="2550"/>
                    <a:pt x="1913" y="2550"/>
                  </a:cubicBezTo>
                  <a:cubicBezTo>
                    <a:pt x="1590" y="3202"/>
                    <a:pt x="1057" y="3696"/>
                    <a:pt x="314" y="4031"/>
                  </a:cubicBezTo>
                  <a:cubicBezTo>
                    <a:pt x="6" y="3481"/>
                    <a:pt x="6" y="3481"/>
                    <a:pt x="6" y="3481"/>
                  </a:cubicBezTo>
                  <a:cubicBezTo>
                    <a:pt x="0" y="3474"/>
                    <a:pt x="0" y="3474"/>
                    <a:pt x="0" y="3474"/>
                  </a:cubicBezTo>
                  <a:cubicBezTo>
                    <a:pt x="450" y="3286"/>
                    <a:pt x="833" y="2977"/>
                    <a:pt x="1150" y="2547"/>
                  </a:cubicBezTo>
                  <a:cubicBezTo>
                    <a:pt x="1640" y="1888"/>
                    <a:pt x="1674" y="1095"/>
                    <a:pt x="1249" y="167"/>
                  </a:cubicBezTo>
                  <a:cubicBezTo>
                    <a:pt x="1349" y="134"/>
                    <a:pt x="1349" y="134"/>
                    <a:pt x="1349" y="134"/>
                  </a:cubicBezTo>
                  <a:cubicBezTo>
                    <a:pt x="1349" y="134"/>
                    <a:pt x="1349" y="134"/>
                    <a:pt x="1349" y="134"/>
                  </a:cubicBezTo>
                  <a:cubicBezTo>
                    <a:pt x="1351" y="133"/>
                    <a:pt x="1351" y="133"/>
                    <a:pt x="1351" y="133"/>
                  </a:cubicBezTo>
                  <a:cubicBezTo>
                    <a:pt x="1354" y="133"/>
                    <a:pt x="1354" y="133"/>
                    <a:pt x="1354" y="1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8" name="Freeform 14"/>
            <p:cNvSpPr>
              <a:spLocks/>
            </p:cNvSpPr>
            <p:nvPr/>
          </p:nvSpPr>
          <p:spPr bwMode="auto">
            <a:xfrm>
              <a:off x="7524957" y="3043428"/>
              <a:ext cx="418016" cy="1279936"/>
            </a:xfrm>
            <a:custGeom>
              <a:avLst/>
              <a:gdLst>
                <a:gd name="T0" fmla="*/ 168 w 774"/>
                <a:gd name="T1" fmla="*/ 518 h 2380"/>
                <a:gd name="T2" fmla="*/ 349 w 774"/>
                <a:gd name="T3" fmla="*/ 0 h 2380"/>
                <a:gd name="T4" fmla="*/ 250 w 774"/>
                <a:gd name="T5" fmla="*/ 2380 h 2380"/>
                <a:gd name="T6" fmla="*/ 0 w 774"/>
                <a:gd name="T7" fmla="*/ 1004 h 2380"/>
                <a:gd name="T8" fmla="*/ 168 w 774"/>
                <a:gd name="T9" fmla="*/ 519 h 2380"/>
                <a:gd name="T10" fmla="*/ 168 w 774"/>
                <a:gd name="T11" fmla="*/ 518 h 2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4" h="2380">
                  <a:moveTo>
                    <a:pt x="168" y="518"/>
                  </a:moveTo>
                  <a:cubicBezTo>
                    <a:pt x="349" y="0"/>
                    <a:pt x="349" y="0"/>
                    <a:pt x="349" y="0"/>
                  </a:cubicBezTo>
                  <a:cubicBezTo>
                    <a:pt x="774" y="928"/>
                    <a:pt x="740" y="1721"/>
                    <a:pt x="250" y="2380"/>
                  </a:cubicBezTo>
                  <a:cubicBezTo>
                    <a:pt x="297" y="1818"/>
                    <a:pt x="214" y="1359"/>
                    <a:pt x="0" y="1004"/>
                  </a:cubicBezTo>
                  <a:cubicBezTo>
                    <a:pt x="168" y="519"/>
                    <a:pt x="168" y="519"/>
                    <a:pt x="168" y="519"/>
                  </a:cubicBezTo>
                  <a:cubicBezTo>
                    <a:pt x="168" y="518"/>
                    <a:pt x="168" y="518"/>
                    <a:pt x="168" y="51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3" name="Freeform 19"/>
            <p:cNvSpPr>
              <a:spLocks/>
            </p:cNvSpPr>
            <p:nvPr/>
          </p:nvSpPr>
          <p:spPr bwMode="auto">
            <a:xfrm>
              <a:off x="6897933" y="4821888"/>
              <a:ext cx="310671" cy="765941"/>
            </a:xfrm>
            <a:custGeom>
              <a:avLst/>
              <a:gdLst>
                <a:gd name="T0" fmla="*/ 457 w 984"/>
                <a:gd name="T1" fmla="*/ 12 h 2426"/>
                <a:gd name="T2" fmla="*/ 446 w 984"/>
                <a:gd name="T3" fmla="*/ 0 h 2426"/>
                <a:gd name="T4" fmla="*/ 61 w 984"/>
                <a:gd name="T5" fmla="*/ 1152 h 2426"/>
                <a:gd name="T6" fmla="*/ 121 w 984"/>
                <a:gd name="T7" fmla="*/ 1268 h 2426"/>
                <a:gd name="T8" fmla="*/ 0 w 984"/>
                <a:gd name="T9" fmla="*/ 1631 h 2426"/>
                <a:gd name="T10" fmla="*/ 0 w 984"/>
                <a:gd name="T11" fmla="*/ 1632 h 2426"/>
                <a:gd name="T12" fmla="*/ 433 w 984"/>
                <a:gd name="T13" fmla="*/ 2426 h 2426"/>
                <a:gd name="T14" fmla="*/ 438 w 984"/>
                <a:gd name="T15" fmla="*/ 2413 h 2426"/>
                <a:gd name="T16" fmla="*/ 457 w 984"/>
                <a:gd name="T17" fmla="*/ 2355 h 2426"/>
                <a:gd name="T18" fmla="*/ 984 w 984"/>
                <a:gd name="T19" fmla="*/ 949 h 2426"/>
                <a:gd name="T20" fmla="*/ 457 w 984"/>
                <a:gd name="T21" fmla="*/ 12 h 2426"/>
                <a:gd name="T22" fmla="*/ 457 w 984"/>
                <a:gd name="T23" fmla="*/ 12 h 2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4" h="2426">
                  <a:moveTo>
                    <a:pt x="457" y="12"/>
                  </a:moveTo>
                  <a:lnTo>
                    <a:pt x="446" y="0"/>
                  </a:lnTo>
                  <a:lnTo>
                    <a:pt x="61" y="1152"/>
                  </a:lnTo>
                  <a:lnTo>
                    <a:pt x="121" y="1268"/>
                  </a:lnTo>
                  <a:lnTo>
                    <a:pt x="0" y="1631"/>
                  </a:lnTo>
                  <a:lnTo>
                    <a:pt x="0" y="1632"/>
                  </a:lnTo>
                  <a:lnTo>
                    <a:pt x="433" y="2426"/>
                  </a:lnTo>
                  <a:lnTo>
                    <a:pt x="438" y="2413"/>
                  </a:lnTo>
                  <a:lnTo>
                    <a:pt x="457" y="2355"/>
                  </a:lnTo>
                  <a:lnTo>
                    <a:pt x="984" y="949"/>
                  </a:lnTo>
                  <a:lnTo>
                    <a:pt x="457" y="12"/>
                  </a:lnTo>
                  <a:lnTo>
                    <a:pt x="457" y="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4" name="Freeform 20"/>
            <p:cNvSpPr>
              <a:spLocks/>
            </p:cNvSpPr>
            <p:nvPr/>
          </p:nvSpPr>
          <p:spPr bwMode="auto">
            <a:xfrm>
              <a:off x="7034641" y="4324943"/>
              <a:ext cx="1037462" cy="1262887"/>
            </a:xfrm>
            <a:custGeom>
              <a:avLst/>
              <a:gdLst>
                <a:gd name="T0" fmla="*/ 322 w 1921"/>
                <a:gd name="T1" fmla="*/ 1481 h 2348"/>
                <a:gd name="T2" fmla="*/ 1921 w 1921"/>
                <a:gd name="T3" fmla="*/ 0 h 2348"/>
                <a:gd name="T4" fmla="*/ 0 w 1921"/>
                <a:gd name="T5" fmla="*/ 2348 h 2348"/>
                <a:gd name="T6" fmla="*/ 3 w 1921"/>
                <a:gd name="T7" fmla="*/ 2340 h 2348"/>
                <a:gd name="T8" fmla="*/ 14 w 1921"/>
                <a:gd name="T9" fmla="*/ 2306 h 2348"/>
                <a:gd name="T10" fmla="*/ 322 w 1921"/>
                <a:gd name="T11" fmla="*/ 1481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1" h="2348">
                  <a:moveTo>
                    <a:pt x="322" y="1481"/>
                  </a:moveTo>
                  <a:cubicBezTo>
                    <a:pt x="1065" y="1146"/>
                    <a:pt x="1598" y="652"/>
                    <a:pt x="1921" y="0"/>
                  </a:cubicBezTo>
                  <a:cubicBezTo>
                    <a:pt x="1579" y="1137"/>
                    <a:pt x="939" y="1920"/>
                    <a:pt x="0" y="2348"/>
                  </a:cubicBezTo>
                  <a:cubicBezTo>
                    <a:pt x="3" y="2340"/>
                    <a:pt x="3" y="2340"/>
                    <a:pt x="3" y="2340"/>
                  </a:cubicBezTo>
                  <a:cubicBezTo>
                    <a:pt x="14" y="2306"/>
                    <a:pt x="14" y="2306"/>
                    <a:pt x="14" y="2306"/>
                  </a:cubicBezTo>
                  <a:cubicBezTo>
                    <a:pt x="322" y="1481"/>
                    <a:pt x="322" y="1481"/>
                    <a:pt x="322" y="14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1203158" y="3861648"/>
            <a:ext cx="4520508" cy="3275300"/>
            <a:chOff x="5601579" y="1930824"/>
            <a:chExt cx="2260254" cy="1637650"/>
          </a:xfrm>
          <a:solidFill>
            <a:srgbClr val="40C0CB"/>
          </a:solidFill>
        </p:grpSpPr>
        <p:sp>
          <p:nvSpPr>
            <p:cNvPr id="49" name="Freeform 5"/>
            <p:cNvSpPr>
              <a:spLocks/>
            </p:cNvSpPr>
            <p:nvPr/>
          </p:nvSpPr>
          <p:spPr bwMode="auto">
            <a:xfrm>
              <a:off x="7154299" y="3063318"/>
              <a:ext cx="253525" cy="505155"/>
            </a:xfrm>
            <a:custGeom>
              <a:avLst/>
              <a:gdLst>
                <a:gd name="T0" fmla="*/ 0 w 803"/>
                <a:gd name="T1" fmla="*/ 1600 h 1600"/>
                <a:gd name="T2" fmla="*/ 527 w 803"/>
                <a:gd name="T3" fmla="*/ 964 h 1600"/>
                <a:gd name="T4" fmla="*/ 803 w 803"/>
                <a:gd name="T5" fmla="*/ 0 h 1600"/>
                <a:gd name="T6" fmla="*/ 349 w 803"/>
                <a:gd name="T7" fmla="*/ 469 h 1600"/>
                <a:gd name="T8" fmla="*/ 0 w 803"/>
                <a:gd name="T9" fmla="*/ 1600 h 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3" h="1600">
                  <a:moveTo>
                    <a:pt x="0" y="1600"/>
                  </a:moveTo>
                  <a:lnTo>
                    <a:pt x="527" y="964"/>
                  </a:lnTo>
                  <a:lnTo>
                    <a:pt x="803" y="0"/>
                  </a:lnTo>
                  <a:lnTo>
                    <a:pt x="349" y="469"/>
                  </a:lnTo>
                  <a:lnTo>
                    <a:pt x="0" y="16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1" name="Freeform 7"/>
            <p:cNvSpPr>
              <a:spLocks/>
            </p:cNvSpPr>
            <p:nvPr/>
          </p:nvSpPr>
          <p:spPr bwMode="auto">
            <a:xfrm>
              <a:off x="5601579" y="1930824"/>
              <a:ext cx="2098919" cy="531360"/>
            </a:xfrm>
            <a:custGeom>
              <a:avLst/>
              <a:gdLst>
                <a:gd name="T0" fmla="*/ 3588 w 3886"/>
                <a:gd name="T1" fmla="*/ 716 h 988"/>
                <a:gd name="T2" fmla="*/ 3886 w 3886"/>
                <a:gd name="T3" fmla="*/ 319 h 988"/>
                <a:gd name="T4" fmla="*/ 0 w 3886"/>
                <a:gd name="T5" fmla="*/ 988 h 988"/>
                <a:gd name="T6" fmla="*/ 3588 w 3886"/>
                <a:gd name="T7" fmla="*/ 716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86" h="988">
                  <a:moveTo>
                    <a:pt x="3588" y="716"/>
                  </a:moveTo>
                  <a:cubicBezTo>
                    <a:pt x="3886" y="319"/>
                    <a:pt x="3886" y="319"/>
                    <a:pt x="3886" y="319"/>
                  </a:cubicBezTo>
                  <a:cubicBezTo>
                    <a:pt x="1950" y="0"/>
                    <a:pt x="655" y="223"/>
                    <a:pt x="0" y="988"/>
                  </a:cubicBezTo>
                  <a:cubicBezTo>
                    <a:pt x="1209" y="470"/>
                    <a:pt x="2406" y="379"/>
                    <a:pt x="3588" y="7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2" name="Freeform 8"/>
            <p:cNvSpPr>
              <a:spLocks/>
            </p:cNvSpPr>
            <p:nvPr/>
          </p:nvSpPr>
          <p:spPr bwMode="auto">
            <a:xfrm>
              <a:off x="7425505" y="2470708"/>
              <a:ext cx="436328" cy="373184"/>
            </a:xfrm>
            <a:custGeom>
              <a:avLst/>
              <a:gdLst>
                <a:gd name="T0" fmla="*/ 291 w 808"/>
                <a:gd name="T1" fmla="*/ 13 h 694"/>
                <a:gd name="T2" fmla="*/ 0 w 808"/>
                <a:gd name="T3" fmla="*/ 402 h 694"/>
                <a:gd name="T4" fmla="*/ 289 w 808"/>
                <a:gd name="T5" fmla="*/ 694 h 694"/>
                <a:gd name="T6" fmla="*/ 808 w 808"/>
                <a:gd name="T7" fmla="*/ 532 h 694"/>
                <a:gd name="T8" fmla="*/ 581 w 808"/>
                <a:gd name="T9" fmla="*/ 238 h 694"/>
                <a:gd name="T10" fmla="*/ 299 w 808"/>
                <a:gd name="T11" fmla="*/ 0 h 694"/>
                <a:gd name="T12" fmla="*/ 291 w 808"/>
                <a:gd name="T13" fmla="*/ 13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8" h="694">
                  <a:moveTo>
                    <a:pt x="291" y="13"/>
                  </a:moveTo>
                  <a:cubicBezTo>
                    <a:pt x="0" y="402"/>
                    <a:pt x="0" y="402"/>
                    <a:pt x="0" y="402"/>
                  </a:cubicBezTo>
                  <a:cubicBezTo>
                    <a:pt x="289" y="694"/>
                    <a:pt x="289" y="694"/>
                    <a:pt x="289" y="694"/>
                  </a:cubicBezTo>
                  <a:cubicBezTo>
                    <a:pt x="808" y="532"/>
                    <a:pt x="808" y="532"/>
                    <a:pt x="808" y="532"/>
                  </a:cubicBezTo>
                  <a:cubicBezTo>
                    <a:pt x="808" y="532"/>
                    <a:pt x="714" y="377"/>
                    <a:pt x="581" y="238"/>
                  </a:cubicBezTo>
                  <a:cubicBezTo>
                    <a:pt x="460" y="112"/>
                    <a:pt x="299" y="0"/>
                    <a:pt x="299" y="0"/>
                  </a:cubicBezTo>
                  <a:cubicBezTo>
                    <a:pt x="291" y="13"/>
                    <a:pt x="291" y="13"/>
                    <a:pt x="291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5" name="Freeform 11"/>
            <p:cNvSpPr>
              <a:spLocks/>
            </p:cNvSpPr>
            <p:nvPr/>
          </p:nvSpPr>
          <p:spPr bwMode="auto">
            <a:xfrm>
              <a:off x="5601579" y="2134465"/>
              <a:ext cx="1980207" cy="1434009"/>
            </a:xfrm>
            <a:custGeom>
              <a:avLst/>
              <a:gdLst>
                <a:gd name="T0" fmla="*/ 3377 w 3666"/>
                <a:gd name="T1" fmla="*/ 1027 h 2666"/>
                <a:gd name="T2" fmla="*/ 3588 w 3666"/>
                <a:gd name="T3" fmla="*/ 337 h 2666"/>
                <a:gd name="T4" fmla="*/ 0 w 3666"/>
                <a:gd name="T5" fmla="*/ 609 h 2666"/>
                <a:gd name="T6" fmla="*/ 2875 w 3666"/>
                <a:gd name="T7" fmla="*/ 2666 h 2666"/>
                <a:gd name="T8" fmla="*/ 3079 w 3666"/>
                <a:gd name="T9" fmla="*/ 2002 h 2666"/>
                <a:gd name="T10" fmla="*/ 3330 w 3666"/>
                <a:gd name="T11" fmla="*/ 2328 h 2666"/>
                <a:gd name="T12" fmla="*/ 3335 w 3666"/>
                <a:gd name="T13" fmla="*/ 2334 h 2666"/>
                <a:gd name="T14" fmla="*/ 3338 w 3666"/>
                <a:gd name="T15" fmla="*/ 2329 h 2666"/>
                <a:gd name="T16" fmla="*/ 3341 w 3666"/>
                <a:gd name="T17" fmla="*/ 2316 h 2666"/>
                <a:gd name="T18" fmla="*/ 3666 w 3666"/>
                <a:gd name="T19" fmla="*/ 1319 h 2666"/>
                <a:gd name="T20" fmla="*/ 3377 w 3666"/>
                <a:gd name="T21" fmla="*/ 1027 h 2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66" h="2666">
                  <a:moveTo>
                    <a:pt x="3377" y="1027"/>
                  </a:moveTo>
                  <a:cubicBezTo>
                    <a:pt x="3588" y="337"/>
                    <a:pt x="3588" y="337"/>
                    <a:pt x="3588" y="337"/>
                  </a:cubicBezTo>
                  <a:cubicBezTo>
                    <a:pt x="2406" y="0"/>
                    <a:pt x="1209" y="91"/>
                    <a:pt x="0" y="609"/>
                  </a:cubicBezTo>
                  <a:cubicBezTo>
                    <a:pt x="1158" y="745"/>
                    <a:pt x="2116" y="1431"/>
                    <a:pt x="2875" y="2666"/>
                  </a:cubicBezTo>
                  <a:cubicBezTo>
                    <a:pt x="3079" y="2002"/>
                    <a:pt x="3079" y="2002"/>
                    <a:pt x="3079" y="2002"/>
                  </a:cubicBezTo>
                  <a:cubicBezTo>
                    <a:pt x="3330" y="2328"/>
                    <a:pt x="3330" y="2328"/>
                    <a:pt x="3330" y="2328"/>
                  </a:cubicBezTo>
                  <a:cubicBezTo>
                    <a:pt x="3335" y="2334"/>
                    <a:pt x="3335" y="2334"/>
                    <a:pt x="3335" y="2334"/>
                  </a:cubicBezTo>
                  <a:cubicBezTo>
                    <a:pt x="3338" y="2329"/>
                    <a:pt x="3338" y="2329"/>
                    <a:pt x="3338" y="2329"/>
                  </a:cubicBezTo>
                  <a:cubicBezTo>
                    <a:pt x="3341" y="2316"/>
                    <a:pt x="3341" y="2316"/>
                    <a:pt x="3341" y="2316"/>
                  </a:cubicBezTo>
                  <a:cubicBezTo>
                    <a:pt x="3666" y="1319"/>
                    <a:pt x="3666" y="1319"/>
                    <a:pt x="3666" y="1319"/>
                  </a:cubicBezTo>
                  <a:lnTo>
                    <a:pt x="3377" y="102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56" name="Freeform 12"/>
            <p:cNvSpPr>
              <a:spLocks/>
            </p:cNvSpPr>
            <p:nvPr/>
          </p:nvSpPr>
          <p:spPr bwMode="auto">
            <a:xfrm>
              <a:off x="7402457" y="2756752"/>
              <a:ext cx="459375" cy="633653"/>
            </a:xfrm>
            <a:custGeom>
              <a:avLst/>
              <a:gdLst>
                <a:gd name="T0" fmla="*/ 1455 w 1455"/>
                <a:gd name="T1" fmla="*/ 0 h 2007"/>
                <a:gd name="T2" fmla="*/ 568 w 1455"/>
                <a:gd name="T3" fmla="*/ 276 h 2007"/>
                <a:gd name="T4" fmla="*/ 12 w 1455"/>
                <a:gd name="T5" fmla="*/ 1974 h 2007"/>
                <a:gd name="T6" fmla="*/ 6 w 1455"/>
                <a:gd name="T7" fmla="*/ 1997 h 2007"/>
                <a:gd name="T8" fmla="*/ 1 w 1455"/>
                <a:gd name="T9" fmla="*/ 2005 h 2007"/>
                <a:gd name="T10" fmla="*/ 0 w 1455"/>
                <a:gd name="T11" fmla="*/ 2007 h 2007"/>
                <a:gd name="T12" fmla="*/ 82 w 1455"/>
                <a:gd name="T13" fmla="*/ 1983 h 2007"/>
                <a:gd name="T14" fmla="*/ 675 w 1455"/>
                <a:gd name="T15" fmla="*/ 1790 h 2007"/>
                <a:gd name="T16" fmla="*/ 985 w 1455"/>
                <a:gd name="T17" fmla="*/ 908 h 2007"/>
                <a:gd name="T18" fmla="*/ 1156 w 1455"/>
                <a:gd name="T19" fmla="*/ 852 h 2007"/>
                <a:gd name="T20" fmla="*/ 1455 w 1455"/>
                <a:gd name="T21" fmla="*/ 0 h 2007"/>
                <a:gd name="T22" fmla="*/ 1455 w 1455"/>
                <a:gd name="T23" fmla="*/ 0 h 2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55" h="2007">
                  <a:moveTo>
                    <a:pt x="1455" y="0"/>
                  </a:moveTo>
                  <a:lnTo>
                    <a:pt x="568" y="276"/>
                  </a:lnTo>
                  <a:lnTo>
                    <a:pt x="12" y="1974"/>
                  </a:lnTo>
                  <a:lnTo>
                    <a:pt x="6" y="1997"/>
                  </a:lnTo>
                  <a:lnTo>
                    <a:pt x="1" y="2005"/>
                  </a:lnTo>
                  <a:lnTo>
                    <a:pt x="0" y="2007"/>
                  </a:lnTo>
                  <a:lnTo>
                    <a:pt x="82" y="1983"/>
                  </a:lnTo>
                  <a:lnTo>
                    <a:pt x="675" y="1790"/>
                  </a:lnTo>
                  <a:lnTo>
                    <a:pt x="985" y="908"/>
                  </a:lnTo>
                  <a:lnTo>
                    <a:pt x="1156" y="852"/>
                  </a:lnTo>
                  <a:lnTo>
                    <a:pt x="1455" y="0"/>
                  </a:lnTo>
                  <a:lnTo>
                    <a:pt x="145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  <p:sp>
          <p:nvSpPr>
            <p:cNvPr id="65" name="Freeform 21"/>
            <p:cNvSpPr>
              <a:spLocks/>
            </p:cNvSpPr>
            <p:nvPr/>
          </p:nvSpPr>
          <p:spPr bwMode="auto">
            <a:xfrm>
              <a:off x="7425505" y="2102261"/>
              <a:ext cx="274993" cy="584717"/>
            </a:xfrm>
            <a:custGeom>
              <a:avLst/>
              <a:gdLst>
                <a:gd name="T0" fmla="*/ 0 w 871"/>
                <a:gd name="T1" fmla="*/ 1852 h 1852"/>
                <a:gd name="T2" fmla="*/ 361 w 871"/>
                <a:gd name="T3" fmla="*/ 676 h 1852"/>
                <a:gd name="T4" fmla="*/ 871 w 871"/>
                <a:gd name="T5" fmla="*/ 0 h 1852"/>
                <a:gd name="T6" fmla="*/ 512 w 871"/>
                <a:gd name="T7" fmla="*/ 1167 h 1852"/>
                <a:gd name="T8" fmla="*/ 0 w 871"/>
                <a:gd name="T9" fmla="*/ 1852 h 1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1" h="1852">
                  <a:moveTo>
                    <a:pt x="0" y="1852"/>
                  </a:moveTo>
                  <a:lnTo>
                    <a:pt x="361" y="676"/>
                  </a:lnTo>
                  <a:lnTo>
                    <a:pt x="871" y="0"/>
                  </a:lnTo>
                  <a:lnTo>
                    <a:pt x="512" y="1167"/>
                  </a:lnTo>
                  <a:lnTo>
                    <a:pt x="0" y="185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srgbClr val="323232"/>
                </a:solidFill>
                <a:latin typeface="Questrial"/>
              </a:endParaRPr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D0525CCE-2317-4014-BD6D-AF565A61F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9257791-2B76-4A89-A323-74365CB23EAB}"/>
              </a:ext>
            </a:extLst>
          </p:cNvPr>
          <p:cNvSpPr/>
          <p:nvPr/>
        </p:nvSpPr>
        <p:spPr>
          <a:xfrm>
            <a:off x="18726172" y="392226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B2019B8-71F8-481C-8645-5F5645E3B216}"/>
              </a:ext>
            </a:extLst>
          </p:cNvPr>
          <p:cNvSpPr/>
          <p:nvPr/>
        </p:nvSpPr>
        <p:spPr>
          <a:xfrm>
            <a:off x="18754183" y="1096294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8" name="Freeform 104">
            <a:extLst>
              <a:ext uri="{FF2B5EF4-FFF2-40B4-BE49-F238E27FC236}">
                <a16:creationId xmlns:a16="http://schemas.microsoft.com/office/drawing/2014/main" id="{2E921DF3-6C47-4C66-B434-1067483CD1C5}"/>
              </a:ext>
            </a:extLst>
          </p:cNvPr>
          <p:cNvSpPr>
            <a:spLocks noEditPoints="1"/>
          </p:cNvSpPr>
          <p:nvPr/>
        </p:nvSpPr>
        <p:spPr bwMode="auto">
          <a:xfrm>
            <a:off x="17732521" y="11118631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8FBE0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E3C85B3F-271F-48AC-B40D-76D71F443296}"/>
              </a:ext>
            </a:extLst>
          </p:cNvPr>
          <p:cNvGrpSpPr/>
          <p:nvPr/>
        </p:nvGrpSpPr>
        <p:grpSpPr>
          <a:xfrm>
            <a:off x="1048885" y="3950597"/>
            <a:ext cx="1184782" cy="1708113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EBF37A84-86F0-4633-ACA7-B4C1869429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1" name="Freeform 9">
              <a:extLst>
                <a:ext uri="{FF2B5EF4-FFF2-40B4-BE49-F238E27FC236}">
                  <a16:creationId xmlns:a16="http://schemas.microsoft.com/office/drawing/2014/main" id="{D08A4C16-8BDB-4070-89F2-6199C2ED3A40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2" name="Freeform 20">
            <a:extLst>
              <a:ext uri="{FF2B5EF4-FFF2-40B4-BE49-F238E27FC236}">
                <a16:creationId xmlns:a16="http://schemas.microsoft.com/office/drawing/2014/main" id="{2E61CB6A-FDE0-428D-8576-56DDB4F7E64D}"/>
              </a:ext>
            </a:extLst>
          </p:cNvPr>
          <p:cNvSpPr>
            <a:spLocks noEditPoints="1"/>
          </p:cNvSpPr>
          <p:nvPr/>
        </p:nvSpPr>
        <p:spPr bwMode="auto">
          <a:xfrm>
            <a:off x="17253652" y="4101384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40C0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3" name="Freeform 69">
            <a:extLst>
              <a:ext uri="{FF2B5EF4-FFF2-40B4-BE49-F238E27FC236}">
                <a16:creationId xmlns:a16="http://schemas.microsoft.com/office/drawing/2014/main" id="{641832F1-7F68-4296-AEDB-E5D4941FA2BB}"/>
              </a:ext>
            </a:extLst>
          </p:cNvPr>
          <p:cNvSpPr>
            <a:spLocks noEditPoints="1"/>
          </p:cNvSpPr>
          <p:nvPr/>
        </p:nvSpPr>
        <p:spPr bwMode="auto">
          <a:xfrm>
            <a:off x="1463820" y="1022923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D5BA1ED-0A8E-45FE-8639-7BC55D4EC7A1}"/>
              </a:ext>
            </a:extLst>
          </p:cNvPr>
          <p:cNvSpPr/>
          <p:nvPr/>
        </p:nvSpPr>
        <p:spPr>
          <a:xfrm>
            <a:off x="2700747" y="397601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A298E99-126A-4339-874D-FDAB6A8BEDA3}"/>
              </a:ext>
            </a:extLst>
          </p:cNvPr>
          <p:cNvSpPr/>
          <p:nvPr/>
        </p:nvSpPr>
        <p:spPr>
          <a:xfrm>
            <a:off x="2700748" y="1001672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1607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010070" y="3558745"/>
            <a:ext cx="8363860" cy="8222710"/>
            <a:chOff x="4005035" y="1779372"/>
            <a:chExt cx="4181930" cy="4111355"/>
          </a:xfrm>
        </p:grpSpPr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749597" y="3406898"/>
              <a:ext cx="737504" cy="414428"/>
            </a:xfrm>
            <a:custGeom>
              <a:avLst/>
              <a:gdLst>
                <a:gd name="T0" fmla="*/ 764 w 796"/>
                <a:gd name="T1" fmla="*/ 201 h 447"/>
                <a:gd name="T2" fmla="*/ 416 w 796"/>
                <a:gd name="T3" fmla="*/ 50 h 447"/>
                <a:gd name="T4" fmla="*/ 0 w 796"/>
                <a:gd name="T5" fmla="*/ 203 h 447"/>
                <a:gd name="T6" fmla="*/ 211 w 796"/>
                <a:gd name="T7" fmla="*/ 447 h 447"/>
                <a:gd name="T8" fmla="*/ 753 w 796"/>
                <a:gd name="T9" fmla="*/ 437 h 447"/>
                <a:gd name="T10" fmla="*/ 764 w 796"/>
                <a:gd name="T11" fmla="*/ 201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6" h="447">
                  <a:moveTo>
                    <a:pt x="764" y="201"/>
                  </a:moveTo>
                  <a:cubicBezTo>
                    <a:pt x="707" y="68"/>
                    <a:pt x="552" y="0"/>
                    <a:pt x="416" y="50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145" y="149"/>
                    <a:pt x="285" y="310"/>
                    <a:pt x="211" y="447"/>
                  </a:cubicBezTo>
                  <a:cubicBezTo>
                    <a:pt x="753" y="437"/>
                    <a:pt x="753" y="437"/>
                    <a:pt x="753" y="437"/>
                  </a:cubicBezTo>
                  <a:cubicBezTo>
                    <a:pt x="792" y="365"/>
                    <a:pt x="796" y="277"/>
                    <a:pt x="764" y="201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5668656" y="2411405"/>
              <a:ext cx="408547" cy="765732"/>
            </a:xfrm>
            <a:custGeom>
              <a:avLst/>
              <a:gdLst>
                <a:gd name="T0" fmla="*/ 432 w 441"/>
                <a:gd name="T1" fmla="*/ 76 h 826"/>
                <a:gd name="T2" fmla="*/ 62 w 441"/>
                <a:gd name="T3" fmla="*/ 155 h 826"/>
                <a:gd name="T4" fmla="*/ 32 w 441"/>
                <a:gd name="T5" fmla="*/ 407 h 826"/>
                <a:gd name="T6" fmla="*/ 190 w 441"/>
                <a:gd name="T7" fmla="*/ 826 h 826"/>
                <a:gd name="T8" fmla="*/ 441 w 441"/>
                <a:gd name="T9" fmla="*/ 619 h 826"/>
                <a:gd name="T10" fmla="*/ 432 w 441"/>
                <a:gd name="T11" fmla="*/ 76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1" h="826">
                  <a:moveTo>
                    <a:pt x="432" y="76"/>
                  </a:moveTo>
                  <a:cubicBezTo>
                    <a:pt x="309" y="0"/>
                    <a:pt x="144" y="36"/>
                    <a:pt x="62" y="155"/>
                  </a:cubicBezTo>
                  <a:cubicBezTo>
                    <a:pt x="12" y="228"/>
                    <a:pt x="0" y="324"/>
                    <a:pt x="32" y="407"/>
                  </a:cubicBezTo>
                  <a:cubicBezTo>
                    <a:pt x="190" y="826"/>
                    <a:pt x="190" y="826"/>
                    <a:pt x="190" y="826"/>
                  </a:cubicBezTo>
                  <a:cubicBezTo>
                    <a:pt x="134" y="678"/>
                    <a:pt x="304" y="534"/>
                    <a:pt x="441" y="619"/>
                  </a:cubicBezTo>
                  <a:lnTo>
                    <a:pt x="432" y="76"/>
                  </a:lnTo>
                  <a:close/>
                </a:path>
              </a:pathLst>
            </a:custGeom>
            <a:solidFill>
              <a:srgbClr val="729600"/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5741951" y="2763494"/>
              <a:ext cx="379926" cy="500686"/>
            </a:xfrm>
            <a:custGeom>
              <a:avLst/>
              <a:gdLst>
                <a:gd name="T0" fmla="*/ 396 w 410"/>
                <a:gd name="T1" fmla="*/ 60 h 540"/>
                <a:gd name="T2" fmla="*/ 0 w 410"/>
                <a:gd name="T3" fmla="*/ 0 h 540"/>
                <a:gd name="T4" fmla="*/ 73 w 410"/>
                <a:gd name="T5" fmla="*/ 221 h 540"/>
                <a:gd name="T6" fmla="*/ 111 w 410"/>
                <a:gd name="T7" fmla="*/ 337 h 540"/>
                <a:gd name="T8" fmla="*/ 151 w 410"/>
                <a:gd name="T9" fmla="*/ 450 h 540"/>
                <a:gd name="T10" fmla="*/ 317 w 410"/>
                <a:gd name="T11" fmla="*/ 521 h 540"/>
                <a:gd name="T12" fmla="*/ 410 w 410"/>
                <a:gd name="T13" fmla="*/ 437 h 540"/>
                <a:gd name="T14" fmla="*/ 407 w 410"/>
                <a:gd name="T15" fmla="*/ 44 h 540"/>
                <a:gd name="T16" fmla="*/ 396 w 410"/>
                <a:gd name="T17" fmla="*/ 6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0" h="540">
                  <a:moveTo>
                    <a:pt x="396" y="60"/>
                  </a:moveTo>
                  <a:cubicBezTo>
                    <a:pt x="292" y="207"/>
                    <a:pt x="57" y="172"/>
                    <a:pt x="0" y="0"/>
                  </a:cubicBezTo>
                  <a:cubicBezTo>
                    <a:pt x="24" y="74"/>
                    <a:pt x="49" y="147"/>
                    <a:pt x="73" y="221"/>
                  </a:cubicBezTo>
                  <a:cubicBezTo>
                    <a:pt x="86" y="260"/>
                    <a:pt x="99" y="298"/>
                    <a:pt x="111" y="337"/>
                  </a:cubicBezTo>
                  <a:cubicBezTo>
                    <a:pt x="124" y="374"/>
                    <a:pt x="133" y="415"/>
                    <a:pt x="151" y="450"/>
                  </a:cubicBezTo>
                  <a:cubicBezTo>
                    <a:pt x="181" y="510"/>
                    <a:pt x="253" y="540"/>
                    <a:pt x="317" y="521"/>
                  </a:cubicBezTo>
                  <a:cubicBezTo>
                    <a:pt x="362" y="507"/>
                    <a:pt x="387" y="476"/>
                    <a:pt x="410" y="437"/>
                  </a:cubicBezTo>
                  <a:cubicBezTo>
                    <a:pt x="407" y="44"/>
                    <a:pt x="407" y="44"/>
                    <a:pt x="407" y="44"/>
                  </a:cubicBezTo>
                  <a:cubicBezTo>
                    <a:pt x="404" y="50"/>
                    <a:pt x="400" y="55"/>
                    <a:pt x="396" y="60"/>
                  </a:cubicBezTo>
                  <a:close/>
                </a:path>
              </a:pathLst>
            </a:custGeom>
            <a:solidFill>
              <a:srgbClr val="729600"/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6944853" y="3811916"/>
              <a:ext cx="1080966" cy="9409"/>
            </a:xfrm>
            <a:custGeom>
              <a:avLst/>
              <a:gdLst>
                <a:gd name="T0" fmla="*/ 1282 w 2757"/>
                <a:gd name="T1" fmla="*/ 0 h 24"/>
                <a:gd name="T2" fmla="*/ 0 w 2757"/>
                <a:gd name="T3" fmla="*/ 24 h 24"/>
                <a:gd name="T4" fmla="*/ 929 w 2757"/>
                <a:gd name="T5" fmla="*/ 24 h 24"/>
                <a:gd name="T6" fmla="*/ 2757 w 2757"/>
                <a:gd name="T7" fmla="*/ 0 h 24"/>
                <a:gd name="T8" fmla="*/ 1282 w 2757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7" h="24">
                  <a:moveTo>
                    <a:pt x="1282" y="0"/>
                  </a:moveTo>
                  <a:lnTo>
                    <a:pt x="0" y="24"/>
                  </a:lnTo>
                  <a:lnTo>
                    <a:pt x="929" y="24"/>
                  </a:lnTo>
                  <a:lnTo>
                    <a:pt x="2757" y="0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6350" cap="rnd">
              <a:solidFill>
                <a:schemeClr val="accent3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6882905" y="3849949"/>
              <a:ext cx="1262107" cy="8234"/>
            </a:xfrm>
            <a:custGeom>
              <a:avLst/>
              <a:gdLst>
                <a:gd name="T0" fmla="*/ 1279 w 3219"/>
                <a:gd name="T1" fmla="*/ 0 h 21"/>
                <a:gd name="T2" fmla="*/ 109 w 3219"/>
                <a:gd name="T3" fmla="*/ 0 h 21"/>
                <a:gd name="T4" fmla="*/ 0 w 3219"/>
                <a:gd name="T5" fmla="*/ 0 h 21"/>
                <a:gd name="T6" fmla="*/ 1184 w 3219"/>
                <a:gd name="T7" fmla="*/ 21 h 21"/>
                <a:gd name="T8" fmla="*/ 1357 w 3219"/>
                <a:gd name="T9" fmla="*/ 21 h 21"/>
                <a:gd name="T10" fmla="*/ 3219 w 3219"/>
                <a:gd name="T11" fmla="*/ 21 h 21"/>
                <a:gd name="T12" fmla="*/ 1279 w 3219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9" h="21">
                  <a:moveTo>
                    <a:pt x="1279" y="0"/>
                  </a:moveTo>
                  <a:lnTo>
                    <a:pt x="109" y="0"/>
                  </a:lnTo>
                  <a:lnTo>
                    <a:pt x="0" y="0"/>
                  </a:lnTo>
                  <a:lnTo>
                    <a:pt x="1184" y="21"/>
                  </a:lnTo>
                  <a:lnTo>
                    <a:pt x="1357" y="21"/>
                  </a:lnTo>
                  <a:lnTo>
                    <a:pt x="3219" y="21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6641776" y="3493940"/>
              <a:ext cx="517155" cy="364242"/>
            </a:xfrm>
            <a:custGeom>
              <a:avLst/>
              <a:gdLst>
                <a:gd name="T0" fmla="*/ 446 w 558"/>
                <a:gd name="T1" fmla="*/ 80 h 393"/>
                <a:gd name="T2" fmla="*/ 558 w 558"/>
                <a:gd name="T3" fmla="*/ 0 h 393"/>
                <a:gd name="T4" fmla="*/ 132 w 558"/>
                <a:gd name="T5" fmla="*/ 137 h 393"/>
                <a:gd name="T6" fmla="*/ 90 w 558"/>
                <a:gd name="T7" fmla="*/ 384 h 393"/>
                <a:gd name="T8" fmla="*/ 492 w 558"/>
                <a:gd name="T9" fmla="*/ 393 h 393"/>
                <a:gd name="T10" fmla="*/ 446 w 558"/>
                <a:gd name="T11" fmla="*/ 80 h 393"/>
                <a:gd name="T12" fmla="*/ 446 w 558"/>
                <a:gd name="T13" fmla="*/ 8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8" h="393">
                  <a:moveTo>
                    <a:pt x="446" y="80"/>
                  </a:moveTo>
                  <a:cubicBezTo>
                    <a:pt x="474" y="43"/>
                    <a:pt x="513" y="14"/>
                    <a:pt x="558" y="0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25" y="171"/>
                    <a:pt x="0" y="317"/>
                    <a:pt x="90" y="384"/>
                  </a:cubicBezTo>
                  <a:cubicBezTo>
                    <a:pt x="492" y="393"/>
                    <a:pt x="492" y="393"/>
                    <a:pt x="492" y="393"/>
                  </a:cubicBezTo>
                  <a:cubicBezTo>
                    <a:pt x="394" y="321"/>
                    <a:pt x="373" y="178"/>
                    <a:pt x="446" y="80"/>
                  </a:cubicBezTo>
                  <a:cubicBezTo>
                    <a:pt x="460" y="62"/>
                    <a:pt x="432" y="99"/>
                    <a:pt x="446" y="8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5731756" y="1779372"/>
              <a:ext cx="2301122" cy="2032544"/>
            </a:xfrm>
            <a:custGeom>
              <a:avLst/>
              <a:gdLst>
                <a:gd name="T0" fmla="*/ 937 w 2483"/>
                <a:gd name="T1" fmla="*/ 8 h 2193"/>
                <a:gd name="T2" fmla="*/ 1455 w 2483"/>
                <a:gd name="T3" fmla="*/ 308 h 2193"/>
                <a:gd name="T4" fmla="*/ 1573 w 2483"/>
                <a:gd name="T5" fmla="*/ 1036 h 2193"/>
                <a:gd name="T6" fmla="*/ 2079 w 2483"/>
                <a:gd name="T7" fmla="*/ 816 h 2193"/>
                <a:gd name="T8" fmla="*/ 2103 w 2483"/>
                <a:gd name="T9" fmla="*/ 811 h 2193"/>
                <a:gd name="T10" fmla="*/ 2217 w 2483"/>
                <a:gd name="T11" fmla="*/ 869 h 2193"/>
                <a:gd name="T12" fmla="*/ 2421 w 2483"/>
                <a:gd name="T13" fmla="*/ 1432 h 2193"/>
                <a:gd name="T14" fmla="*/ 2056 w 2483"/>
                <a:gd name="T15" fmla="*/ 2070 h 2193"/>
                <a:gd name="T16" fmla="*/ 1851 w 2483"/>
                <a:gd name="T17" fmla="*/ 2193 h 2193"/>
                <a:gd name="T18" fmla="*/ 1875 w 2483"/>
                <a:gd name="T19" fmla="*/ 2132 h 2193"/>
                <a:gd name="T20" fmla="*/ 1883 w 2483"/>
                <a:gd name="T21" fmla="*/ 2064 h 2193"/>
                <a:gd name="T22" fmla="*/ 1803 w 2483"/>
                <a:gd name="T23" fmla="*/ 1870 h 2193"/>
                <a:gd name="T24" fmla="*/ 1609 w 2483"/>
                <a:gd name="T25" fmla="*/ 1789 h 2193"/>
                <a:gd name="T26" fmla="*/ 1414 w 2483"/>
                <a:gd name="T27" fmla="*/ 1870 h 2193"/>
                <a:gd name="T28" fmla="*/ 1334 w 2483"/>
                <a:gd name="T29" fmla="*/ 2064 h 2193"/>
                <a:gd name="T30" fmla="*/ 1169 w 2483"/>
                <a:gd name="T31" fmla="*/ 2193 h 2193"/>
                <a:gd name="T32" fmla="*/ 418 w 2483"/>
                <a:gd name="T33" fmla="*/ 1187 h 2193"/>
                <a:gd name="T34" fmla="*/ 407 w 2483"/>
                <a:gd name="T35" fmla="*/ 1122 h 2193"/>
                <a:gd name="T36" fmla="*/ 382 w 2483"/>
                <a:gd name="T37" fmla="*/ 1152 h 2193"/>
                <a:gd name="T38" fmla="*/ 337 w 2483"/>
                <a:gd name="T39" fmla="*/ 1187 h 2193"/>
                <a:gd name="T40" fmla="*/ 265 w 2483"/>
                <a:gd name="T41" fmla="*/ 1213 h 2193"/>
                <a:gd name="T42" fmla="*/ 137 w 2483"/>
                <a:gd name="T43" fmla="*/ 1199 h 2193"/>
                <a:gd name="T44" fmla="*/ 17 w 2483"/>
                <a:gd name="T45" fmla="*/ 1079 h 2193"/>
                <a:gd name="T46" fmla="*/ 17 w 2483"/>
                <a:gd name="T47" fmla="*/ 905 h 2193"/>
                <a:gd name="T48" fmla="*/ 137 w 2483"/>
                <a:gd name="T49" fmla="*/ 785 h 2193"/>
                <a:gd name="T50" fmla="*/ 265 w 2483"/>
                <a:gd name="T51" fmla="*/ 771 h 2193"/>
                <a:gd name="T52" fmla="*/ 337 w 2483"/>
                <a:gd name="T53" fmla="*/ 797 h 2193"/>
                <a:gd name="T54" fmla="*/ 418 w 2483"/>
                <a:gd name="T55" fmla="*/ 878 h 2193"/>
                <a:gd name="T56" fmla="*/ 418 w 2483"/>
                <a:gd name="T57" fmla="*/ 548 h 2193"/>
                <a:gd name="T58" fmla="*/ 791 w 2483"/>
                <a:gd name="T59" fmla="*/ 66 h 2193"/>
                <a:gd name="T60" fmla="*/ 835 w 2483"/>
                <a:gd name="T61" fmla="*/ 18 h 2193"/>
                <a:gd name="T62" fmla="*/ 897 w 2483"/>
                <a:gd name="T63" fmla="*/ 0 h 2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83" h="2193">
                  <a:moveTo>
                    <a:pt x="897" y="0"/>
                  </a:moveTo>
                  <a:cubicBezTo>
                    <a:pt x="911" y="0"/>
                    <a:pt x="924" y="3"/>
                    <a:pt x="937" y="8"/>
                  </a:cubicBezTo>
                  <a:cubicBezTo>
                    <a:pt x="1381" y="169"/>
                    <a:pt x="1381" y="169"/>
                    <a:pt x="1381" y="169"/>
                  </a:cubicBezTo>
                  <a:cubicBezTo>
                    <a:pt x="1437" y="189"/>
                    <a:pt x="1469" y="250"/>
                    <a:pt x="1455" y="308"/>
                  </a:cubicBezTo>
                  <a:cubicBezTo>
                    <a:pt x="1327" y="834"/>
                    <a:pt x="1327" y="834"/>
                    <a:pt x="1327" y="834"/>
                  </a:cubicBezTo>
                  <a:cubicBezTo>
                    <a:pt x="1415" y="894"/>
                    <a:pt x="1498" y="961"/>
                    <a:pt x="1573" y="1036"/>
                  </a:cubicBezTo>
                  <a:cubicBezTo>
                    <a:pt x="2067" y="820"/>
                    <a:pt x="2067" y="820"/>
                    <a:pt x="2067" y="820"/>
                  </a:cubicBezTo>
                  <a:cubicBezTo>
                    <a:pt x="2071" y="818"/>
                    <a:pt x="2075" y="817"/>
                    <a:pt x="2079" y="816"/>
                  </a:cubicBezTo>
                  <a:cubicBezTo>
                    <a:pt x="2083" y="814"/>
                    <a:pt x="2087" y="813"/>
                    <a:pt x="2091" y="813"/>
                  </a:cubicBezTo>
                  <a:cubicBezTo>
                    <a:pt x="2095" y="812"/>
                    <a:pt x="2099" y="811"/>
                    <a:pt x="2103" y="811"/>
                  </a:cubicBezTo>
                  <a:cubicBezTo>
                    <a:pt x="2107" y="810"/>
                    <a:pt x="2110" y="810"/>
                    <a:pt x="2114" y="810"/>
                  </a:cubicBezTo>
                  <a:cubicBezTo>
                    <a:pt x="2156" y="810"/>
                    <a:pt x="2196" y="833"/>
                    <a:pt x="2217" y="869"/>
                  </a:cubicBezTo>
                  <a:cubicBezTo>
                    <a:pt x="2453" y="1278"/>
                    <a:pt x="2453" y="1278"/>
                    <a:pt x="2453" y="1278"/>
                  </a:cubicBezTo>
                  <a:cubicBezTo>
                    <a:pt x="2483" y="1329"/>
                    <a:pt x="2469" y="1397"/>
                    <a:pt x="2421" y="1432"/>
                  </a:cubicBezTo>
                  <a:cubicBezTo>
                    <a:pt x="1995" y="1745"/>
                    <a:pt x="1995" y="1745"/>
                    <a:pt x="1995" y="1745"/>
                  </a:cubicBezTo>
                  <a:cubicBezTo>
                    <a:pt x="2026" y="1851"/>
                    <a:pt x="2046" y="1960"/>
                    <a:pt x="2056" y="2070"/>
                  </a:cubicBezTo>
                  <a:cubicBezTo>
                    <a:pt x="2475" y="2193"/>
                    <a:pt x="2475" y="2193"/>
                    <a:pt x="2475" y="2193"/>
                  </a:cubicBezTo>
                  <a:cubicBezTo>
                    <a:pt x="1851" y="2193"/>
                    <a:pt x="1851" y="2193"/>
                    <a:pt x="1851" y="2193"/>
                  </a:cubicBezTo>
                  <a:cubicBezTo>
                    <a:pt x="1856" y="2184"/>
                    <a:pt x="1861" y="2174"/>
                    <a:pt x="1865" y="2163"/>
                  </a:cubicBezTo>
                  <a:cubicBezTo>
                    <a:pt x="1869" y="2153"/>
                    <a:pt x="1872" y="2143"/>
                    <a:pt x="1875" y="2132"/>
                  </a:cubicBezTo>
                  <a:cubicBezTo>
                    <a:pt x="1878" y="2121"/>
                    <a:pt x="1880" y="2110"/>
                    <a:pt x="1881" y="2099"/>
                  </a:cubicBezTo>
                  <a:cubicBezTo>
                    <a:pt x="1883" y="2087"/>
                    <a:pt x="1883" y="2076"/>
                    <a:pt x="1883" y="2064"/>
                  </a:cubicBezTo>
                  <a:cubicBezTo>
                    <a:pt x="1883" y="2026"/>
                    <a:pt x="1876" y="1990"/>
                    <a:pt x="1862" y="1957"/>
                  </a:cubicBezTo>
                  <a:cubicBezTo>
                    <a:pt x="1848" y="1924"/>
                    <a:pt x="1828" y="1895"/>
                    <a:pt x="1803" y="1870"/>
                  </a:cubicBezTo>
                  <a:cubicBezTo>
                    <a:pt x="1778" y="1845"/>
                    <a:pt x="1748" y="1825"/>
                    <a:pt x="1715" y="1811"/>
                  </a:cubicBezTo>
                  <a:cubicBezTo>
                    <a:pt x="1683" y="1797"/>
                    <a:pt x="1647" y="1789"/>
                    <a:pt x="1609" y="1789"/>
                  </a:cubicBezTo>
                  <a:cubicBezTo>
                    <a:pt x="1571" y="1789"/>
                    <a:pt x="1535" y="1797"/>
                    <a:pt x="1502" y="1811"/>
                  </a:cubicBezTo>
                  <a:cubicBezTo>
                    <a:pt x="1469" y="1825"/>
                    <a:pt x="1439" y="1845"/>
                    <a:pt x="1414" y="1870"/>
                  </a:cubicBezTo>
                  <a:cubicBezTo>
                    <a:pt x="1390" y="1895"/>
                    <a:pt x="1370" y="1924"/>
                    <a:pt x="1356" y="1957"/>
                  </a:cubicBezTo>
                  <a:cubicBezTo>
                    <a:pt x="1342" y="1990"/>
                    <a:pt x="1334" y="2026"/>
                    <a:pt x="1334" y="2064"/>
                  </a:cubicBezTo>
                  <a:cubicBezTo>
                    <a:pt x="1334" y="2109"/>
                    <a:pt x="1345" y="2154"/>
                    <a:pt x="1367" y="2193"/>
                  </a:cubicBezTo>
                  <a:cubicBezTo>
                    <a:pt x="1169" y="2193"/>
                    <a:pt x="1169" y="2193"/>
                    <a:pt x="1169" y="2193"/>
                  </a:cubicBezTo>
                  <a:cubicBezTo>
                    <a:pt x="1157" y="1789"/>
                    <a:pt x="822" y="1455"/>
                    <a:pt x="418" y="1442"/>
                  </a:cubicBezTo>
                  <a:cubicBezTo>
                    <a:pt x="418" y="1187"/>
                    <a:pt x="418" y="1187"/>
                    <a:pt x="418" y="1187"/>
                  </a:cubicBezTo>
                  <a:cubicBezTo>
                    <a:pt x="418" y="1106"/>
                    <a:pt x="418" y="1106"/>
                    <a:pt x="418" y="1106"/>
                  </a:cubicBezTo>
                  <a:cubicBezTo>
                    <a:pt x="415" y="1112"/>
                    <a:pt x="411" y="1117"/>
                    <a:pt x="407" y="1122"/>
                  </a:cubicBezTo>
                  <a:cubicBezTo>
                    <a:pt x="404" y="1128"/>
                    <a:pt x="400" y="1133"/>
                    <a:pt x="396" y="1138"/>
                  </a:cubicBezTo>
                  <a:cubicBezTo>
                    <a:pt x="391" y="1143"/>
                    <a:pt x="387" y="1147"/>
                    <a:pt x="382" y="1152"/>
                  </a:cubicBezTo>
                  <a:cubicBezTo>
                    <a:pt x="378" y="1157"/>
                    <a:pt x="373" y="1161"/>
                    <a:pt x="368" y="1165"/>
                  </a:cubicBezTo>
                  <a:cubicBezTo>
                    <a:pt x="358" y="1173"/>
                    <a:pt x="348" y="1180"/>
                    <a:pt x="337" y="1187"/>
                  </a:cubicBezTo>
                  <a:cubicBezTo>
                    <a:pt x="326" y="1193"/>
                    <a:pt x="314" y="1199"/>
                    <a:pt x="302" y="1203"/>
                  </a:cubicBezTo>
                  <a:cubicBezTo>
                    <a:pt x="290" y="1207"/>
                    <a:pt x="277" y="1211"/>
                    <a:pt x="265" y="1213"/>
                  </a:cubicBezTo>
                  <a:cubicBezTo>
                    <a:pt x="252" y="1216"/>
                    <a:pt x="238" y="1217"/>
                    <a:pt x="225" y="1217"/>
                  </a:cubicBezTo>
                  <a:cubicBezTo>
                    <a:pt x="194" y="1217"/>
                    <a:pt x="164" y="1210"/>
                    <a:pt x="137" y="1199"/>
                  </a:cubicBezTo>
                  <a:cubicBezTo>
                    <a:pt x="110" y="1188"/>
                    <a:pt x="86" y="1171"/>
                    <a:pt x="66" y="1151"/>
                  </a:cubicBezTo>
                  <a:cubicBezTo>
                    <a:pt x="45" y="1130"/>
                    <a:pt x="29" y="1106"/>
                    <a:pt x="17" y="1079"/>
                  </a:cubicBezTo>
                  <a:cubicBezTo>
                    <a:pt x="6" y="1053"/>
                    <a:pt x="0" y="1023"/>
                    <a:pt x="0" y="992"/>
                  </a:cubicBezTo>
                  <a:cubicBezTo>
                    <a:pt x="0" y="961"/>
                    <a:pt x="6" y="931"/>
                    <a:pt x="17" y="905"/>
                  </a:cubicBezTo>
                  <a:cubicBezTo>
                    <a:pt x="29" y="878"/>
                    <a:pt x="45" y="853"/>
                    <a:pt x="66" y="833"/>
                  </a:cubicBezTo>
                  <a:cubicBezTo>
                    <a:pt x="86" y="813"/>
                    <a:pt x="110" y="796"/>
                    <a:pt x="137" y="785"/>
                  </a:cubicBezTo>
                  <a:cubicBezTo>
                    <a:pt x="164" y="774"/>
                    <a:pt x="194" y="767"/>
                    <a:pt x="225" y="767"/>
                  </a:cubicBezTo>
                  <a:cubicBezTo>
                    <a:pt x="238" y="767"/>
                    <a:pt x="252" y="768"/>
                    <a:pt x="265" y="771"/>
                  </a:cubicBezTo>
                  <a:cubicBezTo>
                    <a:pt x="277" y="773"/>
                    <a:pt x="290" y="777"/>
                    <a:pt x="302" y="781"/>
                  </a:cubicBezTo>
                  <a:cubicBezTo>
                    <a:pt x="314" y="786"/>
                    <a:pt x="326" y="791"/>
                    <a:pt x="337" y="797"/>
                  </a:cubicBezTo>
                  <a:cubicBezTo>
                    <a:pt x="348" y="804"/>
                    <a:pt x="358" y="811"/>
                    <a:pt x="368" y="819"/>
                  </a:cubicBezTo>
                  <a:cubicBezTo>
                    <a:pt x="388" y="836"/>
                    <a:pt x="405" y="856"/>
                    <a:pt x="418" y="878"/>
                  </a:cubicBezTo>
                  <a:cubicBezTo>
                    <a:pt x="418" y="797"/>
                    <a:pt x="418" y="797"/>
                    <a:pt x="418" y="797"/>
                  </a:cubicBezTo>
                  <a:cubicBezTo>
                    <a:pt x="418" y="548"/>
                    <a:pt x="418" y="548"/>
                    <a:pt x="418" y="548"/>
                  </a:cubicBezTo>
                  <a:cubicBezTo>
                    <a:pt x="462" y="548"/>
                    <a:pt x="506" y="551"/>
                    <a:pt x="549" y="555"/>
                  </a:cubicBezTo>
                  <a:cubicBezTo>
                    <a:pt x="791" y="66"/>
                    <a:pt x="791" y="66"/>
                    <a:pt x="791" y="66"/>
                  </a:cubicBezTo>
                  <a:cubicBezTo>
                    <a:pt x="796" y="56"/>
                    <a:pt x="803" y="47"/>
                    <a:pt x="810" y="39"/>
                  </a:cubicBezTo>
                  <a:cubicBezTo>
                    <a:pt x="818" y="30"/>
                    <a:pt x="826" y="24"/>
                    <a:pt x="835" y="18"/>
                  </a:cubicBezTo>
                  <a:cubicBezTo>
                    <a:pt x="845" y="12"/>
                    <a:pt x="855" y="8"/>
                    <a:pt x="865" y="5"/>
                  </a:cubicBezTo>
                  <a:cubicBezTo>
                    <a:pt x="875" y="2"/>
                    <a:pt x="886" y="0"/>
                    <a:pt x="897" y="0"/>
                  </a:cubicBez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6548461" y="3811916"/>
              <a:ext cx="450109" cy="9409"/>
            </a:xfrm>
            <a:custGeom>
              <a:avLst/>
              <a:gdLst>
                <a:gd name="T0" fmla="*/ 1148 w 1148"/>
                <a:gd name="T1" fmla="*/ 0 h 24"/>
                <a:gd name="T2" fmla="*/ 293 w 1148"/>
                <a:gd name="T3" fmla="*/ 24 h 24"/>
                <a:gd name="T4" fmla="*/ 0 w 1148"/>
                <a:gd name="T5" fmla="*/ 24 h 24"/>
                <a:gd name="T6" fmla="*/ 680 w 1148"/>
                <a:gd name="T7" fmla="*/ 0 h 24"/>
                <a:gd name="T8" fmla="*/ 1148 w 1148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8" h="24">
                  <a:moveTo>
                    <a:pt x="1148" y="0"/>
                  </a:moveTo>
                  <a:lnTo>
                    <a:pt x="293" y="24"/>
                  </a:lnTo>
                  <a:lnTo>
                    <a:pt x="0" y="24"/>
                  </a:lnTo>
                  <a:lnTo>
                    <a:pt x="680" y="0"/>
                  </a:lnTo>
                  <a:lnTo>
                    <a:pt x="1148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6350" cap="rnd">
              <a:solidFill>
                <a:schemeClr val="accent3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6110899" y="4488647"/>
              <a:ext cx="382671" cy="767300"/>
            </a:xfrm>
            <a:custGeom>
              <a:avLst/>
              <a:gdLst>
                <a:gd name="T0" fmla="*/ 394 w 413"/>
                <a:gd name="T1" fmla="*/ 594 h 828"/>
                <a:gd name="T2" fmla="*/ 391 w 413"/>
                <a:gd name="T3" fmla="*/ 416 h 828"/>
                <a:gd name="T4" fmla="*/ 240 w 413"/>
                <a:gd name="T5" fmla="*/ 0 h 828"/>
                <a:gd name="T6" fmla="*/ 0 w 413"/>
                <a:gd name="T7" fmla="*/ 212 h 828"/>
                <a:gd name="T8" fmla="*/ 9 w 413"/>
                <a:gd name="T9" fmla="*/ 754 h 828"/>
                <a:gd name="T10" fmla="*/ 394 w 413"/>
                <a:gd name="T11" fmla="*/ 594 h 828"/>
                <a:gd name="T12" fmla="*/ 394 w 413"/>
                <a:gd name="T13" fmla="*/ 594 h 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3" h="828">
                  <a:moveTo>
                    <a:pt x="394" y="594"/>
                  </a:moveTo>
                  <a:cubicBezTo>
                    <a:pt x="413" y="536"/>
                    <a:pt x="412" y="472"/>
                    <a:pt x="391" y="416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92" y="143"/>
                    <a:pt x="135" y="281"/>
                    <a:pt x="0" y="212"/>
                  </a:cubicBezTo>
                  <a:cubicBezTo>
                    <a:pt x="9" y="754"/>
                    <a:pt x="9" y="754"/>
                    <a:pt x="9" y="754"/>
                  </a:cubicBezTo>
                  <a:cubicBezTo>
                    <a:pt x="156" y="828"/>
                    <a:pt x="345" y="753"/>
                    <a:pt x="394" y="594"/>
                  </a:cubicBezTo>
                  <a:cubicBezTo>
                    <a:pt x="395" y="591"/>
                    <a:pt x="394" y="595"/>
                    <a:pt x="394" y="594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6072867" y="4411407"/>
              <a:ext cx="359539" cy="485788"/>
            </a:xfrm>
            <a:custGeom>
              <a:avLst/>
              <a:gdLst>
                <a:gd name="T0" fmla="*/ 108 w 388"/>
                <a:gd name="T1" fmla="*/ 377 h 524"/>
                <a:gd name="T2" fmla="*/ 388 w 388"/>
                <a:gd name="T3" fmla="*/ 524 h 524"/>
                <a:gd name="T4" fmla="*/ 253 w 388"/>
                <a:gd name="T5" fmla="*/ 99 h 524"/>
                <a:gd name="T6" fmla="*/ 121 w 388"/>
                <a:gd name="T7" fmla="*/ 0 h 524"/>
                <a:gd name="T8" fmla="*/ 58 w 388"/>
                <a:gd name="T9" fmla="*/ 14 h 524"/>
                <a:gd name="T10" fmla="*/ 58 w 388"/>
                <a:gd name="T11" fmla="*/ 14 h 524"/>
                <a:gd name="T12" fmla="*/ 0 w 388"/>
                <a:gd name="T13" fmla="*/ 64 h 524"/>
                <a:gd name="T14" fmla="*/ 0 w 388"/>
                <a:gd name="T15" fmla="*/ 450 h 524"/>
                <a:gd name="T16" fmla="*/ 108 w 388"/>
                <a:gd name="T17" fmla="*/ 377 h 524"/>
                <a:gd name="T18" fmla="*/ 108 w 388"/>
                <a:gd name="T19" fmla="*/ 377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524">
                  <a:moveTo>
                    <a:pt x="108" y="377"/>
                  </a:moveTo>
                  <a:cubicBezTo>
                    <a:pt x="223" y="339"/>
                    <a:pt x="352" y="410"/>
                    <a:pt x="388" y="524"/>
                  </a:cubicBezTo>
                  <a:cubicBezTo>
                    <a:pt x="253" y="99"/>
                    <a:pt x="253" y="99"/>
                    <a:pt x="253" y="99"/>
                  </a:cubicBezTo>
                  <a:cubicBezTo>
                    <a:pt x="235" y="41"/>
                    <a:pt x="181" y="2"/>
                    <a:pt x="121" y="0"/>
                  </a:cubicBezTo>
                  <a:cubicBezTo>
                    <a:pt x="98" y="0"/>
                    <a:pt x="80" y="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34" y="26"/>
                    <a:pt x="17" y="44"/>
                    <a:pt x="0" y="64"/>
                  </a:cubicBezTo>
                  <a:cubicBezTo>
                    <a:pt x="0" y="450"/>
                    <a:pt x="0" y="450"/>
                    <a:pt x="0" y="450"/>
                  </a:cubicBezTo>
                  <a:cubicBezTo>
                    <a:pt x="28" y="416"/>
                    <a:pt x="66" y="391"/>
                    <a:pt x="108" y="377"/>
                  </a:cubicBezTo>
                  <a:cubicBezTo>
                    <a:pt x="108" y="377"/>
                    <a:pt x="98" y="381"/>
                    <a:pt x="108" y="37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6110899" y="3849949"/>
              <a:ext cx="704175" cy="704568"/>
            </a:xfrm>
            <a:custGeom>
              <a:avLst/>
              <a:gdLst>
                <a:gd name="T0" fmla="*/ 472 w 760"/>
                <a:gd name="T1" fmla="*/ 0 h 760"/>
                <a:gd name="T2" fmla="*/ 0 w 760"/>
                <a:gd name="T3" fmla="*/ 472 h 760"/>
                <a:gd name="T4" fmla="*/ 9 w 760"/>
                <a:gd name="T5" fmla="*/ 760 h 760"/>
                <a:gd name="T6" fmla="*/ 760 w 760"/>
                <a:gd name="T7" fmla="*/ 9 h 760"/>
                <a:gd name="T8" fmla="*/ 472 w 760"/>
                <a:gd name="T9" fmla="*/ 0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0" h="760">
                  <a:moveTo>
                    <a:pt x="472" y="0"/>
                  </a:moveTo>
                  <a:cubicBezTo>
                    <a:pt x="464" y="254"/>
                    <a:pt x="253" y="464"/>
                    <a:pt x="0" y="472"/>
                  </a:cubicBezTo>
                  <a:cubicBezTo>
                    <a:pt x="9" y="760"/>
                    <a:pt x="9" y="760"/>
                    <a:pt x="9" y="760"/>
                  </a:cubicBezTo>
                  <a:cubicBezTo>
                    <a:pt x="412" y="748"/>
                    <a:pt x="747" y="412"/>
                    <a:pt x="760" y="9"/>
                  </a:cubicBezTo>
                  <a:lnTo>
                    <a:pt x="47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6548461" y="3849949"/>
              <a:ext cx="549305" cy="8234"/>
            </a:xfrm>
            <a:custGeom>
              <a:avLst/>
              <a:gdLst>
                <a:gd name="T0" fmla="*/ 451 w 1401"/>
                <a:gd name="T1" fmla="*/ 0 h 21"/>
                <a:gd name="T2" fmla="*/ 345 w 1401"/>
                <a:gd name="T3" fmla="*/ 0 h 21"/>
                <a:gd name="T4" fmla="*/ 0 w 1401"/>
                <a:gd name="T5" fmla="*/ 0 h 21"/>
                <a:gd name="T6" fmla="*/ 680 w 1401"/>
                <a:gd name="T7" fmla="*/ 21 h 21"/>
                <a:gd name="T8" fmla="*/ 1229 w 1401"/>
                <a:gd name="T9" fmla="*/ 21 h 21"/>
                <a:gd name="T10" fmla="*/ 1401 w 1401"/>
                <a:gd name="T11" fmla="*/ 21 h 21"/>
                <a:gd name="T12" fmla="*/ 451 w 1401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01" h="21">
                  <a:moveTo>
                    <a:pt x="451" y="0"/>
                  </a:moveTo>
                  <a:lnTo>
                    <a:pt x="345" y="0"/>
                  </a:lnTo>
                  <a:lnTo>
                    <a:pt x="0" y="0"/>
                  </a:lnTo>
                  <a:lnTo>
                    <a:pt x="680" y="21"/>
                  </a:lnTo>
                  <a:lnTo>
                    <a:pt x="1229" y="21"/>
                  </a:lnTo>
                  <a:lnTo>
                    <a:pt x="1401" y="21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4689999" y="3849949"/>
              <a:ext cx="750051" cy="394824"/>
            </a:xfrm>
            <a:custGeom>
              <a:avLst/>
              <a:gdLst>
                <a:gd name="T0" fmla="*/ 795 w 809"/>
                <a:gd name="T1" fmla="*/ 244 h 426"/>
                <a:gd name="T2" fmla="*/ 596 w 809"/>
                <a:gd name="T3" fmla="*/ 0 h 426"/>
                <a:gd name="T4" fmla="*/ 52 w 809"/>
                <a:gd name="T5" fmla="*/ 9 h 426"/>
                <a:gd name="T6" fmla="*/ 103 w 809"/>
                <a:gd name="T7" fmla="*/ 326 h 426"/>
                <a:gd name="T8" fmla="*/ 390 w 809"/>
                <a:gd name="T9" fmla="*/ 390 h 426"/>
                <a:gd name="T10" fmla="*/ 809 w 809"/>
                <a:gd name="T11" fmla="*/ 240 h 426"/>
                <a:gd name="T12" fmla="*/ 795 w 809"/>
                <a:gd name="T13" fmla="*/ 244 h 426"/>
                <a:gd name="T14" fmla="*/ 795 w 809"/>
                <a:gd name="T15" fmla="*/ 244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9" h="426">
                  <a:moveTo>
                    <a:pt x="795" y="244"/>
                  </a:moveTo>
                  <a:cubicBezTo>
                    <a:pt x="656" y="275"/>
                    <a:pt x="530" y="134"/>
                    <a:pt x="596" y="0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0" y="114"/>
                    <a:pt x="21" y="243"/>
                    <a:pt x="103" y="326"/>
                  </a:cubicBezTo>
                  <a:cubicBezTo>
                    <a:pt x="178" y="400"/>
                    <a:pt x="292" y="426"/>
                    <a:pt x="390" y="390"/>
                  </a:cubicBezTo>
                  <a:cubicBezTo>
                    <a:pt x="809" y="240"/>
                    <a:pt x="809" y="240"/>
                    <a:pt x="809" y="240"/>
                  </a:cubicBezTo>
                  <a:cubicBezTo>
                    <a:pt x="805" y="241"/>
                    <a:pt x="800" y="243"/>
                    <a:pt x="795" y="244"/>
                  </a:cubicBezTo>
                  <a:cubicBezTo>
                    <a:pt x="795" y="244"/>
                    <a:pt x="800" y="243"/>
                    <a:pt x="795" y="244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4046987" y="3849949"/>
              <a:ext cx="1195455" cy="8234"/>
            </a:xfrm>
            <a:custGeom>
              <a:avLst/>
              <a:gdLst>
                <a:gd name="T0" fmla="*/ 0 w 3049"/>
                <a:gd name="T1" fmla="*/ 21 h 21"/>
                <a:gd name="T2" fmla="*/ 1940 w 3049"/>
                <a:gd name="T3" fmla="*/ 0 h 21"/>
                <a:gd name="T4" fmla="*/ 3049 w 3049"/>
                <a:gd name="T5" fmla="*/ 0 h 21"/>
                <a:gd name="T6" fmla="*/ 1763 w 3049"/>
                <a:gd name="T7" fmla="*/ 21 h 21"/>
                <a:gd name="T8" fmla="*/ 0 w 3049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21">
                  <a:moveTo>
                    <a:pt x="0" y="21"/>
                  </a:moveTo>
                  <a:lnTo>
                    <a:pt x="1940" y="0"/>
                  </a:lnTo>
                  <a:lnTo>
                    <a:pt x="3049" y="0"/>
                  </a:lnTo>
                  <a:lnTo>
                    <a:pt x="1763" y="21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4165395" y="3811916"/>
              <a:ext cx="1095471" cy="9409"/>
            </a:xfrm>
            <a:custGeom>
              <a:avLst/>
              <a:gdLst>
                <a:gd name="T0" fmla="*/ 1537 w 2794"/>
                <a:gd name="T1" fmla="*/ 0 h 24"/>
                <a:gd name="T2" fmla="*/ 0 w 2794"/>
                <a:gd name="T3" fmla="*/ 0 h 24"/>
                <a:gd name="T4" fmla="*/ 1830 w 2794"/>
                <a:gd name="T5" fmla="*/ 24 h 24"/>
                <a:gd name="T6" fmla="*/ 2794 w 2794"/>
                <a:gd name="T7" fmla="*/ 24 h 24"/>
                <a:gd name="T8" fmla="*/ 1537 w 2794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4" h="24">
                  <a:moveTo>
                    <a:pt x="1537" y="0"/>
                  </a:moveTo>
                  <a:lnTo>
                    <a:pt x="0" y="0"/>
                  </a:lnTo>
                  <a:lnTo>
                    <a:pt x="1830" y="24"/>
                  </a:lnTo>
                  <a:lnTo>
                    <a:pt x="2794" y="24"/>
                  </a:lnTo>
                  <a:lnTo>
                    <a:pt x="1537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5028364" y="3811916"/>
              <a:ext cx="488534" cy="358754"/>
            </a:xfrm>
            <a:custGeom>
              <a:avLst/>
              <a:gdLst>
                <a:gd name="T0" fmla="*/ 527 w 527"/>
                <a:gd name="T1" fmla="*/ 116 h 387"/>
                <a:gd name="T2" fmla="*/ 525 w 527"/>
                <a:gd name="T3" fmla="*/ 97 h 387"/>
                <a:gd name="T4" fmla="*/ 476 w 527"/>
                <a:gd name="T5" fmla="*/ 10 h 387"/>
                <a:gd name="T6" fmla="*/ 77 w 527"/>
                <a:gd name="T7" fmla="*/ 0 h 387"/>
                <a:gd name="T8" fmla="*/ 0 w 527"/>
                <a:gd name="T9" fmla="*/ 387 h 387"/>
                <a:gd name="T10" fmla="*/ 428 w 527"/>
                <a:gd name="T11" fmla="*/ 253 h 387"/>
                <a:gd name="T12" fmla="*/ 527 w 527"/>
                <a:gd name="T13" fmla="*/ 116 h 387"/>
                <a:gd name="T14" fmla="*/ 527 w 527"/>
                <a:gd name="T15" fmla="*/ 116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7" h="387">
                  <a:moveTo>
                    <a:pt x="527" y="116"/>
                  </a:moveTo>
                  <a:cubicBezTo>
                    <a:pt x="527" y="110"/>
                    <a:pt x="525" y="103"/>
                    <a:pt x="525" y="97"/>
                  </a:cubicBezTo>
                  <a:cubicBezTo>
                    <a:pt x="525" y="65"/>
                    <a:pt x="498" y="28"/>
                    <a:pt x="476" y="1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209" y="113"/>
                    <a:pt x="167" y="335"/>
                    <a:pt x="0" y="387"/>
                  </a:cubicBezTo>
                  <a:cubicBezTo>
                    <a:pt x="428" y="253"/>
                    <a:pt x="428" y="253"/>
                    <a:pt x="428" y="253"/>
                  </a:cubicBezTo>
                  <a:cubicBezTo>
                    <a:pt x="487" y="234"/>
                    <a:pt x="527" y="178"/>
                    <a:pt x="527" y="116"/>
                  </a:cubicBezTo>
                  <a:cubicBezTo>
                    <a:pt x="527" y="116"/>
                    <a:pt x="527" y="116"/>
                    <a:pt x="527" y="11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5376924" y="3849950"/>
              <a:ext cx="704175" cy="704568"/>
            </a:xfrm>
            <a:custGeom>
              <a:avLst/>
              <a:gdLst>
                <a:gd name="T0" fmla="*/ 715 w 760"/>
                <a:gd name="T1" fmla="*/ 468 h 760"/>
                <a:gd name="T2" fmla="*/ 288 w 760"/>
                <a:gd name="T3" fmla="*/ 0 h 760"/>
                <a:gd name="T4" fmla="*/ 0 w 760"/>
                <a:gd name="T5" fmla="*/ 9 h 760"/>
                <a:gd name="T6" fmla="*/ 748 w 760"/>
                <a:gd name="T7" fmla="*/ 760 h 760"/>
                <a:gd name="T8" fmla="*/ 749 w 760"/>
                <a:gd name="T9" fmla="*/ 760 h 760"/>
                <a:gd name="T10" fmla="*/ 750 w 760"/>
                <a:gd name="T11" fmla="*/ 760 h 760"/>
                <a:gd name="T12" fmla="*/ 750 w 760"/>
                <a:gd name="T13" fmla="*/ 760 h 760"/>
                <a:gd name="T14" fmla="*/ 751 w 760"/>
                <a:gd name="T15" fmla="*/ 760 h 760"/>
                <a:gd name="T16" fmla="*/ 760 w 760"/>
                <a:gd name="T17" fmla="*/ 472 h 760"/>
                <a:gd name="T18" fmla="*/ 715 w 760"/>
                <a:gd name="T19" fmla="*/ 468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0" h="760">
                  <a:moveTo>
                    <a:pt x="715" y="468"/>
                  </a:moveTo>
                  <a:cubicBezTo>
                    <a:pt x="480" y="439"/>
                    <a:pt x="296" y="236"/>
                    <a:pt x="28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3" y="412"/>
                    <a:pt x="346" y="746"/>
                    <a:pt x="748" y="760"/>
                  </a:cubicBezTo>
                  <a:cubicBezTo>
                    <a:pt x="748" y="760"/>
                    <a:pt x="749" y="760"/>
                    <a:pt x="749" y="760"/>
                  </a:cubicBezTo>
                  <a:cubicBezTo>
                    <a:pt x="749" y="760"/>
                    <a:pt x="749" y="760"/>
                    <a:pt x="750" y="760"/>
                  </a:cubicBezTo>
                  <a:cubicBezTo>
                    <a:pt x="750" y="760"/>
                    <a:pt x="750" y="760"/>
                    <a:pt x="750" y="760"/>
                  </a:cubicBezTo>
                  <a:cubicBezTo>
                    <a:pt x="751" y="760"/>
                    <a:pt x="751" y="760"/>
                    <a:pt x="751" y="760"/>
                  </a:cubicBezTo>
                  <a:cubicBezTo>
                    <a:pt x="760" y="472"/>
                    <a:pt x="760" y="472"/>
                    <a:pt x="760" y="472"/>
                  </a:cubicBezTo>
                  <a:cubicBezTo>
                    <a:pt x="745" y="472"/>
                    <a:pt x="730" y="470"/>
                    <a:pt x="715" y="46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auto">
            <a:xfrm>
              <a:off x="5193431" y="3849948"/>
              <a:ext cx="450501" cy="8234"/>
            </a:xfrm>
            <a:custGeom>
              <a:avLst/>
              <a:gdLst>
                <a:gd name="T0" fmla="*/ 0 w 1149"/>
                <a:gd name="T1" fmla="*/ 21 h 21"/>
                <a:gd name="T2" fmla="*/ 856 w 1149"/>
                <a:gd name="T3" fmla="*/ 0 h 21"/>
                <a:gd name="T4" fmla="*/ 1149 w 1149"/>
                <a:gd name="T5" fmla="*/ 0 h 21"/>
                <a:gd name="T6" fmla="*/ 468 w 1149"/>
                <a:gd name="T7" fmla="*/ 21 h 21"/>
                <a:gd name="T8" fmla="*/ 0 w 1149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9" h="21">
                  <a:moveTo>
                    <a:pt x="0" y="21"/>
                  </a:moveTo>
                  <a:lnTo>
                    <a:pt x="856" y="0"/>
                  </a:lnTo>
                  <a:lnTo>
                    <a:pt x="1149" y="0"/>
                  </a:lnTo>
                  <a:lnTo>
                    <a:pt x="468" y="21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auto">
            <a:xfrm>
              <a:off x="5376924" y="3115972"/>
              <a:ext cx="704175" cy="705353"/>
            </a:xfrm>
            <a:custGeom>
              <a:avLst/>
              <a:gdLst>
                <a:gd name="T0" fmla="*/ 292 w 760"/>
                <a:gd name="T1" fmla="*/ 713 h 761"/>
                <a:gd name="T2" fmla="*/ 760 w 760"/>
                <a:gd name="T3" fmla="*/ 289 h 761"/>
                <a:gd name="T4" fmla="*/ 751 w 760"/>
                <a:gd name="T5" fmla="*/ 0 h 761"/>
                <a:gd name="T6" fmla="*/ 0 w 760"/>
                <a:gd name="T7" fmla="*/ 751 h 761"/>
                <a:gd name="T8" fmla="*/ 288 w 760"/>
                <a:gd name="T9" fmla="*/ 761 h 761"/>
                <a:gd name="T10" fmla="*/ 292 w 760"/>
                <a:gd name="T11" fmla="*/ 713 h 761"/>
                <a:gd name="T12" fmla="*/ 292 w 760"/>
                <a:gd name="T13" fmla="*/ 713 h 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0" h="761">
                  <a:moveTo>
                    <a:pt x="292" y="713"/>
                  </a:moveTo>
                  <a:cubicBezTo>
                    <a:pt x="322" y="479"/>
                    <a:pt x="525" y="296"/>
                    <a:pt x="760" y="289"/>
                  </a:cubicBezTo>
                  <a:cubicBezTo>
                    <a:pt x="751" y="0"/>
                    <a:pt x="751" y="0"/>
                    <a:pt x="751" y="0"/>
                  </a:cubicBezTo>
                  <a:cubicBezTo>
                    <a:pt x="347" y="13"/>
                    <a:pt x="13" y="348"/>
                    <a:pt x="0" y="751"/>
                  </a:cubicBezTo>
                  <a:cubicBezTo>
                    <a:pt x="288" y="761"/>
                    <a:pt x="288" y="761"/>
                    <a:pt x="288" y="761"/>
                  </a:cubicBezTo>
                  <a:cubicBezTo>
                    <a:pt x="289" y="745"/>
                    <a:pt x="288" y="728"/>
                    <a:pt x="292" y="713"/>
                  </a:cubicBezTo>
                  <a:cubicBezTo>
                    <a:pt x="294" y="698"/>
                    <a:pt x="292" y="713"/>
                    <a:pt x="292" y="713"/>
                  </a:cubicBezTo>
                  <a:close/>
                </a:path>
              </a:pathLst>
            </a:custGeom>
            <a:solidFill>
              <a:srgbClr val="7296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5" name="Freeform 94"/>
            <p:cNvSpPr>
              <a:spLocks/>
            </p:cNvSpPr>
            <p:nvPr/>
          </p:nvSpPr>
          <p:spPr bwMode="auto">
            <a:xfrm>
              <a:off x="5099722" y="3811915"/>
              <a:ext cx="544208" cy="9409"/>
            </a:xfrm>
            <a:custGeom>
              <a:avLst/>
              <a:gdLst>
                <a:gd name="T0" fmla="*/ 707 w 1388"/>
                <a:gd name="T1" fmla="*/ 0 h 24"/>
                <a:gd name="T2" fmla="*/ 163 w 1388"/>
                <a:gd name="T3" fmla="*/ 0 h 24"/>
                <a:gd name="T4" fmla="*/ 0 w 1388"/>
                <a:gd name="T5" fmla="*/ 0 h 24"/>
                <a:gd name="T6" fmla="*/ 943 w 1388"/>
                <a:gd name="T7" fmla="*/ 24 h 24"/>
                <a:gd name="T8" fmla="*/ 1047 w 1388"/>
                <a:gd name="T9" fmla="*/ 24 h 24"/>
                <a:gd name="T10" fmla="*/ 1388 w 1388"/>
                <a:gd name="T11" fmla="*/ 24 h 24"/>
                <a:gd name="T12" fmla="*/ 707 w 1388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88" h="24">
                  <a:moveTo>
                    <a:pt x="707" y="0"/>
                  </a:moveTo>
                  <a:lnTo>
                    <a:pt x="163" y="0"/>
                  </a:lnTo>
                  <a:lnTo>
                    <a:pt x="0" y="0"/>
                  </a:lnTo>
                  <a:lnTo>
                    <a:pt x="943" y="24"/>
                  </a:lnTo>
                  <a:lnTo>
                    <a:pt x="1047" y="24"/>
                  </a:lnTo>
                  <a:lnTo>
                    <a:pt x="1388" y="2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auto">
            <a:xfrm>
              <a:off x="6110894" y="3115971"/>
              <a:ext cx="704175" cy="705353"/>
            </a:xfrm>
            <a:custGeom>
              <a:avLst/>
              <a:gdLst>
                <a:gd name="T0" fmla="*/ 695 w 760"/>
                <a:gd name="T1" fmla="*/ 463 h 761"/>
                <a:gd name="T2" fmla="*/ 533 w 760"/>
                <a:gd name="T3" fmla="*/ 227 h 761"/>
                <a:gd name="T4" fmla="*/ 297 w 760"/>
                <a:gd name="T5" fmla="*/ 66 h 761"/>
                <a:gd name="T6" fmla="*/ 9 w 760"/>
                <a:gd name="T7" fmla="*/ 0 h 761"/>
                <a:gd name="T8" fmla="*/ 0 w 760"/>
                <a:gd name="T9" fmla="*/ 289 h 761"/>
                <a:gd name="T10" fmla="*/ 181 w 760"/>
                <a:gd name="T11" fmla="*/ 330 h 761"/>
                <a:gd name="T12" fmla="*/ 329 w 760"/>
                <a:gd name="T13" fmla="*/ 431 h 761"/>
                <a:gd name="T14" fmla="*/ 431 w 760"/>
                <a:gd name="T15" fmla="*/ 580 h 761"/>
                <a:gd name="T16" fmla="*/ 472 w 760"/>
                <a:gd name="T17" fmla="*/ 761 h 761"/>
                <a:gd name="T18" fmla="*/ 760 w 760"/>
                <a:gd name="T19" fmla="*/ 751 h 761"/>
                <a:gd name="T20" fmla="*/ 695 w 760"/>
                <a:gd name="T21" fmla="*/ 463 h 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0" h="761">
                  <a:moveTo>
                    <a:pt x="695" y="463"/>
                  </a:moveTo>
                  <a:cubicBezTo>
                    <a:pt x="656" y="375"/>
                    <a:pt x="601" y="295"/>
                    <a:pt x="533" y="227"/>
                  </a:cubicBezTo>
                  <a:cubicBezTo>
                    <a:pt x="466" y="160"/>
                    <a:pt x="386" y="105"/>
                    <a:pt x="297" y="66"/>
                  </a:cubicBezTo>
                  <a:cubicBezTo>
                    <a:pt x="209" y="27"/>
                    <a:pt x="111" y="4"/>
                    <a:pt x="9" y="0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64" y="291"/>
                    <a:pt x="125" y="305"/>
                    <a:pt x="181" y="330"/>
                  </a:cubicBezTo>
                  <a:cubicBezTo>
                    <a:pt x="237" y="354"/>
                    <a:pt x="287" y="389"/>
                    <a:pt x="329" y="431"/>
                  </a:cubicBezTo>
                  <a:cubicBezTo>
                    <a:pt x="372" y="474"/>
                    <a:pt x="406" y="524"/>
                    <a:pt x="431" y="580"/>
                  </a:cubicBezTo>
                  <a:cubicBezTo>
                    <a:pt x="456" y="635"/>
                    <a:pt x="470" y="696"/>
                    <a:pt x="472" y="761"/>
                  </a:cubicBezTo>
                  <a:cubicBezTo>
                    <a:pt x="760" y="751"/>
                    <a:pt x="760" y="751"/>
                    <a:pt x="760" y="751"/>
                  </a:cubicBezTo>
                  <a:cubicBezTo>
                    <a:pt x="757" y="649"/>
                    <a:pt x="734" y="552"/>
                    <a:pt x="695" y="463"/>
                  </a:cubicBezTo>
                  <a:close/>
                </a:path>
              </a:pathLst>
            </a:custGeom>
            <a:solidFill>
              <a:srgbClr val="7296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auto">
            <a:xfrm>
              <a:off x="6119132" y="3483745"/>
              <a:ext cx="2067833" cy="2406982"/>
            </a:xfrm>
            <a:custGeom>
              <a:avLst/>
              <a:gdLst>
                <a:gd name="T0" fmla="*/ 1191 w 2231"/>
                <a:gd name="T1" fmla="*/ 0 h 2597"/>
                <a:gd name="T2" fmla="*/ 1278 w 2231"/>
                <a:gd name="T3" fmla="*/ 18 h 2597"/>
                <a:gd name="T4" fmla="*/ 1350 w 2231"/>
                <a:gd name="T5" fmla="*/ 66 h 2597"/>
                <a:gd name="T6" fmla="*/ 1398 w 2231"/>
                <a:gd name="T7" fmla="*/ 137 h 2597"/>
                <a:gd name="T8" fmla="*/ 1415 w 2231"/>
                <a:gd name="T9" fmla="*/ 225 h 2597"/>
                <a:gd name="T10" fmla="*/ 1413 w 2231"/>
                <a:gd name="T11" fmla="*/ 260 h 2597"/>
                <a:gd name="T12" fmla="*/ 1404 w 2231"/>
                <a:gd name="T13" fmla="*/ 294 h 2597"/>
                <a:gd name="T14" fmla="*/ 1392 w 2231"/>
                <a:gd name="T15" fmla="*/ 326 h 2597"/>
                <a:gd name="T16" fmla="*/ 1374 w 2231"/>
                <a:gd name="T17" fmla="*/ 354 h 2597"/>
                <a:gd name="T18" fmla="*/ 1325 w 2231"/>
                <a:gd name="T19" fmla="*/ 404 h 2597"/>
                <a:gd name="T20" fmla="*/ 1398 w 2231"/>
                <a:gd name="T21" fmla="*/ 404 h 2597"/>
                <a:gd name="T22" fmla="*/ 2186 w 2231"/>
                <a:gd name="T23" fmla="*/ 404 h 2597"/>
                <a:gd name="T24" fmla="*/ 2224 w 2231"/>
                <a:gd name="T25" fmla="*/ 513 h 2597"/>
                <a:gd name="T26" fmla="*/ 2142 w 2231"/>
                <a:gd name="T27" fmla="*/ 978 h 2597"/>
                <a:gd name="T28" fmla="*/ 2026 w 2231"/>
                <a:gd name="T29" fmla="*/ 1075 h 2597"/>
                <a:gd name="T30" fmla="*/ 2018 w 2231"/>
                <a:gd name="T31" fmla="*/ 1075 h 2597"/>
                <a:gd name="T32" fmla="*/ 1508 w 2231"/>
                <a:gd name="T33" fmla="*/ 1042 h 2597"/>
                <a:gd name="T34" fmla="*/ 1339 w 2231"/>
                <a:gd name="T35" fmla="*/ 1344 h 2597"/>
                <a:gd name="T36" fmla="*/ 1619 w 2231"/>
                <a:gd name="T37" fmla="*/ 1764 h 2597"/>
                <a:gd name="T38" fmla="*/ 1596 w 2231"/>
                <a:gd name="T39" fmla="*/ 1920 h 2597"/>
                <a:gd name="T40" fmla="*/ 1235 w 2231"/>
                <a:gd name="T41" fmla="*/ 2224 h 2597"/>
                <a:gd name="T42" fmla="*/ 1217 w 2231"/>
                <a:gd name="T43" fmla="*/ 2236 h 2597"/>
                <a:gd name="T44" fmla="*/ 1199 w 2231"/>
                <a:gd name="T45" fmla="*/ 2244 h 2597"/>
                <a:gd name="T46" fmla="*/ 1179 w 2231"/>
                <a:gd name="T47" fmla="*/ 2249 h 2597"/>
                <a:gd name="T48" fmla="*/ 1159 w 2231"/>
                <a:gd name="T49" fmla="*/ 2251 h 2597"/>
                <a:gd name="T50" fmla="*/ 1078 w 2231"/>
                <a:gd name="T51" fmla="*/ 2219 h 2597"/>
                <a:gd name="T52" fmla="*/ 718 w 2231"/>
                <a:gd name="T53" fmla="*/ 1876 h 2597"/>
                <a:gd name="T54" fmla="*/ 383 w 2231"/>
                <a:gd name="T55" fmla="*/ 2000 h 2597"/>
                <a:gd name="T56" fmla="*/ 328 w 2231"/>
                <a:gd name="T57" fmla="*/ 2492 h 2597"/>
                <a:gd name="T58" fmla="*/ 211 w 2231"/>
                <a:gd name="T59" fmla="*/ 2597 h 2597"/>
                <a:gd name="T60" fmla="*/ 0 w 2231"/>
                <a:gd name="T61" fmla="*/ 2597 h 2597"/>
                <a:gd name="T62" fmla="*/ 0 w 2231"/>
                <a:gd name="T63" fmla="*/ 1838 h 2597"/>
                <a:gd name="T64" fmla="*/ 29 w 2231"/>
                <a:gd name="T65" fmla="*/ 1851 h 2597"/>
                <a:gd name="T66" fmla="*/ 59 w 2231"/>
                <a:gd name="T67" fmla="*/ 1860 h 2597"/>
                <a:gd name="T68" fmla="*/ 91 w 2231"/>
                <a:gd name="T69" fmla="*/ 1866 h 2597"/>
                <a:gd name="T70" fmla="*/ 124 w 2231"/>
                <a:gd name="T71" fmla="*/ 1868 h 2597"/>
                <a:gd name="T72" fmla="*/ 231 w 2231"/>
                <a:gd name="T73" fmla="*/ 1846 h 2597"/>
                <a:gd name="T74" fmla="*/ 318 w 2231"/>
                <a:gd name="T75" fmla="*/ 1787 h 2597"/>
                <a:gd name="T76" fmla="*/ 377 w 2231"/>
                <a:gd name="T77" fmla="*/ 1700 h 2597"/>
                <a:gd name="T78" fmla="*/ 399 w 2231"/>
                <a:gd name="T79" fmla="*/ 1593 h 2597"/>
                <a:gd name="T80" fmla="*/ 377 w 2231"/>
                <a:gd name="T81" fmla="*/ 1486 h 2597"/>
                <a:gd name="T82" fmla="*/ 318 w 2231"/>
                <a:gd name="T83" fmla="*/ 1399 h 2597"/>
                <a:gd name="T84" fmla="*/ 231 w 2231"/>
                <a:gd name="T85" fmla="*/ 1340 h 2597"/>
                <a:gd name="T86" fmla="*/ 124 w 2231"/>
                <a:gd name="T87" fmla="*/ 1319 h 2597"/>
                <a:gd name="T88" fmla="*/ 0 w 2231"/>
                <a:gd name="T89" fmla="*/ 1348 h 2597"/>
                <a:gd name="T90" fmla="*/ 0 w 2231"/>
                <a:gd name="T91" fmla="*/ 1155 h 2597"/>
                <a:gd name="T92" fmla="*/ 751 w 2231"/>
                <a:gd name="T93" fmla="*/ 404 h 2597"/>
                <a:gd name="T94" fmla="*/ 983 w 2231"/>
                <a:gd name="T95" fmla="*/ 404 h 2597"/>
                <a:gd name="T96" fmla="*/ 1056 w 2231"/>
                <a:gd name="T97" fmla="*/ 404 h 2597"/>
                <a:gd name="T98" fmla="*/ 1042 w 2231"/>
                <a:gd name="T99" fmla="*/ 393 h 2597"/>
                <a:gd name="T100" fmla="*/ 1030 w 2231"/>
                <a:gd name="T101" fmla="*/ 381 h 2597"/>
                <a:gd name="T102" fmla="*/ 1018 w 2231"/>
                <a:gd name="T103" fmla="*/ 368 h 2597"/>
                <a:gd name="T104" fmla="*/ 1007 w 2231"/>
                <a:gd name="T105" fmla="*/ 354 h 2597"/>
                <a:gd name="T106" fmla="*/ 990 w 2231"/>
                <a:gd name="T107" fmla="*/ 326 h 2597"/>
                <a:gd name="T108" fmla="*/ 977 w 2231"/>
                <a:gd name="T109" fmla="*/ 294 h 2597"/>
                <a:gd name="T110" fmla="*/ 969 w 2231"/>
                <a:gd name="T111" fmla="*/ 260 h 2597"/>
                <a:gd name="T112" fmla="*/ 966 w 2231"/>
                <a:gd name="T113" fmla="*/ 225 h 2597"/>
                <a:gd name="T114" fmla="*/ 983 w 2231"/>
                <a:gd name="T115" fmla="*/ 137 h 2597"/>
                <a:gd name="T116" fmla="*/ 1032 w 2231"/>
                <a:gd name="T117" fmla="*/ 66 h 2597"/>
                <a:gd name="T118" fmla="*/ 1103 w 2231"/>
                <a:gd name="T119" fmla="*/ 18 h 2597"/>
                <a:gd name="T120" fmla="*/ 1191 w 2231"/>
                <a:gd name="T121" fmla="*/ 0 h 2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31" h="2597">
                  <a:moveTo>
                    <a:pt x="1191" y="0"/>
                  </a:moveTo>
                  <a:cubicBezTo>
                    <a:pt x="1222" y="0"/>
                    <a:pt x="1251" y="6"/>
                    <a:pt x="1278" y="18"/>
                  </a:cubicBezTo>
                  <a:cubicBezTo>
                    <a:pt x="1305" y="29"/>
                    <a:pt x="1329" y="46"/>
                    <a:pt x="1350" y="66"/>
                  </a:cubicBezTo>
                  <a:cubicBezTo>
                    <a:pt x="1370" y="86"/>
                    <a:pt x="1386" y="111"/>
                    <a:pt x="1398" y="137"/>
                  </a:cubicBezTo>
                  <a:cubicBezTo>
                    <a:pt x="1409" y="164"/>
                    <a:pt x="1415" y="194"/>
                    <a:pt x="1415" y="225"/>
                  </a:cubicBezTo>
                  <a:cubicBezTo>
                    <a:pt x="1415" y="237"/>
                    <a:pt x="1414" y="249"/>
                    <a:pt x="1413" y="260"/>
                  </a:cubicBezTo>
                  <a:cubicBezTo>
                    <a:pt x="1411" y="272"/>
                    <a:pt x="1408" y="283"/>
                    <a:pt x="1404" y="294"/>
                  </a:cubicBezTo>
                  <a:cubicBezTo>
                    <a:pt x="1401" y="305"/>
                    <a:pt x="1397" y="315"/>
                    <a:pt x="1392" y="326"/>
                  </a:cubicBezTo>
                  <a:cubicBezTo>
                    <a:pt x="1386" y="336"/>
                    <a:pt x="1381" y="345"/>
                    <a:pt x="1374" y="354"/>
                  </a:cubicBezTo>
                  <a:cubicBezTo>
                    <a:pt x="1361" y="373"/>
                    <a:pt x="1344" y="390"/>
                    <a:pt x="1325" y="404"/>
                  </a:cubicBezTo>
                  <a:cubicBezTo>
                    <a:pt x="1398" y="404"/>
                    <a:pt x="1398" y="404"/>
                    <a:pt x="1398" y="404"/>
                  </a:cubicBezTo>
                  <a:cubicBezTo>
                    <a:pt x="2186" y="404"/>
                    <a:pt x="2186" y="404"/>
                    <a:pt x="2186" y="404"/>
                  </a:cubicBezTo>
                  <a:cubicBezTo>
                    <a:pt x="2216" y="431"/>
                    <a:pt x="2231" y="473"/>
                    <a:pt x="2224" y="513"/>
                  </a:cubicBezTo>
                  <a:cubicBezTo>
                    <a:pt x="2142" y="978"/>
                    <a:pt x="2142" y="978"/>
                    <a:pt x="2142" y="978"/>
                  </a:cubicBezTo>
                  <a:cubicBezTo>
                    <a:pt x="2132" y="1033"/>
                    <a:pt x="2082" y="1075"/>
                    <a:pt x="2026" y="1075"/>
                  </a:cubicBezTo>
                  <a:cubicBezTo>
                    <a:pt x="2018" y="1075"/>
                    <a:pt x="2018" y="1075"/>
                    <a:pt x="2018" y="1075"/>
                  </a:cubicBezTo>
                  <a:cubicBezTo>
                    <a:pt x="1508" y="1042"/>
                    <a:pt x="1508" y="1042"/>
                    <a:pt x="1508" y="1042"/>
                  </a:cubicBezTo>
                  <a:cubicBezTo>
                    <a:pt x="1462" y="1148"/>
                    <a:pt x="1406" y="1250"/>
                    <a:pt x="1339" y="1344"/>
                  </a:cubicBezTo>
                  <a:cubicBezTo>
                    <a:pt x="1619" y="1764"/>
                    <a:pt x="1619" y="1764"/>
                    <a:pt x="1619" y="1764"/>
                  </a:cubicBezTo>
                  <a:cubicBezTo>
                    <a:pt x="1652" y="1814"/>
                    <a:pt x="1642" y="1882"/>
                    <a:pt x="1596" y="1920"/>
                  </a:cubicBezTo>
                  <a:cubicBezTo>
                    <a:pt x="1235" y="2224"/>
                    <a:pt x="1235" y="2224"/>
                    <a:pt x="1235" y="2224"/>
                  </a:cubicBezTo>
                  <a:cubicBezTo>
                    <a:pt x="1229" y="2228"/>
                    <a:pt x="1224" y="2232"/>
                    <a:pt x="1217" y="2236"/>
                  </a:cubicBezTo>
                  <a:cubicBezTo>
                    <a:pt x="1211" y="2239"/>
                    <a:pt x="1205" y="2242"/>
                    <a:pt x="1199" y="2244"/>
                  </a:cubicBezTo>
                  <a:cubicBezTo>
                    <a:pt x="1192" y="2247"/>
                    <a:pt x="1186" y="2248"/>
                    <a:pt x="1179" y="2249"/>
                  </a:cubicBezTo>
                  <a:cubicBezTo>
                    <a:pt x="1172" y="2251"/>
                    <a:pt x="1166" y="2251"/>
                    <a:pt x="1159" y="2251"/>
                  </a:cubicBezTo>
                  <a:cubicBezTo>
                    <a:pt x="1129" y="2251"/>
                    <a:pt x="1099" y="2239"/>
                    <a:pt x="1078" y="2219"/>
                  </a:cubicBezTo>
                  <a:cubicBezTo>
                    <a:pt x="718" y="1876"/>
                    <a:pt x="718" y="1876"/>
                    <a:pt x="718" y="1876"/>
                  </a:cubicBezTo>
                  <a:cubicBezTo>
                    <a:pt x="611" y="1929"/>
                    <a:pt x="499" y="1971"/>
                    <a:pt x="383" y="2000"/>
                  </a:cubicBezTo>
                  <a:cubicBezTo>
                    <a:pt x="328" y="2492"/>
                    <a:pt x="328" y="2492"/>
                    <a:pt x="328" y="2492"/>
                  </a:cubicBezTo>
                  <a:cubicBezTo>
                    <a:pt x="322" y="2551"/>
                    <a:pt x="270" y="2597"/>
                    <a:pt x="211" y="2597"/>
                  </a:cubicBezTo>
                  <a:cubicBezTo>
                    <a:pt x="0" y="2597"/>
                    <a:pt x="0" y="2597"/>
                    <a:pt x="0" y="2597"/>
                  </a:cubicBezTo>
                  <a:cubicBezTo>
                    <a:pt x="0" y="1838"/>
                    <a:pt x="0" y="1838"/>
                    <a:pt x="0" y="1838"/>
                  </a:cubicBezTo>
                  <a:cubicBezTo>
                    <a:pt x="9" y="1843"/>
                    <a:pt x="19" y="1847"/>
                    <a:pt x="29" y="1851"/>
                  </a:cubicBezTo>
                  <a:cubicBezTo>
                    <a:pt x="39" y="1854"/>
                    <a:pt x="49" y="1858"/>
                    <a:pt x="59" y="1860"/>
                  </a:cubicBezTo>
                  <a:cubicBezTo>
                    <a:pt x="70" y="1863"/>
                    <a:pt x="80" y="1865"/>
                    <a:pt x="91" y="1866"/>
                  </a:cubicBezTo>
                  <a:cubicBezTo>
                    <a:pt x="102" y="1867"/>
                    <a:pt x="113" y="1868"/>
                    <a:pt x="124" y="1868"/>
                  </a:cubicBezTo>
                  <a:cubicBezTo>
                    <a:pt x="162" y="1868"/>
                    <a:pt x="198" y="1860"/>
                    <a:pt x="231" y="1846"/>
                  </a:cubicBezTo>
                  <a:cubicBezTo>
                    <a:pt x="264" y="1832"/>
                    <a:pt x="293" y="1812"/>
                    <a:pt x="318" y="1787"/>
                  </a:cubicBezTo>
                  <a:cubicBezTo>
                    <a:pt x="343" y="1763"/>
                    <a:pt x="363" y="1733"/>
                    <a:pt x="377" y="1700"/>
                  </a:cubicBezTo>
                  <a:cubicBezTo>
                    <a:pt x="391" y="1667"/>
                    <a:pt x="399" y="1631"/>
                    <a:pt x="399" y="1593"/>
                  </a:cubicBezTo>
                  <a:cubicBezTo>
                    <a:pt x="399" y="1555"/>
                    <a:pt x="391" y="1519"/>
                    <a:pt x="377" y="1486"/>
                  </a:cubicBezTo>
                  <a:cubicBezTo>
                    <a:pt x="363" y="1454"/>
                    <a:pt x="343" y="1424"/>
                    <a:pt x="318" y="1399"/>
                  </a:cubicBezTo>
                  <a:cubicBezTo>
                    <a:pt x="293" y="1374"/>
                    <a:pt x="264" y="1354"/>
                    <a:pt x="231" y="1340"/>
                  </a:cubicBezTo>
                  <a:cubicBezTo>
                    <a:pt x="198" y="1326"/>
                    <a:pt x="162" y="1319"/>
                    <a:pt x="124" y="1319"/>
                  </a:cubicBezTo>
                  <a:cubicBezTo>
                    <a:pt x="81" y="1319"/>
                    <a:pt x="38" y="1329"/>
                    <a:pt x="0" y="1348"/>
                  </a:cubicBezTo>
                  <a:cubicBezTo>
                    <a:pt x="0" y="1155"/>
                    <a:pt x="0" y="1155"/>
                    <a:pt x="0" y="1155"/>
                  </a:cubicBezTo>
                  <a:cubicBezTo>
                    <a:pt x="404" y="1143"/>
                    <a:pt x="738" y="808"/>
                    <a:pt x="751" y="404"/>
                  </a:cubicBezTo>
                  <a:cubicBezTo>
                    <a:pt x="983" y="404"/>
                    <a:pt x="983" y="404"/>
                    <a:pt x="983" y="404"/>
                  </a:cubicBezTo>
                  <a:cubicBezTo>
                    <a:pt x="1056" y="404"/>
                    <a:pt x="1056" y="404"/>
                    <a:pt x="1056" y="404"/>
                  </a:cubicBezTo>
                  <a:cubicBezTo>
                    <a:pt x="1051" y="401"/>
                    <a:pt x="1047" y="397"/>
                    <a:pt x="1042" y="393"/>
                  </a:cubicBezTo>
                  <a:cubicBezTo>
                    <a:pt x="1038" y="389"/>
                    <a:pt x="1034" y="385"/>
                    <a:pt x="1030" y="381"/>
                  </a:cubicBezTo>
                  <a:cubicBezTo>
                    <a:pt x="1026" y="377"/>
                    <a:pt x="1022" y="373"/>
                    <a:pt x="1018" y="368"/>
                  </a:cubicBezTo>
                  <a:cubicBezTo>
                    <a:pt x="1014" y="364"/>
                    <a:pt x="1011" y="359"/>
                    <a:pt x="1007" y="354"/>
                  </a:cubicBezTo>
                  <a:cubicBezTo>
                    <a:pt x="1001" y="345"/>
                    <a:pt x="995" y="336"/>
                    <a:pt x="990" y="326"/>
                  </a:cubicBezTo>
                  <a:cubicBezTo>
                    <a:pt x="985" y="315"/>
                    <a:pt x="980" y="305"/>
                    <a:pt x="977" y="294"/>
                  </a:cubicBezTo>
                  <a:cubicBezTo>
                    <a:pt x="973" y="283"/>
                    <a:pt x="970" y="272"/>
                    <a:pt x="969" y="260"/>
                  </a:cubicBezTo>
                  <a:cubicBezTo>
                    <a:pt x="967" y="249"/>
                    <a:pt x="966" y="237"/>
                    <a:pt x="966" y="225"/>
                  </a:cubicBezTo>
                  <a:cubicBezTo>
                    <a:pt x="966" y="194"/>
                    <a:pt x="972" y="164"/>
                    <a:pt x="983" y="137"/>
                  </a:cubicBezTo>
                  <a:cubicBezTo>
                    <a:pt x="995" y="111"/>
                    <a:pt x="1011" y="86"/>
                    <a:pt x="1032" y="66"/>
                  </a:cubicBezTo>
                  <a:cubicBezTo>
                    <a:pt x="1052" y="46"/>
                    <a:pt x="1076" y="29"/>
                    <a:pt x="1103" y="18"/>
                  </a:cubicBezTo>
                  <a:cubicBezTo>
                    <a:pt x="1130" y="6"/>
                    <a:pt x="1160" y="0"/>
                    <a:pt x="1191" y="0"/>
                  </a:cubicBezTo>
                  <a:close/>
                </a:path>
              </a:pathLst>
            </a:custGeom>
            <a:solidFill>
              <a:schemeClr val="accent6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auto">
            <a:xfrm>
              <a:off x="4159906" y="1779372"/>
              <a:ext cx="1912960" cy="2400317"/>
            </a:xfrm>
            <a:custGeom>
              <a:avLst/>
              <a:gdLst>
                <a:gd name="T0" fmla="*/ 1690 w 2064"/>
                <a:gd name="T1" fmla="*/ 66 h 2590"/>
                <a:gd name="T2" fmla="*/ 2064 w 2064"/>
                <a:gd name="T3" fmla="*/ 548 h 2590"/>
                <a:gd name="T4" fmla="*/ 2031 w 2064"/>
                <a:gd name="T5" fmla="*/ 741 h 2590"/>
                <a:gd name="T6" fmla="*/ 1959 w 2064"/>
                <a:gd name="T7" fmla="*/ 720 h 2590"/>
                <a:gd name="T8" fmla="*/ 1814 w 2064"/>
                <a:gd name="T9" fmla="*/ 739 h 2590"/>
                <a:gd name="T10" fmla="*/ 1668 w 2064"/>
                <a:gd name="T11" fmla="*/ 885 h 2590"/>
                <a:gd name="T12" fmla="*/ 1668 w 2064"/>
                <a:gd name="T13" fmla="*/ 1099 h 2590"/>
                <a:gd name="T14" fmla="*/ 1814 w 2064"/>
                <a:gd name="T15" fmla="*/ 1245 h 2590"/>
                <a:gd name="T16" fmla="*/ 2064 w 2064"/>
                <a:gd name="T17" fmla="*/ 1226 h 2590"/>
                <a:gd name="T18" fmla="*/ 1313 w 2064"/>
                <a:gd name="T19" fmla="*/ 2193 h 2590"/>
                <a:gd name="T20" fmla="*/ 1014 w 2064"/>
                <a:gd name="T21" fmla="*/ 2193 h 2590"/>
                <a:gd name="T22" fmla="*/ 1038 w 2064"/>
                <a:gd name="T23" fmla="*/ 2217 h 2590"/>
                <a:gd name="T24" fmla="*/ 1058 w 2064"/>
                <a:gd name="T25" fmla="*/ 2243 h 2590"/>
                <a:gd name="T26" fmla="*/ 1085 w 2064"/>
                <a:gd name="T27" fmla="*/ 2301 h 2590"/>
                <a:gd name="T28" fmla="*/ 1095 w 2064"/>
                <a:gd name="T29" fmla="*/ 2366 h 2590"/>
                <a:gd name="T30" fmla="*/ 1029 w 2064"/>
                <a:gd name="T31" fmla="*/ 2524 h 2590"/>
                <a:gd name="T32" fmla="*/ 870 w 2064"/>
                <a:gd name="T33" fmla="*/ 2590 h 2590"/>
                <a:gd name="T34" fmla="*/ 711 w 2064"/>
                <a:gd name="T35" fmla="*/ 2524 h 2590"/>
                <a:gd name="T36" fmla="*/ 645 w 2064"/>
                <a:gd name="T37" fmla="*/ 2366 h 2590"/>
                <a:gd name="T38" fmla="*/ 655 w 2064"/>
                <a:gd name="T39" fmla="*/ 2301 h 2590"/>
                <a:gd name="T40" fmla="*/ 681 w 2064"/>
                <a:gd name="T41" fmla="*/ 2243 h 2590"/>
                <a:gd name="T42" fmla="*/ 656 w 2064"/>
                <a:gd name="T43" fmla="*/ 2193 h 2590"/>
                <a:gd name="T44" fmla="*/ 426 w 2064"/>
                <a:gd name="T45" fmla="*/ 2070 h 2590"/>
                <a:gd name="T46" fmla="*/ 61 w 2064"/>
                <a:gd name="T47" fmla="*/ 1432 h 2590"/>
                <a:gd name="T48" fmla="*/ 265 w 2064"/>
                <a:gd name="T49" fmla="*/ 869 h 2590"/>
                <a:gd name="T50" fmla="*/ 309 w 2064"/>
                <a:gd name="T51" fmla="*/ 826 h 2590"/>
                <a:gd name="T52" fmla="*/ 367 w 2064"/>
                <a:gd name="T53" fmla="*/ 810 h 2590"/>
                <a:gd name="T54" fmla="*/ 909 w 2064"/>
                <a:gd name="T55" fmla="*/ 1036 h 2590"/>
                <a:gd name="T56" fmla="*/ 1027 w 2064"/>
                <a:gd name="T57" fmla="*/ 308 h 2590"/>
                <a:gd name="T58" fmla="*/ 1545 w 2064"/>
                <a:gd name="T59" fmla="*/ 8 h 2590"/>
                <a:gd name="T60" fmla="*/ 1565 w 2064"/>
                <a:gd name="T61" fmla="*/ 2 h 2590"/>
                <a:gd name="T62" fmla="*/ 1585 w 2064"/>
                <a:gd name="T63" fmla="*/ 0 h 2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64" h="2590">
                  <a:moveTo>
                    <a:pt x="1585" y="0"/>
                  </a:moveTo>
                  <a:cubicBezTo>
                    <a:pt x="1629" y="0"/>
                    <a:pt x="1671" y="26"/>
                    <a:pt x="1690" y="66"/>
                  </a:cubicBezTo>
                  <a:cubicBezTo>
                    <a:pt x="1932" y="555"/>
                    <a:pt x="1932" y="555"/>
                    <a:pt x="1932" y="555"/>
                  </a:cubicBezTo>
                  <a:cubicBezTo>
                    <a:pt x="1976" y="551"/>
                    <a:pt x="2020" y="548"/>
                    <a:pt x="2064" y="548"/>
                  </a:cubicBezTo>
                  <a:cubicBezTo>
                    <a:pt x="2064" y="758"/>
                    <a:pt x="2064" y="758"/>
                    <a:pt x="2064" y="758"/>
                  </a:cubicBezTo>
                  <a:cubicBezTo>
                    <a:pt x="2054" y="752"/>
                    <a:pt x="2043" y="746"/>
                    <a:pt x="2031" y="741"/>
                  </a:cubicBezTo>
                  <a:cubicBezTo>
                    <a:pt x="2020" y="736"/>
                    <a:pt x="2008" y="732"/>
                    <a:pt x="1996" y="728"/>
                  </a:cubicBezTo>
                  <a:cubicBezTo>
                    <a:pt x="1984" y="725"/>
                    <a:pt x="1972" y="722"/>
                    <a:pt x="1959" y="720"/>
                  </a:cubicBezTo>
                  <a:cubicBezTo>
                    <a:pt x="1947" y="718"/>
                    <a:pt x="1934" y="718"/>
                    <a:pt x="1921" y="718"/>
                  </a:cubicBezTo>
                  <a:cubicBezTo>
                    <a:pt x="1883" y="718"/>
                    <a:pt x="1847" y="725"/>
                    <a:pt x="1814" y="739"/>
                  </a:cubicBezTo>
                  <a:cubicBezTo>
                    <a:pt x="1781" y="753"/>
                    <a:pt x="1751" y="773"/>
                    <a:pt x="1726" y="798"/>
                  </a:cubicBezTo>
                  <a:cubicBezTo>
                    <a:pt x="1702" y="823"/>
                    <a:pt x="1682" y="852"/>
                    <a:pt x="1668" y="885"/>
                  </a:cubicBezTo>
                  <a:cubicBezTo>
                    <a:pt x="1654" y="918"/>
                    <a:pt x="1646" y="954"/>
                    <a:pt x="1646" y="992"/>
                  </a:cubicBezTo>
                  <a:cubicBezTo>
                    <a:pt x="1646" y="1030"/>
                    <a:pt x="1654" y="1066"/>
                    <a:pt x="1668" y="1099"/>
                  </a:cubicBezTo>
                  <a:cubicBezTo>
                    <a:pt x="1682" y="1132"/>
                    <a:pt x="1702" y="1161"/>
                    <a:pt x="1726" y="1186"/>
                  </a:cubicBezTo>
                  <a:cubicBezTo>
                    <a:pt x="1751" y="1211"/>
                    <a:pt x="1781" y="1231"/>
                    <a:pt x="1814" y="1245"/>
                  </a:cubicBezTo>
                  <a:cubicBezTo>
                    <a:pt x="1847" y="1259"/>
                    <a:pt x="1883" y="1267"/>
                    <a:pt x="1921" y="1267"/>
                  </a:cubicBezTo>
                  <a:cubicBezTo>
                    <a:pt x="1971" y="1267"/>
                    <a:pt x="2021" y="1252"/>
                    <a:pt x="2064" y="1226"/>
                  </a:cubicBezTo>
                  <a:cubicBezTo>
                    <a:pt x="2064" y="1442"/>
                    <a:pt x="2064" y="1442"/>
                    <a:pt x="2064" y="1442"/>
                  </a:cubicBezTo>
                  <a:cubicBezTo>
                    <a:pt x="1660" y="1455"/>
                    <a:pt x="1326" y="1789"/>
                    <a:pt x="1313" y="2193"/>
                  </a:cubicBezTo>
                  <a:cubicBezTo>
                    <a:pt x="1083" y="2193"/>
                    <a:pt x="1083" y="2193"/>
                    <a:pt x="1083" y="2193"/>
                  </a:cubicBezTo>
                  <a:cubicBezTo>
                    <a:pt x="1014" y="2193"/>
                    <a:pt x="1014" y="2193"/>
                    <a:pt x="1014" y="2193"/>
                  </a:cubicBezTo>
                  <a:cubicBezTo>
                    <a:pt x="1018" y="2197"/>
                    <a:pt x="1022" y="2201"/>
                    <a:pt x="1026" y="2205"/>
                  </a:cubicBezTo>
                  <a:cubicBezTo>
                    <a:pt x="1030" y="2209"/>
                    <a:pt x="1034" y="2213"/>
                    <a:pt x="1038" y="2217"/>
                  </a:cubicBezTo>
                  <a:cubicBezTo>
                    <a:pt x="1041" y="2221"/>
                    <a:pt x="1045" y="2225"/>
                    <a:pt x="1048" y="2230"/>
                  </a:cubicBezTo>
                  <a:cubicBezTo>
                    <a:pt x="1052" y="2234"/>
                    <a:pt x="1055" y="2239"/>
                    <a:pt x="1058" y="2243"/>
                  </a:cubicBezTo>
                  <a:cubicBezTo>
                    <a:pt x="1064" y="2252"/>
                    <a:pt x="1069" y="2261"/>
                    <a:pt x="1073" y="2271"/>
                  </a:cubicBezTo>
                  <a:cubicBezTo>
                    <a:pt x="1078" y="2281"/>
                    <a:pt x="1082" y="2291"/>
                    <a:pt x="1085" y="2301"/>
                  </a:cubicBezTo>
                  <a:cubicBezTo>
                    <a:pt x="1088" y="2311"/>
                    <a:pt x="1090" y="2322"/>
                    <a:pt x="1092" y="2333"/>
                  </a:cubicBezTo>
                  <a:cubicBezTo>
                    <a:pt x="1094" y="2343"/>
                    <a:pt x="1095" y="2354"/>
                    <a:pt x="1095" y="2366"/>
                  </a:cubicBezTo>
                  <a:cubicBezTo>
                    <a:pt x="1095" y="2397"/>
                    <a:pt x="1088" y="2426"/>
                    <a:pt x="1077" y="2453"/>
                  </a:cubicBezTo>
                  <a:cubicBezTo>
                    <a:pt x="1065" y="2480"/>
                    <a:pt x="1049" y="2504"/>
                    <a:pt x="1029" y="2524"/>
                  </a:cubicBezTo>
                  <a:cubicBezTo>
                    <a:pt x="1008" y="2545"/>
                    <a:pt x="984" y="2561"/>
                    <a:pt x="957" y="2573"/>
                  </a:cubicBezTo>
                  <a:cubicBezTo>
                    <a:pt x="930" y="2584"/>
                    <a:pt x="901" y="2590"/>
                    <a:pt x="870" y="2590"/>
                  </a:cubicBezTo>
                  <a:cubicBezTo>
                    <a:pt x="839" y="2590"/>
                    <a:pt x="809" y="2584"/>
                    <a:pt x="782" y="2573"/>
                  </a:cubicBezTo>
                  <a:cubicBezTo>
                    <a:pt x="756" y="2561"/>
                    <a:pt x="731" y="2545"/>
                    <a:pt x="711" y="2524"/>
                  </a:cubicBezTo>
                  <a:cubicBezTo>
                    <a:pt x="691" y="2504"/>
                    <a:pt x="674" y="2480"/>
                    <a:pt x="663" y="2453"/>
                  </a:cubicBezTo>
                  <a:cubicBezTo>
                    <a:pt x="651" y="2426"/>
                    <a:pt x="645" y="2397"/>
                    <a:pt x="645" y="2366"/>
                  </a:cubicBezTo>
                  <a:cubicBezTo>
                    <a:pt x="645" y="2354"/>
                    <a:pt x="646" y="2343"/>
                    <a:pt x="647" y="2333"/>
                  </a:cubicBezTo>
                  <a:cubicBezTo>
                    <a:pt x="649" y="2322"/>
                    <a:pt x="651" y="2311"/>
                    <a:pt x="655" y="2301"/>
                  </a:cubicBezTo>
                  <a:cubicBezTo>
                    <a:pt x="658" y="2291"/>
                    <a:pt x="661" y="2281"/>
                    <a:pt x="666" y="2271"/>
                  </a:cubicBezTo>
                  <a:cubicBezTo>
                    <a:pt x="670" y="2261"/>
                    <a:pt x="676" y="2252"/>
                    <a:pt x="681" y="2243"/>
                  </a:cubicBezTo>
                  <a:cubicBezTo>
                    <a:pt x="693" y="2225"/>
                    <a:pt x="708" y="2208"/>
                    <a:pt x="726" y="2193"/>
                  </a:cubicBezTo>
                  <a:cubicBezTo>
                    <a:pt x="656" y="2193"/>
                    <a:pt x="656" y="2193"/>
                    <a:pt x="656" y="2193"/>
                  </a:cubicBezTo>
                  <a:cubicBezTo>
                    <a:pt x="6" y="2193"/>
                    <a:pt x="6" y="2193"/>
                    <a:pt x="6" y="2193"/>
                  </a:cubicBezTo>
                  <a:cubicBezTo>
                    <a:pt x="426" y="2070"/>
                    <a:pt x="426" y="2070"/>
                    <a:pt x="426" y="2070"/>
                  </a:cubicBezTo>
                  <a:cubicBezTo>
                    <a:pt x="436" y="1960"/>
                    <a:pt x="456" y="1851"/>
                    <a:pt x="487" y="1745"/>
                  </a:cubicBezTo>
                  <a:cubicBezTo>
                    <a:pt x="61" y="1432"/>
                    <a:pt x="61" y="1432"/>
                    <a:pt x="61" y="1432"/>
                  </a:cubicBezTo>
                  <a:cubicBezTo>
                    <a:pt x="14" y="1397"/>
                    <a:pt x="0" y="1329"/>
                    <a:pt x="29" y="1278"/>
                  </a:cubicBezTo>
                  <a:cubicBezTo>
                    <a:pt x="265" y="869"/>
                    <a:pt x="265" y="869"/>
                    <a:pt x="265" y="869"/>
                  </a:cubicBezTo>
                  <a:cubicBezTo>
                    <a:pt x="271" y="860"/>
                    <a:pt x="277" y="851"/>
                    <a:pt x="285" y="844"/>
                  </a:cubicBezTo>
                  <a:cubicBezTo>
                    <a:pt x="292" y="837"/>
                    <a:pt x="300" y="831"/>
                    <a:pt x="309" y="826"/>
                  </a:cubicBezTo>
                  <a:cubicBezTo>
                    <a:pt x="318" y="821"/>
                    <a:pt x="327" y="817"/>
                    <a:pt x="337" y="814"/>
                  </a:cubicBezTo>
                  <a:cubicBezTo>
                    <a:pt x="347" y="812"/>
                    <a:pt x="357" y="810"/>
                    <a:pt x="367" y="810"/>
                  </a:cubicBezTo>
                  <a:cubicBezTo>
                    <a:pt x="384" y="810"/>
                    <a:pt x="400" y="814"/>
                    <a:pt x="415" y="820"/>
                  </a:cubicBezTo>
                  <a:cubicBezTo>
                    <a:pt x="909" y="1036"/>
                    <a:pt x="909" y="1036"/>
                    <a:pt x="909" y="1036"/>
                  </a:cubicBezTo>
                  <a:cubicBezTo>
                    <a:pt x="984" y="961"/>
                    <a:pt x="1067" y="894"/>
                    <a:pt x="1155" y="834"/>
                  </a:cubicBezTo>
                  <a:cubicBezTo>
                    <a:pt x="1027" y="308"/>
                    <a:pt x="1027" y="308"/>
                    <a:pt x="1027" y="308"/>
                  </a:cubicBezTo>
                  <a:cubicBezTo>
                    <a:pt x="1013" y="250"/>
                    <a:pt x="1045" y="190"/>
                    <a:pt x="1101" y="169"/>
                  </a:cubicBezTo>
                  <a:cubicBezTo>
                    <a:pt x="1545" y="8"/>
                    <a:pt x="1545" y="8"/>
                    <a:pt x="1545" y="8"/>
                  </a:cubicBezTo>
                  <a:cubicBezTo>
                    <a:pt x="1548" y="6"/>
                    <a:pt x="1551" y="5"/>
                    <a:pt x="1555" y="4"/>
                  </a:cubicBezTo>
                  <a:cubicBezTo>
                    <a:pt x="1558" y="3"/>
                    <a:pt x="1561" y="3"/>
                    <a:pt x="1565" y="2"/>
                  </a:cubicBezTo>
                  <a:cubicBezTo>
                    <a:pt x="1568" y="2"/>
                    <a:pt x="1572" y="1"/>
                    <a:pt x="1575" y="1"/>
                  </a:cubicBezTo>
                  <a:cubicBezTo>
                    <a:pt x="1578" y="1"/>
                    <a:pt x="1582" y="0"/>
                    <a:pt x="1585" y="0"/>
                  </a:cubicBezTo>
                  <a:close/>
                </a:path>
              </a:pathLst>
            </a:custGeom>
            <a:solidFill>
              <a:srgbClr val="AEE238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auto">
            <a:xfrm>
              <a:off x="4005035" y="3858183"/>
              <a:ext cx="2437565" cy="2032544"/>
            </a:xfrm>
            <a:custGeom>
              <a:avLst/>
              <a:gdLst>
                <a:gd name="T0" fmla="*/ 1480 w 2630"/>
                <a:gd name="T1" fmla="*/ 0 h 2193"/>
                <a:gd name="T2" fmla="*/ 2231 w 2630"/>
                <a:gd name="T3" fmla="*/ 751 h 2193"/>
                <a:gd name="T4" fmla="*/ 2231 w 2630"/>
                <a:gd name="T5" fmla="*/ 977 h 2193"/>
                <a:gd name="T6" fmla="*/ 2231 w 2630"/>
                <a:gd name="T7" fmla="*/ 1047 h 2193"/>
                <a:gd name="T8" fmla="*/ 2242 w 2630"/>
                <a:gd name="T9" fmla="*/ 1035 h 2193"/>
                <a:gd name="T10" fmla="*/ 2254 w 2630"/>
                <a:gd name="T11" fmla="*/ 1023 h 2193"/>
                <a:gd name="T12" fmla="*/ 2267 w 2630"/>
                <a:gd name="T13" fmla="*/ 1012 h 2193"/>
                <a:gd name="T14" fmla="*/ 2281 w 2630"/>
                <a:gd name="T15" fmla="*/ 1002 h 2193"/>
                <a:gd name="T16" fmla="*/ 2309 w 2630"/>
                <a:gd name="T17" fmla="*/ 986 h 2193"/>
                <a:gd name="T18" fmla="*/ 2339 w 2630"/>
                <a:gd name="T19" fmla="*/ 974 h 2193"/>
                <a:gd name="T20" fmla="*/ 2371 w 2630"/>
                <a:gd name="T21" fmla="*/ 967 h 2193"/>
                <a:gd name="T22" fmla="*/ 2405 w 2630"/>
                <a:gd name="T23" fmla="*/ 964 h 2193"/>
                <a:gd name="T24" fmla="*/ 2492 w 2630"/>
                <a:gd name="T25" fmla="*/ 982 h 2193"/>
                <a:gd name="T26" fmla="*/ 2564 w 2630"/>
                <a:gd name="T27" fmla="*/ 1030 h 2193"/>
                <a:gd name="T28" fmla="*/ 2612 w 2630"/>
                <a:gd name="T29" fmla="*/ 1102 h 2193"/>
                <a:gd name="T30" fmla="*/ 2630 w 2630"/>
                <a:gd name="T31" fmla="*/ 1189 h 2193"/>
                <a:gd name="T32" fmla="*/ 2612 w 2630"/>
                <a:gd name="T33" fmla="*/ 1277 h 2193"/>
                <a:gd name="T34" fmla="*/ 2564 w 2630"/>
                <a:gd name="T35" fmla="*/ 1348 h 2193"/>
                <a:gd name="T36" fmla="*/ 2492 w 2630"/>
                <a:gd name="T37" fmla="*/ 1397 h 2193"/>
                <a:gd name="T38" fmla="*/ 2405 w 2630"/>
                <a:gd name="T39" fmla="*/ 1414 h 2193"/>
                <a:gd name="T40" fmla="*/ 2371 w 2630"/>
                <a:gd name="T41" fmla="*/ 1412 h 2193"/>
                <a:gd name="T42" fmla="*/ 2339 w 2630"/>
                <a:gd name="T43" fmla="*/ 1404 h 2193"/>
                <a:gd name="T44" fmla="*/ 2309 w 2630"/>
                <a:gd name="T45" fmla="*/ 1392 h 2193"/>
                <a:gd name="T46" fmla="*/ 2281 w 2630"/>
                <a:gd name="T47" fmla="*/ 1377 h 2193"/>
                <a:gd name="T48" fmla="*/ 2231 w 2630"/>
                <a:gd name="T49" fmla="*/ 1331 h 2193"/>
                <a:gd name="T50" fmla="*/ 2231 w 2630"/>
                <a:gd name="T51" fmla="*/ 1402 h 2193"/>
                <a:gd name="T52" fmla="*/ 2231 w 2630"/>
                <a:gd name="T53" fmla="*/ 2193 h 2193"/>
                <a:gd name="T54" fmla="*/ 2020 w 2630"/>
                <a:gd name="T55" fmla="*/ 2193 h 2193"/>
                <a:gd name="T56" fmla="*/ 1903 w 2630"/>
                <a:gd name="T57" fmla="*/ 2088 h 2193"/>
                <a:gd name="T58" fmla="*/ 1848 w 2630"/>
                <a:gd name="T59" fmla="*/ 1596 h 2193"/>
                <a:gd name="T60" fmla="*/ 1513 w 2630"/>
                <a:gd name="T61" fmla="*/ 1472 h 2193"/>
                <a:gd name="T62" fmla="*/ 1154 w 2630"/>
                <a:gd name="T63" fmla="*/ 1815 h 2193"/>
                <a:gd name="T64" fmla="*/ 1135 w 2630"/>
                <a:gd name="T65" fmla="*/ 1829 h 2193"/>
                <a:gd name="T66" fmla="*/ 1115 w 2630"/>
                <a:gd name="T67" fmla="*/ 1839 h 2193"/>
                <a:gd name="T68" fmla="*/ 1094 w 2630"/>
                <a:gd name="T69" fmla="*/ 1845 h 2193"/>
                <a:gd name="T70" fmla="*/ 1072 w 2630"/>
                <a:gd name="T71" fmla="*/ 1847 h 2193"/>
                <a:gd name="T72" fmla="*/ 996 w 2630"/>
                <a:gd name="T73" fmla="*/ 1820 h 2193"/>
                <a:gd name="T74" fmla="*/ 635 w 2630"/>
                <a:gd name="T75" fmla="*/ 1516 h 2193"/>
                <a:gd name="T76" fmla="*/ 612 w 2630"/>
                <a:gd name="T77" fmla="*/ 1360 h 2193"/>
                <a:gd name="T78" fmla="*/ 892 w 2630"/>
                <a:gd name="T79" fmla="*/ 940 h 2193"/>
                <a:gd name="T80" fmla="*/ 723 w 2630"/>
                <a:gd name="T81" fmla="*/ 638 h 2193"/>
                <a:gd name="T82" fmla="*/ 213 w 2630"/>
                <a:gd name="T83" fmla="*/ 671 h 2193"/>
                <a:gd name="T84" fmla="*/ 205 w 2630"/>
                <a:gd name="T85" fmla="*/ 671 h 2193"/>
                <a:gd name="T86" fmla="*/ 89 w 2630"/>
                <a:gd name="T87" fmla="*/ 573 h 2193"/>
                <a:gd name="T88" fmla="*/ 7 w 2630"/>
                <a:gd name="T89" fmla="*/ 109 h 2193"/>
                <a:gd name="T90" fmla="*/ 45 w 2630"/>
                <a:gd name="T91" fmla="*/ 0 h 2193"/>
                <a:gd name="T92" fmla="*/ 791 w 2630"/>
                <a:gd name="T93" fmla="*/ 0 h 2193"/>
                <a:gd name="T94" fmla="*/ 779 w 2630"/>
                <a:gd name="T95" fmla="*/ 29 h 2193"/>
                <a:gd name="T96" fmla="*/ 770 w 2630"/>
                <a:gd name="T97" fmla="*/ 59 h 2193"/>
                <a:gd name="T98" fmla="*/ 764 w 2630"/>
                <a:gd name="T99" fmla="*/ 90 h 2193"/>
                <a:gd name="T100" fmla="*/ 762 w 2630"/>
                <a:gd name="T101" fmla="*/ 123 h 2193"/>
                <a:gd name="T102" fmla="*/ 784 w 2630"/>
                <a:gd name="T103" fmla="*/ 229 h 2193"/>
                <a:gd name="T104" fmla="*/ 842 w 2630"/>
                <a:gd name="T105" fmla="*/ 317 h 2193"/>
                <a:gd name="T106" fmla="*/ 930 w 2630"/>
                <a:gd name="T107" fmla="*/ 376 h 2193"/>
                <a:gd name="T108" fmla="*/ 1037 w 2630"/>
                <a:gd name="T109" fmla="*/ 397 h 2193"/>
                <a:gd name="T110" fmla="*/ 1144 w 2630"/>
                <a:gd name="T111" fmla="*/ 376 h 2193"/>
                <a:gd name="T112" fmla="*/ 1231 w 2630"/>
                <a:gd name="T113" fmla="*/ 317 h 2193"/>
                <a:gd name="T114" fmla="*/ 1290 w 2630"/>
                <a:gd name="T115" fmla="*/ 229 h 2193"/>
                <a:gd name="T116" fmla="*/ 1311 w 2630"/>
                <a:gd name="T117" fmla="*/ 123 h 2193"/>
                <a:gd name="T118" fmla="*/ 1282 w 2630"/>
                <a:gd name="T119" fmla="*/ 0 h 2193"/>
                <a:gd name="T120" fmla="*/ 1480 w 2630"/>
                <a:gd name="T121" fmla="*/ 0 h 2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630" h="2193">
                  <a:moveTo>
                    <a:pt x="1480" y="0"/>
                  </a:moveTo>
                  <a:cubicBezTo>
                    <a:pt x="1493" y="405"/>
                    <a:pt x="1827" y="739"/>
                    <a:pt x="2231" y="751"/>
                  </a:cubicBezTo>
                  <a:cubicBezTo>
                    <a:pt x="2231" y="977"/>
                    <a:pt x="2231" y="977"/>
                    <a:pt x="2231" y="977"/>
                  </a:cubicBezTo>
                  <a:cubicBezTo>
                    <a:pt x="2231" y="1047"/>
                    <a:pt x="2231" y="1047"/>
                    <a:pt x="2231" y="1047"/>
                  </a:cubicBezTo>
                  <a:cubicBezTo>
                    <a:pt x="2235" y="1043"/>
                    <a:pt x="2238" y="1039"/>
                    <a:pt x="2242" y="1035"/>
                  </a:cubicBezTo>
                  <a:cubicBezTo>
                    <a:pt x="2246" y="1031"/>
                    <a:pt x="2250" y="1027"/>
                    <a:pt x="2254" y="1023"/>
                  </a:cubicBezTo>
                  <a:cubicBezTo>
                    <a:pt x="2259" y="1019"/>
                    <a:pt x="2263" y="1015"/>
                    <a:pt x="2267" y="1012"/>
                  </a:cubicBezTo>
                  <a:cubicBezTo>
                    <a:pt x="2272" y="1008"/>
                    <a:pt x="2276" y="1005"/>
                    <a:pt x="2281" y="1002"/>
                  </a:cubicBezTo>
                  <a:cubicBezTo>
                    <a:pt x="2290" y="996"/>
                    <a:pt x="2299" y="991"/>
                    <a:pt x="2309" y="986"/>
                  </a:cubicBezTo>
                  <a:cubicBezTo>
                    <a:pt x="2319" y="982"/>
                    <a:pt x="2329" y="978"/>
                    <a:pt x="2339" y="974"/>
                  </a:cubicBezTo>
                  <a:cubicBezTo>
                    <a:pt x="2350" y="971"/>
                    <a:pt x="2360" y="969"/>
                    <a:pt x="2371" y="967"/>
                  </a:cubicBezTo>
                  <a:cubicBezTo>
                    <a:pt x="2382" y="965"/>
                    <a:pt x="2394" y="964"/>
                    <a:pt x="2405" y="964"/>
                  </a:cubicBezTo>
                  <a:cubicBezTo>
                    <a:pt x="2436" y="964"/>
                    <a:pt x="2466" y="971"/>
                    <a:pt x="2492" y="982"/>
                  </a:cubicBezTo>
                  <a:cubicBezTo>
                    <a:pt x="2519" y="994"/>
                    <a:pt x="2543" y="1010"/>
                    <a:pt x="2564" y="1030"/>
                  </a:cubicBezTo>
                  <a:cubicBezTo>
                    <a:pt x="2584" y="1051"/>
                    <a:pt x="2601" y="1075"/>
                    <a:pt x="2612" y="1102"/>
                  </a:cubicBezTo>
                  <a:cubicBezTo>
                    <a:pt x="2623" y="1129"/>
                    <a:pt x="2630" y="1158"/>
                    <a:pt x="2630" y="1189"/>
                  </a:cubicBezTo>
                  <a:cubicBezTo>
                    <a:pt x="2630" y="1220"/>
                    <a:pt x="2623" y="1250"/>
                    <a:pt x="2612" y="1277"/>
                  </a:cubicBezTo>
                  <a:cubicBezTo>
                    <a:pt x="2601" y="1304"/>
                    <a:pt x="2584" y="1328"/>
                    <a:pt x="2564" y="1348"/>
                  </a:cubicBezTo>
                  <a:cubicBezTo>
                    <a:pt x="2543" y="1369"/>
                    <a:pt x="2519" y="1385"/>
                    <a:pt x="2492" y="1397"/>
                  </a:cubicBezTo>
                  <a:cubicBezTo>
                    <a:pt x="2466" y="1408"/>
                    <a:pt x="2436" y="1414"/>
                    <a:pt x="2405" y="1414"/>
                  </a:cubicBezTo>
                  <a:cubicBezTo>
                    <a:pt x="2394" y="1414"/>
                    <a:pt x="2382" y="1413"/>
                    <a:pt x="2371" y="1412"/>
                  </a:cubicBezTo>
                  <a:cubicBezTo>
                    <a:pt x="2360" y="1410"/>
                    <a:pt x="2350" y="1407"/>
                    <a:pt x="2339" y="1404"/>
                  </a:cubicBezTo>
                  <a:cubicBezTo>
                    <a:pt x="2329" y="1401"/>
                    <a:pt x="2319" y="1397"/>
                    <a:pt x="2309" y="1392"/>
                  </a:cubicBezTo>
                  <a:cubicBezTo>
                    <a:pt x="2299" y="1388"/>
                    <a:pt x="2290" y="1382"/>
                    <a:pt x="2281" y="1377"/>
                  </a:cubicBezTo>
                  <a:cubicBezTo>
                    <a:pt x="2262" y="1364"/>
                    <a:pt x="2245" y="1349"/>
                    <a:pt x="2231" y="1331"/>
                  </a:cubicBezTo>
                  <a:cubicBezTo>
                    <a:pt x="2231" y="1402"/>
                    <a:pt x="2231" y="1402"/>
                    <a:pt x="2231" y="1402"/>
                  </a:cubicBezTo>
                  <a:cubicBezTo>
                    <a:pt x="2231" y="2193"/>
                    <a:pt x="2231" y="2193"/>
                    <a:pt x="2231" y="2193"/>
                  </a:cubicBezTo>
                  <a:cubicBezTo>
                    <a:pt x="2020" y="2193"/>
                    <a:pt x="2020" y="2193"/>
                    <a:pt x="2020" y="2193"/>
                  </a:cubicBezTo>
                  <a:cubicBezTo>
                    <a:pt x="1960" y="2193"/>
                    <a:pt x="1909" y="2147"/>
                    <a:pt x="1903" y="2088"/>
                  </a:cubicBezTo>
                  <a:cubicBezTo>
                    <a:pt x="1848" y="1596"/>
                    <a:pt x="1848" y="1596"/>
                    <a:pt x="1848" y="1596"/>
                  </a:cubicBezTo>
                  <a:cubicBezTo>
                    <a:pt x="1732" y="1567"/>
                    <a:pt x="1620" y="1525"/>
                    <a:pt x="1513" y="1472"/>
                  </a:cubicBezTo>
                  <a:cubicBezTo>
                    <a:pt x="1154" y="1815"/>
                    <a:pt x="1154" y="1815"/>
                    <a:pt x="1154" y="1815"/>
                  </a:cubicBezTo>
                  <a:cubicBezTo>
                    <a:pt x="1148" y="1820"/>
                    <a:pt x="1142" y="1825"/>
                    <a:pt x="1135" y="1829"/>
                  </a:cubicBezTo>
                  <a:cubicBezTo>
                    <a:pt x="1129" y="1833"/>
                    <a:pt x="1122" y="1836"/>
                    <a:pt x="1115" y="1839"/>
                  </a:cubicBezTo>
                  <a:cubicBezTo>
                    <a:pt x="1108" y="1842"/>
                    <a:pt x="1101" y="1844"/>
                    <a:pt x="1094" y="1845"/>
                  </a:cubicBezTo>
                  <a:cubicBezTo>
                    <a:pt x="1087" y="1847"/>
                    <a:pt x="1079" y="1847"/>
                    <a:pt x="1072" y="1847"/>
                  </a:cubicBezTo>
                  <a:cubicBezTo>
                    <a:pt x="1044" y="1847"/>
                    <a:pt x="1017" y="1837"/>
                    <a:pt x="996" y="1820"/>
                  </a:cubicBezTo>
                  <a:cubicBezTo>
                    <a:pt x="635" y="1516"/>
                    <a:pt x="635" y="1516"/>
                    <a:pt x="635" y="1516"/>
                  </a:cubicBezTo>
                  <a:cubicBezTo>
                    <a:pt x="589" y="1478"/>
                    <a:pt x="579" y="1410"/>
                    <a:pt x="612" y="1360"/>
                  </a:cubicBezTo>
                  <a:cubicBezTo>
                    <a:pt x="892" y="940"/>
                    <a:pt x="892" y="940"/>
                    <a:pt x="892" y="940"/>
                  </a:cubicBezTo>
                  <a:cubicBezTo>
                    <a:pt x="825" y="846"/>
                    <a:pt x="768" y="744"/>
                    <a:pt x="723" y="638"/>
                  </a:cubicBezTo>
                  <a:cubicBezTo>
                    <a:pt x="213" y="671"/>
                    <a:pt x="213" y="671"/>
                    <a:pt x="213" y="671"/>
                  </a:cubicBezTo>
                  <a:cubicBezTo>
                    <a:pt x="205" y="671"/>
                    <a:pt x="205" y="671"/>
                    <a:pt x="205" y="671"/>
                  </a:cubicBezTo>
                  <a:cubicBezTo>
                    <a:pt x="148" y="671"/>
                    <a:pt x="99" y="629"/>
                    <a:pt x="89" y="573"/>
                  </a:cubicBezTo>
                  <a:cubicBezTo>
                    <a:pt x="7" y="109"/>
                    <a:pt x="7" y="109"/>
                    <a:pt x="7" y="109"/>
                  </a:cubicBezTo>
                  <a:cubicBezTo>
                    <a:pt x="0" y="69"/>
                    <a:pt x="15" y="27"/>
                    <a:pt x="45" y="0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86" y="10"/>
                    <a:pt x="782" y="19"/>
                    <a:pt x="779" y="29"/>
                  </a:cubicBezTo>
                  <a:cubicBezTo>
                    <a:pt x="775" y="39"/>
                    <a:pt x="772" y="49"/>
                    <a:pt x="770" y="59"/>
                  </a:cubicBezTo>
                  <a:cubicBezTo>
                    <a:pt x="767" y="69"/>
                    <a:pt x="765" y="80"/>
                    <a:pt x="764" y="90"/>
                  </a:cubicBezTo>
                  <a:cubicBezTo>
                    <a:pt x="763" y="101"/>
                    <a:pt x="762" y="112"/>
                    <a:pt x="762" y="123"/>
                  </a:cubicBezTo>
                  <a:cubicBezTo>
                    <a:pt x="762" y="160"/>
                    <a:pt x="770" y="197"/>
                    <a:pt x="784" y="229"/>
                  </a:cubicBezTo>
                  <a:cubicBezTo>
                    <a:pt x="797" y="262"/>
                    <a:pt x="818" y="292"/>
                    <a:pt x="842" y="317"/>
                  </a:cubicBezTo>
                  <a:cubicBezTo>
                    <a:pt x="867" y="342"/>
                    <a:pt x="897" y="362"/>
                    <a:pt x="930" y="376"/>
                  </a:cubicBezTo>
                  <a:cubicBezTo>
                    <a:pt x="963" y="390"/>
                    <a:pt x="999" y="397"/>
                    <a:pt x="1037" y="397"/>
                  </a:cubicBezTo>
                  <a:cubicBezTo>
                    <a:pt x="1075" y="397"/>
                    <a:pt x="1111" y="390"/>
                    <a:pt x="1144" y="376"/>
                  </a:cubicBezTo>
                  <a:cubicBezTo>
                    <a:pt x="1176" y="362"/>
                    <a:pt x="1206" y="342"/>
                    <a:pt x="1231" y="317"/>
                  </a:cubicBezTo>
                  <a:cubicBezTo>
                    <a:pt x="1256" y="292"/>
                    <a:pt x="1276" y="262"/>
                    <a:pt x="1290" y="229"/>
                  </a:cubicBezTo>
                  <a:cubicBezTo>
                    <a:pt x="1304" y="197"/>
                    <a:pt x="1311" y="160"/>
                    <a:pt x="1311" y="123"/>
                  </a:cubicBezTo>
                  <a:cubicBezTo>
                    <a:pt x="1311" y="80"/>
                    <a:pt x="1301" y="38"/>
                    <a:pt x="1282" y="0"/>
                  </a:cubicBezTo>
                  <a:lnTo>
                    <a:pt x="1480" y="0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16B28527-011C-450E-96E0-F2494D60F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AAE81AF-DB34-4241-BF59-76D374D24564}"/>
              </a:ext>
            </a:extLst>
          </p:cNvPr>
          <p:cNvSpPr/>
          <p:nvPr/>
        </p:nvSpPr>
        <p:spPr>
          <a:xfrm>
            <a:off x="16495472" y="446249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21527E2-1B9E-455D-9798-E655EE211A29}"/>
              </a:ext>
            </a:extLst>
          </p:cNvPr>
          <p:cNvSpPr/>
          <p:nvPr/>
        </p:nvSpPr>
        <p:spPr>
          <a:xfrm>
            <a:off x="16230600" y="9547385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9" name="Freeform 104">
            <a:extLst>
              <a:ext uri="{FF2B5EF4-FFF2-40B4-BE49-F238E27FC236}">
                <a16:creationId xmlns:a16="http://schemas.microsoft.com/office/drawing/2014/main" id="{11AE782B-DF65-4A83-BD3C-F3BF7151EB5E}"/>
              </a:ext>
            </a:extLst>
          </p:cNvPr>
          <p:cNvSpPr>
            <a:spLocks noEditPoints="1"/>
          </p:cNvSpPr>
          <p:nvPr/>
        </p:nvSpPr>
        <p:spPr bwMode="auto">
          <a:xfrm>
            <a:off x="13689748" y="8665872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446EAB-8B46-431D-B976-A00BBF1E6302}"/>
              </a:ext>
            </a:extLst>
          </p:cNvPr>
          <p:cNvGrpSpPr/>
          <p:nvPr/>
        </p:nvGrpSpPr>
        <p:grpSpPr>
          <a:xfrm>
            <a:off x="10021918" y="5309721"/>
            <a:ext cx="1184782" cy="1708113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6C16BB77-4E8F-4350-868E-0CB8B22CC6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6A699D35-1B24-41E6-A3AE-FC1C5CEAE872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3" name="Freeform 20">
            <a:extLst>
              <a:ext uri="{FF2B5EF4-FFF2-40B4-BE49-F238E27FC236}">
                <a16:creationId xmlns:a16="http://schemas.microsoft.com/office/drawing/2014/main" id="{EB6189B3-8E1A-491E-A45D-ADE82D47F7DF}"/>
              </a:ext>
            </a:extLst>
          </p:cNvPr>
          <p:cNvSpPr>
            <a:spLocks noEditPoints="1"/>
          </p:cNvSpPr>
          <p:nvPr/>
        </p:nvSpPr>
        <p:spPr bwMode="auto">
          <a:xfrm>
            <a:off x="13130282" y="5366181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4" name="Freeform 69">
            <a:extLst>
              <a:ext uri="{FF2B5EF4-FFF2-40B4-BE49-F238E27FC236}">
                <a16:creationId xmlns:a16="http://schemas.microsoft.com/office/drawing/2014/main" id="{D7918583-9B33-4F35-A606-A7C3F4AAA349}"/>
              </a:ext>
            </a:extLst>
          </p:cNvPr>
          <p:cNvSpPr>
            <a:spLocks noEditPoints="1"/>
          </p:cNvSpPr>
          <p:nvPr/>
        </p:nvSpPr>
        <p:spPr bwMode="auto">
          <a:xfrm>
            <a:off x="10142615" y="9069475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A8CD6F7-D71F-4829-941B-698AF82D2C60}"/>
              </a:ext>
            </a:extLst>
          </p:cNvPr>
          <p:cNvSpPr/>
          <p:nvPr/>
        </p:nvSpPr>
        <p:spPr>
          <a:xfrm>
            <a:off x="3339503" y="414926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EBED826-AAD5-443C-B174-8EAB6A7C2716}"/>
              </a:ext>
            </a:extLst>
          </p:cNvPr>
          <p:cNvSpPr/>
          <p:nvPr/>
        </p:nvSpPr>
        <p:spPr>
          <a:xfrm>
            <a:off x="3308957" y="937447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0951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88070" y="4163504"/>
            <a:ext cx="12040922" cy="8590510"/>
            <a:chOff x="5854381" y="1747199"/>
            <a:chExt cx="6020461" cy="4295255"/>
          </a:xfrm>
        </p:grpSpPr>
        <p:sp>
          <p:nvSpPr>
            <p:cNvPr id="36" name="Freeform 5"/>
            <p:cNvSpPr>
              <a:spLocks/>
            </p:cNvSpPr>
            <p:nvPr/>
          </p:nvSpPr>
          <p:spPr bwMode="auto">
            <a:xfrm>
              <a:off x="6279588" y="3669164"/>
              <a:ext cx="3508221" cy="2373290"/>
            </a:xfrm>
            <a:custGeom>
              <a:avLst/>
              <a:gdLst>
                <a:gd name="T0" fmla="*/ 3432 w 10074"/>
                <a:gd name="T1" fmla="*/ 0 h 6815"/>
                <a:gd name="T2" fmla="*/ 0 w 10074"/>
                <a:gd name="T3" fmla="*/ 1111 h 6815"/>
                <a:gd name="T4" fmla="*/ 92 w 10074"/>
                <a:gd name="T5" fmla="*/ 1972 h 6815"/>
                <a:gd name="T6" fmla="*/ 6298 w 10074"/>
                <a:gd name="T7" fmla="*/ 6815 h 6815"/>
                <a:gd name="T8" fmla="*/ 10034 w 10074"/>
                <a:gd name="T9" fmla="*/ 4966 h 6815"/>
                <a:gd name="T10" fmla="*/ 10074 w 10074"/>
                <a:gd name="T11" fmla="*/ 3988 h 6815"/>
                <a:gd name="T12" fmla="*/ 3432 w 10074"/>
                <a:gd name="T13" fmla="*/ 0 h 6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74" h="6815">
                  <a:moveTo>
                    <a:pt x="3432" y="0"/>
                  </a:moveTo>
                  <a:lnTo>
                    <a:pt x="0" y="1111"/>
                  </a:lnTo>
                  <a:lnTo>
                    <a:pt x="92" y="1972"/>
                  </a:lnTo>
                  <a:lnTo>
                    <a:pt x="6298" y="6815"/>
                  </a:lnTo>
                  <a:lnTo>
                    <a:pt x="10034" y="4966"/>
                  </a:lnTo>
                  <a:lnTo>
                    <a:pt x="10074" y="398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AEE238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7" name="Freeform 6"/>
            <p:cNvSpPr>
              <a:spLocks/>
            </p:cNvSpPr>
            <p:nvPr/>
          </p:nvSpPr>
          <p:spPr bwMode="auto">
            <a:xfrm>
              <a:off x="7045031" y="2986952"/>
              <a:ext cx="3531205" cy="2061958"/>
            </a:xfrm>
            <a:custGeom>
              <a:avLst/>
              <a:gdLst>
                <a:gd name="T0" fmla="*/ 3207 w 10140"/>
                <a:gd name="T1" fmla="*/ 0 h 5921"/>
                <a:gd name="T2" fmla="*/ 0 w 10140"/>
                <a:gd name="T3" fmla="*/ 943 h 5921"/>
                <a:gd name="T4" fmla="*/ 66 w 10140"/>
                <a:gd name="T5" fmla="*/ 1820 h 5921"/>
                <a:gd name="T6" fmla="*/ 6650 w 10140"/>
                <a:gd name="T7" fmla="*/ 5921 h 5921"/>
                <a:gd name="T8" fmla="*/ 10065 w 10140"/>
                <a:gd name="T9" fmla="*/ 4358 h 5921"/>
                <a:gd name="T10" fmla="*/ 10140 w 10140"/>
                <a:gd name="T11" fmla="*/ 3373 h 5921"/>
                <a:gd name="T12" fmla="*/ 3207 w 10140"/>
                <a:gd name="T13" fmla="*/ 0 h 5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40" h="5921">
                  <a:moveTo>
                    <a:pt x="3207" y="0"/>
                  </a:moveTo>
                  <a:lnTo>
                    <a:pt x="0" y="943"/>
                  </a:lnTo>
                  <a:lnTo>
                    <a:pt x="66" y="1820"/>
                  </a:lnTo>
                  <a:lnTo>
                    <a:pt x="6650" y="5921"/>
                  </a:lnTo>
                  <a:lnTo>
                    <a:pt x="10065" y="4358"/>
                  </a:lnTo>
                  <a:lnTo>
                    <a:pt x="10140" y="3373"/>
                  </a:lnTo>
                  <a:lnTo>
                    <a:pt x="3207" y="0"/>
                  </a:lnTo>
                  <a:close/>
                </a:path>
              </a:pathLst>
            </a:custGeom>
            <a:solidFill>
              <a:schemeClr val="accent2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8" name="Freeform 7"/>
            <p:cNvSpPr>
              <a:spLocks/>
            </p:cNvSpPr>
            <p:nvPr/>
          </p:nvSpPr>
          <p:spPr bwMode="auto">
            <a:xfrm>
              <a:off x="7045031" y="3315347"/>
              <a:ext cx="2325580" cy="1733564"/>
            </a:xfrm>
            <a:custGeom>
              <a:avLst/>
              <a:gdLst>
                <a:gd name="T0" fmla="*/ 0 w 6678"/>
                <a:gd name="T1" fmla="*/ 0 h 4978"/>
                <a:gd name="T2" fmla="*/ 6678 w 6678"/>
                <a:gd name="T3" fmla="*/ 3928 h 4978"/>
                <a:gd name="T4" fmla="*/ 6650 w 6678"/>
                <a:gd name="T5" fmla="*/ 4978 h 4978"/>
                <a:gd name="T6" fmla="*/ 66 w 6678"/>
                <a:gd name="T7" fmla="*/ 877 h 4978"/>
                <a:gd name="T8" fmla="*/ 0 w 6678"/>
                <a:gd name="T9" fmla="*/ 0 h 4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78" h="4978">
                  <a:moveTo>
                    <a:pt x="0" y="0"/>
                  </a:moveTo>
                  <a:lnTo>
                    <a:pt x="6678" y="3928"/>
                  </a:lnTo>
                  <a:lnTo>
                    <a:pt x="6650" y="4978"/>
                  </a:lnTo>
                  <a:lnTo>
                    <a:pt x="66" y="8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9" name="Freeform 8"/>
            <p:cNvSpPr>
              <a:spLocks/>
            </p:cNvSpPr>
            <p:nvPr/>
          </p:nvSpPr>
          <p:spPr bwMode="auto">
            <a:xfrm>
              <a:off x="9360861" y="4161582"/>
              <a:ext cx="1215376" cy="887328"/>
            </a:xfrm>
            <a:custGeom>
              <a:avLst/>
              <a:gdLst>
                <a:gd name="T0" fmla="*/ 3490 w 3490"/>
                <a:gd name="T1" fmla="*/ 0 h 2548"/>
                <a:gd name="T2" fmla="*/ 28 w 3490"/>
                <a:gd name="T3" fmla="*/ 1498 h 2548"/>
                <a:gd name="T4" fmla="*/ 0 w 3490"/>
                <a:gd name="T5" fmla="*/ 2548 h 2548"/>
                <a:gd name="T6" fmla="*/ 3415 w 3490"/>
                <a:gd name="T7" fmla="*/ 985 h 2548"/>
                <a:gd name="T8" fmla="*/ 3490 w 3490"/>
                <a:gd name="T9" fmla="*/ 0 h 2548"/>
                <a:gd name="T10" fmla="*/ 3490 w 3490"/>
                <a:gd name="T11" fmla="*/ 0 h 2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90" h="2548">
                  <a:moveTo>
                    <a:pt x="3490" y="0"/>
                  </a:moveTo>
                  <a:lnTo>
                    <a:pt x="28" y="1498"/>
                  </a:lnTo>
                  <a:lnTo>
                    <a:pt x="0" y="2548"/>
                  </a:lnTo>
                  <a:lnTo>
                    <a:pt x="3415" y="985"/>
                  </a:lnTo>
                  <a:lnTo>
                    <a:pt x="3490" y="0"/>
                  </a:lnTo>
                  <a:lnTo>
                    <a:pt x="349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0" name="Freeform 9"/>
            <p:cNvSpPr>
              <a:spLocks/>
            </p:cNvSpPr>
            <p:nvPr/>
          </p:nvSpPr>
          <p:spPr bwMode="auto">
            <a:xfrm>
              <a:off x="7708438" y="2350707"/>
              <a:ext cx="3551055" cy="1794159"/>
            </a:xfrm>
            <a:custGeom>
              <a:avLst/>
              <a:gdLst>
                <a:gd name="T0" fmla="*/ 3020 w 10197"/>
                <a:gd name="T1" fmla="*/ 0 h 5152"/>
                <a:gd name="T2" fmla="*/ 0 w 10197"/>
                <a:gd name="T3" fmla="*/ 796 h 5152"/>
                <a:gd name="T4" fmla="*/ 38 w 10197"/>
                <a:gd name="T5" fmla="*/ 1657 h 5152"/>
                <a:gd name="T6" fmla="*/ 42 w 10197"/>
                <a:gd name="T7" fmla="*/ 1680 h 5152"/>
                <a:gd name="T8" fmla="*/ 6940 w 10197"/>
                <a:gd name="T9" fmla="*/ 5152 h 5152"/>
                <a:gd name="T10" fmla="*/ 10100 w 10197"/>
                <a:gd name="T11" fmla="*/ 3838 h 5152"/>
                <a:gd name="T12" fmla="*/ 10197 w 10197"/>
                <a:gd name="T13" fmla="*/ 2839 h 5152"/>
                <a:gd name="T14" fmla="*/ 3020 w 10197"/>
                <a:gd name="T15" fmla="*/ 0 h 5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97" h="5152">
                  <a:moveTo>
                    <a:pt x="3020" y="0"/>
                  </a:moveTo>
                  <a:lnTo>
                    <a:pt x="0" y="796"/>
                  </a:lnTo>
                  <a:lnTo>
                    <a:pt x="38" y="1657"/>
                  </a:lnTo>
                  <a:lnTo>
                    <a:pt x="42" y="1680"/>
                  </a:lnTo>
                  <a:lnTo>
                    <a:pt x="6940" y="5152"/>
                  </a:lnTo>
                  <a:lnTo>
                    <a:pt x="10100" y="3838"/>
                  </a:lnTo>
                  <a:lnTo>
                    <a:pt x="10197" y="2839"/>
                  </a:lnTo>
                  <a:lnTo>
                    <a:pt x="3020" y="0"/>
                  </a:lnTo>
                  <a:close/>
                </a:path>
              </a:pathLst>
            </a:custGeom>
            <a:solidFill>
              <a:srgbClr val="40C0CB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1" name="Freeform 10"/>
            <p:cNvSpPr>
              <a:spLocks/>
            </p:cNvSpPr>
            <p:nvPr/>
          </p:nvSpPr>
          <p:spPr bwMode="auto">
            <a:xfrm>
              <a:off x="7708438" y="2627912"/>
              <a:ext cx="2438412" cy="1516955"/>
            </a:xfrm>
            <a:custGeom>
              <a:avLst/>
              <a:gdLst>
                <a:gd name="T0" fmla="*/ 6940 w 7002"/>
                <a:gd name="T1" fmla="*/ 4356 h 4356"/>
                <a:gd name="T2" fmla="*/ 42 w 7002"/>
                <a:gd name="T3" fmla="*/ 884 h 4356"/>
                <a:gd name="T4" fmla="*/ 38 w 7002"/>
                <a:gd name="T5" fmla="*/ 861 h 4356"/>
                <a:gd name="T6" fmla="*/ 0 w 7002"/>
                <a:gd name="T7" fmla="*/ 0 h 4356"/>
                <a:gd name="T8" fmla="*/ 7002 w 7002"/>
                <a:gd name="T9" fmla="*/ 3298 h 4356"/>
                <a:gd name="T10" fmla="*/ 6940 w 7002"/>
                <a:gd name="T11" fmla="*/ 4356 h 4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02" h="4356">
                  <a:moveTo>
                    <a:pt x="6940" y="4356"/>
                  </a:moveTo>
                  <a:lnTo>
                    <a:pt x="42" y="884"/>
                  </a:lnTo>
                  <a:lnTo>
                    <a:pt x="38" y="861"/>
                  </a:lnTo>
                  <a:lnTo>
                    <a:pt x="0" y="0"/>
                  </a:lnTo>
                  <a:lnTo>
                    <a:pt x="7002" y="3298"/>
                  </a:lnTo>
                  <a:lnTo>
                    <a:pt x="6940" y="435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10125259" y="3339375"/>
              <a:ext cx="1134234" cy="805492"/>
            </a:xfrm>
            <a:custGeom>
              <a:avLst/>
              <a:gdLst>
                <a:gd name="T0" fmla="*/ 62 w 3257"/>
                <a:gd name="T1" fmla="*/ 1255 h 2313"/>
                <a:gd name="T2" fmla="*/ 3257 w 3257"/>
                <a:gd name="T3" fmla="*/ 0 h 2313"/>
                <a:gd name="T4" fmla="*/ 3160 w 3257"/>
                <a:gd name="T5" fmla="*/ 999 h 2313"/>
                <a:gd name="T6" fmla="*/ 0 w 3257"/>
                <a:gd name="T7" fmla="*/ 2313 h 2313"/>
                <a:gd name="T8" fmla="*/ 62 w 3257"/>
                <a:gd name="T9" fmla="*/ 1255 h 2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7" h="2313">
                  <a:moveTo>
                    <a:pt x="62" y="1255"/>
                  </a:moveTo>
                  <a:lnTo>
                    <a:pt x="3257" y="0"/>
                  </a:lnTo>
                  <a:lnTo>
                    <a:pt x="3160" y="999"/>
                  </a:lnTo>
                  <a:lnTo>
                    <a:pt x="0" y="2313"/>
                  </a:lnTo>
                  <a:lnTo>
                    <a:pt x="62" y="1255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8304285" y="1747199"/>
              <a:ext cx="3570557" cy="1557353"/>
            </a:xfrm>
            <a:custGeom>
              <a:avLst/>
              <a:gdLst>
                <a:gd name="T0" fmla="*/ 2859 w 10253"/>
                <a:gd name="T1" fmla="*/ 0 h 4472"/>
                <a:gd name="T2" fmla="*/ 0 w 10253"/>
                <a:gd name="T3" fmla="*/ 664 h 4472"/>
                <a:gd name="T4" fmla="*/ 21 w 10253"/>
                <a:gd name="T5" fmla="*/ 1556 h 4472"/>
                <a:gd name="T6" fmla="*/ 7195 w 10253"/>
                <a:gd name="T7" fmla="*/ 4472 h 4472"/>
                <a:gd name="T8" fmla="*/ 10138 w 10253"/>
                <a:gd name="T9" fmla="*/ 3368 h 4472"/>
                <a:gd name="T10" fmla="*/ 10253 w 10253"/>
                <a:gd name="T11" fmla="*/ 2366 h 4472"/>
                <a:gd name="T12" fmla="*/ 2859 w 10253"/>
                <a:gd name="T13" fmla="*/ 0 h 4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53" h="4472">
                  <a:moveTo>
                    <a:pt x="2859" y="0"/>
                  </a:moveTo>
                  <a:lnTo>
                    <a:pt x="0" y="664"/>
                  </a:lnTo>
                  <a:lnTo>
                    <a:pt x="21" y="1556"/>
                  </a:lnTo>
                  <a:lnTo>
                    <a:pt x="7195" y="4472"/>
                  </a:lnTo>
                  <a:lnTo>
                    <a:pt x="10138" y="3368"/>
                  </a:lnTo>
                  <a:lnTo>
                    <a:pt x="10253" y="2366"/>
                  </a:lnTo>
                  <a:lnTo>
                    <a:pt x="2859" y="0"/>
                  </a:lnTo>
                  <a:close/>
                </a:path>
              </a:pathLst>
            </a:custGeom>
            <a:solidFill>
              <a:srgbClr val="AEE238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6279588" y="4056064"/>
              <a:ext cx="2193249" cy="1986390"/>
            </a:xfrm>
            <a:custGeom>
              <a:avLst/>
              <a:gdLst>
                <a:gd name="T0" fmla="*/ 0 w 6298"/>
                <a:gd name="T1" fmla="*/ 0 h 5704"/>
                <a:gd name="T2" fmla="*/ 6286 w 6298"/>
                <a:gd name="T3" fmla="*/ 4666 h 5704"/>
                <a:gd name="T4" fmla="*/ 6298 w 6298"/>
                <a:gd name="T5" fmla="*/ 5704 h 5704"/>
                <a:gd name="T6" fmla="*/ 92 w 6298"/>
                <a:gd name="T7" fmla="*/ 861 h 5704"/>
                <a:gd name="T8" fmla="*/ 0 w 6298"/>
                <a:gd name="T9" fmla="*/ 0 h 5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98" h="5704">
                  <a:moveTo>
                    <a:pt x="0" y="0"/>
                  </a:moveTo>
                  <a:lnTo>
                    <a:pt x="6286" y="4666"/>
                  </a:lnTo>
                  <a:lnTo>
                    <a:pt x="6298" y="5704"/>
                  </a:lnTo>
                  <a:lnTo>
                    <a:pt x="92" y="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8468657" y="5057965"/>
              <a:ext cx="1319152" cy="984489"/>
            </a:xfrm>
            <a:custGeom>
              <a:avLst/>
              <a:gdLst>
                <a:gd name="T0" fmla="*/ 3788 w 3788"/>
                <a:gd name="T1" fmla="*/ 0 h 2827"/>
                <a:gd name="T2" fmla="*/ 0 w 3788"/>
                <a:gd name="T3" fmla="*/ 1789 h 2827"/>
                <a:gd name="T4" fmla="*/ 12 w 3788"/>
                <a:gd name="T5" fmla="*/ 2827 h 2827"/>
                <a:gd name="T6" fmla="*/ 3748 w 3788"/>
                <a:gd name="T7" fmla="*/ 978 h 2827"/>
                <a:gd name="T8" fmla="*/ 3788 w 3788"/>
                <a:gd name="T9" fmla="*/ 0 h 2827"/>
                <a:gd name="T10" fmla="*/ 3788 w 3788"/>
                <a:gd name="T11" fmla="*/ 0 h 2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88" h="2827">
                  <a:moveTo>
                    <a:pt x="3788" y="0"/>
                  </a:moveTo>
                  <a:lnTo>
                    <a:pt x="0" y="1789"/>
                  </a:lnTo>
                  <a:lnTo>
                    <a:pt x="12" y="2827"/>
                  </a:lnTo>
                  <a:lnTo>
                    <a:pt x="3748" y="978"/>
                  </a:lnTo>
                  <a:lnTo>
                    <a:pt x="3788" y="0"/>
                  </a:lnTo>
                  <a:lnTo>
                    <a:pt x="3788" y="0"/>
                  </a:lnTo>
                  <a:close/>
                </a:path>
              </a:pathLst>
            </a:custGeom>
            <a:solidFill>
              <a:srgbClr val="8FBE00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8304285" y="1978433"/>
              <a:ext cx="2536268" cy="1326118"/>
            </a:xfrm>
            <a:custGeom>
              <a:avLst/>
              <a:gdLst>
                <a:gd name="T0" fmla="*/ 0 w 7283"/>
                <a:gd name="T1" fmla="*/ 0 h 3808"/>
                <a:gd name="T2" fmla="*/ 7283 w 7283"/>
                <a:gd name="T3" fmla="*/ 2738 h 3808"/>
                <a:gd name="T4" fmla="*/ 7195 w 7283"/>
                <a:gd name="T5" fmla="*/ 3808 h 3808"/>
                <a:gd name="T6" fmla="*/ 21 w 7283"/>
                <a:gd name="T7" fmla="*/ 892 h 3808"/>
                <a:gd name="T8" fmla="*/ 0 w 7283"/>
                <a:gd name="T9" fmla="*/ 0 h 3808"/>
                <a:gd name="T10" fmla="*/ 0 w 7283"/>
                <a:gd name="T11" fmla="*/ 0 h 3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83" h="3808">
                  <a:moveTo>
                    <a:pt x="0" y="0"/>
                  </a:moveTo>
                  <a:lnTo>
                    <a:pt x="7283" y="2738"/>
                  </a:lnTo>
                  <a:lnTo>
                    <a:pt x="7195" y="3808"/>
                  </a:lnTo>
                  <a:lnTo>
                    <a:pt x="21" y="89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BE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 dirty="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10809908" y="2571147"/>
              <a:ext cx="1064934" cy="733405"/>
            </a:xfrm>
            <a:custGeom>
              <a:avLst/>
              <a:gdLst>
                <a:gd name="T0" fmla="*/ 3058 w 3058"/>
                <a:gd name="T1" fmla="*/ 0 h 2106"/>
                <a:gd name="T2" fmla="*/ 88 w 3058"/>
                <a:gd name="T3" fmla="*/ 1036 h 2106"/>
                <a:gd name="T4" fmla="*/ 0 w 3058"/>
                <a:gd name="T5" fmla="*/ 2106 h 2106"/>
                <a:gd name="T6" fmla="*/ 2943 w 3058"/>
                <a:gd name="T7" fmla="*/ 1002 h 2106"/>
                <a:gd name="T8" fmla="*/ 3058 w 3058"/>
                <a:gd name="T9" fmla="*/ 0 h 2106"/>
                <a:gd name="T10" fmla="*/ 3058 w 3058"/>
                <a:gd name="T11" fmla="*/ 0 h 2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8" h="2106">
                  <a:moveTo>
                    <a:pt x="3058" y="0"/>
                  </a:moveTo>
                  <a:lnTo>
                    <a:pt x="88" y="1036"/>
                  </a:lnTo>
                  <a:lnTo>
                    <a:pt x="0" y="2106"/>
                  </a:lnTo>
                  <a:lnTo>
                    <a:pt x="2943" y="1002"/>
                  </a:lnTo>
                  <a:lnTo>
                    <a:pt x="3058" y="0"/>
                  </a:lnTo>
                  <a:lnTo>
                    <a:pt x="3058" y="0"/>
                  </a:lnTo>
                  <a:close/>
                </a:path>
              </a:pathLst>
            </a:custGeom>
            <a:solidFill>
              <a:srgbClr val="8FBE00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8" name="Freeform 17"/>
            <p:cNvSpPr>
              <a:spLocks/>
            </p:cNvSpPr>
            <p:nvPr/>
          </p:nvSpPr>
          <p:spPr bwMode="auto">
            <a:xfrm>
              <a:off x="5854381" y="4754295"/>
              <a:ext cx="798177" cy="324216"/>
            </a:xfrm>
            <a:custGeom>
              <a:avLst/>
              <a:gdLst>
                <a:gd name="T0" fmla="*/ 917 w 970"/>
                <a:gd name="T1" fmla="*/ 51 h 394"/>
                <a:gd name="T2" fmla="*/ 897 w 970"/>
                <a:gd name="T3" fmla="*/ 36 h 394"/>
                <a:gd name="T4" fmla="*/ 875 w 970"/>
                <a:gd name="T5" fmla="*/ 22 h 394"/>
                <a:gd name="T6" fmla="*/ 849 w 970"/>
                <a:gd name="T7" fmla="*/ 11 h 394"/>
                <a:gd name="T8" fmla="*/ 818 w 970"/>
                <a:gd name="T9" fmla="*/ 4 h 394"/>
                <a:gd name="T10" fmla="*/ 778 w 970"/>
                <a:gd name="T11" fmla="*/ 0 h 394"/>
                <a:gd name="T12" fmla="*/ 738 w 970"/>
                <a:gd name="T13" fmla="*/ 0 h 394"/>
                <a:gd name="T14" fmla="*/ 697 w 970"/>
                <a:gd name="T15" fmla="*/ 0 h 394"/>
                <a:gd name="T16" fmla="*/ 657 w 970"/>
                <a:gd name="T17" fmla="*/ 1 h 394"/>
                <a:gd name="T18" fmla="*/ 600 w 970"/>
                <a:gd name="T19" fmla="*/ 2 h 394"/>
                <a:gd name="T20" fmla="*/ 542 w 970"/>
                <a:gd name="T21" fmla="*/ 5 h 394"/>
                <a:gd name="T22" fmla="*/ 487 w 970"/>
                <a:gd name="T23" fmla="*/ 12 h 394"/>
                <a:gd name="T24" fmla="*/ 435 w 970"/>
                <a:gd name="T25" fmla="*/ 24 h 394"/>
                <a:gd name="T26" fmla="*/ 399 w 970"/>
                <a:gd name="T27" fmla="*/ 40 h 394"/>
                <a:gd name="T28" fmla="*/ 368 w 970"/>
                <a:gd name="T29" fmla="*/ 59 h 394"/>
                <a:gd name="T30" fmla="*/ 339 w 970"/>
                <a:gd name="T31" fmla="*/ 79 h 394"/>
                <a:gd name="T32" fmla="*/ 306 w 970"/>
                <a:gd name="T33" fmla="*/ 97 h 394"/>
                <a:gd name="T34" fmla="*/ 266 w 970"/>
                <a:gd name="T35" fmla="*/ 114 h 394"/>
                <a:gd name="T36" fmla="*/ 223 w 970"/>
                <a:gd name="T37" fmla="*/ 129 h 394"/>
                <a:gd name="T38" fmla="*/ 180 w 970"/>
                <a:gd name="T39" fmla="*/ 143 h 394"/>
                <a:gd name="T40" fmla="*/ 137 w 970"/>
                <a:gd name="T41" fmla="*/ 158 h 394"/>
                <a:gd name="T42" fmla="*/ 94 w 970"/>
                <a:gd name="T43" fmla="*/ 173 h 394"/>
                <a:gd name="T44" fmla="*/ 54 w 970"/>
                <a:gd name="T45" fmla="*/ 189 h 394"/>
                <a:gd name="T46" fmla="*/ 22 w 970"/>
                <a:gd name="T47" fmla="*/ 209 h 394"/>
                <a:gd name="T48" fmla="*/ 3 w 970"/>
                <a:gd name="T49" fmla="*/ 235 h 394"/>
                <a:gd name="T50" fmla="*/ 0 w 970"/>
                <a:gd name="T51" fmla="*/ 258 h 394"/>
                <a:gd name="T52" fmla="*/ 7 w 970"/>
                <a:gd name="T53" fmla="*/ 280 h 394"/>
                <a:gd name="T54" fmla="*/ 21 w 970"/>
                <a:gd name="T55" fmla="*/ 302 h 394"/>
                <a:gd name="T56" fmla="*/ 40 w 970"/>
                <a:gd name="T57" fmla="*/ 322 h 394"/>
                <a:gd name="T58" fmla="*/ 80 w 970"/>
                <a:gd name="T59" fmla="*/ 353 h 394"/>
                <a:gd name="T60" fmla="*/ 133 w 970"/>
                <a:gd name="T61" fmla="*/ 379 h 394"/>
                <a:gd name="T62" fmla="*/ 195 w 970"/>
                <a:gd name="T63" fmla="*/ 393 h 394"/>
                <a:gd name="T64" fmla="*/ 264 w 970"/>
                <a:gd name="T65" fmla="*/ 385 h 394"/>
                <a:gd name="T66" fmla="*/ 336 w 970"/>
                <a:gd name="T67" fmla="*/ 356 h 394"/>
                <a:gd name="T68" fmla="*/ 398 w 970"/>
                <a:gd name="T69" fmla="*/ 318 h 394"/>
                <a:gd name="T70" fmla="*/ 461 w 970"/>
                <a:gd name="T71" fmla="*/ 283 h 394"/>
                <a:gd name="T72" fmla="*/ 537 w 970"/>
                <a:gd name="T73" fmla="*/ 261 h 394"/>
                <a:gd name="T74" fmla="*/ 574 w 970"/>
                <a:gd name="T75" fmla="*/ 258 h 394"/>
                <a:gd name="T76" fmla="*/ 610 w 970"/>
                <a:gd name="T77" fmla="*/ 259 h 394"/>
                <a:gd name="T78" fmla="*/ 647 w 970"/>
                <a:gd name="T79" fmla="*/ 261 h 394"/>
                <a:gd name="T80" fmla="*/ 684 w 970"/>
                <a:gd name="T81" fmla="*/ 262 h 394"/>
                <a:gd name="T82" fmla="*/ 725 w 970"/>
                <a:gd name="T83" fmla="*/ 260 h 394"/>
                <a:gd name="T84" fmla="*/ 762 w 970"/>
                <a:gd name="T85" fmla="*/ 253 h 394"/>
                <a:gd name="T86" fmla="*/ 795 w 970"/>
                <a:gd name="T87" fmla="*/ 243 h 394"/>
                <a:gd name="T88" fmla="*/ 827 w 970"/>
                <a:gd name="T89" fmla="*/ 229 h 394"/>
                <a:gd name="T90" fmla="*/ 867 w 970"/>
                <a:gd name="T91" fmla="*/ 207 h 394"/>
                <a:gd name="T92" fmla="*/ 905 w 970"/>
                <a:gd name="T93" fmla="*/ 184 h 394"/>
                <a:gd name="T94" fmla="*/ 938 w 970"/>
                <a:gd name="T95" fmla="*/ 159 h 394"/>
                <a:gd name="T96" fmla="*/ 963 w 970"/>
                <a:gd name="T97" fmla="*/ 132 h 394"/>
                <a:gd name="T98" fmla="*/ 970 w 970"/>
                <a:gd name="T99" fmla="*/ 113 h 394"/>
                <a:gd name="T100" fmla="*/ 963 w 970"/>
                <a:gd name="T101" fmla="*/ 94 h 394"/>
                <a:gd name="T102" fmla="*/ 947 w 970"/>
                <a:gd name="T103" fmla="*/ 77 h 394"/>
                <a:gd name="T104" fmla="*/ 928 w 970"/>
                <a:gd name="T105" fmla="*/ 60 h 394"/>
                <a:gd name="T106" fmla="*/ 925 w 970"/>
                <a:gd name="T107" fmla="*/ 58 h 394"/>
                <a:gd name="T108" fmla="*/ 922 w 970"/>
                <a:gd name="T109" fmla="*/ 55 h 394"/>
                <a:gd name="T110" fmla="*/ 920 w 970"/>
                <a:gd name="T111" fmla="*/ 53 h 394"/>
                <a:gd name="T112" fmla="*/ 917 w 970"/>
                <a:gd name="T113" fmla="*/ 5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70" h="394">
                  <a:moveTo>
                    <a:pt x="917" y="51"/>
                  </a:moveTo>
                  <a:cubicBezTo>
                    <a:pt x="910" y="46"/>
                    <a:pt x="904" y="41"/>
                    <a:pt x="897" y="36"/>
                  </a:cubicBezTo>
                  <a:cubicBezTo>
                    <a:pt x="890" y="31"/>
                    <a:pt x="883" y="26"/>
                    <a:pt x="875" y="22"/>
                  </a:cubicBezTo>
                  <a:cubicBezTo>
                    <a:pt x="867" y="18"/>
                    <a:pt x="859" y="14"/>
                    <a:pt x="849" y="11"/>
                  </a:cubicBezTo>
                  <a:cubicBezTo>
                    <a:pt x="840" y="8"/>
                    <a:pt x="830" y="5"/>
                    <a:pt x="818" y="4"/>
                  </a:cubicBezTo>
                  <a:cubicBezTo>
                    <a:pt x="805" y="2"/>
                    <a:pt x="792" y="1"/>
                    <a:pt x="778" y="0"/>
                  </a:cubicBezTo>
                  <a:cubicBezTo>
                    <a:pt x="765" y="0"/>
                    <a:pt x="751" y="0"/>
                    <a:pt x="738" y="0"/>
                  </a:cubicBezTo>
                  <a:cubicBezTo>
                    <a:pt x="724" y="0"/>
                    <a:pt x="710" y="0"/>
                    <a:pt x="697" y="0"/>
                  </a:cubicBezTo>
                  <a:cubicBezTo>
                    <a:pt x="683" y="1"/>
                    <a:pt x="670" y="1"/>
                    <a:pt x="657" y="1"/>
                  </a:cubicBezTo>
                  <a:cubicBezTo>
                    <a:pt x="638" y="1"/>
                    <a:pt x="619" y="1"/>
                    <a:pt x="600" y="2"/>
                  </a:cubicBezTo>
                  <a:cubicBezTo>
                    <a:pt x="580" y="2"/>
                    <a:pt x="561" y="3"/>
                    <a:pt x="542" y="5"/>
                  </a:cubicBezTo>
                  <a:cubicBezTo>
                    <a:pt x="523" y="6"/>
                    <a:pt x="505" y="8"/>
                    <a:pt x="487" y="12"/>
                  </a:cubicBezTo>
                  <a:cubicBezTo>
                    <a:pt x="469" y="15"/>
                    <a:pt x="451" y="19"/>
                    <a:pt x="435" y="24"/>
                  </a:cubicBezTo>
                  <a:cubicBezTo>
                    <a:pt x="421" y="29"/>
                    <a:pt x="410" y="34"/>
                    <a:pt x="399" y="40"/>
                  </a:cubicBezTo>
                  <a:cubicBezTo>
                    <a:pt x="388" y="46"/>
                    <a:pt x="378" y="52"/>
                    <a:pt x="368" y="59"/>
                  </a:cubicBezTo>
                  <a:cubicBezTo>
                    <a:pt x="358" y="65"/>
                    <a:pt x="349" y="72"/>
                    <a:pt x="339" y="79"/>
                  </a:cubicBezTo>
                  <a:cubicBezTo>
                    <a:pt x="328" y="85"/>
                    <a:pt x="318" y="91"/>
                    <a:pt x="306" y="97"/>
                  </a:cubicBezTo>
                  <a:cubicBezTo>
                    <a:pt x="293" y="103"/>
                    <a:pt x="280" y="108"/>
                    <a:pt x="266" y="114"/>
                  </a:cubicBezTo>
                  <a:cubicBezTo>
                    <a:pt x="252" y="119"/>
                    <a:pt x="238" y="124"/>
                    <a:pt x="223" y="129"/>
                  </a:cubicBezTo>
                  <a:cubicBezTo>
                    <a:pt x="209" y="133"/>
                    <a:pt x="194" y="138"/>
                    <a:pt x="180" y="143"/>
                  </a:cubicBezTo>
                  <a:cubicBezTo>
                    <a:pt x="165" y="148"/>
                    <a:pt x="151" y="153"/>
                    <a:pt x="137" y="158"/>
                  </a:cubicBezTo>
                  <a:cubicBezTo>
                    <a:pt x="123" y="163"/>
                    <a:pt x="109" y="168"/>
                    <a:pt x="94" y="173"/>
                  </a:cubicBezTo>
                  <a:cubicBezTo>
                    <a:pt x="80" y="178"/>
                    <a:pt x="67" y="183"/>
                    <a:pt x="54" y="189"/>
                  </a:cubicBezTo>
                  <a:cubicBezTo>
                    <a:pt x="42" y="195"/>
                    <a:pt x="30" y="201"/>
                    <a:pt x="22" y="209"/>
                  </a:cubicBezTo>
                  <a:cubicBezTo>
                    <a:pt x="13" y="216"/>
                    <a:pt x="6" y="225"/>
                    <a:pt x="3" y="235"/>
                  </a:cubicBezTo>
                  <a:cubicBezTo>
                    <a:pt x="0" y="243"/>
                    <a:pt x="0" y="251"/>
                    <a:pt x="0" y="258"/>
                  </a:cubicBezTo>
                  <a:cubicBezTo>
                    <a:pt x="1" y="266"/>
                    <a:pt x="4" y="273"/>
                    <a:pt x="7" y="280"/>
                  </a:cubicBezTo>
                  <a:cubicBezTo>
                    <a:pt x="11" y="288"/>
                    <a:pt x="16" y="295"/>
                    <a:pt x="21" y="302"/>
                  </a:cubicBezTo>
                  <a:cubicBezTo>
                    <a:pt x="27" y="309"/>
                    <a:pt x="33" y="315"/>
                    <a:pt x="40" y="322"/>
                  </a:cubicBezTo>
                  <a:cubicBezTo>
                    <a:pt x="51" y="333"/>
                    <a:pt x="65" y="344"/>
                    <a:pt x="80" y="353"/>
                  </a:cubicBezTo>
                  <a:cubicBezTo>
                    <a:pt x="96" y="363"/>
                    <a:pt x="114" y="373"/>
                    <a:pt x="133" y="379"/>
                  </a:cubicBezTo>
                  <a:cubicBezTo>
                    <a:pt x="152" y="386"/>
                    <a:pt x="173" y="391"/>
                    <a:pt x="195" y="393"/>
                  </a:cubicBezTo>
                  <a:cubicBezTo>
                    <a:pt x="217" y="394"/>
                    <a:pt x="240" y="392"/>
                    <a:pt x="264" y="385"/>
                  </a:cubicBezTo>
                  <a:cubicBezTo>
                    <a:pt x="290" y="378"/>
                    <a:pt x="314" y="368"/>
                    <a:pt x="336" y="356"/>
                  </a:cubicBezTo>
                  <a:cubicBezTo>
                    <a:pt x="357" y="344"/>
                    <a:pt x="377" y="331"/>
                    <a:pt x="398" y="318"/>
                  </a:cubicBezTo>
                  <a:cubicBezTo>
                    <a:pt x="418" y="305"/>
                    <a:pt x="438" y="293"/>
                    <a:pt x="461" y="283"/>
                  </a:cubicBezTo>
                  <a:cubicBezTo>
                    <a:pt x="483" y="273"/>
                    <a:pt x="508" y="265"/>
                    <a:pt x="537" y="261"/>
                  </a:cubicBezTo>
                  <a:cubicBezTo>
                    <a:pt x="549" y="259"/>
                    <a:pt x="562" y="258"/>
                    <a:pt x="574" y="258"/>
                  </a:cubicBezTo>
                  <a:cubicBezTo>
                    <a:pt x="586" y="258"/>
                    <a:pt x="598" y="258"/>
                    <a:pt x="610" y="259"/>
                  </a:cubicBezTo>
                  <a:cubicBezTo>
                    <a:pt x="623" y="259"/>
                    <a:pt x="635" y="260"/>
                    <a:pt x="647" y="261"/>
                  </a:cubicBezTo>
                  <a:cubicBezTo>
                    <a:pt x="659" y="262"/>
                    <a:pt x="671" y="262"/>
                    <a:pt x="684" y="262"/>
                  </a:cubicBezTo>
                  <a:cubicBezTo>
                    <a:pt x="698" y="262"/>
                    <a:pt x="712" y="261"/>
                    <a:pt x="725" y="260"/>
                  </a:cubicBezTo>
                  <a:cubicBezTo>
                    <a:pt x="738" y="258"/>
                    <a:pt x="750" y="256"/>
                    <a:pt x="762" y="253"/>
                  </a:cubicBezTo>
                  <a:cubicBezTo>
                    <a:pt x="773" y="250"/>
                    <a:pt x="784" y="247"/>
                    <a:pt x="795" y="243"/>
                  </a:cubicBezTo>
                  <a:cubicBezTo>
                    <a:pt x="806" y="239"/>
                    <a:pt x="817" y="234"/>
                    <a:pt x="827" y="229"/>
                  </a:cubicBezTo>
                  <a:cubicBezTo>
                    <a:pt x="841" y="222"/>
                    <a:pt x="854" y="215"/>
                    <a:pt x="867" y="207"/>
                  </a:cubicBezTo>
                  <a:cubicBezTo>
                    <a:pt x="881" y="200"/>
                    <a:pt x="893" y="192"/>
                    <a:pt x="905" y="184"/>
                  </a:cubicBezTo>
                  <a:cubicBezTo>
                    <a:pt x="917" y="176"/>
                    <a:pt x="928" y="168"/>
                    <a:pt x="938" y="159"/>
                  </a:cubicBezTo>
                  <a:cubicBezTo>
                    <a:pt x="947" y="150"/>
                    <a:pt x="956" y="141"/>
                    <a:pt x="963" y="132"/>
                  </a:cubicBezTo>
                  <a:cubicBezTo>
                    <a:pt x="968" y="125"/>
                    <a:pt x="970" y="119"/>
                    <a:pt x="970" y="113"/>
                  </a:cubicBezTo>
                  <a:cubicBezTo>
                    <a:pt x="969" y="107"/>
                    <a:pt x="967" y="100"/>
                    <a:pt x="963" y="94"/>
                  </a:cubicBezTo>
                  <a:cubicBezTo>
                    <a:pt x="959" y="88"/>
                    <a:pt x="953" y="82"/>
                    <a:pt x="947" y="77"/>
                  </a:cubicBezTo>
                  <a:cubicBezTo>
                    <a:pt x="941" y="71"/>
                    <a:pt x="934" y="65"/>
                    <a:pt x="928" y="60"/>
                  </a:cubicBezTo>
                  <a:cubicBezTo>
                    <a:pt x="927" y="59"/>
                    <a:pt x="926" y="58"/>
                    <a:pt x="925" y="58"/>
                  </a:cubicBezTo>
                  <a:cubicBezTo>
                    <a:pt x="924" y="57"/>
                    <a:pt x="923" y="56"/>
                    <a:pt x="922" y="55"/>
                  </a:cubicBezTo>
                  <a:cubicBezTo>
                    <a:pt x="921" y="55"/>
                    <a:pt x="920" y="54"/>
                    <a:pt x="920" y="53"/>
                  </a:cubicBezTo>
                  <a:cubicBezTo>
                    <a:pt x="919" y="53"/>
                    <a:pt x="918" y="52"/>
                    <a:pt x="917" y="51"/>
                  </a:cubicBezTo>
                  <a:close/>
                </a:path>
              </a:pathLst>
            </a:custGeom>
            <a:solidFill>
              <a:srgbClr val="000000">
                <a:alpha val="2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9" name="Freeform 18"/>
            <p:cNvSpPr>
              <a:spLocks/>
            </p:cNvSpPr>
            <p:nvPr/>
          </p:nvSpPr>
          <p:spPr bwMode="auto">
            <a:xfrm>
              <a:off x="7801419" y="3444546"/>
              <a:ext cx="789821" cy="255263"/>
            </a:xfrm>
            <a:custGeom>
              <a:avLst/>
              <a:gdLst>
                <a:gd name="T0" fmla="*/ 899 w 960"/>
                <a:gd name="T1" fmla="*/ 35 h 310"/>
                <a:gd name="T2" fmla="*/ 879 w 960"/>
                <a:gd name="T3" fmla="*/ 24 h 310"/>
                <a:gd name="T4" fmla="*/ 856 w 960"/>
                <a:gd name="T5" fmla="*/ 15 h 310"/>
                <a:gd name="T6" fmla="*/ 831 w 960"/>
                <a:gd name="T7" fmla="*/ 7 h 310"/>
                <a:gd name="T8" fmla="*/ 801 w 960"/>
                <a:gd name="T9" fmla="*/ 2 h 310"/>
                <a:gd name="T10" fmla="*/ 761 w 960"/>
                <a:gd name="T11" fmla="*/ 0 h 310"/>
                <a:gd name="T12" fmla="*/ 720 w 960"/>
                <a:gd name="T13" fmla="*/ 1 h 310"/>
                <a:gd name="T14" fmla="*/ 680 w 960"/>
                <a:gd name="T15" fmla="*/ 2 h 310"/>
                <a:gd name="T16" fmla="*/ 640 w 960"/>
                <a:gd name="T17" fmla="*/ 3 h 310"/>
                <a:gd name="T18" fmla="*/ 583 w 960"/>
                <a:gd name="T19" fmla="*/ 4 h 310"/>
                <a:gd name="T20" fmla="*/ 526 w 960"/>
                <a:gd name="T21" fmla="*/ 7 h 310"/>
                <a:gd name="T22" fmla="*/ 471 w 960"/>
                <a:gd name="T23" fmla="*/ 13 h 310"/>
                <a:gd name="T24" fmla="*/ 420 w 960"/>
                <a:gd name="T25" fmla="*/ 24 h 310"/>
                <a:gd name="T26" fmla="*/ 386 w 960"/>
                <a:gd name="T27" fmla="*/ 36 h 310"/>
                <a:gd name="T28" fmla="*/ 357 w 960"/>
                <a:gd name="T29" fmla="*/ 51 h 310"/>
                <a:gd name="T30" fmla="*/ 328 w 960"/>
                <a:gd name="T31" fmla="*/ 67 h 310"/>
                <a:gd name="T32" fmla="*/ 297 w 960"/>
                <a:gd name="T33" fmla="*/ 81 h 310"/>
                <a:gd name="T34" fmla="*/ 258 w 960"/>
                <a:gd name="T35" fmla="*/ 95 h 310"/>
                <a:gd name="T36" fmla="*/ 216 w 960"/>
                <a:gd name="T37" fmla="*/ 107 h 310"/>
                <a:gd name="T38" fmla="*/ 173 w 960"/>
                <a:gd name="T39" fmla="*/ 118 h 310"/>
                <a:gd name="T40" fmla="*/ 131 w 960"/>
                <a:gd name="T41" fmla="*/ 131 h 310"/>
                <a:gd name="T42" fmla="*/ 90 w 960"/>
                <a:gd name="T43" fmla="*/ 142 h 310"/>
                <a:gd name="T44" fmla="*/ 51 w 960"/>
                <a:gd name="T45" fmla="*/ 155 h 310"/>
                <a:gd name="T46" fmla="*/ 19 w 960"/>
                <a:gd name="T47" fmla="*/ 171 h 310"/>
                <a:gd name="T48" fmla="*/ 2 w 960"/>
                <a:gd name="T49" fmla="*/ 192 h 310"/>
                <a:gd name="T50" fmla="*/ 1 w 960"/>
                <a:gd name="T51" fmla="*/ 209 h 310"/>
                <a:gd name="T52" fmla="*/ 9 w 960"/>
                <a:gd name="T53" fmla="*/ 226 h 310"/>
                <a:gd name="T54" fmla="*/ 25 w 960"/>
                <a:gd name="T55" fmla="*/ 242 h 310"/>
                <a:gd name="T56" fmla="*/ 45 w 960"/>
                <a:gd name="T57" fmla="*/ 258 h 310"/>
                <a:gd name="T58" fmla="*/ 87 w 960"/>
                <a:gd name="T59" fmla="*/ 281 h 310"/>
                <a:gd name="T60" fmla="*/ 142 w 960"/>
                <a:gd name="T61" fmla="*/ 300 h 310"/>
                <a:gd name="T62" fmla="*/ 205 w 960"/>
                <a:gd name="T63" fmla="*/ 309 h 310"/>
                <a:gd name="T64" fmla="*/ 274 w 960"/>
                <a:gd name="T65" fmla="*/ 303 h 310"/>
                <a:gd name="T66" fmla="*/ 344 w 960"/>
                <a:gd name="T67" fmla="*/ 279 h 310"/>
                <a:gd name="T68" fmla="*/ 403 w 960"/>
                <a:gd name="T69" fmla="*/ 248 h 310"/>
                <a:gd name="T70" fmla="*/ 464 w 960"/>
                <a:gd name="T71" fmla="*/ 221 h 310"/>
                <a:gd name="T72" fmla="*/ 539 w 960"/>
                <a:gd name="T73" fmla="*/ 203 h 310"/>
                <a:gd name="T74" fmla="*/ 576 w 960"/>
                <a:gd name="T75" fmla="*/ 200 h 310"/>
                <a:gd name="T76" fmla="*/ 612 w 960"/>
                <a:gd name="T77" fmla="*/ 200 h 310"/>
                <a:gd name="T78" fmla="*/ 649 w 960"/>
                <a:gd name="T79" fmla="*/ 201 h 310"/>
                <a:gd name="T80" fmla="*/ 686 w 960"/>
                <a:gd name="T81" fmla="*/ 201 h 310"/>
                <a:gd name="T82" fmla="*/ 727 w 960"/>
                <a:gd name="T83" fmla="*/ 199 h 310"/>
                <a:gd name="T84" fmla="*/ 763 w 960"/>
                <a:gd name="T85" fmla="*/ 193 h 310"/>
                <a:gd name="T86" fmla="*/ 796 w 960"/>
                <a:gd name="T87" fmla="*/ 184 h 310"/>
                <a:gd name="T88" fmla="*/ 826 w 960"/>
                <a:gd name="T89" fmla="*/ 173 h 310"/>
                <a:gd name="T90" fmla="*/ 865 w 960"/>
                <a:gd name="T91" fmla="*/ 156 h 310"/>
                <a:gd name="T92" fmla="*/ 900 w 960"/>
                <a:gd name="T93" fmla="*/ 138 h 310"/>
                <a:gd name="T94" fmla="*/ 931 w 960"/>
                <a:gd name="T95" fmla="*/ 118 h 310"/>
                <a:gd name="T96" fmla="*/ 955 w 960"/>
                <a:gd name="T97" fmla="*/ 97 h 310"/>
                <a:gd name="T98" fmla="*/ 959 w 960"/>
                <a:gd name="T99" fmla="*/ 83 h 310"/>
                <a:gd name="T100" fmla="*/ 951 w 960"/>
                <a:gd name="T101" fmla="*/ 69 h 310"/>
                <a:gd name="T102" fmla="*/ 934 w 960"/>
                <a:gd name="T103" fmla="*/ 56 h 310"/>
                <a:gd name="T104" fmla="*/ 913 w 960"/>
                <a:gd name="T105" fmla="*/ 43 h 310"/>
                <a:gd name="T106" fmla="*/ 910 w 960"/>
                <a:gd name="T107" fmla="*/ 41 h 310"/>
                <a:gd name="T108" fmla="*/ 906 w 960"/>
                <a:gd name="T109" fmla="*/ 39 h 310"/>
                <a:gd name="T110" fmla="*/ 902 w 960"/>
                <a:gd name="T111" fmla="*/ 37 h 310"/>
                <a:gd name="T112" fmla="*/ 899 w 960"/>
                <a:gd name="T113" fmla="*/ 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60" h="310">
                  <a:moveTo>
                    <a:pt x="899" y="35"/>
                  </a:moveTo>
                  <a:cubicBezTo>
                    <a:pt x="892" y="31"/>
                    <a:pt x="886" y="28"/>
                    <a:pt x="879" y="24"/>
                  </a:cubicBezTo>
                  <a:cubicBezTo>
                    <a:pt x="872" y="21"/>
                    <a:pt x="864" y="17"/>
                    <a:pt x="856" y="15"/>
                  </a:cubicBezTo>
                  <a:cubicBezTo>
                    <a:pt x="848" y="12"/>
                    <a:pt x="840" y="9"/>
                    <a:pt x="831" y="7"/>
                  </a:cubicBezTo>
                  <a:cubicBezTo>
                    <a:pt x="822" y="5"/>
                    <a:pt x="812" y="3"/>
                    <a:pt x="801" y="2"/>
                  </a:cubicBezTo>
                  <a:cubicBezTo>
                    <a:pt x="787" y="1"/>
                    <a:pt x="774" y="1"/>
                    <a:pt x="761" y="0"/>
                  </a:cubicBezTo>
                  <a:cubicBezTo>
                    <a:pt x="747" y="0"/>
                    <a:pt x="734" y="0"/>
                    <a:pt x="720" y="1"/>
                  </a:cubicBezTo>
                  <a:cubicBezTo>
                    <a:pt x="707" y="1"/>
                    <a:pt x="693" y="1"/>
                    <a:pt x="680" y="2"/>
                  </a:cubicBezTo>
                  <a:cubicBezTo>
                    <a:pt x="666" y="2"/>
                    <a:pt x="653" y="2"/>
                    <a:pt x="640" y="3"/>
                  </a:cubicBezTo>
                  <a:cubicBezTo>
                    <a:pt x="621" y="3"/>
                    <a:pt x="602" y="4"/>
                    <a:pt x="583" y="4"/>
                  </a:cubicBezTo>
                  <a:cubicBezTo>
                    <a:pt x="564" y="5"/>
                    <a:pt x="545" y="6"/>
                    <a:pt x="526" y="7"/>
                  </a:cubicBezTo>
                  <a:cubicBezTo>
                    <a:pt x="507" y="9"/>
                    <a:pt x="489" y="11"/>
                    <a:pt x="471" y="13"/>
                  </a:cubicBezTo>
                  <a:cubicBezTo>
                    <a:pt x="453" y="16"/>
                    <a:pt x="436" y="20"/>
                    <a:pt x="420" y="24"/>
                  </a:cubicBezTo>
                  <a:cubicBezTo>
                    <a:pt x="407" y="28"/>
                    <a:pt x="396" y="32"/>
                    <a:pt x="386" y="36"/>
                  </a:cubicBezTo>
                  <a:cubicBezTo>
                    <a:pt x="375" y="41"/>
                    <a:pt x="366" y="46"/>
                    <a:pt x="357" y="51"/>
                  </a:cubicBezTo>
                  <a:cubicBezTo>
                    <a:pt x="347" y="56"/>
                    <a:pt x="338" y="62"/>
                    <a:pt x="328" y="67"/>
                  </a:cubicBezTo>
                  <a:cubicBezTo>
                    <a:pt x="318" y="72"/>
                    <a:pt x="308" y="77"/>
                    <a:pt x="297" y="81"/>
                  </a:cubicBezTo>
                  <a:cubicBezTo>
                    <a:pt x="284" y="86"/>
                    <a:pt x="271" y="90"/>
                    <a:pt x="258" y="95"/>
                  </a:cubicBezTo>
                  <a:cubicBezTo>
                    <a:pt x="244" y="99"/>
                    <a:pt x="230" y="103"/>
                    <a:pt x="216" y="107"/>
                  </a:cubicBezTo>
                  <a:cubicBezTo>
                    <a:pt x="202" y="111"/>
                    <a:pt x="188" y="114"/>
                    <a:pt x="173" y="118"/>
                  </a:cubicBezTo>
                  <a:cubicBezTo>
                    <a:pt x="159" y="122"/>
                    <a:pt x="145" y="126"/>
                    <a:pt x="131" y="131"/>
                  </a:cubicBezTo>
                  <a:cubicBezTo>
                    <a:pt x="118" y="135"/>
                    <a:pt x="104" y="138"/>
                    <a:pt x="90" y="142"/>
                  </a:cubicBezTo>
                  <a:cubicBezTo>
                    <a:pt x="76" y="146"/>
                    <a:pt x="63" y="151"/>
                    <a:pt x="51" y="155"/>
                  </a:cubicBezTo>
                  <a:cubicBezTo>
                    <a:pt x="38" y="160"/>
                    <a:pt x="27" y="165"/>
                    <a:pt x="19" y="171"/>
                  </a:cubicBezTo>
                  <a:cubicBezTo>
                    <a:pt x="11" y="177"/>
                    <a:pt x="4" y="184"/>
                    <a:pt x="2" y="192"/>
                  </a:cubicBezTo>
                  <a:cubicBezTo>
                    <a:pt x="0" y="198"/>
                    <a:pt x="0" y="204"/>
                    <a:pt x="1" y="209"/>
                  </a:cubicBezTo>
                  <a:cubicBezTo>
                    <a:pt x="2" y="215"/>
                    <a:pt x="5" y="221"/>
                    <a:pt x="9" y="226"/>
                  </a:cubicBezTo>
                  <a:cubicBezTo>
                    <a:pt x="14" y="232"/>
                    <a:pt x="19" y="237"/>
                    <a:pt x="25" y="242"/>
                  </a:cubicBezTo>
                  <a:cubicBezTo>
                    <a:pt x="31" y="248"/>
                    <a:pt x="38" y="253"/>
                    <a:pt x="45" y="258"/>
                  </a:cubicBezTo>
                  <a:cubicBezTo>
                    <a:pt x="57" y="266"/>
                    <a:pt x="71" y="274"/>
                    <a:pt x="87" y="281"/>
                  </a:cubicBezTo>
                  <a:cubicBezTo>
                    <a:pt x="104" y="289"/>
                    <a:pt x="122" y="295"/>
                    <a:pt x="142" y="300"/>
                  </a:cubicBezTo>
                  <a:cubicBezTo>
                    <a:pt x="162" y="305"/>
                    <a:pt x="183" y="309"/>
                    <a:pt x="205" y="309"/>
                  </a:cubicBezTo>
                  <a:cubicBezTo>
                    <a:pt x="227" y="310"/>
                    <a:pt x="250" y="308"/>
                    <a:pt x="274" y="303"/>
                  </a:cubicBezTo>
                  <a:cubicBezTo>
                    <a:pt x="300" y="297"/>
                    <a:pt x="323" y="288"/>
                    <a:pt x="344" y="279"/>
                  </a:cubicBezTo>
                  <a:cubicBezTo>
                    <a:pt x="365" y="269"/>
                    <a:pt x="384" y="259"/>
                    <a:pt x="403" y="248"/>
                  </a:cubicBezTo>
                  <a:cubicBezTo>
                    <a:pt x="423" y="238"/>
                    <a:pt x="442" y="229"/>
                    <a:pt x="464" y="221"/>
                  </a:cubicBezTo>
                  <a:cubicBezTo>
                    <a:pt x="486" y="212"/>
                    <a:pt x="510" y="206"/>
                    <a:pt x="539" y="203"/>
                  </a:cubicBezTo>
                  <a:cubicBezTo>
                    <a:pt x="551" y="201"/>
                    <a:pt x="563" y="200"/>
                    <a:pt x="576" y="200"/>
                  </a:cubicBezTo>
                  <a:cubicBezTo>
                    <a:pt x="588" y="199"/>
                    <a:pt x="600" y="199"/>
                    <a:pt x="612" y="200"/>
                  </a:cubicBezTo>
                  <a:cubicBezTo>
                    <a:pt x="624" y="200"/>
                    <a:pt x="636" y="200"/>
                    <a:pt x="649" y="201"/>
                  </a:cubicBezTo>
                  <a:cubicBezTo>
                    <a:pt x="661" y="201"/>
                    <a:pt x="673" y="201"/>
                    <a:pt x="686" y="201"/>
                  </a:cubicBezTo>
                  <a:cubicBezTo>
                    <a:pt x="700" y="201"/>
                    <a:pt x="714" y="200"/>
                    <a:pt x="727" y="199"/>
                  </a:cubicBezTo>
                  <a:cubicBezTo>
                    <a:pt x="739" y="197"/>
                    <a:pt x="751" y="195"/>
                    <a:pt x="763" y="193"/>
                  </a:cubicBezTo>
                  <a:cubicBezTo>
                    <a:pt x="774" y="191"/>
                    <a:pt x="785" y="188"/>
                    <a:pt x="796" y="184"/>
                  </a:cubicBezTo>
                  <a:cubicBezTo>
                    <a:pt x="806" y="181"/>
                    <a:pt x="816" y="177"/>
                    <a:pt x="826" y="173"/>
                  </a:cubicBezTo>
                  <a:cubicBezTo>
                    <a:pt x="839" y="168"/>
                    <a:pt x="852" y="162"/>
                    <a:pt x="865" y="156"/>
                  </a:cubicBezTo>
                  <a:cubicBezTo>
                    <a:pt x="877" y="150"/>
                    <a:pt x="889" y="144"/>
                    <a:pt x="900" y="138"/>
                  </a:cubicBezTo>
                  <a:cubicBezTo>
                    <a:pt x="912" y="132"/>
                    <a:pt x="922" y="125"/>
                    <a:pt x="931" y="118"/>
                  </a:cubicBezTo>
                  <a:cubicBezTo>
                    <a:pt x="940" y="111"/>
                    <a:pt x="948" y="104"/>
                    <a:pt x="955" y="97"/>
                  </a:cubicBezTo>
                  <a:cubicBezTo>
                    <a:pt x="959" y="92"/>
                    <a:pt x="960" y="87"/>
                    <a:pt x="959" y="83"/>
                  </a:cubicBezTo>
                  <a:cubicBezTo>
                    <a:pt x="959" y="78"/>
                    <a:pt x="956" y="73"/>
                    <a:pt x="951" y="69"/>
                  </a:cubicBezTo>
                  <a:cubicBezTo>
                    <a:pt x="947" y="64"/>
                    <a:pt x="941" y="60"/>
                    <a:pt x="934" y="56"/>
                  </a:cubicBezTo>
                  <a:cubicBezTo>
                    <a:pt x="927" y="51"/>
                    <a:pt x="920" y="47"/>
                    <a:pt x="913" y="43"/>
                  </a:cubicBezTo>
                  <a:cubicBezTo>
                    <a:pt x="912" y="42"/>
                    <a:pt x="911" y="42"/>
                    <a:pt x="910" y="41"/>
                  </a:cubicBezTo>
                  <a:cubicBezTo>
                    <a:pt x="908" y="40"/>
                    <a:pt x="907" y="40"/>
                    <a:pt x="906" y="39"/>
                  </a:cubicBezTo>
                  <a:cubicBezTo>
                    <a:pt x="905" y="38"/>
                    <a:pt x="904" y="38"/>
                    <a:pt x="902" y="37"/>
                  </a:cubicBezTo>
                  <a:cubicBezTo>
                    <a:pt x="901" y="36"/>
                    <a:pt x="900" y="36"/>
                    <a:pt x="899" y="35"/>
                  </a:cubicBezTo>
                  <a:close/>
                </a:path>
              </a:pathLst>
            </a:custGeom>
            <a:solidFill>
              <a:srgbClr val="000000">
                <a:alpha val="2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0" name="Freeform 19"/>
            <p:cNvSpPr>
              <a:spLocks/>
            </p:cNvSpPr>
            <p:nvPr/>
          </p:nvSpPr>
          <p:spPr bwMode="auto">
            <a:xfrm>
              <a:off x="9383845" y="2083256"/>
              <a:ext cx="750468" cy="255960"/>
            </a:xfrm>
            <a:custGeom>
              <a:avLst/>
              <a:gdLst>
                <a:gd name="T0" fmla="*/ 837 w 912"/>
                <a:gd name="T1" fmla="*/ 22 h 311"/>
                <a:gd name="T2" fmla="*/ 813 w 912"/>
                <a:gd name="T3" fmla="*/ 14 h 311"/>
                <a:gd name="T4" fmla="*/ 787 w 912"/>
                <a:gd name="T5" fmla="*/ 7 h 311"/>
                <a:gd name="T6" fmla="*/ 759 w 912"/>
                <a:gd name="T7" fmla="*/ 2 h 311"/>
                <a:gd name="T8" fmla="*/ 727 w 912"/>
                <a:gd name="T9" fmla="*/ 0 h 311"/>
                <a:gd name="T10" fmla="*/ 687 w 912"/>
                <a:gd name="T11" fmla="*/ 1 h 311"/>
                <a:gd name="T12" fmla="*/ 647 w 912"/>
                <a:gd name="T13" fmla="*/ 4 h 311"/>
                <a:gd name="T14" fmla="*/ 608 w 912"/>
                <a:gd name="T15" fmla="*/ 7 h 311"/>
                <a:gd name="T16" fmla="*/ 569 w 912"/>
                <a:gd name="T17" fmla="*/ 11 h 311"/>
                <a:gd name="T18" fmla="*/ 514 w 912"/>
                <a:gd name="T19" fmla="*/ 17 h 311"/>
                <a:gd name="T20" fmla="*/ 459 w 912"/>
                <a:gd name="T21" fmla="*/ 23 h 311"/>
                <a:gd name="T22" fmla="*/ 406 w 912"/>
                <a:gd name="T23" fmla="*/ 32 h 311"/>
                <a:gd name="T24" fmla="*/ 360 w 912"/>
                <a:gd name="T25" fmla="*/ 45 h 311"/>
                <a:gd name="T26" fmla="*/ 330 w 912"/>
                <a:gd name="T27" fmla="*/ 58 h 311"/>
                <a:gd name="T28" fmla="*/ 306 w 912"/>
                <a:gd name="T29" fmla="*/ 73 h 311"/>
                <a:gd name="T30" fmla="*/ 283 w 912"/>
                <a:gd name="T31" fmla="*/ 89 h 311"/>
                <a:gd name="T32" fmla="*/ 256 w 912"/>
                <a:gd name="T33" fmla="*/ 104 h 311"/>
                <a:gd name="T34" fmla="*/ 222 w 912"/>
                <a:gd name="T35" fmla="*/ 118 h 311"/>
                <a:gd name="T36" fmla="*/ 185 w 912"/>
                <a:gd name="T37" fmla="*/ 132 h 311"/>
                <a:gd name="T38" fmla="*/ 147 w 912"/>
                <a:gd name="T39" fmla="*/ 145 h 311"/>
                <a:gd name="T40" fmla="*/ 109 w 912"/>
                <a:gd name="T41" fmla="*/ 159 h 311"/>
                <a:gd name="T42" fmla="*/ 71 w 912"/>
                <a:gd name="T43" fmla="*/ 172 h 311"/>
                <a:gd name="T44" fmla="*/ 36 w 912"/>
                <a:gd name="T45" fmla="*/ 186 h 311"/>
                <a:gd name="T46" fmla="*/ 10 w 912"/>
                <a:gd name="T47" fmla="*/ 203 h 311"/>
                <a:gd name="T48" fmla="*/ 0 w 912"/>
                <a:gd name="T49" fmla="*/ 222 h 311"/>
                <a:gd name="T50" fmla="*/ 5 w 912"/>
                <a:gd name="T51" fmla="*/ 237 h 311"/>
                <a:gd name="T52" fmla="*/ 19 w 912"/>
                <a:gd name="T53" fmla="*/ 252 h 311"/>
                <a:gd name="T54" fmla="*/ 40 w 912"/>
                <a:gd name="T55" fmla="*/ 265 h 311"/>
                <a:gd name="T56" fmla="*/ 65 w 912"/>
                <a:gd name="T57" fmla="*/ 277 h 311"/>
                <a:gd name="T58" fmla="*/ 116 w 912"/>
                <a:gd name="T59" fmla="*/ 294 h 311"/>
                <a:gd name="T60" fmla="*/ 177 w 912"/>
                <a:gd name="T61" fmla="*/ 307 h 311"/>
                <a:gd name="T62" fmla="*/ 243 w 912"/>
                <a:gd name="T63" fmla="*/ 310 h 311"/>
                <a:gd name="T64" fmla="*/ 309 w 912"/>
                <a:gd name="T65" fmla="*/ 299 h 311"/>
                <a:gd name="T66" fmla="*/ 370 w 912"/>
                <a:gd name="T67" fmla="*/ 273 h 311"/>
                <a:gd name="T68" fmla="*/ 419 w 912"/>
                <a:gd name="T69" fmla="*/ 242 h 311"/>
                <a:gd name="T70" fmla="*/ 470 w 912"/>
                <a:gd name="T71" fmla="*/ 213 h 311"/>
                <a:gd name="T72" fmla="*/ 537 w 912"/>
                <a:gd name="T73" fmla="*/ 192 h 311"/>
                <a:gd name="T74" fmla="*/ 573 w 912"/>
                <a:gd name="T75" fmla="*/ 187 h 311"/>
                <a:gd name="T76" fmla="*/ 609 w 912"/>
                <a:gd name="T77" fmla="*/ 184 h 311"/>
                <a:gd name="T78" fmla="*/ 645 w 912"/>
                <a:gd name="T79" fmla="*/ 183 h 311"/>
                <a:gd name="T80" fmla="*/ 682 w 912"/>
                <a:gd name="T81" fmla="*/ 180 h 311"/>
                <a:gd name="T82" fmla="*/ 721 w 912"/>
                <a:gd name="T83" fmla="*/ 175 h 311"/>
                <a:gd name="T84" fmla="*/ 754 w 912"/>
                <a:gd name="T85" fmla="*/ 168 h 311"/>
                <a:gd name="T86" fmla="*/ 783 w 912"/>
                <a:gd name="T87" fmla="*/ 158 h 311"/>
                <a:gd name="T88" fmla="*/ 809 w 912"/>
                <a:gd name="T89" fmla="*/ 146 h 311"/>
                <a:gd name="T90" fmla="*/ 841 w 912"/>
                <a:gd name="T91" fmla="*/ 128 h 311"/>
                <a:gd name="T92" fmla="*/ 870 w 912"/>
                <a:gd name="T93" fmla="*/ 110 h 311"/>
                <a:gd name="T94" fmla="*/ 893 w 912"/>
                <a:gd name="T95" fmla="*/ 91 h 311"/>
                <a:gd name="T96" fmla="*/ 909 w 912"/>
                <a:gd name="T97" fmla="*/ 71 h 311"/>
                <a:gd name="T98" fmla="*/ 909 w 912"/>
                <a:gd name="T99" fmla="*/ 58 h 311"/>
                <a:gd name="T100" fmla="*/ 896 w 912"/>
                <a:gd name="T101" fmla="*/ 47 h 311"/>
                <a:gd name="T102" fmla="*/ 875 w 912"/>
                <a:gd name="T103" fmla="*/ 36 h 311"/>
                <a:gd name="T104" fmla="*/ 851 w 912"/>
                <a:gd name="T105" fmla="*/ 27 h 311"/>
                <a:gd name="T106" fmla="*/ 847 w 912"/>
                <a:gd name="T107" fmla="*/ 26 h 311"/>
                <a:gd name="T108" fmla="*/ 844 w 912"/>
                <a:gd name="T109" fmla="*/ 25 h 311"/>
                <a:gd name="T110" fmla="*/ 841 w 912"/>
                <a:gd name="T111" fmla="*/ 23 h 311"/>
                <a:gd name="T112" fmla="*/ 837 w 912"/>
                <a:gd name="T113" fmla="*/ 22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12" h="311">
                  <a:moveTo>
                    <a:pt x="837" y="22"/>
                  </a:moveTo>
                  <a:cubicBezTo>
                    <a:pt x="829" y="19"/>
                    <a:pt x="821" y="17"/>
                    <a:pt x="813" y="14"/>
                  </a:cubicBezTo>
                  <a:cubicBezTo>
                    <a:pt x="805" y="11"/>
                    <a:pt x="796" y="9"/>
                    <a:pt x="787" y="7"/>
                  </a:cubicBezTo>
                  <a:cubicBezTo>
                    <a:pt x="778" y="5"/>
                    <a:pt x="769" y="3"/>
                    <a:pt x="759" y="2"/>
                  </a:cubicBezTo>
                  <a:cubicBezTo>
                    <a:pt x="749" y="0"/>
                    <a:pt x="738" y="0"/>
                    <a:pt x="727" y="0"/>
                  </a:cubicBezTo>
                  <a:cubicBezTo>
                    <a:pt x="713" y="0"/>
                    <a:pt x="700" y="0"/>
                    <a:pt x="687" y="1"/>
                  </a:cubicBezTo>
                  <a:cubicBezTo>
                    <a:pt x="674" y="1"/>
                    <a:pt x="660" y="2"/>
                    <a:pt x="647" y="4"/>
                  </a:cubicBezTo>
                  <a:cubicBezTo>
                    <a:pt x="634" y="5"/>
                    <a:pt x="621" y="6"/>
                    <a:pt x="608" y="7"/>
                  </a:cubicBezTo>
                  <a:cubicBezTo>
                    <a:pt x="595" y="9"/>
                    <a:pt x="582" y="10"/>
                    <a:pt x="569" y="11"/>
                  </a:cubicBezTo>
                  <a:cubicBezTo>
                    <a:pt x="551" y="13"/>
                    <a:pt x="532" y="15"/>
                    <a:pt x="514" y="17"/>
                  </a:cubicBezTo>
                  <a:cubicBezTo>
                    <a:pt x="495" y="18"/>
                    <a:pt x="477" y="21"/>
                    <a:pt x="459" y="23"/>
                  </a:cubicBezTo>
                  <a:cubicBezTo>
                    <a:pt x="441" y="26"/>
                    <a:pt x="423" y="29"/>
                    <a:pt x="406" y="32"/>
                  </a:cubicBezTo>
                  <a:cubicBezTo>
                    <a:pt x="390" y="36"/>
                    <a:pt x="374" y="40"/>
                    <a:pt x="360" y="45"/>
                  </a:cubicBezTo>
                  <a:cubicBezTo>
                    <a:pt x="348" y="49"/>
                    <a:pt x="339" y="53"/>
                    <a:pt x="330" y="58"/>
                  </a:cubicBezTo>
                  <a:cubicBezTo>
                    <a:pt x="321" y="63"/>
                    <a:pt x="313" y="68"/>
                    <a:pt x="306" y="73"/>
                  </a:cubicBezTo>
                  <a:cubicBezTo>
                    <a:pt x="298" y="78"/>
                    <a:pt x="291" y="84"/>
                    <a:pt x="283" y="89"/>
                  </a:cubicBezTo>
                  <a:cubicBezTo>
                    <a:pt x="275" y="94"/>
                    <a:pt x="266" y="99"/>
                    <a:pt x="256" y="104"/>
                  </a:cubicBezTo>
                  <a:cubicBezTo>
                    <a:pt x="246" y="109"/>
                    <a:pt x="234" y="113"/>
                    <a:pt x="222" y="118"/>
                  </a:cubicBezTo>
                  <a:cubicBezTo>
                    <a:pt x="210" y="123"/>
                    <a:pt x="198" y="127"/>
                    <a:pt x="185" y="132"/>
                  </a:cubicBezTo>
                  <a:cubicBezTo>
                    <a:pt x="172" y="136"/>
                    <a:pt x="159" y="141"/>
                    <a:pt x="147" y="145"/>
                  </a:cubicBezTo>
                  <a:cubicBezTo>
                    <a:pt x="134" y="150"/>
                    <a:pt x="121" y="154"/>
                    <a:pt x="109" y="159"/>
                  </a:cubicBezTo>
                  <a:cubicBezTo>
                    <a:pt x="97" y="163"/>
                    <a:pt x="84" y="168"/>
                    <a:pt x="71" y="172"/>
                  </a:cubicBezTo>
                  <a:cubicBezTo>
                    <a:pt x="59" y="177"/>
                    <a:pt x="47" y="181"/>
                    <a:pt x="36" y="186"/>
                  </a:cubicBezTo>
                  <a:cubicBezTo>
                    <a:pt x="26" y="191"/>
                    <a:pt x="16" y="197"/>
                    <a:pt x="10" y="203"/>
                  </a:cubicBezTo>
                  <a:cubicBezTo>
                    <a:pt x="4" y="209"/>
                    <a:pt x="0" y="215"/>
                    <a:pt x="0" y="222"/>
                  </a:cubicBezTo>
                  <a:cubicBezTo>
                    <a:pt x="0" y="227"/>
                    <a:pt x="2" y="233"/>
                    <a:pt x="5" y="237"/>
                  </a:cubicBezTo>
                  <a:cubicBezTo>
                    <a:pt x="8" y="242"/>
                    <a:pt x="13" y="247"/>
                    <a:pt x="19" y="252"/>
                  </a:cubicBezTo>
                  <a:cubicBezTo>
                    <a:pt x="25" y="256"/>
                    <a:pt x="32" y="261"/>
                    <a:pt x="40" y="265"/>
                  </a:cubicBezTo>
                  <a:cubicBezTo>
                    <a:pt x="48" y="269"/>
                    <a:pt x="56" y="273"/>
                    <a:pt x="65" y="277"/>
                  </a:cubicBezTo>
                  <a:cubicBezTo>
                    <a:pt x="80" y="283"/>
                    <a:pt x="97" y="289"/>
                    <a:pt x="116" y="294"/>
                  </a:cubicBezTo>
                  <a:cubicBezTo>
                    <a:pt x="135" y="300"/>
                    <a:pt x="155" y="304"/>
                    <a:pt x="177" y="307"/>
                  </a:cubicBezTo>
                  <a:cubicBezTo>
                    <a:pt x="198" y="310"/>
                    <a:pt x="220" y="311"/>
                    <a:pt x="243" y="310"/>
                  </a:cubicBezTo>
                  <a:cubicBezTo>
                    <a:pt x="265" y="309"/>
                    <a:pt x="287" y="306"/>
                    <a:pt x="309" y="299"/>
                  </a:cubicBezTo>
                  <a:cubicBezTo>
                    <a:pt x="333" y="292"/>
                    <a:pt x="353" y="283"/>
                    <a:pt x="370" y="273"/>
                  </a:cubicBezTo>
                  <a:cubicBezTo>
                    <a:pt x="388" y="263"/>
                    <a:pt x="403" y="252"/>
                    <a:pt x="419" y="242"/>
                  </a:cubicBezTo>
                  <a:cubicBezTo>
                    <a:pt x="435" y="232"/>
                    <a:pt x="451" y="222"/>
                    <a:pt x="470" y="213"/>
                  </a:cubicBezTo>
                  <a:cubicBezTo>
                    <a:pt x="488" y="205"/>
                    <a:pt x="510" y="197"/>
                    <a:pt x="537" y="192"/>
                  </a:cubicBezTo>
                  <a:cubicBezTo>
                    <a:pt x="549" y="190"/>
                    <a:pt x="561" y="188"/>
                    <a:pt x="573" y="187"/>
                  </a:cubicBezTo>
                  <a:cubicBezTo>
                    <a:pt x="585" y="186"/>
                    <a:pt x="597" y="185"/>
                    <a:pt x="609" y="184"/>
                  </a:cubicBezTo>
                  <a:cubicBezTo>
                    <a:pt x="621" y="184"/>
                    <a:pt x="633" y="183"/>
                    <a:pt x="645" y="183"/>
                  </a:cubicBezTo>
                  <a:cubicBezTo>
                    <a:pt x="657" y="182"/>
                    <a:pt x="669" y="181"/>
                    <a:pt x="682" y="180"/>
                  </a:cubicBezTo>
                  <a:cubicBezTo>
                    <a:pt x="696" y="179"/>
                    <a:pt x="709" y="177"/>
                    <a:pt x="721" y="175"/>
                  </a:cubicBezTo>
                  <a:cubicBezTo>
                    <a:pt x="733" y="173"/>
                    <a:pt x="744" y="171"/>
                    <a:pt x="754" y="168"/>
                  </a:cubicBezTo>
                  <a:cubicBezTo>
                    <a:pt x="765" y="165"/>
                    <a:pt x="774" y="161"/>
                    <a:pt x="783" y="158"/>
                  </a:cubicBezTo>
                  <a:cubicBezTo>
                    <a:pt x="792" y="154"/>
                    <a:pt x="801" y="150"/>
                    <a:pt x="809" y="146"/>
                  </a:cubicBezTo>
                  <a:cubicBezTo>
                    <a:pt x="820" y="140"/>
                    <a:pt x="831" y="134"/>
                    <a:pt x="841" y="128"/>
                  </a:cubicBezTo>
                  <a:cubicBezTo>
                    <a:pt x="852" y="122"/>
                    <a:pt x="861" y="116"/>
                    <a:pt x="870" y="110"/>
                  </a:cubicBezTo>
                  <a:cubicBezTo>
                    <a:pt x="879" y="104"/>
                    <a:pt x="886" y="97"/>
                    <a:pt x="893" y="91"/>
                  </a:cubicBezTo>
                  <a:cubicBezTo>
                    <a:pt x="900" y="84"/>
                    <a:pt x="905" y="78"/>
                    <a:pt x="909" y="71"/>
                  </a:cubicBezTo>
                  <a:cubicBezTo>
                    <a:pt x="912" y="66"/>
                    <a:pt x="911" y="62"/>
                    <a:pt x="909" y="58"/>
                  </a:cubicBezTo>
                  <a:cubicBezTo>
                    <a:pt x="907" y="54"/>
                    <a:pt x="902" y="50"/>
                    <a:pt x="896" y="47"/>
                  </a:cubicBezTo>
                  <a:cubicBezTo>
                    <a:pt x="890" y="43"/>
                    <a:pt x="883" y="40"/>
                    <a:pt x="875" y="36"/>
                  </a:cubicBezTo>
                  <a:cubicBezTo>
                    <a:pt x="867" y="33"/>
                    <a:pt x="859" y="30"/>
                    <a:pt x="851" y="27"/>
                  </a:cubicBezTo>
                  <a:cubicBezTo>
                    <a:pt x="849" y="27"/>
                    <a:pt x="848" y="26"/>
                    <a:pt x="847" y="26"/>
                  </a:cubicBezTo>
                  <a:cubicBezTo>
                    <a:pt x="846" y="26"/>
                    <a:pt x="845" y="25"/>
                    <a:pt x="844" y="25"/>
                  </a:cubicBezTo>
                  <a:cubicBezTo>
                    <a:pt x="843" y="24"/>
                    <a:pt x="842" y="24"/>
                    <a:pt x="841" y="23"/>
                  </a:cubicBezTo>
                  <a:cubicBezTo>
                    <a:pt x="840" y="23"/>
                    <a:pt x="838" y="23"/>
                    <a:pt x="837" y="22"/>
                  </a:cubicBezTo>
                  <a:close/>
                </a:path>
              </a:pathLst>
            </a:custGeom>
            <a:solidFill>
              <a:srgbClr val="000000">
                <a:alpha val="2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1" name="Freeform 20"/>
            <p:cNvSpPr>
              <a:spLocks/>
            </p:cNvSpPr>
            <p:nvPr/>
          </p:nvSpPr>
          <p:spPr bwMode="auto">
            <a:xfrm>
              <a:off x="7604660" y="4613256"/>
              <a:ext cx="726788" cy="354862"/>
            </a:xfrm>
            <a:custGeom>
              <a:avLst/>
              <a:gdLst>
                <a:gd name="T0" fmla="*/ 840 w 883"/>
                <a:gd name="T1" fmla="*/ 40 h 431"/>
                <a:gd name="T2" fmla="*/ 836 w 883"/>
                <a:gd name="T3" fmla="*/ 38 h 431"/>
                <a:gd name="T4" fmla="*/ 833 w 883"/>
                <a:gd name="T5" fmla="*/ 36 h 431"/>
                <a:gd name="T6" fmla="*/ 830 w 883"/>
                <a:gd name="T7" fmla="*/ 34 h 431"/>
                <a:gd name="T8" fmla="*/ 826 w 883"/>
                <a:gd name="T9" fmla="*/ 31 h 431"/>
                <a:gd name="T10" fmla="*/ 805 w 883"/>
                <a:gd name="T11" fmla="*/ 19 h 431"/>
                <a:gd name="T12" fmla="*/ 782 w 883"/>
                <a:gd name="T13" fmla="*/ 8 h 431"/>
                <a:gd name="T14" fmla="*/ 754 w 883"/>
                <a:gd name="T15" fmla="*/ 2 h 431"/>
                <a:gd name="T16" fmla="*/ 721 w 883"/>
                <a:gd name="T17" fmla="*/ 1 h 431"/>
                <a:gd name="T18" fmla="*/ 667 w 883"/>
                <a:gd name="T19" fmla="*/ 7 h 431"/>
                <a:gd name="T20" fmla="*/ 615 w 883"/>
                <a:gd name="T21" fmla="*/ 16 h 431"/>
                <a:gd name="T22" fmla="*/ 565 w 883"/>
                <a:gd name="T23" fmla="*/ 28 h 431"/>
                <a:gd name="T24" fmla="*/ 516 w 883"/>
                <a:gd name="T25" fmla="*/ 41 h 431"/>
                <a:gd name="T26" fmla="*/ 482 w 883"/>
                <a:gd name="T27" fmla="*/ 52 h 431"/>
                <a:gd name="T28" fmla="*/ 452 w 883"/>
                <a:gd name="T29" fmla="*/ 65 h 431"/>
                <a:gd name="T30" fmla="*/ 428 w 883"/>
                <a:gd name="T31" fmla="*/ 80 h 431"/>
                <a:gd name="T32" fmla="*/ 408 w 883"/>
                <a:gd name="T33" fmla="*/ 97 h 431"/>
                <a:gd name="T34" fmla="*/ 395 w 883"/>
                <a:gd name="T35" fmla="*/ 114 h 431"/>
                <a:gd name="T36" fmla="*/ 384 w 883"/>
                <a:gd name="T37" fmla="*/ 131 h 431"/>
                <a:gd name="T38" fmla="*/ 371 w 883"/>
                <a:gd name="T39" fmla="*/ 148 h 431"/>
                <a:gd name="T40" fmla="*/ 351 w 883"/>
                <a:gd name="T41" fmla="*/ 164 h 431"/>
                <a:gd name="T42" fmla="*/ 286 w 883"/>
                <a:gd name="T43" fmla="*/ 194 h 431"/>
                <a:gd name="T44" fmla="*/ 207 w 883"/>
                <a:gd name="T45" fmla="*/ 214 h 431"/>
                <a:gd name="T46" fmla="*/ 124 w 883"/>
                <a:gd name="T47" fmla="*/ 233 h 431"/>
                <a:gd name="T48" fmla="*/ 50 w 883"/>
                <a:gd name="T49" fmla="*/ 259 h 431"/>
                <a:gd name="T50" fmla="*/ 10 w 883"/>
                <a:gd name="T51" fmla="*/ 289 h 431"/>
                <a:gd name="T52" fmla="*/ 2 w 883"/>
                <a:gd name="T53" fmla="*/ 322 h 431"/>
                <a:gd name="T54" fmla="*/ 17 w 883"/>
                <a:gd name="T55" fmla="*/ 355 h 431"/>
                <a:gd name="T56" fmla="*/ 46 w 883"/>
                <a:gd name="T57" fmla="*/ 384 h 431"/>
                <a:gd name="T58" fmla="*/ 69 w 883"/>
                <a:gd name="T59" fmla="*/ 399 h 431"/>
                <a:gd name="T60" fmla="*/ 95 w 883"/>
                <a:gd name="T61" fmla="*/ 413 h 431"/>
                <a:gd name="T62" fmla="*/ 127 w 883"/>
                <a:gd name="T63" fmla="*/ 423 h 431"/>
                <a:gd name="T64" fmla="*/ 163 w 883"/>
                <a:gd name="T65" fmla="*/ 430 h 431"/>
                <a:gd name="T66" fmla="*/ 214 w 883"/>
                <a:gd name="T67" fmla="*/ 428 h 431"/>
                <a:gd name="T68" fmla="*/ 261 w 883"/>
                <a:gd name="T69" fmla="*/ 418 h 431"/>
                <a:gd name="T70" fmla="*/ 304 w 883"/>
                <a:gd name="T71" fmla="*/ 403 h 431"/>
                <a:gd name="T72" fmla="*/ 347 w 883"/>
                <a:gd name="T73" fmla="*/ 386 h 431"/>
                <a:gd name="T74" fmla="*/ 390 w 883"/>
                <a:gd name="T75" fmla="*/ 369 h 431"/>
                <a:gd name="T76" fmla="*/ 433 w 883"/>
                <a:gd name="T77" fmla="*/ 351 h 431"/>
                <a:gd name="T78" fmla="*/ 476 w 883"/>
                <a:gd name="T79" fmla="*/ 334 h 431"/>
                <a:gd name="T80" fmla="*/ 520 w 883"/>
                <a:gd name="T81" fmla="*/ 319 h 431"/>
                <a:gd name="T82" fmla="*/ 565 w 883"/>
                <a:gd name="T83" fmla="*/ 308 h 431"/>
                <a:gd name="T84" fmla="*/ 611 w 883"/>
                <a:gd name="T85" fmla="*/ 298 h 431"/>
                <a:gd name="T86" fmla="*/ 656 w 883"/>
                <a:gd name="T87" fmla="*/ 288 h 431"/>
                <a:gd name="T88" fmla="*/ 697 w 883"/>
                <a:gd name="T89" fmla="*/ 275 h 431"/>
                <a:gd name="T90" fmla="*/ 740 w 883"/>
                <a:gd name="T91" fmla="*/ 253 h 431"/>
                <a:gd name="T92" fmla="*/ 774 w 883"/>
                <a:gd name="T93" fmla="*/ 227 h 431"/>
                <a:gd name="T94" fmla="*/ 802 w 883"/>
                <a:gd name="T95" fmla="*/ 199 h 431"/>
                <a:gd name="T96" fmla="*/ 825 w 883"/>
                <a:gd name="T97" fmla="*/ 172 h 431"/>
                <a:gd name="T98" fmla="*/ 842 w 883"/>
                <a:gd name="T99" fmla="*/ 153 h 431"/>
                <a:gd name="T100" fmla="*/ 858 w 883"/>
                <a:gd name="T101" fmla="*/ 133 h 431"/>
                <a:gd name="T102" fmla="*/ 872 w 883"/>
                <a:gd name="T103" fmla="*/ 114 h 431"/>
                <a:gd name="T104" fmla="*/ 882 w 883"/>
                <a:gd name="T105" fmla="*/ 94 h 431"/>
                <a:gd name="T106" fmla="*/ 881 w 883"/>
                <a:gd name="T107" fmla="*/ 78 h 431"/>
                <a:gd name="T108" fmla="*/ 872 w 883"/>
                <a:gd name="T109" fmla="*/ 65 h 431"/>
                <a:gd name="T110" fmla="*/ 858 w 883"/>
                <a:gd name="T111" fmla="*/ 52 h 431"/>
                <a:gd name="T112" fmla="*/ 840 w 883"/>
                <a:gd name="T113" fmla="*/ 4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83" h="431">
                  <a:moveTo>
                    <a:pt x="840" y="40"/>
                  </a:moveTo>
                  <a:cubicBezTo>
                    <a:pt x="839" y="39"/>
                    <a:pt x="838" y="39"/>
                    <a:pt x="836" y="38"/>
                  </a:cubicBezTo>
                  <a:cubicBezTo>
                    <a:pt x="835" y="37"/>
                    <a:pt x="834" y="36"/>
                    <a:pt x="833" y="36"/>
                  </a:cubicBezTo>
                  <a:cubicBezTo>
                    <a:pt x="832" y="35"/>
                    <a:pt x="831" y="34"/>
                    <a:pt x="830" y="34"/>
                  </a:cubicBezTo>
                  <a:cubicBezTo>
                    <a:pt x="828" y="33"/>
                    <a:pt x="827" y="32"/>
                    <a:pt x="826" y="31"/>
                  </a:cubicBezTo>
                  <a:cubicBezTo>
                    <a:pt x="819" y="27"/>
                    <a:pt x="813" y="23"/>
                    <a:pt x="805" y="19"/>
                  </a:cubicBezTo>
                  <a:cubicBezTo>
                    <a:pt x="798" y="15"/>
                    <a:pt x="790" y="11"/>
                    <a:pt x="782" y="8"/>
                  </a:cubicBezTo>
                  <a:cubicBezTo>
                    <a:pt x="773" y="5"/>
                    <a:pt x="764" y="3"/>
                    <a:pt x="754" y="2"/>
                  </a:cubicBezTo>
                  <a:cubicBezTo>
                    <a:pt x="744" y="0"/>
                    <a:pt x="733" y="0"/>
                    <a:pt x="721" y="1"/>
                  </a:cubicBezTo>
                  <a:cubicBezTo>
                    <a:pt x="703" y="2"/>
                    <a:pt x="685" y="4"/>
                    <a:pt x="667" y="7"/>
                  </a:cubicBezTo>
                  <a:cubicBezTo>
                    <a:pt x="650" y="9"/>
                    <a:pt x="632" y="12"/>
                    <a:pt x="615" y="16"/>
                  </a:cubicBezTo>
                  <a:cubicBezTo>
                    <a:pt x="598" y="20"/>
                    <a:pt x="581" y="24"/>
                    <a:pt x="565" y="28"/>
                  </a:cubicBezTo>
                  <a:cubicBezTo>
                    <a:pt x="548" y="32"/>
                    <a:pt x="532" y="37"/>
                    <a:pt x="516" y="41"/>
                  </a:cubicBezTo>
                  <a:cubicBezTo>
                    <a:pt x="503" y="45"/>
                    <a:pt x="492" y="48"/>
                    <a:pt x="482" y="52"/>
                  </a:cubicBezTo>
                  <a:cubicBezTo>
                    <a:pt x="471" y="56"/>
                    <a:pt x="461" y="60"/>
                    <a:pt x="452" y="65"/>
                  </a:cubicBezTo>
                  <a:cubicBezTo>
                    <a:pt x="443" y="69"/>
                    <a:pt x="435" y="74"/>
                    <a:pt x="428" y="80"/>
                  </a:cubicBezTo>
                  <a:cubicBezTo>
                    <a:pt x="420" y="85"/>
                    <a:pt x="414" y="91"/>
                    <a:pt x="408" y="97"/>
                  </a:cubicBezTo>
                  <a:cubicBezTo>
                    <a:pt x="403" y="103"/>
                    <a:pt x="399" y="109"/>
                    <a:pt x="395" y="114"/>
                  </a:cubicBezTo>
                  <a:cubicBezTo>
                    <a:pt x="391" y="120"/>
                    <a:pt x="388" y="126"/>
                    <a:pt x="384" y="131"/>
                  </a:cubicBezTo>
                  <a:cubicBezTo>
                    <a:pt x="380" y="137"/>
                    <a:pt x="376" y="142"/>
                    <a:pt x="371" y="148"/>
                  </a:cubicBezTo>
                  <a:cubicBezTo>
                    <a:pt x="365" y="153"/>
                    <a:pt x="359" y="159"/>
                    <a:pt x="351" y="164"/>
                  </a:cubicBezTo>
                  <a:cubicBezTo>
                    <a:pt x="333" y="176"/>
                    <a:pt x="311" y="186"/>
                    <a:pt x="286" y="194"/>
                  </a:cubicBezTo>
                  <a:cubicBezTo>
                    <a:pt x="262" y="202"/>
                    <a:pt x="234" y="208"/>
                    <a:pt x="207" y="214"/>
                  </a:cubicBezTo>
                  <a:cubicBezTo>
                    <a:pt x="179" y="220"/>
                    <a:pt x="151" y="226"/>
                    <a:pt x="124" y="233"/>
                  </a:cubicBezTo>
                  <a:cubicBezTo>
                    <a:pt x="97" y="240"/>
                    <a:pt x="72" y="248"/>
                    <a:pt x="50" y="259"/>
                  </a:cubicBezTo>
                  <a:cubicBezTo>
                    <a:pt x="30" y="268"/>
                    <a:pt x="17" y="278"/>
                    <a:pt x="10" y="289"/>
                  </a:cubicBezTo>
                  <a:cubicBezTo>
                    <a:pt x="2" y="300"/>
                    <a:pt x="0" y="311"/>
                    <a:pt x="2" y="322"/>
                  </a:cubicBezTo>
                  <a:cubicBezTo>
                    <a:pt x="3" y="333"/>
                    <a:pt x="9" y="344"/>
                    <a:pt x="17" y="355"/>
                  </a:cubicBezTo>
                  <a:cubicBezTo>
                    <a:pt x="25" y="365"/>
                    <a:pt x="35" y="375"/>
                    <a:pt x="46" y="384"/>
                  </a:cubicBezTo>
                  <a:cubicBezTo>
                    <a:pt x="53" y="389"/>
                    <a:pt x="61" y="394"/>
                    <a:pt x="69" y="399"/>
                  </a:cubicBezTo>
                  <a:cubicBezTo>
                    <a:pt x="77" y="404"/>
                    <a:pt x="86" y="409"/>
                    <a:pt x="95" y="413"/>
                  </a:cubicBezTo>
                  <a:cubicBezTo>
                    <a:pt x="105" y="417"/>
                    <a:pt x="115" y="420"/>
                    <a:pt x="127" y="423"/>
                  </a:cubicBezTo>
                  <a:cubicBezTo>
                    <a:pt x="138" y="426"/>
                    <a:pt x="150" y="428"/>
                    <a:pt x="163" y="430"/>
                  </a:cubicBezTo>
                  <a:cubicBezTo>
                    <a:pt x="181" y="431"/>
                    <a:pt x="198" y="431"/>
                    <a:pt x="214" y="428"/>
                  </a:cubicBezTo>
                  <a:cubicBezTo>
                    <a:pt x="230" y="426"/>
                    <a:pt x="246" y="423"/>
                    <a:pt x="261" y="418"/>
                  </a:cubicBezTo>
                  <a:cubicBezTo>
                    <a:pt x="276" y="414"/>
                    <a:pt x="290" y="408"/>
                    <a:pt x="304" y="403"/>
                  </a:cubicBezTo>
                  <a:cubicBezTo>
                    <a:pt x="319" y="397"/>
                    <a:pt x="333" y="391"/>
                    <a:pt x="347" y="386"/>
                  </a:cubicBezTo>
                  <a:cubicBezTo>
                    <a:pt x="361" y="380"/>
                    <a:pt x="376" y="374"/>
                    <a:pt x="390" y="369"/>
                  </a:cubicBezTo>
                  <a:cubicBezTo>
                    <a:pt x="404" y="363"/>
                    <a:pt x="418" y="357"/>
                    <a:pt x="433" y="351"/>
                  </a:cubicBezTo>
                  <a:cubicBezTo>
                    <a:pt x="447" y="345"/>
                    <a:pt x="461" y="339"/>
                    <a:pt x="476" y="334"/>
                  </a:cubicBezTo>
                  <a:cubicBezTo>
                    <a:pt x="490" y="328"/>
                    <a:pt x="505" y="323"/>
                    <a:pt x="520" y="319"/>
                  </a:cubicBezTo>
                  <a:cubicBezTo>
                    <a:pt x="535" y="314"/>
                    <a:pt x="550" y="311"/>
                    <a:pt x="565" y="308"/>
                  </a:cubicBezTo>
                  <a:cubicBezTo>
                    <a:pt x="580" y="304"/>
                    <a:pt x="595" y="301"/>
                    <a:pt x="611" y="298"/>
                  </a:cubicBezTo>
                  <a:cubicBezTo>
                    <a:pt x="626" y="295"/>
                    <a:pt x="641" y="292"/>
                    <a:pt x="656" y="288"/>
                  </a:cubicBezTo>
                  <a:cubicBezTo>
                    <a:pt x="670" y="285"/>
                    <a:pt x="684" y="280"/>
                    <a:pt x="697" y="275"/>
                  </a:cubicBezTo>
                  <a:cubicBezTo>
                    <a:pt x="713" y="268"/>
                    <a:pt x="728" y="261"/>
                    <a:pt x="740" y="253"/>
                  </a:cubicBezTo>
                  <a:cubicBezTo>
                    <a:pt x="753" y="244"/>
                    <a:pt x="764" y="236"/>
                    <a:pt x="774" y="227"/>
                  </a:cubicBezTo>
                  <a:cubicBezTo>
                    <a:pt x="784" y="218"/>
                    <a:pt x="793" y="209"/>
                    <a:pt x="802" y="199"/>
                  </a:cubicBezTo>
                  <a:cubicBezTo>
                    <a:pt x="810" y="190"/>
                    <a:pt x="818" y="181"/>
                    <a:pt x="825" y="172"/>
                  </a:cubicBezTo>
                  <a:cubicBezTo>
                    <a:pt x="830" y="165"/>
                    <a:pt x="836" y="159"/>
                    <a:pt x="842" y="153"/>
                  </a:cubicBezTo>
                  <a:cubicBezTo>
                    <a:pt x="847" y="146"/>
                    <a:pt x="853" y="140"/>
                    <a:pt x="858" y="133"/>
                  </a:cubicBezTo>
                  <a:cubicBezTo>
                    <a:pt x="863" y="127"/>
                    <a:pt x="868" y="120"/>
                    <a:pt x="872" y="114"/>
                  </a:cubicBezTo>
                  <a:cubicBezTo>
                    <a:pt x="876" y="107"/>
                    <a:pt x="880" y="101"/>
                    <a:pt x="882" y="94"/>
                  </a:cubicBezTo>
                  <a:cubicBezTo>
                    <a:pt x="883" y="88"/>
                    <a:pt x="883" y="83"/>
                    <a:pt x="881" y="78"/>
                  </a:cubicBezTo>
                  <a:cubicBezTo>
                    <a:pt x="879" y="74"/>
                    <a:pt x="876" y="69"/>
                    <a:pt x="872" y="65"/>
                  </a:cubicBezTo>
                  <a:cubicBezTo>
                    <a:pt x="868" y="60"/>
                    <a:pt x="863" y="56"/>
                    <a:pt x="858" y="52"/>
                  </a:cubicBezTo>
                  <a:cubicBezTo>
                    <a:pt x="852" y="48"/>
                    <a:pt x="846" y="44"/>
                    <a:pt x="840" y="40"/>
                  </a:cubicBezTo>
                  <a:close/>
                </a:path>
              </a:pathLst>
            </a:custGeom>
            <a:solidFill>
              <a:srgbClr val="000000">
                <a:alpha val="2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2" name="Freeform 21"/>
            <p:cNvSpPr>
              <a:spLocks/>
            </p:cNvSpPr>
            <p:nvPr/>
          </p:nvSpPr>
          <p:spPr bwMode="auto">
            <a:xfrm>
              <a:off x="9274497" y="3031526"/>
              <a:ext cx="678729" cy="304367"/>
            </a:xfrm>
            <a:custGeom>
              <a:avLst/>
              <a:gdLst>
                <a:gd name="T0" fmla="*/ 763 w 825"/>
                <a:gd name="T1" fmla="*/ 31 h 370"/>
                <a:gd name="T2" fmla="*/ 760 w 825"/>
                <a:gd name="T3" fmla="*/ 30 h 370"/>
                <a:gd name="T4" fmla="*/ 757 w 825"/>
                <a:gd name="T5" fmla="*/ 28 h 370"/>
                <a:gd name="T6" fmla="*/ 754 w 825"/>
                <a:gd name="T7" fmla="*/ 27 h 370"/>
                <a:gd name="T8" fmla="*/ 750 w 825"/>
                <a:gd name="T9" fmla="*/ 26 h 370"/>
                <a:gd name="T10" fmla="*/ 726 w 825"/>
                <a:gd name="T11" fmla="*/ 16 h 370"/>
                <a:gd name="T12" fmla="*/ 699 w 825"/>
                <a:gd name="T13" fmla="*/ 7 h 370"/>
                <a:gd name="T14" fmla="*/ 669 w 825"/>
                <a:gd name="T15" fmla="*/ 2 h 370"/>
                <a:gd name="T16" fmla="*/ 636 w 825"/>
                <a:gd name="T17" fmla="*/ 1 h 370"/>
                <a:gd name="T18" fmla="*/ 584 w 825"/>
                <a:gd name="T19" fmla="*/ 7 h 370"/>
                <a:gd name="T20" fmla="*/ 535 w 825"/>
                <a:gd name="T21" fmla="*/ 15 h 370"/>
                <a:gd name="T22" fmla="*/ 488 w 825"/>
                <a:gd name="T23" fmla="*/ 25 h 370"/>
                <a:gd name="T24" fmla="*/ 443 w 825"/>
                <a:gd name="T25" fmla="*/ 37 h 370"/>
                <a:gd name="T26" fmla="*/ 412 w 825"/>
                <a:gd name="T27" fmla="*/ 47 h 370"/>
                <a:gd name="T28" fmla="*/ 386 w 825"/>
                <a:gd name="T29" fmla="*/ 57 h 370"/>
                <a:gd name="T30" fmla="*/ 366 w 825"/>
                <a:gd name="T31" fmla="*/ 70 h 370"/>
                <a:gd name="T32" fmla="*/ 351 w 825"/>
                <a:gd name="T33" fmla="*/ 85 h 370"/>
                <a:gd name="T34" fmla="*/ 344 w 825"/>
                <a:gd name="T35" fmla="*/ 100 h 370"/>
                <a:gd name="T36" fmla="*/ 338 w 825"/>
                <a:gd name="T37" fmla="*/ 114 h 370"/>
                <a:gd name="T38" fmla="*/ 329 w 825"/>
                <a:gd name="T39" fmla="*/ 128 h 370"/>
                <a:gd name="T40" fmla="*/ 314 w 825"/>
                <a:gd name="T41" fmla="*/ 142 h 370"/>
                <a:gd name="T42" fmla="*/ 258 w 825"/>
                <a:gd name="T43" fmla="*/ 168 h 370"/>
                <a:gd name="T44" fmla="*/ 183 w 825"/>
                <a:gd name="T45" fmla="*/ 186 h 370"/>
                <a:gd name="T46" fmla="*/ 105 w 825"/>
                <a:gd name="T47" fmla="*/ 204 h 370"/>
                <a:gd name="T48" fmla="*/ 37 w 825"/>
                <a:gd name="T49" fmla="*/ 226 h 370"/>
                <a:gd name="T50" fmla="*/ 5 w 825"/>
                <a:gd name="T51" fmla="*/ 253 h 370"/>
                <a:gd name="T52" fmla="*/ 7 w 825"/>
                <a:gd name="T53" fmla="*/ 281 h 370"/>
                <a:gd name="T54" fmla="*/ 32 w 825"/>
                <a:gd name="T55" fmla="*/ 308 h 370"/>
                <a:gd name="T56" fmla="*/ 71 w 825"/>
                <a:gd name="T57" fmla="*/ 332 h 370"/>
                <a:gd name="T58" fmla="*/ 99 w 825"/>
                <a:gd name="T59" fmla="*/ 345 h 370"/>
                <a:gd name="T60" fmla="*/ 130 w 825"/>
                <a:gd name="T61" fmla="*/ 356 h 370"/>
                <a:gd name="T62" fmla="*/ 165 w 825"/>
                <a:gd name="T63" fmla="*/ 365 h 370"/>
                <a:gd name="T64" fmla="*/ 205 w 825"/>
                <a:gd name="T65" fmla="*/ 369 h 370"/>
                <a:gd name="T66" fmla="*/ 256 w 825"/>
                <a:gd name="T67" fmla="*/ 368 h 370"/>
                <a:gd name="T68" fmla="*/ 301 w 825"/>
                <a:gd name="T69" fmla="*/ 358 h 370"/>
                <a:gd name="T70" fmla="*/ 340 w 825"/>
                <a:gd name="T71" fmla="*/ 344 h 370"/>
                <a:gd name="T72" fmla="*/ 378 w 825"/>
                <a:gd name="T73" fmla="*/ 329 h 370"/>
                <a:gd name="T74" fmla="*/ 417 w 825"/>
                <a:gd name="T75" fmla="*/ 314 h 370"/>
                <a:gd name="T76" fmla="*/ 454 w 825"/>
                <a:gd name="T77" fmla="*/ 298 h 370"/>
                <a:gd name="T78" fmla="*/ 492 w 825"/>
                <a:gd name="T79" fmla="*/ 283 h 370"/>
                <a:gd name="T80" fmla="*/ 532 w 825"/>
                <a:gd name="T81" fmla="*/ 270 h 370"/>
                <a:gd name="T82" fmla="*/ 574 w 825"/>
                <a:gd name="T83" fmla="*/ 260 h 370"/>
                <a:gd name="T84" fmla="*/ 617 w 825"/>
                <a:gd name="T85" fmla="*/ 252 h 370"/>
                <a:gd name="T86" fmla="*/ 659 w 825"/>
                <a:gd name="T87" fmla="*/ 243 h 370"/>
                <a:gd name="T88" fmla="*/ 696 w 825"/>
                <a:gd name="T89" fmla="*/ 231 h 370"/>
                <a:gd name="T90" fmla="*/ 733 w 825"/>
                <a:gd name="T91" fmla="*/ 212 h 370"/>
                <a:gd name="T92" fmla="*/ 759 w 825"/>
                <a:gd name="T93" fmla="*/ 190 h 370"/>
                <a:gd name="T94" fmla="*/ 777 w 825"/>
                <a:gd name="T95" fmla="*/ 166 h 370"/>
                <a:gd name="T96" fmla="*/ 792 w 825"/>
                <a:gd name="T97" fmla="*/ 143 h 370"/>
                <a:gd name="T98" fmla="*/ 803 w 825"/>
                <a:gd name="T99" fmla="*/ 127 h 370"/>
                <a:gd name="T100" fmla="*/ 813 w 825"/>
                <a:gd name="T101" fmla="*/ 110 h 370"/>
                <a:gd name="T102" fmla="*/ 821 w 825"/>
                <a:gd name="T103" fmla="*/ 94 h 370"/>
                <a:gd name="T104" fmla="*/ 825 w 825"/>
                <a:gd name="T105" fmla="*/ 77 h 370"/>
                <a:gd name="T106" fmla="*/ 819 w 825"/>
                <a:gd name="T107" fmla="*/ 64 h 370"/>
                <a:gd name="T108" fmla="*/ 805 w 825"/>
                <a:gd name="T109" fmla="*/ 52 h 370"/>
                <a:gd name="T110" fmla="*/ 785 w 825"/>
                <a:gd name="T111" fmla="*/ 41 h 370"/>
                <a:gd name="T112" fmla="*/ 763 w 825"/>
                <a:gd name="T113" fmla="*/ 31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25" h="370">
                  <a:moveTo>
                    <a:pt x="763" y="31"/>
                  </a:moveTo>
                  <a:cubicBezTo>
                    <a:pt x="762" y="31"/>
                    <a:pt x="761" y="30"/>
                    <a:pt x="760" y="30"/>
                  </a:cubicBezTo>
                  <a:cubicBezTo>
                    <a:pt x="759" y="29"/>
                    <a:pt x="758" y="29"/>
                    <a:pt x="757" y="28"/>
                  </a:cubicBezTo>
                  <a:cubicBezTo>
                    <a:pt x="756" y="28"/>
                    <a:pt x="755" y="28"/>
                    <a:pt x="754" y="27"/>
                  </a:cubicBezTo>
                  <a:cubicBezTo>
                    <a:pt x="753" y="27"/>
                    <a:pt x="751" y="26"/>
                    <a:pt x="750" y="26"/>
                  </a:cubicBezTo>
                  <a:cubicBezTo>
                    <a:pt x="743" y="22"/>
                    <a:pt x="734" y="19"/>
                    <a:pt x="726" y="16"/>
                  </a:cubicBezTo>
                  <a:cubicBezTo>
                    <a:pt x="717" y="12"/>
                    <a:pt x="709" y="9"/>
                    <a:pt x="699" y="7"/>
                  </a:cubicBezTo>
                  <a:cubicBezTo>
                    <a:pt x="690" y="5"/>
                    <a:pt x="680" y="3"/>
                    <a:pt x="669" y="2"/>
                  </a:cubicBezTo>
                  <a:cubicBezTo>
                    <a:pt x="659" y="1"/>
                    <a:pt x="648" y="0"/>
                    <a:pt x="636" y="1"/>
                  </a:cubicBezTo>
                  <a:cubicBezTo>
                    <a:pt x="618" y="2"/>
                    <a:pt x="601" y="4"/>
                    <a:pt x="584" y="7"/>
                  </a:cubicBezTo>
                  <a:cubicBezTo>
                    <a:pt x="568" y="9"/>
                    <a:pt x="551" y="12"/>
                    <a:pt x="535" y="15"/>
                  </a:cubicBezTo>
                  <a:cubicBezTo>
                    <a:pt x="519" y="18"/>
                    <a:pt x="503" y="22"/>
                    <a:pt x="488" y="25"/>
                  </a:cubicBezTo>
                  <a:cubicBezTo>
                    <a:pt x="473" y="29"/>
                    <a:pt x="457" y="33"/>
                    <a:pt x="443" y="37"/>
                  </a:cubicBezTo>
                  <a:cubicBezTo>
                    <a:pt x="432" y="40"/>
                    <a:pt x="421" y="43"/>
                    <a:pt x="412" y="47"/>
                  </a:cubicBezTo>
                  <a:cubicBezTo>
                    <a:pt x="402" y="50"/>
                    <a:pt x="394" y="54"/>
                    <a:pt x="386" y="57"/>
                  </a:cubicBezTo>
                  <a:cubicBezTo>
                    <a:pt x="378" y="61"/>
                    <a:pt x="372" y="66"/>
                    <a:pt x="366" y="70"/>
                  </a:cubicBezTo>
                  <a:cubicBezTo>
                    <a:pt x="360" y="75"/>
                    <a:pt x="355" y="80"/>
                    <a:pt x="351" y="85"/>
                  </a:cubicBezTo>
                  <a:cubicBezTo>
                    <a:pt x="348" y="90"/>
                    <a:pt x="346" y="95"/>
                    <a:pt x="344" y="100"/>
                  </a:cubicBezTo>
                  <a:cubicBezTo>
                    <a:pt x="342" y="104"/>
                    <a:pt x="340" y="109"/>
                    <a:pt x="338" y="114"/>
                  </a:cubicBezTo>
                  <a:cubicBezTo>
                    <a:pt x="336" y="119"/>
                    <a:pt x="333" y="124"/>
                    <a:pt x="329" y="128"/>
                  </a:cubicBezTo>
                  <a:cubicBezTo>
                    <a:pt x="326" y="133"/>
                    <a:pt x="321" y="138"/>
                    <a:pt x="314" y="142"/>
                  </a:cubicBezTo>
                  <a:cubicBezTo>
                    <a:pt x="300" y="153"/>
                    <a:pt x="280" y="161"/>
                    <a:pt x="258" y="168"/>
                  </a:cubicBezTo>
                  <a:cubicBezTo>
                    <a:pt x="235" y="175"/>
                    <a:pt x="210" y="181"/>
                    <a:pt x="183" y="186"/>
                  </a:cubicBezTo>
                  <a:cubicBezTo>
                    <a:pt x="157" y="192"/>
                    <a:pt x="130" y="197"/>
                    <a:pt x="105" y="204"/>
                  </a:cubicBezTo>
                  <a:cubicBezTo>
                    <a:pt x="80" y="210"/>
                    <a:pt x="56" y="217"/>
                    <a:pt x="37" y="226"/>
                  </a:cubicBezTo>
                  <a:cubicBezTo>
                    <a:pt x="19" y="235"/>
                    <a:pt x="9" y="243"/>
                    <a:pt x="5" y="253"/>
                  </a:cubicBezTo>
                  <a:cubicBezTo>
                    <a:pt x="0" y="262"/>
                    <a:pt x="1" y="271"/>
                    <a:pt x="7" y="281"/>
                  </a:cubicBezTo>
                  <a:cubicBezTo>
                    <a:pt x="12" y="290"/>
                    <a:pt x="21" y="299"/>
                    <a:pt x="32" y="308"/>
                  </a:cubicBezTo>
                  <a:cubicBezTo>
                    <a:pt x="43" y="317"/>
                    <a:pt x="57" y="325"/>
                    <a:pt x="71" y="332"/>
                  </a:cubicBezTo>
                  <a:cubicBezTo>
                    <a:pt x="80" y="337"/>
                    <a:pt x="89" y="341"/>
                    <a:pt x="99" y="345"/>
                  </a:cubicBezTo>
                  <a:cubicBezTo>
                    <a:pt x="108" y="349"/>
                    <a:pt x="119" y="353"/>
                    <a:pt x="130" y="356"/>
                  </a:cubicBezTo>
                  <a:cubicBezTo>
                    <a:pt x="141" y="360"/>
                    <a:pt x="153" y="363"/>
                    <a:pt x="165" y="365"/>
                  </a:cubicBezTo>
                  <a:cubicBezTo>
                    <a:pt x="178" y="367"/>
                    <a:pt x="191" y="369"/>
                    <a:pt x="205" y="369"/>
                  </a:cubicBezTo>
                  <a:cubicBezTo>
                    <a:pt x="223" y="370"/>
                    <a:pt x="240" y="370"/>
                    <a:pt x="256" y="368"/>
                  </a:cubicBezTo>
                  <a:cubicBezTo>
                    <a:pt x="272" y="366"/>
                    <a:pt x="287" y="362"/>
                    <a:pt x="301" y="358"/>
                  </a:cubicBezTo>
                  <a:cubicBezTo>
                    <a:pt x="314" y="354"/>
                    <a:pt x="328" y="349"/>
                    <a:pt x="340" y="344"/>
                  </a:cubicBezTo>
                  <a:cubicBezTo>
                    <a:pt x="353" y="339"/>
                    <a:pt x="365" y="334"/>
                    <a:pt x="378" y="329"/>
                  </a:cubicBezTo>
                  <a:cubicBezTo>
                    <a:pt x="391" y="324"/>
                    <a:pt x="404" y="319"/>
                    <a:pt x="417" y="314"/>
                  </a:cubicBezTo>
                  <a:cubicBezTo>
                    <a:pt x="429" y="309"/>
                    <a:pt x="442" y="304"/>
                    <a:pt x="454" y="298"/>
                  </a:cubicBezTo>
                  <a:cubicBezTo>
                    <a:pt x="467" y="293"/>
                    <a:pt x="479" y="288"/>
                    <a:pt x="492" y="283"/>
                  </a:cubicBezTo>
                  <a:cubicBezTo>
                    <a:pt x="505" y="279"/>
                    <a:pt x="518" y="274"/>
                    <a:pt x="532" y="270"/>
                  </a:cubicBezTo>
                  <a:cubicBezTo>
                    <a:pt x="546" y="266"/>
                    <a:pt x="560" y="263"/>
                    <a:pt x="574" y="260"/>
                  </a:cubicBezTo>
                  <a:cubicBezTo>
                    <a:pt x="588" y="257"/>
                    <a:pt x="603" y="254"/>
                    <a:pt x="617" y="252"/>
                  </a:cubicBezTo>
                  <a:cubicBezTo>
                    <a:pt x="631" y="249"/>
                    <a:pt x="646" y="246"/>
                    <a:pt x="659" y="243"/>
                  </a:cubicBezTo>
                  <a:cubicBezTo>
                    <a:pt x="672" y="239"/>
                    <a:pt x="685" y="236"/>
                    <a:pt x="696" y="231"/>
                  </a:cubicBezTo>
                  <a:cubicBezTo>
                    <a:pt x="711" y="225"/>
                    <a:pt x="722" y="219"/>
                    <a:pt x="733" y="212"/>
                  </a:cubicBezTo>
                  <a:cubicBezTo>
                    <a:pt x="743" y="205"/>
                    <a:pt x="751" y="197"/>
                    <a:pt x="759" y="190"/>
                  </a:cubicBezTo>
                  <a:cubicBezTo>
                    <a:pt x="766" y="182"/>
                    <a:pt x="772" y="174"/>
                    <a:pt x="777" y="166"/>
                  </a:cubicBezTo>
                  <a:cubicBezTo>
                    <a:pt x="783" y="158"/>
                    <a:pt x="788" y="151"/>
                    <a:pt x="792" y="143"/>
                  </a:cubicBezTo>
                  <a:cubicBezTo>
                    <a:pt x="796" y="138"/>
                    <a:pt x="799" y="132"/>
                    <a:pt x="803" y="127"/>
                  </a:cubicBezTo>
                  <a:cubicBezTo>
                    <a:pt x="807" y="121"/>
                    <a:pt x="810" y="116"/>
                    <a:pt x="813" y="110"/>
                  </a:cubicBezTo>
                  <a:cubicBezTo>
                    <a:pt x="817" y="105"/>
                    <a:pt x="819" y="99"/>
                    <a:pt x="821" y="94"/>
                  </a:cubicBezTo>
                  <a:cubicBezTo>
                    <a:pt x="823" y="88"/>
                    <a:pt x="825" y="83"/>
                    <a:pt x="825" y="77"/>
                  </a:cubicBezTo>
                  <a:cubicBezTo>
                    <a:pt x="824" y="73"/>
                    <a:pt x="822" y="68"/>
                    <a:pt x="819" y="64"/>
                  </a:cubicBezTo>
                  <a:cubicBezTo>
                    <a:pt x="815" y="60"/>
                    <a:pt x="810" y="56"/>
                    <a:pt x="805" y="52"/>
                  </a:cubicBezTo>
                  <a:cubicBezTo>
                    <a:pt x="799" y="48"/>
                    <a:pt x="792" y="45"/>
                    <a:pt x="785" y="41"/>
                  </a:cubicBezTo>
                  <a:cubicBezTo>
                    <a:pt x="778" y="38"/>
                    <a:pt x="771" y="34"/>
                    <a:pt x="763" y="31"/>
                  </a:cubicBezTo>
                  <a:close/>
                </a:path>
              </a:pathLst>
            </a:custGeom>
            <a:solidFill>
              <a:srgbClr val="000000">
                <a:alpha val="2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2967534" y="8387030"/>
            <a:ext cx="1355179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7127949" y="8387030"/>
            <a:ext cx="154754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5873506" y="5567672"/>
            <a:ext cx="1537922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03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0011312" y="5212584"/>
            <a:ext cx="153151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185BA8-FC93-4AF3-9DD8-C9AF16978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C8D4DC9-6811-43FD-A9FE-426BA65B0543}"/>
              </a:ext>
            </a:extLst>
          </p:cNvPr>
          <p:cNvGrpSpPr/>
          <p:nvPr/>
        </p:nvGrpSpPr>
        <p:grpSpPr>
          <a:xfrm>
            <a:off x="14586946" y="3673592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62C94F72-875E-45C9-A64C-BDC93D0307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BEBA9ABF-0A73-40AE-B36B-120C1D21462D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BCD032B4-6DE7-470E-BD42-F8029BA6ED55}"/>
              </a:ext>
            </a:extLst>
          </p:cNvPr>
          <p:cNvSpPr/>
          <p:nvPr/>
        </p:nvSpPr>
        <p:spPr>
          <a:xfrm>
            <a:off x="16176229" y="3659917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B9BAFF1-1F37-4FDD-9F48-C41B353E85DA}"/>
              </a:ext>
            </a:extLst>
          </p:cNvPr>
          <p:cNvSpPr/>
          <p:nvPr/>
        </p:nvSpPr>
        <p:spPr>
          <a:xfrm>
            <a:off x="16176229" y="595108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33900A7-0519-4279-B4B2-8A2B50D4F38B}"/>
              </a:ext>
            </a:extLst>
          </p:cNvPr>
          <p:cNvSpPr/>
          <p:nvPr/>
        </p:nvSpPr>
        <p:spPr>
          <a:xfrm>
            <a:off x="16176229" y="8250021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F18E72F-8010-4FD7-87E6-402A6B2BC11A}"/>
              </a:ext>
            </a:extLst>
          </p:cNvPr>
          <p:cNvSpPr/>
          <p:nvPr/>
        </p:nvSpPr>
        <p:spPr>
          <a:xfrm>
            <a:off x="16176229" y="1065118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2" name="Freeform 104">
            <a:extLst>
              <a:ext uri="{FF2B5EF4-FFF2-40B4-BE49-F238E27FC236}">
                <a16:creationId xmlns:a16="http://schemas.microsoft.com/office/drawing/2014/main" id="{3FAA4435-4CB5-436A-88AA-950BAB6FD85B}"/>
              </a:ext>
            </a:extLst>
          </p:cNvPr>
          <p:cNvSpPr>
            <a:spLocks noEditPoints="1"/>
          </p:cNvSpPr>
          <p:nvPr/>
        </p:nvSpPr>
        <p:spPr bwMode="auto">
          <a:xfrm>
            <a:off x="14969992" y="10651183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3" name="Freeform 20">
            <a:extLst>
              <a:ext uri="{FF2B5EF4-FFF2-40B4-BE49-F238E27FC236}">
                <a16:creationId xmlns:a16="http://schemas.microsoft.com/office/drawing/2014/main" id="{49223237-FE27-473C-B017-67BC67232962}"/>
              </a:ext>
            </a:extLst>
          </p:cNvPr>
          <p:cNvSpPr>
            <a:spLocks noEditPoints="1"/>
          </p:cNvSpPr>
          <p:nvPr/>
        </p:nvSpPr>
        <p:spPr bwMode="auto">
          <a:xfrm>
            <a:off x="14656101" y="6081846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298F9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4" name="Freeform 69">
            <a:extLst>
              <a:ext uri="{FF2B5EF4-FFF2-40B4-BE49-F238E27FC236}">
                <a16:creationId xmlns:a16="http://schemas.microsoft.com/office/drawing/2014/main" id="{0C7E090A-3F3A-4194-A168-A86792394AC0}"/>
              </a:ext>
            </a:extLst>
          </p:cNvPr>
          <p:cNvSpPr>
            <a:spLocks noEditPoints="1"/>
          </p:cNvSpPr>
          <p:nvPr/>
        </p:nvSpPr>
        <p:spPr bwMode="auto">
          <a:xfrm>
            <a:off x="14776279" y="8430726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8FBE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310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150317" y="3433751"/>
            <a:ext cx="8083370" cy="8841998"/>
            <a:chOff x="4075158" y="1716875"/>
            <a:chExt cx="4041685" cy="4420999"/>
          </a:xfrm>
        </p:grpSpPr>
        <p:sp>
          <p:nvSpPr>
            <p:cNvPr id="48" name="Freeform 34"/>
            <p:cNvSpPr>
              <a:spLocks/>
            </p:cNvSpPr>
            <p:nvPr/>
          </p:nvSpPr>
          <p:spPr bwMode="auto">
            <a:xfrm>
              <a:off x="5729620" y="4995268"/>
              <a:ext cx="203665" cy="472704"/>
            </a:xfrm>
            <a:custGeom>
              <a:avLst/>
              <a:gdLst>
                <a:gd name="T0" fmla="*/ 28 w 240"/>
                <a:gd name="T1" fmla="*/ 557 h 557"/>
                <a:gd name="T2" fmla="*/ 14 w 240"/>
                <a:gd name="T3" fmla="*/ 553 h 557"/>
                <a:gd name="T4" fmla="*/ 7 w 240"/>
                <a:gd name="T5" fmla="*/ 519 h 557"/>
                <a:gd name="T6" fmla="*/ 190 w 240"/>
                <a:gd name="T7" fmla="*/ 246 h 557"/>
                <a:gd name="T8" fmla="*/ 190 w 240"/>
                <a:gd name="T9" fmla="*/ 25 h 557"/>
                <a:gd name="T10" fmla="*/ 215 w 240"/>
                <a:gd name="T11" fmla="*/ 0 h 557"/>
                <a:gd name="T12" fmla="*/ 240 w 240"/>
                <a:gd name="T13" fmla="*/ 25 h 557"/>
                <a:gd name="T14" fmla="*/ 240 w 240"/>
                <a:gd name="T15" fmla="*/ 253 h 557"/>
                <a:gd name="T16" fmla="*/ 235 w 240"/>
                <a:gd name="T17" fmla="*/ 267 h 557"/>
                <a:gd name="T18" fmla="*/ 49 w 240"/>
                <a:gd name="T19" fmla="*/ 546 h 557"/>
                <a:gd name="T20" fmla="*/ 28 w 240"/>
                <a:gd name="T21" fmla="*/ 557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557">
                  <a:moveTo>
                    <a:pt x="28" y="557"/>
                  </a:moveTo>
                  <a:cubicBezTo>
                    <a:pt x="23" y="557"/>
                    <a:pt x="18" y="556"/>
                    <a:pt x="14" y="553"/>
                  </a:cubicBezTo>
                  <a:cubicBezTo>
                    <a:pt x="3" y="546"/>
                    <a:pt x="0" y="530"/>
                    <a:pt x="7" y="519"/>
                  </a:cubicBezTo>
                  <a:cubicBezTo>
                    <a:pt x="190" y="246"/>
                    <a:pt x="190" y="246"/>
                    <a:pt x="190" y="246"/>
                  </a:cubicBezTo>
                  <a:cubicBezTo>
                    <a:pt x="190" y="25"/>
                    <a:pt x="190" y="25"/>
                    <a:pt x="190" y="25"/>
                  </a:cubicBezTo>
                  <a:cubicBezTo>
                    <a:pt x="190" y="11"/>
                    <a:pt x="201" y="0"/>
                    <a:pt x="215" y="0"/>
                  </a:cubicBezTo>
                  <a:cubicBezTo>
                    <a:pt x="229" y="0"/>
                    <a:pt x="240" y="11"/>
                    <a:pt x="240" y="25"/>
                  </a:cubicBezTo>
                  <a:cubicBezTo>
                    <a:pt x="240" y="253"/>
                    <a:pt x="240" y="253"/>
                    <a:pt x="240" y="253"/>
                  </a:cubicBezTo>
                  <a:cubicBezTo>
                    <a:pt x="240" y="258"/>
                    <a:pt x="238" y="263"/>
                    <a:pt x="235" y="267"/>
                  </a:cubicBezTo>
                  <a:cubicBezTo>
                    <a:pt x="49" y="546"/>
                    <a:pt x="49" y="546"/>
                    <a:pt x="49" y="546"/>
                  </a:cubicBezTo>
                  <a:cubicBezTo>
                    <a:pt x="44" y="554"/>
                    <a:pt x="36" y="557"/>
                    <a:pt x="28" y="557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9" name="Freeform 35"/>
            <p:cNvSpPr>
              <a:spLocks/>
            </p:cNvSpPr>
            <p:nvPr/>
          </p:nvSpPr>
          <p:spPr bwMode="auto">
            <a:xfrm>
              <a:off x="6233214" y="4995268"/>
              <a:ext cx="203665" cy="472704"/>
            </a:xfrm>
            <a:custGeom>
              <a:avLst/>
              <a:gdLst>
                <a:gd name="T0" fmla="*/ 212 w 240"/>
                <a:gd name="T1" fmla="*/ 557 h 557"/>
                <a:gd name="T2" fmla="*/ 191 w 240"/>
                <a:gd name="T3" fmla="*/ 546 h 557"/>
                <a:gd name="T4" fmla="*/ 4 w 240"/>
                <a:gd name="T5" fmla="*/ 267 h 557"/>
                <a:gd name="T6" fmla="*/ 0 w 240"/>
                <a:gd name="T7" fmla="*/ 253 h 557"/>
                <a:gd name="T8" fmla="*/ 0 w 240"/>
                <a:gd name="T9" fmla="*/ 25 h 557"/>
                <a:gd name="T10" fmla="*/ 25 w 240"/>
                <a:gd name="T11" fmla="*/ 0 h 557"/>
                <a:gd name="T12" fmla="*/ 50 w 240"/>
                <a:gd name="T13" fmla="*/ 25 h 557"/>
                <a:gd name="T14" fmla="*/ 50 w 240"/>
                <a:gd name="T15" fmla="*/ 246 h 557"/>
                <a:gd name="T16" fmla="*/ 232 w 240"/>
                <a:gd name="T17" fmla="*/ 519 h 557"/>
                <a:gd name="T18" fmla="*/ 225 w 240"/>
                <a:gd name="T19" fmla="*/ 553 h 557"/>
                <a:gd name="T20" fmla="*/ 212 w 240"/>
                <a:gd name="T21" fmla="*/ 557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557">
                  <a:moveTo>
                    <a:pt x="212" y="557"/>
                  </a:moveTo>
                  <a:cubicBezTo>
                    <a:pt x="204" y="557"/>
                    <a:pt x="196" y="554"/>
                    <a:pt x="191" y="546"/>
                  </a:cubicBezTo>
                  <a:cubicBezTo>
                    <a:pt x="4" y="267"/>
                    <a:pt x="4" y="267"/>
                    <a:pt x="4" y="267"/>
                  </a:cubicBezTo>
                  <a:cubicBezTo>
                    <a:pt x="2" y="263"/>
                    <a:pt x="0" y="258"/>
                    <a:pt x="0" y="25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246"/>
                    <a:pt x="50" y="246"/>
                    <a:pt x="50" y="246"/>
                  </a:cubicBezTo>
                  <a:cubicBezTo>
                    <a:pt x="232" y="519"/>
                    <a:pt x="232" y="519"/>
                    <a:pt x="232" y="519"/>
                  </a:cubicBezTo>
                  <a:cubicBezTo>
                    <a:pt x="240" y="530"/>
                    <a:pt x="237" y="546"/>
                    <a:pt x="225" y="553"/>
                  </a:cubicBezTo>
                  <a:cubicBezTo>
                    <a:pt x="221" y="556"/>
                    <a:pt x="216" y="557"/>
                    <a:pt x="212" y="557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0" name="Freeform 36"/>
            <p:cNvSpPr>
              <a:spLocks/>
            </p:cNvSpPr>
            <p:nvPr/>
          </p:nvSpPr>
          <p:spPr bwMode="auto">
            <a:xfrm>
              <a:off x="5555050" y="4498497"/>
              <a:ext cx="1078309" cy="471984"/>
            </a:xfrm>
            <a:custGeom>
              <a:avLst/>
              <a:gdLst>
                <a:gd name="T0" fmla="*/ 1210 w 1270"/>
                <a:gd name="T1" fmla="*/ 90 h 556"/>
                <a:gd name="T2" fmla="*/ 827 w 1270"/>
                <a:gd name="T3" fmla="*/ 0 h 556"/>
                <a:gd name="T4" fmla="*/ 635 w 1270"/>
                <a:gd name="T5" fmla="*/ 81 h 556"/>
                <a:gd name="T6" fmla="*/ 444 w 1270"/>
                <a:gd name="T7" fmla="*/ 0 h 556"/>
                <a:gd name="T8" fmla="*/ 60 w 1270"/>
                <a:gd name="T9" fmla="*/ 90 h 556"/>
                <a:gd name="T10" fmla="*/ 0 w 1270"/>
                <a:gd name="T11" fmla="*/ 203 h 556"/>
                <a:gd name="T12" fmla="*/ 44 w 1270"/>
                <a:gd name="T13" fmla="*/ 308 h 556"/>
                <a:gd name="T14" fmla="*/ 196 w 1270"/>
                <a:gd name="T15" fmla="*/ 519 h 556"/>
                <a:gd name="T16" fmla="*/ 616 w 1270"/>
                <a:gd name="T17" fmla="*/ 357 h 556"/>
                <a:gd name="T18" fmla="*/ 1037 w 1270"/>
                <a:gd name="T19" fmla="*/ 532 h 556"/>
                <a:gd name="T20" fmla="*/ 1033 w 1270"/>
                <a:gd name="T21" fmla="*/ 556 h 556"/>
                <a:gd name="T22" fmla="*/ 1227 w 1270"/>
                <a:gd name="T23" fmla="*/ 308 h 556"/>
                <a:gd name="T24" fmla="*/ 1270 w 1270"/>
                <a:gd name="T25" fmla="*/ 203 h 556"/>
                <a:gd name="T26" fmla="*/ 1210 w 1270"/>
                <a:gd name="T27" fmla="*/ 9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0" h="556">
                  <a:moveTo>
                    <a:pt x="1210" y="90"/>
                  </a:moveTo>
                  <a:cubicBezTo>
                    <a:pt x="827" y="0"/>
                    <a:pt x="827" y="0"/>
                    <a:pt x="827" y="0"/>
                  </a:cubicBezTo>
                  <a:cubicBezTo>
                    <a:pt x="635" y="81"/>
                    <a:pt x="635" y="81"/>
                    <a:pt x="635" y="81"/>
                  </a:cubicBezTo>
                  <a:cubicBezTo>
                    <a:pt x="444" y="0"/>
                    <a:pt x="444" y="0"/>
                    <a:pt x="444" y="0"/>
                  </a:cubicBezTo>
                  <a:cubicBezTo>
                    <a:pt x="60" y="90"/>
                    <a:pt x="60" y="90"/>
                    <a:pt x="60" y="90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44" y="308"/>
                    <a:pt x="44" y="308"/>
                    <a:pt x="44" y="308"/>
                  </a:cubicBezTo>
                  <a:cubicBezTo>
                    <a:pt x="44" y="308"/>
                    <a:pt x="100" y="424"/>
                    <a:pt x="196" y="519"/>
                  </a:cubicBezTo>
                  <a:cubicBezTo>
                    <a:pt x="212" y="428"/>
                    <a:pt x="394" y="357"/>
                    <a:pt x="616" y="357"/>
                  </a:cubicBezTo>
                  <a:cubicBezTo>
                    <a:pt x="849" y="357"/>
                    <a:pt x="1037" y="435"/>
                    <a:pt x="1037" y="532"/>
                  </a:cubicBezTo>
                  <a:cubicBezTo>
                    <a:pt x="1037" y="540"/>
                    <a:pt x="1035" y="548"/>
                    <a:pt x="1033" y="556"/>
                  </a:cubicBezTo>
                  <a:cubicBezTo>
                    <a:pt x="1154" y="458"/>
                    <a:pt x="1227" y="308"/>
                    <a:pt x="1227" y="308"/>
                  </a:cubicBezTo>
                  <a:cubicBezTo>
                    <a:pt x="1270" y="203"/>
                    <a:pt x="1270" y="203"/>
                    <a:pt x="1270" y="203"/>
                  </a:cubicBezTo>
                  <a:cubicBezTo>
                    <a:pt x="1210" y="90"/>
                    <a:pt x="1210" y="90"/>
                    <a:pt x="1210" y="90"/>
                  </a:cubicBezTo>
                </a:path>
              </a:pathLst>
            </a:custGeom>
            <a:solidFill>
              <a:srgbClr val="1F3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1" name="Freeform 37"/>
            <p:cNvSpPr>
              <a:spLocks/>
            </p:cNvSpPr>
            <p:nvPr/>
          </p:nvSpPr>
          <p:spPr bwMode="auto">
            <a:xfrm>
              <a:off x="5555050" y="4498497"/>
              <a:ext cx="1078309" cy="471984"/>
            </a:xfrm>
            <a:custGeom>
              <a:avLst/>
              <a:gdLst>
                <a:gd name="T0" fmla="*/ 827 w 1270"/>
                <a:gd name="T1" fmla="*/ 0 h 556"/>
                <a:gd name="T2" fmla="*/ 635 w 1270"/>
                <a:gd name="T3" fmla="*/ 81 h 556"/>
                <a:gd name="T4" fmla="*/ 444 w 1270"/>
                <a:gd name="T5" fmla="*/ 0 h 556"/>
                <a:gd name="T6" fmla="*/ 60 w 1270"/>
                <a:gd name="T7" fmla="*/ 90 h 556"/>
                <a:gd name="T8" fmla="*/ 0 w 1270"/>
                <a:gd name="T9" fmla="*/ 203 h 556"/>
                <a:gd name="T10" fmla="*/ 44 w 1270"/>
                <a:gd name="T11" fmla="*/ 308 h 556"/>
                <a:gd name="T12" fmla="*/ 196 w 1270"/>
                <a:gd name="T13" fmla="*/ 519 h 556"/>
                <a:gd name="T14" fmla="*/ 616 w 1270"/>
                <a:gd name="T15" fmla="*/ 357 h 556"/>
                <a:gd name="T16" fmla="*/ 1037 w 1270"/>
                <a:gd name="T17" fmla="*/ 532 h 556"/>
                <a:gd name="T18" fmla="*/ 1037 w 1270"/>
                <a:gd name="T19" fmla="*/ 532 h 556"/>
                <a:gd name="T20" fmla="*/ 1037 w 1270"/>
                <a:gd name="T21" fmla="*/ 532 h 556"/>
                <a:gd name="T22" fmla="*/ 1033 w 1270"/>
                <a:gd name="T23" fmla="*/ 556 h 556"/>
                <a:gd name="T24" fmla="*/ 1227 w 1270"/>
                <a:gd name="T25" fmla="*/ 308 h 556"/>
                <a:gd name="T26" fmla="*/ 1270 w 1270"/>
                <a:gd name="T27" fmla="*/ 203 h 556"/>
                <a:gd name="T28" fmla="*/ 1210 w 1270"/>
                <a:gd name="T29" fmla="*/ 90 h 556"/>
                <a:gd name="T30" fmla="*/ 827 w 1270"/>
                <a:gd name="T31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70" h="556">
                  <a:moveTo>
                    <a:pt x="827" y="0"/>
                  </a:moveTo>
                  <a:cubicBezTo>
                    <a:pt x="635" y="81"/>
                    <a:pt x="635" y="81"/>
                    <a:pt x="635" y="81"/>
                  </a:cubicBezTo>
                  <a:cubicBezTo>
                    <a:pt x="444" y="0"/>
                    <a:pt x="444" y="0"/>
                    <a:pt x="444" y="0"/>
                  </a:cubicBezTo>
                  <a:cubicBezTo>
                    <a:pt x="60" y="90"/>
                    <a:pt x="60" y="90"/>
                    <a:pt x="60" y="90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44" y="308"/>
                    <a:pt x="44" y="308"/>
                    <a:pt x="44" y="308"/>
                  </a:cubicBezTo>
                  <a:cubicBezTo>
                    <a:pt x="44" y="308"/>
                    <a:pt x="100" y="424"/>
                    <a:pt x="196" y="519"/>
                  </a:cubicBezTo>
                  <a:cubicBezTo>
                    <a:pt x="212" y="428"/>
                    <a:pt x="394" y="357"/>
                    <a:pt x="616" y="357"/>
                  </a:cubicBezTo>
                  <a:cubicBezTo>
                    <a:pt x="849" y="357"/>
                    <a:pt x="1037" y="435"/>
                    <a:pt x="1037" y="532"/>
                  </a:cubicBezTo>
                  <a:cubicBezTo>
                    <a:pt x="1037" y="532"/>
                    <a:pt x="1037" y="532"/>
                    <a:pt x="1037" y="532"/>
                  </a:cubicBezTo>
                  <a:cubicBezTo>
                    <a:pt x="1037" y="532"/>
                    <a:pt x="1037" y="532"/>
                    <a:pt x="1037" y="532"/>
                  </a:cubicBezTo>
                  <a:cubicBezTo>
                    <a:pt x="1037" y="540"/>
                    <a:pt x="1035" y="548"/>
                    <a:pt x="1033" y="556"/>
                  </a:cubicBezTo>
                  <a:cubicBezTo>
                    <a:pt x="1154" y="458"/>
                    <a:pt x="1227" y="308"/>
                    <a:pt x="1227" y="308"/>
                  </a:cubicBezTo>
                  <a:cubicBezTo>
                    <a:pt x="1270" y="203"/>
                    <a:pt x="1270" y="203"/>
                    <a:pt x="1270" y="203"/>
                  </a:cubicBezTo>
                  <a:cubicBezTo>
                    <a:pt x="1210" y="90"/>
                    <a:pt x="1210" y="90"/>
                    <a:pt x="1210" y="90"/>
                  </a:cubicBezTo>
                  <a:cubicBezTo>
                    <a:pt x="827" y="0"/>
                    <a:pt x="827" y="0"/>
                    <a:pt x="827" y="0"/>
                  </a:cubicBezTo>
                </a:path>
              </a:pathLst>
            </a:custGeom>
            <a:solidFill>
              <a:srgbClr val="0409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2" name="Freeform 38"/>
            <p:cNvSpPr>
              <a:spLocks/>
            </p:cNvSpPr>
            <p:nvPr/>
          </p:nvSpPr>
          <p:spPr bwMode="auto">
            <a:xfrm>
              <a:off x="5555050" y="4498497"/>
              <a:ext cx="1078309" cy="542388"/>
            </a:xfrm>
            <a:custGeom>
              <a:avLst/>
              <a:gdLst>
                <a:gd name="T0" fmla="*/ 1210 w 1270"/>
                <a:gd name="T1" fmla="*/ 90 h 639"/>
                <a:gd name="T2" fmla="*/ 827 w 1270"/>
                <a:gd name="T3" fmla="*/ 0 h 639"/>
                <a:gd name="T4" fmla="*/ 635 w 1270"/>
                <a:gd name="T5" fmla="*/ 81 h 639"/>
                <a:gd name="T6" fmla="*/ 444 w 1270"/>
                <a:gd name="T7" fmla="*/ 0 h 639"/>
                <a:gd name="T8" fmla="*/ 60 w 1270"/>
                <a:gd name="T9" fmla="*/ 90 h 639"/>
                <a:gd name="T10" fmla="*/ 0 w 1270"/>
                <a:gd name="T11" fmla="*/ 203 h 639"/>
                <a:gd name="T12" fmla="*/ 44 w 1270"/>
                <a:gd name="T13" fmla="*/ 308 h 639"/>
                <a:gd name="T14" fmla="*/ 196 w 1270"/>
                <a:gd name="T15" fmla="*/ 519 h 639"/>
                <a:gd name="T16" fmla="*/ 447 w 1270"/>
                <a:gd name="T17" fmla="*/ 639 h 639"/>
                <a:gd name="T18" fmla="*/ 635 w 1270"/>
                <a:gd name="T19" fmla="*/ 639 h 639"/>
                <a:gd name="T20" fmla="*/ 823 w 1270"/>
                <a:gd name="T21" fmla="*/ 639 h 639"/>
                <a:gd name="T22" fmla="*/ 1033 w 1270"/>
                <a:gd name="T23" fmla="*/ 556 h 639"/>
                <a:gd name="T24" fmla="*/ 1227 w 1270"/>
                <a:gd name="T25" fmla="*/ 308 h 639"/>
                <a:gd name="T26" fmla="*/ 1270 w 1270"/>
                <a:gd name="T27" fmla="*/ 203 h 639"/>
                <a:gd name="T28" fmla="*/ 1210 w 1270"/>
                <a:gd name="T29" fmla="*/ 90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0" h="639">
                  <a:moveTo>
                    <a:pt x="1210" y="90"/>
                  </a:moveTo>
                  <a:cubicBezTo>
                    <a:pt x="827" y="0"/>
                    <a:pt x="827" y="0"/>
                    <a:pt x="827" y="0"/>
                  </a:cubicBezTo>
                  <a:cubicBezTo>
                    <a:pt x="635" y="81"/>
                    <a:pt x="635" y="81"/>
                    <a:pt x="635" y="81"/>
                  </a:cubicBezTo>
                  <a:cubicBezTo>
                    <a:pt x="444" y="0"/>
                    <a:pt x="444" y="0"/>
                    <a:pt x="444" y="0"/>
                  </a:cubicBezTo>
                  <a:cubicBezTo>
                    <a:pt x="60" y="90"/>
                    <a:pt x="60" y="90"/>
                    <a:pt x="60" y="90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44" y="308"/>
                    <a:pt x="44" y="308"/>
                    <a:pt x="44" y="308"/>
                  </a:cubicBezTo>
                  <a:cubicBezTo>
                    <a:pt x="44" y="308"/>
                    <a:pt x="100" y="424"/>
                    <a:pt x="196" y="519"/>
                  </a:cubicBezTo>
                  <a:cubicBezTo>
                    <a:pt x="262" y="584"/>
                    <a:pt x="348" y="639"/>
                    <a:pt x="447" y="639"/>
                  </a:cubicBezTo>
                  <a:cubicBezTo>
                    <a:pt x="635" y="639"/>
                    <a:pt x="635" y="639"/>
                    <a:pt x="635" y="639"/>
                  </a:cubicBezTo>
                  <a:cubicBezTo>
                    <a:pt x="823" y="639"/>
                    <a:pt x="823" y="639"/>
                    <a:pt x="823" y="639"/>
                  </a:cubicBezTo>
                  <a:cubicBezTo>
                    <a:pt x="903" y="639"/>
                    <a:pt x="974" y="603"/>
                    <a:pt x="1033" y="556"/>
                  </a:cubicBezTo>
                  <a:cubicBezTo>
                    <a:pt x="1154" y="458"/>
                    <a:pt x="1227" y="308"/>
                    <a:pt x="1227" y="308"/>
                  </a:cubicBezTo>
                  <a:cubicBezTo>
                    <a:pt x="1270" y="203"/>
                    <a:pt x="1270" y="203"/>
                    <a:pt x="1270" y="203"/>
                  </a:cubicBezTo>
                  <a:lnTo>
                    <a:pt x="1210" y="9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3" name="Freeform 39"/>
            <p:cNvSpPr>
              <a:spLocks/>
            </p:cNvSpPr>
            <p:nvPr/>
          </p:nvSpPr>
          <p:spPr bwMode="auto">
            <a:xfrm>
              <a:off x="5721737" y="4788503"/>
              <a:ext cx="714083" cy="239225"/>
            </a:xfrm>
            <a:custGeom>
              <a:avLst/>
              <a:gdLst>
                <a:gd name="T0" fmla="*/ 420 w 841"/>
                <a:gd name="T1" fmla="*/ 0 h 282"/>
                <a:gd name="T2" fmla="*/ 0 w 841"/>
                <a:gd name="T3" fmla="*/ 162 h 282"/>
                <a:gd name="T4" fmla="*/ 251 w 841"/>
                <a:gd name="T5" fmla="*/ 282 h 282"/>
                <a:gd name="T6" fmla="*/ 439 w 841"/>
                <a:gd name="T7" fmla="*/ 282 h 282"/>
                <a:gd name="T8" fmla="*/ 627 w 841"/>
                <a:gd name="T9" fmla="*/ 282 h 282"/>
                <a:gd name="T10" fmla="*/ 837 w 841"/>
                <a:gd name="T11" fmla="*/ 199 h 282"/>
                <a:gd name="T12" fmla="*/ 841 w 841"/>
                <a:gd name="T13" fmla="*/ 175 h 282"/>
                <a:gd name="T14" fmla="*/ 420 w 841"/>
                <a:gd name="T15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1" h="282">
                  <a:moveTo>
                    <a:pt x="420" y="0"/>
                  </a:moveTo>
                  <a:cubicBezTo>
                    <a:pt x="198" y="0"/>
                    <a:pt x="16" y="71"/>
                    <a:pt x="0" y="162"/>
                  </a:cubicBezTo>
                  <a:cubicBezTo>
                    <a:pt x="66" y="227"/>
                    <a:pt x="152" y="282"/>
                    <a:pt x="251" y="282"/>
                  </a:cubicBezTo>
                  <a:cubicBezTo>
                    <a:pt x="439" y="282"/>
                    <a:pt x="439" y="282"/>
                    <a:pt x="439" y="282"/>
                  </a:cubicBezTo>
                  <a:cubicBezTo>
                    <a:pt x="627" y="282"/>
                    <a:pt x="627" y="282"/>
                    <a:pt x="627" y="282"/>
                  </a:cubicBezTo>
                  <a:cubicBezTo>
                    <a:pt x="707" y="282"/>
                    <a:pt x="778" y="246"/>
                    <a:pt x="837" y="199"/>
                  </a:cubicBezTo>
                  <a:cubicBezTo>
                    <a:pt x="839" y="191"/>
                    <a:pt x="841" y="183"/>
                    <a:pt x="841" y="175"/>
                  </a:cubicBezTo>
                  <a:cubicBezTo>
                    <a:pt x="841" y="78"/>
                    <a:pt x="653" y="0"/>
                    <a:pt x="420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4" name="Freeform 40"/>
            <p:cNvSpPr>
              <a:spLocks/>
            </p:cNvSpPr>
            <p:nvPr/>
          </p:nvSpPr>
          <p:spPr bwMode="auto">
            <a:xfrm>
              <a:off x="4075158" y="2046618"/>
              <a:ext cx="1687866" cy="2713376"/>
            </a:xfrm>
            <a:custGeom>
              <a:avLst/>
              <a:gdLst>
                <a:gd name="T0" fmla="*/ 1082 w 1988"/>
                <a:gd name="T1" fmla="*/ 0 h 3196"/>
                <a:gd name="T2" fmla="*/ 725 w 1988"/>
                <a:gd name="T3" fmla="*/ 2092 h 3196"/>
                <a:gd name="T4" fmla="*/ 1787 w 1988"/>
                <a:gd name="T5" fmla="*/ 3196 h 3196"/>
                <a:gd name="T6" fmla="*/ 1988 w 1988"/>
                <a:gd name="T7" fmla="*/ 3031 h 3196"/>
                <a:gd name="T8" fmla="*/ 973 w 1988"/>
                <a:gd name="T9" fmla="*/ 446 h 3196"/>
                <a:gd name="T10" fmla="*/ 1082 w 1988"/>
                <a:gd name="T11" fmla="*/ 0 h 3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88" h="3196">
                  <a:moveTo>
                    <a:pt x="1082" y="0"/>
                  </a:moveTo>
                  <a:cubicBezTo>
                    <a:pt x="2" y="274"/>
                    <a:pt x="0" y="1367"/>
                    <a:pt x="725" y="2092"/>
                  </a:cubicBezTo>
                  <a:cubicBezTo>
                    <a:pt x="1206" y="2535"/>
                    <a:pt x="1777" y="3196"/>
                    <a:pt x="1787" y="3196"/>
                  </a:cubicBezTo>
                  <a:cubicBezTo>
                    <a:pt x="1766" y="3129"/>
                    <a:pt x="1988" y="3031"/>
                    <a:pt x="1988" y="3031"/>
                  </a:cubicBezTo>
                  <a:cubicBezTo>
                    <a:pt x="1950" y="2437"/>
                    <a:pt x="1033" y="1243"/>
                    <a:pt x="973" y="446"/>
                  </a:cubicBezTo>
                  <a:cubicBezTo>
                    <a:pt x="963" y="262"/>
                    <a:pt x="1003" y="113"/>
                    <a:pt x="1082" y="0"/>
                  </a:cubicBezTo>
                  <a:close/>
                </a:path>
              </a:pathLst>
            </a:custGeom>
            <a:solidFill>
              <a:srgbClr val="AEE238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 dirty="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5" name="Freeform 41"/>
            <p:cNvSpPr>
              <a:spLocks/>
            </p:cNvSpPr>
            <p:nvPr/>
          </p:nvSpPr>
          <p:spPr bwMode="auto">
            <a:xfrm>
              <a:off x="6426461" y="2046618"/>
              <a:ext cx="1690382" cy="2713376"/>
            </a:xfrm>
            <a:custGeom>
              <a:avLst/>
              <a:gdLst>
                <a:gd name="T0" fmla="*/ 906 w 1991"/>
                <a:gd name="T1" fmla="*/ 0 h 3196"/>
                <a:gd name="T2" fmla="*/ 1266 w 1991"/>
                <a:gd name="T3" fmla="*/ 2092 h 3196"/>
                <a:gd name="T4" fmla="*/ 205 w 1991"/>
                <a:gd name="T5" fmla="*/ 3196 h 3196"/>
                <a:gd name="T6" fmla="*/ 0 w 1991"/>
                <a:gd name="T7" fmla="*/ 3031 h 3196"/>
                <a:gd name="T8" fmla="*/ 1014 w 1991"/>
                <a:gd name="T9" fmla="*/ 446 h 3196"/>
                <a:gd name="T10" fmla="*/ 906 w 1991"/>
                <a:gd name="T11" fmla="*/ 0 h 3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1" h="3196">
                  <a:moveTo>
                    <a:pt x="906" y="0"/>
                  </a:moveTo>
                  <a:cubicBezTo>
                    <a:pt x="1986" y="274"/>
                    <a:pt x="1991" y="1367"/>
                    <a:pt x="1266" y="2092"/>
                  </a:cubicBezTo>
                  <a:cubicBezTo>
                    <a:pt x="785" y="2535"/>
                    <a:pt x="214" y="3196"/>
                    <a:pt x="205" y="3196"/>
                  </a:cubicBezTo>
                  <a:cubicBezTo>
                    <a:pt x="225" y="3129"/>
                    <a:pt x="0" y="3031"/>
                    <a:pt x="0" y="3031"/>
                  </a:cubicBezTo>
                  <a:cubicBezTo>
                    <a:pt x="38" y="2437"/>
                    <a:pt x="954" y="1243"/>
                    <a:pt x="1014" y="446"/>
                  </a:cubicBezTo>
                  <a:cubicBezTo>
                    <a:pt x="1029" y="258"/>
                    <a:pt x="984" y="113"/>
                    <a:pt x="906" y="0"/>
                  </a:cubicBezTo>
                  <a:close/>
                </a:path>
              </a:pathLst>
            </a:custGeom>
            <a:solidFill>
              <a:srgbClr val="40C0CB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6" name="Freeform 42"/>
            <p:cNvSpPr>
              <a:spLocks/>
            </p:cNvSpPr>
            <p:nvPr/>
          </p:nvSpPr>
          <p:spPr bwMode="auto">
            <a:xfrm>
              <a:off x="4891973" y="1716875"/>
              <a:ext cx="1202233" cy="2903032"/>
            </a:xfrm>
            <a:custGeom>
              <a:avLst/>
              <a:gdLst>
                <a:gd name="T0" fmla="*/ 1168 w 1416"/>
                <a:gd name="T1" fmla="*/ 0 h 3419"/>
                <a:gd name="T2" fmla="*/ 120 w 1416"/>
                <a:gd name="T3" fmla="*/ 388 h 3419"/>
                <a:gd name="T4" fmla="*/ 11 w 1416"/>
                <a:gd name="T5" fmla="*/ 834 h 3419"/>
                <a:gd name="T6" fmla="*/ 1026 w 1416"/>
                <a:gd name="T7" fmla="*/ 3419 h 3419"/>
                <a:gd name="T8" fmla="*/ 1416 w 1416"/>
                <a:gd name="T9" fmla="*/ 3379 h 3419"/>
                <a:gd name="T10" fmla="*/ 1416 w 1416"/>
                <a:gd name="T11" fmla="*/ 120 h 3419"/>
                <a:gd name="T12" fmla="*/ 1168 w 1416"/>
                <a:gd name="T13" fmla="*/ 0 h 3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6" h="3419">
                  <a:moveTo>
                    <a:pt x="1168" y="0"/>
                  </a:moveTo>
                  <a:cubicBezTo>
                    <a:pt x="990" y="0"/>
                    <a:pt x="374" y="22"/>
                    <a:pt x="120" y="388"/>
                  </a:cubicBezTo>
                  <a:cubicBezTo>
                    <a:pt x="41" y="501"/>
                    <a:pt x="0" y="648"/>
                    <a:pt x="11" y="834"/>
                  </a:cubicBezTo>
                  <a:cubicBezTo>
                    <a:pt x="71" y="1631"/>
                    <a:pt x="988" y="2825"/>
                    <a:pt x="1026" y="3419"/>
                  </a:cubicBezTo>
                  <a:cubicBezTo>
                    <a:pt x="1033" y="3404"/>
                    <a:pt x="1236" y="3369"/>
                    <a:pt x="1416" y="3379"/>
                  </a:cubicBezTo>
                  <a:cubicBezTo>
                    <a:pt x="1416" y="120"/>
                    <a:pt x="1416" y="120"/>
                    <a:pt x="1416" y="120"/>
                  </a:cubicBezTo>
                  <a:cubicBezTo>
                    <a:pt x="1416" y="120"/>
                    <a:pt x="1416" y="0"/>
                    <a:pt x="1168" y="0"/>
                  </a:cubicBezTo>
                  <a:close/>
                </a:path>
              </a:pathLst>
            </a:custGeom>
            <a:solidFill>
              <a:srgbClr val="2FA2AB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7" name="Freeform 43"/>
            <p:cNvSpPr>
              <a:spLocks/>
            </p:cNvSpPr>
            <p:nvPr/>
          </p:nvSpPr>
          <p:spPr bwMode="auto">
            <a:xfrm>
              <a:off x="6094204" y="1716875"/>
              <a:ext cx="1205825" cy="2903032"/>
            </a:xfrm>
            <a:custGeom>
              <a:avLst/>
              <a:gdLst>
                <a:gd name="T0" fmla="*/ 248 w 1420"/>
                <a:gd name="T1" fmla="*/ 0 h 3419"/>
                <a:gd name="T2" fmla="*/ 1297 w 1420"/>
                <a:gd name="T3" fmla="*/ 388 h 3419"/>
                <a:gd name="T4" fmla="*/ 1405 w 1420"/>
                <a:gd name="T5" fmla="*/ 834 h 3419"/>
                <a:gd name="T6" fmla="*/ 391 w 1420"/>
                <a:gd name="T7" fmla="*/ 3419 h 3419"/>
                <a:gd name="T8" fmla="*/ 0 w 1420"/>
                <a:gd name="T9" fmla="*/ 3379 h 3419"/>
                <a:gd name="T10" fmla="*/ 0 w 1420"/>
                <a:gd name="T11" fmla="*/ 120 h 3419"/>
                <a:gd name="T12" fmla="*/ 248 w 1420"/>
                <a:gd name="T13" fmla="*/ 0 h 3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0" h="3419">
                  <a:moveTo>
                    <a:pt x="248" y="0"/>
                  </a:moveTo>
                  <a:cubicBezTo>
                    <a:pt x="426" y="0"/>
                    <a:pt x="1043" y="22"/>
                    <a:pt x="1297" y="388"/>
                  </a:cubicBezTo>
                  <a:cubicBezTo>
                    <a:pt x="1376" y="501"/>
                    <a:pt x="1420" y="646"/>
                    <a:pt x="1405" y="834"/>
                  </a:cubicBezTo>
                  <a:cubicBezTo>
                    <a:pt x="1345" y="1631"/>
                    <a:pt x="429" y="2825"/>
                    <a:pt x="391" y="3419"/>
                  </a:cubicBezTo>
                  <a:cubicBezTo>
                    <a:pt x="383" y="3404"/>
                    <a:pt x="181" y="3369"/>
                    <a:pt x="0" y="3379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0" y="0"/>
                    <a:pt x="248" y="0"/>
                  </a:cubicBez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8" name="Freeform 44"/>
            <p:cNvSpPr>
              <a:spLocks/>
            </p:cNvSpPr>
            <p:nvPr/>
          </p:nvSpPr>
          <p:spPr bwMode="auto">
            <a:xfrm>
              <a:off x="5622220" y="5350155"/>
              <a:ext cx="922059" cy="787719"/>
            </a:xfrm>
            <a:custGeom>
              <a:avLst/>
              <a:gdLst>
                <a:gd name="T0" fmla="*/ 1272 w 2567"/>
                <a:gd name="T1" fmla="*/ 0 h 2193"/>
                <a:gd name="T2" fmla="*/ 0 w 2567"/>
                <a:gd name="T3" fmla="*/ 250 h 2193"/>
                <a:gd name="T4" fmla="*/ 125 w 2567"/>
                <a:gd name="T5" fmla="*/ 1990 h 2193"/>
                <a:gd name="T6" fmla="*/ 1414 w 2567"/>
                <a:gd name="T7" fmla="*/ 2193 h 2193"/>
                <a:gd name="T8" fmla="*/ 2425 w 2567"/>
                <a:gd name="T9" fmla="*/ 1954 h 2193"/>
                <a:gd name="T10" fmla="*/ 2567 w 2567"/>
                <a:gd name="T11" fmla="*/ 205 h 2193"/>
                <a:gd name="T12" fmla="*/ 1272 w 2567"/>
                <a:gd name="T13" fmla="*/ 0 h 2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67" h="2193">
                  <a:moveTo>
                    <a:pt x="1272" y="0"/>
                  </a:moveTo>
                  <a:lnTo>
                    <a:pt x="0" y="250"/>
                  </a:lnTo>
                  <a:lnTo>
                    <a:pt x="125" y="1990"/>
                  </a:lnTo>
                  <a:lnTo>
                    <a:pt x="1414" y="2193"/>
                  </a:lnTo>
                  <a:lnTo>
                    <a:pt x="2425" y="1954"/>
                  </a:lnTo>
                  <a:lnTo>
                    <a:pt x="2567" y="205"/>
                  </a:lnTo>
                  <a:lnTo>
                    <a:pt x="1272" y="0"/>
                  </a:ln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9" name="Freeform 45"/>
            <p:cNvSpPr>
              <a:spLocks/>
            </p:cNvSpPr>
            <p:nvPr/>
          </p:nvSpPr>
          <p:spPr bwMode="auto">
            <a:xfrm>
              <a:off x="5622220" y="5350155"/>
              <a:ext cx="456898" cy="714803"/>
            </a:xfrm>
            <a:custGeom>
              <a:avLst/>
              <a:gdLst>
                <a:gd name="T0" fmla="*/ 1227 w 1272"/>
                <a:gd name="T1" fmla="*/ 1803 h 1990"/>
                <a:gd name="T2" fmla="*/ 1272 w 1272"/>
                <a:gd name="T3" fmla="*/ 0 h 1990"/>
                <a:gd name="T4" fmla="*/ 0 w 1272"/>
                <a:gd name="T5" fmla="*/ 250 h 1990"/>
                <a:gd name="T6" fmla="*/ 125 w 1272"/>
                <a:gd name="T7" fmla="*/ 1990 h 1990"/>
                <a:gd name="T8" fmla="*/ 1227 w 1272"/>
                <a:gd name="T9" fmla="*/ 1803 h 1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2" h="1990">
                  <a:moveTo>
                    <a:pt x="1227" y="1803"/>
                  </a:moveTo>
                  <a:lnTo>
                    <a:pt x="1272" y="0"/>
                  </a:lnTo>
                  <a:lnTo>
                    <a:pt x="0" y="250"/>
                  </a:lnTo>
                  <a:lnTo>
                    <a:pt x="125" y="1990"/>
                  </a:lnTo>
                  <a:lnTo>
                    <a:pt x="1227" y="1803"/>
                  </a:ln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0" name="Freeform 46"/>
            <p:cNvSpPr>
              <a:spLocks/>
            </p:cNvSpPr>
            <p:nvPr/>
          </p:nvSpPr>
          <p:spPr bwMode="auto">
            <a:xfrm>
              <a:off x="6062954" y="5350155"/>
              <a:ext cx="481324" cy="701872"/>
            </a:xfrm>
            <a:custGeom>
              <a:avLst/>
              <a:gdLst>
                <a:gd name="T0" fmla="*/ 45 w 1340"/>
                <a:gd name="T1" fmla="*/ 0 h 1954"/>
                <a:gd name="T2" fmla="*/ 1340 w 1340"/>
                <a:gd name="T3" fmla="*/ 205 h 1954"/>
                <a:gd name="T4" fmla="*/ 1198 w 1340"/>
                <a:gd name="T5" fmla="*/ 1954 h 1954"/>
                <a:gd name="T6" fmla="*/ 0 w 1340"/>
                <a:gd name="T7" fmla="*/ 1803 h 1954"/>
                <a:gd name="T8" fmla="*/ 45 w 1340"/>
                <a:gd name="T9" fmla="*/ 0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0" h="1954">
                  <a:moveTo>
                    <a:pt x="45" y="0"/>
                  </a:moveTo>
                  <a:lnTo>
                    <a:pt x="1340" y="205"/>
                  </a:lnTo>
                  <a:lnTo>
                    <a:pt x="1198" y="1954"/>
                  </a:lnTo>
                  <a:lnTo>
                    <a:pt x="0" y="180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10305964" y="4983227"/>
            <a:ext cx="154754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02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2468989" y="4983227"/>
            <a:ext cx="1537922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03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4000913" y="6029903"/>
            <a:ext cx="153151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04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8974941" y="6029903"/>
            <a:ext cx="1355179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01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D8C72DD-2E51-4F38-B867-1F64C6C75062}"/>
              </a:ext>
            </a:extLst>
          </p:cNvPr>
          <p:cNvSpPr/>
          <p:nvPr/>
        </p:nvSpPr>
        <p:spPr>
          <a:xfrm>
            <a:off x="18726172" y="392226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D5F4C9E-B40D-4AA3-8EC2-ECF712D68344}"/>
              </a:ext>
            </a:extLst>
          </p:cNvPr>
          <p:cNvSpPr/>
          <p:nvPr/>
        </p:nvSpPr>
        <p:spPr>
          <a:xfrm>
            <a:off x="18754183" y="1096294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1" name="Freeform 104">
            <a:extLst>
              <a:ext uri="{FF2B5EF4-FFF2-40B4-BE49-F238E27FC236}">
                <a16:creationId xmlns:a16="http://schemas.microsoft.com/office/drawing/2014/main" id="{0DCED834-3324-44C9-9FAD-1A8B9C990400}"/>
              </a:ext>
            </a:extLst>
          </p:cNvPr>
          <p:cNvSpPr>
            <a:spLocks noEditPoints="1"/>
          </p:cNvSpPr>
          <p:nvPr/>
        </p:nvSpPr>
        <p:spPr bwMode="auto">
          <a:xfrm>
            <a:off x="17732521" y="11118631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B8AB2B1-2134-4147-A130-212250EA8D15}"/>
              </a:ext>
            </a:extLst>
          </p:cNvPr>
          <p:cNvGrpSpPr/>
          <p:nvPr/>
        </p:nvGrpSpPr>
        <p:grpSpPr>
          <a:xfrm>
            <a:off x="1048885" y="3950597"/>
            <a:ext cx="1184782" cy="1708113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73" name="Freeform 5">
              <a:extLst>
                <a:ext uri="{FF2B5EF4-FFF2-40B4-BE49-F238E27FC236}">
                  <a16:creationId xmlns:a16="http://schemas.microsoft.com/office/drawing/2014/main" id="{AC875427-A235-4ED2-B044-05A7F25DD1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524D3415-22EB-495B-B31A-E96C4968003F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5" name="Freeform 20">
            <a:extLst>
              <a:ext uri="{FF2B5EF4-FFF2-40B4-BE49-F238E27FC236}">
                <a16:creationId xmlns:a16="http://schemas.microsoft.com/office/drawing/2014/main" id="{40FD2EB0-36B2-4FB0-9C06-346C3661DCFD}"/>
              </a:ext>
            </a:extLst>
          </p:cNvPr>
          <p:cNvSpPr>
            <a:spLocks noEditPoints="1"/>
          </p:cNvSpPr>
          <p:nvPr/>
        </p:nvSpPr>
        <p:spPr bwMode="auto">
          <a:xfrm>
            <a:off x="17253652" y="4101384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8FBE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6" name="Freeform 69">
            <a:extLst>
              <a:ext uri="{FF2B5EF4-FFF2-40B4-BE49-F238E27FC236}">
                <a16:creationId xmlns:a16="http://schemas.microsoft.com/office/drawing/2014/main" id="{70459F3A-E0D9-47A5-A386-D782BC91157E}"/>
              </a:ext>
            </a:extLst>
          </p:cNvPr>
          <p:cNvSpPr>
            <a:spLocks noEditPoints="1"/>
          </p:cNvSpPr>
          <p:nvPr/>
        </p:nvSpPr>
        <p:spPr bwMode="auto">
          <a:xfrm>
            <a:off x="1463820" y="1022923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BD1A3AD-DBE7-4A2E-8657-2DCA0227F608}"/>
              </a:ext>
            </a:extLst>
          </p:cNvPr>
          <p:cNvSpPr/>
          <p:nvPr/>
        </p:nvSpPr>
        <p:spPr>
          <a:xfrm>
            <a:off x="2700747" y="397601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CD1569E-A8AB-4A6C-B442-ACF043CBD0D4}"/>
              </a:ext>
            </a:extLst>
          </p:cNvPr>
          <p:cNvSpPr/>
          <p:nvPr/>
        </p:nvSpPr>
        <p:spPr>
          <a:xfrm>
            <a:off x="2700748" y="1001672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4C9011-9A36-474F-A596-D6E5EF70C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065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165972" y="3576709"/>
            <a:ext cx="10531488" cy="7984622"/>
            <a:chOff x="6582986" y="1788354"/>
            <a:chExt cx="5265744" cy="3992311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6599859" y="3908243"/>
              <a:ext cx="1898667" cy="105455"/>
            </a:xfrm>
            <a:custGeom>
              <a:avLst/>
              <a:gdLst>
                <a:gd name="T0" fmla="*/ 4004 w 4051"/>
                <a:gd name="T1" fmla="*/ 0 h 225"/>
                <a:gd name="T2" fmla="*/ 3964 w 4051"/>
                <a:gd name="T3" fmla="*/ 0 h 225"/>
                <a:gd name="T4" fmla="*/ 2727 w 4051"/>
                <a:gd name="T5" fmla="*/ 0 h 225"/>
                <a:gd name="T6" fmla="*/ 0 w 4051"/>
                <a:gd name="T7" fmla="*/ 222 h 225"/>
                <a:gd name="T8" fmla="*/ 2238 w 4051"/>
                <a:gd name="T9" fmla="*/ 225 h 225"/>
                <a:gd name="T10" fmla="*/ 2314 w 4051"/>
                <a:gd name="T11" fmla="*/ 225 h 225"/>
                <a:gd name="T12" fmla="*/ 2399 w 4051"/>
                <a:gd name="T13" fmla="*/ 225 h 225"/>
                <a:gd name="T14" fmla="*/ 4051 w 4051"/>
                <a:gd name="T15" fmla="*/ 0 h 225"/>
                <a:gd name="T16" fmla="*/ 4004 w 4051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1" h="225">
                  <a:moveTo>
                    <a:pt x="4004" y="0"/>
                  </a:moveTo>
                  <a:lnTo>
                    <a:pt x="3964" y="0"/>
                  </a:lnTo>
                  <a:lnTo>
                    <a:pt x="2727" y="0"/>
                  </a:lnTo>
                  <a:lnTo>
                    <a:pt x="0" y="222"/>
                  </a:lnTo>
                  <a:lnTo>
                    <a:pt x="2238" y="225"/>
                  </a:lnTo>
                  <a:lnTo>
                    <a:pt x="2314" y="225"/>
                  </a:lnTo>
                  <a:lnTo>
                    <a:pt x="2399" y="225"/>
                  </a:lnTo>
                  <a:lnTo>
                    <a:pt x="4051" y="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7519430" y="3370655"/>
              <a:ext cx="1117360" cy="599456"/>
            </a:xfrm>
            <a:custGeom>
              <a:avLst/>
              <a:gdLst>
                <a:gd name="T0" fmla="*/ 392 w 1009"/>
                <a:gd name="T1" fmla="*/ 6 h 541"/>
                <a:gd name="T2" fmla="*/ 349 w 1009"/>
                <a:gd name="T3" fmla="*/ 1 h 541"/>
                <a:gd name="T4" fmla="*/ 286 w 1009"/>
                <a:gd name="T5" fmla="*/ 3 h 541"/>
                <a:gd name="T6" fmla="*/ 244 w 1009"/>
                <a:gd name="T7" fmla="*/ 11 h 541"/>
                <a:gd name="T8" fmla="*/ 234 w 1009"/>
                <a:gd name="T9" fmla="*/ 14 h 541"/>
                <a:gd name="T10" fmla="*/ 197 w 1009"/>
                <a:gd name="T11" fmla="*/ 27 h 541"/>
                <a:gd name="T12" fmla="*/ 162 w 1009"/>
                <a:gd name="T13" fmla="*/ 45 h 541"/>
                <a:gd name="T14" fmla="*/ 152 w 1009"/>
                <a:gd name="T15" fmla="*/ 51 h 541"/>
                <a:gd name="T16" fmla="*/ 121 w 1009"/>
                <a:gd name="T17" fmla="*/ 74 h 541"/>
                <a:gd name="T18" fmla="*/ 92 w 1009"/>
                <a:gd name="T19" fmla="*/ 100 h 541"/>
                <a:gd name="T20" fmla="*/ 86 w 1009"/>
                <a:gd name="T21" fmla="*/ 107 h 541"/>
                <a:gd name="T22" fmla="*/ 60 w 1009"/>
                <a:gd name="T23" fmla="*/ 139 h 541"/>
                <a:gd name="T24" fmla="*/ 33 w 1009"/>
                <a:gd name="T25" fmla="*/ 185 h 541"/>
                <a:gd name="T26" fmla="*/ 26 w 1009"/>
                <a:gd name="T27" fmla="*/ 200 h 541"/>
                <a:gd name="T28" fmla="*/ 25 w 1009"/>
                <a:gd name="T29" fmla="*/ 202 h 541"/>
                <a:gd name="T30" fmla="*/ 16 w 1009"/>
                <a:gd name="T31" fmla="*/ 225 h 541"/>
                <a:gd name="T32" fmla="*/ 14 w 1009"/>
                <a:gd name="T33" fmla="*/ 232 h 541"/>
                <a:gd name="T34" fmla="*/ 9 w 1009"/>
                <a:gd name="T35" fmla="*/ 249 h 541"/>
                <a:gd name="T36" fmla="*/ 6 w 1009"/>
                <a:gd name="T37" fmla="*/ 262 h 541"/>
                <a:gd name="T38" fmla="*/ 4 w 1009"/>
                <a:gd name="T39" fmla="*/ 273 h 541"/>
                <a:gd name="T40" fmla="*/ 1 w 1009"/>
                <a:gd name="T41" fmla="*/ 294 h 541"/>
                <a:gd name="T42" fmla="*/ 1 w 1009"/>
                <a:gd name="T43" fmla="*/ 296 h 541"/>
                <a:gd name="T44" fmla="*/ 0 w 1009"/>
                <a:gd name="T45" fmla="*/ 320 h 541"/>
                <a:gd name="T46" fmla="*/ 0 w 1009"/>
                <a:gd name="T47" fmla="*/ 324 h 541"/>
                <a:gd name="T48" fmla="*/ 0 w 1009"/>
                <a:gd name="T49" fmla="*/ 328 h 541"/>
                <a:gd name="T50" fmla="*/ 0 w 1009"/>
                <a:gd name="T51" fmla="*/ 349 h 541"/>
                <a:gd name="T52" fmla="*/ 1 w 1009"/>
                <a:gd name="T53" fmla="*/ 359 h 541"/>
                <a:gd name="T54" fmla="*/ 2 w 1009"/>
                <a:gd name="T55" fmla="*/ 370 h 541"/>
                <a:gd name="T56" fmla="*/ 5 w 1009"/>
                <a:gd name="T57" fmla="*/ 387 h 541"/>
                <a:gd name="T58" fmla="*/ 5 w 1009"/>
                <a:gd name="T59" fmla="*/ 390 h 541"/>
                <a:gd name="T60" fmla="*/ 11 w 1009"/>
                <a:gd name="T61" fmla="*/ 413 h 541"/>
                <a:gd name="T62" fmla="*/ 12 w 1009"/>
                <a:gd name="T63" fmla="*/ 418 h 541"/>
                <a:gd name="T64" fmla="*/ 17 w 1009"/>
                <a:gd name="T65" fmla="*/ 434 h 541"/>
                <a:gd name="T66" fmla="*/ 24 w 1009"/>
                <a:gd name="T67" fmla="*/ 452 h 541"/>
                <a:gd name="T68" fmla="*/ 29 w 1009"/>
                <a:gd name="T69" fmla="*/ 463 h 541"/>
                <a:gd name="T70" fmla="*/ 41 w 1009"/>
                <a:gd name="T71" fmla="*/ 487 h 541"/>
                <a:gd name="T72" fmla="*/ 45 w 1009"/>
                <a:gd name="T73" fmla="*/ 495 h 541"/>
                <a:gd name="T74" fmla="*/ 58 w 1009"/>
                <a:gd name="T75" fmla="*/ 515 h 541"/>
                <a:gd name="T76" fmla="*/ 78 w 1009"/>
                <a:gd name="T77" fmla="*/ 541 h 541"/>
                <a:gd name="T78" fmla="*/ 809 w 1009"/>
                <a:gd name="T79" fmla="*/ 441 h 541"/>
                <a:gd name="T80" fmla="*/ 795 w 1009"/>
                <a:gd name="T81" fmla="*/ 413 h 541"/>
                <a:gd name="T82" fmla="*/ 785 w 1009"/>
                <a:gd name="T83" fmla="*/ 380 h 541"/>
                <a:gd name="T84" fmla="*/ 782 w 1009"/>
                <a:gd name="T85" fmla="*/ 347 h 541"/>
                <a:gd name="T86" fmla="*/ 783 w 1009"/>
                <a:gd name="T87" fmla="*/ 328 h 541"/>
                <a:gd name="T88" fmla="*/ 786 w 1009"/>
                <a:gd name="T89" fmla="*/ 310 h 541"/>
                <a:gd name="T90" fmla="*/ 790 w 1009"/>
                <a:gd name="T91" fmla="*/ 293 h 541"/>
                <a:gd name="T92" fmla="*/ 796 w 1009"/>
                <a:gd name="T93" fmla="*/ 277 h 541"/>
                <a:gd name="T94" fmla="*/ 814 w 1009"/>
                <a:gd name="T95" fmla="*/ 244 h 541"/>
                <a:gd name="T96" fmla="*/ 838 w 1009"/>
                <a:gd name="T97" fmla="*/ 217 h 541"/>
                <a:gd name="T98" fmla="*/ 864 w 1009"/>
                <a:gd name="T99" fmla="*/ 196 h 541"/>
                <a:gd name="T100" fmla="*/ 911 w 1009"/>
                <a:gd name="T101" fmla="*/ 174 h 541"/>
                <a:gd name="T102" fmla="*/ 933 w 1009"/>
                <a:gd name="T103" fmla="*/ 169 h 541"/>
                <a:gd name="T104" fmla="*/ 962 w 1009"/>
                <a:gd name="T105" fmla="*/ 166 h 541"/>
                <a:gd name="T106" fmla="*/ 986 w 1009"/>
                <a:gd name="T107" fmla="*/ 168 h 541"/>
                <a:gd name="T108" fmla="*/ 1009 w 1009"/>
                <a:gd name="T109" fmla="*/ 173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09" h="541">
                  <a:moveTo>
                    <a:pt x="412" y="11"/>
                  </a:moveTo>
                  <a:cubicBezTo>
                    <a:pt x="406" y="9"/>
                    <a:pt x="399" y="8"/>
                    <a:pt x="392" y="6"/>
                  </a:cubicBezTo>
                  <a:cubicBezTo>
                    <a:pt x="385" y="5"/>
                    <a:pt x="378" y="4"/>
                    <a:pt x="370" y="3"/>
                  </a:cubicBezTo>
                  <a:cubicBezTo>
                    <a:pt x="363" y="2"/>
                    <a:pt x="356" y="1"/>
                    <a:pt x="349" y="1"/>
                  </a:cubicBezTo>
                  <a:cubicBezTo>
                    <a:pt x="342" y="0"/>
                    <a:pt x="334" y="0"/>
                    <a:pt x="327" y="0"/>
                  </a:cubicBezTo>
                  <a:cubicBezTo>
                    <a:pt x="313" y="0"/>
                    <a:pt x="299" y="1"/>
                    <a:pt x="286" y="3"/>
                  </a:cubicBezTo>
                  <a:cubicBezTo>
                    <a:pt x="282" y="3"/>
                    <a:pt x="278" y="4"/>
                    <a:pt x="275" y="5"/>
                  </a:cubicBezTo>
                  <a:cubicBezTo>
                    <a:pt x="264" y="6"/>
                    <a:pt x="254" y="9"/>
                    <a:pt x="244" y="11"/>
                  </a:cubicBezTo>
                  <a:cubicBezTo>
                    <a:pt x="242" y="12"/>
                    <a:pt x="239" y="12"/>
                    <a:pt x="237" y="13"/>
                  </a:cubicBezTo>
                  <a:cubicBezTo>
                    <a:pt x="236" y="13"/>
                    <a:pt x="235" y="13"/>
                    <a:pt x="234" y="14"/>
                  </a:cubicBezTo>
                  <a:cubicBezTo>
                    <a:pt x="223" y="17"/>
                    <a:pt x="211" y="21"/>
                    <a:pt x="200" y="26"/>
                  </a:cubicBezTo>
                  <a:cubicBezTo>
                    <a:pt x="199" y="26"/>
                    <a:pt x="198" y="27"/>
                    <a:pt x="197" y="27"/>
                  </a:cubicBezTo>
                  <a:cubicBezTo>
                    <a:pt x="195" y="28"/>
                    <a:pt x="193" y="29"/>
                    <a:pt x="191" y="30"/>
                  </a:cubicBezTo>
                  <a:cubicBezTo>
                    <a:pt x="181" y="35"/>
                    <a:pt x="172" y="40"/>
                    <a:pt x="162" y="45"/>
                  </a:cubicBezTo>
                  <a:cubicBezTo>
                    <a:pt x="161" y="46"/>
                    <a:pt x="159" y="47"/>
                    <a:pt x="157" y="48"/>
                  </a:cubicBezTo>
                  <a:cubicBezTo>
                    <a:pt x="156" y="49"/>
                    <a:pt x="154" y="50"/>
                    <a:pt x="152" y="51"/>
                  </a:cubicBezTo>
                  <a:cubicBezTo>
                    <a:pt x="144" y="57"/>
                    <a:pt x="135" y="63"/>
                    <a:pt x="127" y="69"/>
                  </a:cubicBezTo>
                  <a:cubicBezTo>
                    <a:pt x="125" y="71"/>
                    <a:pt x="123" y="72"/>
                    <a:pt x="121" y="74"/>
                  </a:cubicBezTo>
                  <a:cubicBezTo>
                    <a:pt x="112" y="81"/>
                    <a:pt x="104" y="88"/>
                    <a:pt x="96" y="96"/>
                  </a:cubicBezTo>
                  <a:cubicBezTo>
                    <a:pt x="95" y="97"/>
                    <a:pt x="94" y="99"/>
                    <a:pt x="92" y="100"/>
                  </a:cubicBezTo>
                  <a:cubicBezTo>
                    <a:pt x="92" y="101"/>
                    <a:pt x="91" y="101"/>
                    <a:pt x="90" y="102"/>
                  </a:cubicBezTo>
                  <a:cubicBezTo>
                    <a:pt x="89" y="104"/>
                    <a:pt x="87" y="106"/>
                    <a:pt x="86" y="107"/>
                  </a:cubicBezTo>
                  <a:cubicBezTo>
                    <a:pt x="79" y="115"/>
                    <a:pt x="73" y="122"/>
                    <a:pt x="67" y="130"/>
                  </a:cubicBezTo>
                  <a:cubicBezTo>
                    <a:pt x="64" y="133"/>
                    <a:pt x="62" y="136"/>
                    <a:pt x="60" y="139"/>
                  </a:cubicBezTo>
                  <a:cubicBezTo>
                    <a:pt x="53" y="150"/>
                    <a:pt x="45" y="161"/>
                    <a:pt x="39" y="172"/>
                  </a:cubicBezTo>
                  <a:cubicBezTo>
                    <a:pt x="37" y="176"/>
                    <a:pt x="35" y="181"/>
                    <a:pt x="33" y="185"/>
                  </a:cubicBezTo>
                  <a:cubicBezTo>
                    <a:pt x="30" y="189"/>
                    <a:pt x="28" y="194"/>
                    <a:pt x="27" y="198"/>
                  </a:cubicBezTo>
                  <a:cubicBezTo>
                    <a:pt x="26" y="199"/>
                    <a:pt x="26" y="199"/>
                    <a:pt x="26" y="200"/>
                  </a:cubicBezTo>
                  <a:cubicBezTo>
                    <a:pt x="26" y="200"/>
                    <a:pt x="26" y="200"/>
                    <a:pt x="25" y="201"/>
                  </a:cubicBezTo>
                  <a:cubicBezTo>
                    <a:pt x="25" y="201"/>
                    <a:pt x="25" y="202"/>
                    <a:pt x="25" y="202"/>
                  </a:cubicBezTo>
                  <a:cubicBezTo>
                    <a:pt x="24" y="205"/>
                    <a:pt x="22" y="208"/>
                    <a:pt x="21" y="212"/>
                  </a:cubicBezTo>
                  <a:cubicBezTo>
                    <a:pt x="19" y="216"/>
                    <a:pt x="18" y="221"/>
                    <a:pt x="16" y="225"/>
                  </a:cubicBezTo>
                  <a:cubicBezTo>
                    <a:pt x="16" y="227"/>
                    <a:pt x="15" y="228"/>
                    <a:pt x="15" y="230"/>
                  </a:cubicBezTo>
                  <a:cubicBezTo>
                    <a:pt x="15" y="231"/>
                    <a:pt x="14" y="231"/>
                    <a:pt x="14" y="232"/>
                  </a:cubicBezTo>
                  <a:cubicBezTo>
                    <a:pt x="14" y="234"/>
                    <a:pt x="13" y="235"/>
                    <a:pt x="13" y="237"/>
                  </a:cubicBezTo>
                  <a:cubicBezTo>
                    <a:pt x="11" y="241"/>
                    <a:pt x="10" y="245"/>
                    <a:pt x="9" y="249"/>
                  </a:cubicBezTo>
                  <a:cubicBezTo>
                    <a:pt x="8" y="253"/>
                    <a:pt x="7" y="257"/>
                    <a:pt x="7" y="261"/>
                  </a:cubicBezTo>
                  <a:cubicBezTo>
                    <a:pt x="7" y="261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6"/>
                    <a:pt x="5" y="270"/>
                    <a:pt x="4" y="273"/>
                  </a:cubicBezTo>
                  <a:cubicBezTo>
                    <a:pt x="4" y="277"/>
                    <a:pt x="3" y="281"/>
                    <a:pt x="3" y="285"/>
                  </a:cubicBezTo>
                  <a:cubicBezTo>
                    <a:pt x="2" y="288"/>
                    <a:pt x="2" y="291"/>
                    <a:pt x="1" y="294"/>
                  </a:cubicBezTo>
                  <a:cubicBezTo>
                    <a:pt x="1" y="295"/>
                    <a:pt x="1" y="295"/>
                    <a:pt x="1" y="295"/>
                  </a:cubicBezTo>
                  <a:cubicBezTo>
                    <a:pt x="1" y="296"/>
                    <a:pt x="1" y="296"/>
                    <a:pt x="1" y="296"/>
                  </a:cubicBezTo>
                  <a:cubicBezTo>
                    <a:pt x="1" y="300"/>
                    <a:pt x="1" y="304"/>
                    <a:pt x="0" y="308"/>
                  </a:cubicBezTo>
                  <a:cubicBezTo>
                    <a:pt x="0" y="312"/>
                    <a:pt x="0" y="316"/>
                    <a:pt x="0" y="320"/>
                  </a:cubicBezTo>
                  <a:cubicBezTo>
                    <a:pt x="0" y="321"/>
                    <a:pt x="0" y="322"/>
                    <a:pt x="0" y="322"/>
                  </a:cubicBezTo>
                  <a:cubicBezTo>
                    <a:pt x="0" y="323"/>
                    <a:pt x="0" y="324"/>
                    <a:pt x="0" y="324"/>
                  </a:cubicBezTo>
                  <a:cubicBezTo>
                    <a:pt x="0" y="325"/>
                    <a:pt x="0" y="326"/>
                    <a:pt x="0" y="326"/>
                  </a:cubicBezTo>
                  <a:cubicBezTo>
                    <a:pt x="0" y="327"/>
                    <a:pt x="0" y="328"/>
                    <a:pt x="0" y="328"/>
                  </a:cubicBezTo>
                  <a:cubicBezTo>
                    <a:pt x="0" y="332"/>
                    <a:pt x="0" y="335"/>
                    <a:pt x="0" y="339"/>
                  </a:cubicBezTo>
                  <a:cubicBezTo>
                    <a:pt x="0" y="342"/>
                    <a:pt x="0" y="346"/>
                    <a:pt x="0" y="349"/>
                  </a:cubicBezTo>
                  <a:cubicBezTo>
                    <a:pt x="1" y="352"/>
                    <a:pt x="1" y="355"/>
                    <a:pt x="1" y="358"/>
                  </a:cubicBezTo>
                  <a:cubicBezTo>
                    <a:pt x="1" y="358"/>
                    <a:pt x="1" y="358"/>
                    <a:pt x="1" y="359"/>
                  </a:cubicBezTo>
                  <a:cubicBezTo>
                    <a:pt x="1" y="359"/>
                    <a:pt x="1" y="359"/>
                    <a:pt x="1" y="360"/>
                  </a:cubicBezTo>
                  <a:cubicBezTo>
                    <a:pt x="1" y="363"/>
                    <a:pt x="2" y="367"/>
                    <a:pt x="2" y="370"/>
                  </a:cubicBezTo>
                  <a:cubicBezTo>
                    <a:pt x="3" y="375"/>
                    <a:pt x="4" y="380"/>
                    <a:pt x="5" y="385"/>
                  </a:cubicBezTo>
                  <a:cubicBezTo>
                    <a:pt x="5" y="385"/>
                    <a:pt x="5" y="386"/>
                    <a:pt x="5" y="387"/>
                  </a:cubicBezTo>
                  <a:cubicBezTo>
                    <a:pt x="5" y="387"/>
                    <a:pt x="5" y="387"/>
                    <a:pt x="5" y="388"/>
                  </a:cubicBezTo>
                  <a:cubicBezTo>
                    <a:pt x="5" y="388"/>
                    <a:pt x="5" y="389"/>
                    <a:pt x="5" y="390"/>
                  </a:cubicBezTo>
                  <a:cubicBezTo>
                    <a:pt x="6" y="393"/>
                    <a:pt x="7" y="396"/>
                    <a:pt x="7" y="399"/>
                  </a:cubicBezTo>
                  <a:cubicBezTo>
                    <a:pt x="8" y="404"/>
                    <a:pt x="10" y="409"/>
                    <a:pt x="11" y="413"/>
                  </a:cubicBezTo>
                  <a:cubicBezTo>
                    <a:pt x="11" y="414"/>
                    <a:pt x="11" y="415"/>
                    <a:pt x="11" y="415"/>
                  </a:cubicBezTo>
                  <a:cubicBezTo>
                    <a:pt x="12" y="416"/>
                    <a:pt x="12" y="417"/>
                    <a:pt x="12" y="418"/>
                  </a:cubicBezTo>
                  <a:cubicBezTo>
                    <a:pt x="13" y="421"/>
                    <a:pt x="14" y="424"/>
                    <a:pt x="15" y="427"/>
                  </a:cubicBezTo>
                  <a:cubicBezTo>
                    <a:pt x="16" y="430"/>
                    <a:pt x="17" y="432"/>
                    <a:pt x="17" y="434"/>
                  </a:cubicBezTo>
                  <a:cubicBezTo>
                    <a:pt x="19" y="437"/>
                    <a:pt x="19" y="440"/>
                    <a:pt x="21" y="443"/>
                  </a:cubicBezTo>
                  <a:cubicBezTo>
                    <a:pt x="22" y="446"/>
                    <a:pt x="23" y="449"/>
                    <a:pt x="24" y="452"/>
                  </a:cubicBezTo>
                  <a:cubicBezTo>
                    <a:pt x="25" y="454"/>
                    <a:pt x="26" y="456"/>
                    <a:pt x="27" y="458"/>
                  </a:cubicBezTo>
                  <a:cubicBezTo>
                    <a:pt x="27" y="460"/>
                    <a:pt x="28" y="462"/>
                    <a:pt x="29" y="463"/>
                  </a:cubicBezTo>
                  <a:cubicBezTo>
                    <a:pt x="32" y="469"/>
                    <a:pt x="35" y="475"/>
                    <a:pt x="37" y="480"/>
                  </a:cubicBezTo>
                  <a:cubicBezTo>
                    <a:pt x="39" y="483"/>
                    <a:pt x="40" y="485"/>
                    <a:pt x="41" y="487"/>
                  </a:cubicBezTo>
                  <a:cubicBezTo>
                    <a:pt x="42" y="489"/>
                    <a:pt x="42" y="490"/>
                    <a:pt x="43" y="491"/>
                  </a:cubicBezTo>
                  <a:cubicBezTo>
                    <a:pt x="44" y="492"/>
                    <a:pt x="44" y="493"/>
                    <a:pt x="45" y="495"/>
                  </a:cubicBezTo>
                  <a:cubicBezTo>
                    <a:pt x="48" y="499"/>
                    <a:pt x="51" y="504"/>
                    <a:pt x="54" y="508"/>
                  </a:cubicBezTo>
                  <a:cubicBezTo>
                    <a:pt x="55" y="510"/>
                    <a:pt x="57" y="513"/>
                    <a:pt x="58" y="515"/>
                  </a:cubicBezTo>
                  <a:cubicBezTo>
                    <a:pt x="59" y="515"/>
                    <a:pt x="59" y="516"/>
                    <a:pt x="59" y="516"/>
                  </a:cubicBezTo>
                  <a:cubicBezTo>
                    <a:pt x="65" y="525"/>
                    <a:pt x="71" y="533"/>
                    <a:pt x="78" y="541"/>
                  </a:cubicBezTo>
                  <a:cubicBezTo>
                    <a:pt x="825" y="464"/>
                    <a:pt x="825" y="464"/>
                    <a:pt x="825" y="464"/>
                  </a:cubicBezTo>
                  <a:cubicBezTo>
                    <a:pt x="819" y="457"/>
                    <a:pt x="814" y="449"/>
                    <a:pt x="809" y="441"/>
                  </a:cubicBezTo>
                  <a:cubicBezTo>
                    <a:pt x="808" y="440"/>
                    <a:pt x="807" y="438"/>
                    <a:pt x="806" y="437"/>
                  </a:cubicBezTo>
                  <a:cubicBezTo>
                    <a:pt x="802" y="429"/>
                    <a:pt x="798" y="421"/>
                    <a:pt x="795" y="413"/>
                  </a:cubicBezTo>
                  <a:cubicBezTo>
                    <a:pt x="794" y="411"/>
                    <a:pt x="793" y="409"/>
                    <a:pt x="793" y="408"/>
                  </a:cubicBezTo>
                  <a:cubicBezTo>
                    <a:pt x="789" y="399"/>
                    <a:pt x="787" y="390"/>
                    <a:pt x="785" y="380"/>
                  </a:cubicBezTo>
                  <a:cubicBezTo>
                    <a:pt x="785" y="380"/>
                    <a:pt x="785" y="380"/>
                    <a:pt x="785" y="379"/>
                  </a:cubicBezTo>
                  <a:cubicBezTo>
                    <a:pt x="783" y="369"/>
                    <a:pt x="782" y="358"/>
                    <a:pt x="782" y="347"/>
                  </a:cubicBezTo>
                  <a:cubicBezTo>
                    <a:pt x="782" y="341"/>
                    <a:pt x="782" y="335"/>
                    <a:pt x="783" y="329"/>
                  </a:cubicBezTo>
                  <a:cubicBezTo>
                    <a:pt x="783" y="329"/>
                    <a:pt x="783" y="328"/>
                    <a:pt x="783" y="328"/>
                  </a:cubicBezTo>
                  <a:cubicBezTo>
                    <a:pt x="783" y="322"/>
                    <a:pt x="784" y="317"/>
                    <a:pt x="786" y="311"/>
                  </a:cubicBezTo>
                  <a:cubicBezTo>
                    <a:pt x="786" y="311"/>
                    <a:pt x="786" y="311"/>
                    <a:pt x="786" y="310"/>
                  </a:cubicBezTo>
                  <a:cubicBezTo>
                    <a:pt x="787" y="305"/>
                    <a:pt x="788" y="299"/>
                    <a:pt x="790" y="294"/>
                  </a:cubicBezTo>
                  <a:cubicBezTo>
                    <a:pt x="790" y="294"/>
                    <a:pt x="790" y="293"/>
                    <a:pt x="790" y="293"/>
                  </a:cubicBezTo>
                  <a:cubicBezTo>
                    <a:pt x="792" y="288"/>
                    <a:pt x="794" y="282"/>
                    <a:pt x="796" y="277"/>
                  </a:cubicBezTo>
                  <a:cubicBezTo>
                    <a:pt x="796" y="277"/>
                    <a:pt x="796" y="277"/>
                    <a:pt x="796" y="277"/>
                  </a:cubicBezTo>
                  <a:cubicBezTo>
                    <a:pt x="800" y="267"/>
                    <a:pt x="805" y="259"/>
                    <a:pt x="811" y="250"/>
                  </a:cubicBezTo>
                  <a:cubicBezTo>
                    <a:pt x="812" y="248"/>
                    <a:pt x="813" y="246"/>
                    <a:pt x="814" y="244"/>
                  </a:cubicBezTo>
                  <a:cubicBezTo>
                    <a:pt x="820" y="236"/>
                    <a:pt x="827" y="228"/>
                    <a:pt x="834" y="221"/>
                  </a:cubicBezTo>
                  <a:cubicBezTo>
                    <a:pt x="835" y="219"/>
                    <a:pt x="837" y="218"/>
                    <a:pt x="838" y="217"/>
                  </a:cubicBezTo>
                  <a:cubicBezTo>
                    <a:pt x="844" y="211"/>
                    <a:pt x="851" y="205"/>
                    <a:pt x="858" y="200"/>
                  </a:cubicBezTo>
                  <a:cubicBezTo>
                    <a:pt x="860" y="199"/>
                    <a:pt x="862" y="197"/>
                    <a:pt x="864" y="196"/>
                  </a:cubicBezTo>
                  <a:cubicBezTo>
                    <a:pt x="873" y="190"/>
                    <a:pt x="882" y="185"/>
                    <a:pt x="891" y="181"/>
                  </a:cubicBezTo>
                  <a:cubicBezTo>
                    <a:pt x="898" y="178"/>
                    <a:pt x="904" y="176"/>
                    <a:pt x="911" y="174"/>
                  </a:cubicBezTo>
                  <a:cubicBezTo>
                    <a:pt x="913" y="173"/>
                    <a:pt x="915" y="173"/>
                    <a:pt x="917" y="172"/>
                  </a:cubicBezTo>
                  <a:cubicBezTo>
                    <a:pt x="922" y="171"/>
                    <a:pt x="928" y="170"/>
                    <a:pt x="933" y="169"/>
                  </a:cubicBezTo>
                  <a:cubicBezTo>
                    <a:pt x="935" y="169"/>
                    <a:pt x="937" y="168"/>
                    <a:pt x="940" y="168"/>
                  </a:cubicBezTo>
                  <a:cubicBezTo>
                    <a:pt x="947" y="167"/>
                    <a:pt x="955" y="166"/>
                    <a:pt x="962" y="166"/>
                  </a:cubicBezTo>
                  <a:cubicBezTo>
                    <a:pt x="966" y="166"/>
                    <a:pt x="970" y="167"/>
                    <a:pt x="974" y="167"/>
                  </a:cubicBezTo>
                  <a:cubicBezTo>
                    <a:pt x="978" y="167"/>
                    <a:pt x="982" y="167"/>
                    <a:pt x="986" y="168"/>
                  </a:cubicBezTo>
                  <a:cubicBezTo>
                    <a:pt x="990" y="169"/>
                    <a:pt x="994" y="169"/>
                    <a:pt x="998" y="170"/>
                  </a:cubicBezTo>
                  <a:cubicBezTo>
                    <a:pt x="1002" y="171"/>
                    <a:pt x="1006" y="172"/>
                    <a:pt x="1009" y="173"/>
                  </a:cubicBezTo>
                  <a:lnTo>
                    <a:pt x="412" y="11"/>
                  </a:lnTo>
                  <a:close/>
                </a:path>
              </a:pathLst>
            </a:custGeom>
            <a:solidFill>
              <a:srgbClr val="729600"/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7955782" y="3423149"/>
              <a:ext cx="805212" cy="590551"/>
            </a:xfrm>
            <a:custGeom>
              <a:avLst/>
              <a:gdLst>
                <a:gd name="T0" fmla="*/ 727 w 727"/>
                <a:gd name="T1" fmla="*/ 290 h 533"/>
                <a:gd name="T2" fmla="*/ 726 w 727"/>
                <a:gd name="T3" fmla="*/ 279 h 533"/>
                <a:gd name="T4" fmla="*/ 725 w 727"/>
                <a:gd name="T5" fmla="*/ 272 h 533"/>
                <a:gd name="T6" fmla="*/ 724 w 727"/>
                <a:gd name="T7" fmla="*/ 265 h 533"/>
                <a:gd name="T8" fmla="*/ 720 w 727"/>
                <a:gd name="T9" fmla="*/ 252 h 533"/>
                <a:gd name="T10" fmla="*/ 718 w 727"/>
                <a:gd name="T11" fmla="*/ 247 h 533"/>
                <a:gd name="T12" fmla="*/ 708 w 727"/>
                <a:gd name="T13" fmla="*/ 224 h 533"/>
                <a:gd name="T14" fmla="*/ 693 w 727"/>
                <a:gd name="T15" fmla="*/ 201 h 533"/>
                <a:gd name="T16" fmla="*/ 691 w 727"/>
                <a:gd name="T17" fmla="*/ 199 h 533"/>
                <a:gd name="T18" fmla="*/ 672 w 727"/>
                <a:gd name="T19" fmla="*/ 180 h 533"/>
                <a:gd name="T20" fmla="*/ 664 w 727"/>
                <a:gd name="T21" fmla="*/ 174 h 533"/>
                <a:gd name="T22" fmla="*/ 650 w 727"/>
                <a:gd name="T23" fmla="*/ 164 h 533"/>
                <a:gd name="T24" fmla="*/ 640 w 727"/>
                <a:gd name="T25" fmla="*/ 158 h 533"/>
                <a:gd name="T26" fmla="*/ 631 w 727"/>
                <a:gd name="T27" fmla="*/ 154 h 533"/>
                <a:gd name="T28" fmla="*/ 627 w 727"/>
                <a:gd name="T29" fmla="*/ 152 h 533"/>
                <a:gd name="T30" fmla="*/ 616 w 727"/>
                <a:gd name="T31" fmla="*/ 148 h 533"/>
                <a:gd name="T32" fmla="*/ 609 w 727"/>
                <a:gd name="T33" fmla="*/ 146 h 533"/>
                <a:gd name="T34" fmla="*/ 0 w 727"/>
                <a:gd name="T35" fmla="*/ 0 h 533"/>
                <a:gd name="T36" fmla="*/ 24 w 727"/>
                <a:gd name="T37" fmla="*/ 7 h 533"/>
                <a:gd name="T38" fmla="*/ 47 w 727"/>
                <a:gd name="T39" fmla="*/ 16 h 533"/>
                <a:gd name="T40" fmla="*/ 69 w 727"/>
                <a:gd name="T41" fmla="*/ 26 h 533"/>
                <a:gd name="T42" fmla="*/ 91 w 727"/>
                <a:gd name="T43" fmla="*/ 39 h 533"/>
                <a:gd name="T44" fmla="*/ 129 w 727"/>
                <a:gd name="T45" fmla="*/ 69 h 533"/>
                <a:gd name="T46" fmla="*/ 172 w 727"/>
                <a:gd name="T47" fmla="*/ 119 h 533"/>
                <a:gd name="T48" fmla="*/ 186 w 727"/>
                <a:gd name="T49" fmla="*/ 142 h 533"/>
                <a:gd name="T50" fmla="*/ 197 w 727"/>
                <a:gd name="T51" fmla="*/ 165 h 533"/>
                <a:gd name="T52" fmla="*/ 207 w 727"/>
                <a:gd name="T53" fmla="*/ 189 h 533"/>
                <a:gd name="T54" fmla="*/ 212 w 727"/>
                <a:gd name="T55" fmla="*/ 209 h 533"/>
                <a:gd name="T56" fmla="*/ 217 w 727"/>
                <a:gd name="T57" fmla="*/ 231 h 533"/>
                <a:gd name="T58" fmla="*/ 221 w 727"/>
                <a:gd name="T59" fmla="*/ 257 h 533"/>
                <a:gd name="T60" fmla="*/ 220 w 727"/>
                <a:gd name="T61" fmla="*/ 312 h 533"/>
                <a:gd name="T62" fmla="*/ 215 w 727"/>
                <a:gd name="T63" fmla="*/ 342 h 533"/>
                <a:gd name="T64" fmla="*/ 207 w 727"/>
                <a:gd name="T65" fmla="*/ 371 h 533"/>
                <a:gd name="T66" fmla="*/ 197 w 727"/>
                <a:gd name="T67" fmla="*/ 398 h 533"/>
                <a:gd name="T68" fmla="*/ 184 w 727"/>
                <a:gd name="T69" fmla="*/ 422 h 533"/>
                <a:gd name="T70" fmla="*/ 170 w 727"/>
                <a:gd name="T71" fmla="*/ 446 h 533"/>
                <a:gd name="T72" fmla="*/ 153 w 727"/>
                <a:gd name="T73" fmla="*/ 468 h 533"/>
                <a:gd name="T74" fmla="*/ 128 w 727"/>
                <a:gd name="T75" fmla="*/ 494 h 533"/>
                <a:gd name="T76" fmla="*/ 103 w 727"/>
                <a:gd name="T77" fmla="*/ 515 h 533"/>
                <a:gd name="T78" fmla="*/ 76 w 727"/>
                <a:gd name="T79" fmla="*/ 533 h 533"/>
                <a:gd name="T80" fmla="*/ 655 w 727"/>
                <a:gd name="T81" fmla="*/ 434 h 533"/>
                <a:gd name="T82" fmla="*/ 669 w 727"/>
                <a:gd name="T83" fmla="*/ 423 h 533"/>
                <a:gd name="T84" fmla="*/ 685 w 727"/>
                <a:gd name="T85" fmla="*/ 408 h 533"/>
                <a:gd name="T86" fmla="*/ 696 w 727"/>
                <a:gd name="T87" fmla="*/ 394 h 533"/>
                <a:gd name="T88" fmla="*/ 698 w 727"/>
                <a:gd name="T89" fmla="*/ 392 h 533"/>
                <a:gd name="T90" fmla="*/ 708 w 727"/>
                <a:gd name="T91" fmla="*/ 375 h 533"/>
                <a:gd name="T92" fmla="*/ 713 w 727"/>
                <a:gd name="T93" fmla="*/ 365 h 533"/>
                <a:gd name="T94" fmla="*/ 713 w 727"/>
                <a:gd name="T95" fmla="*/ 365 h 533"/>
                <a:gd name="T96" fmla="*/ 717 w 727"/>
                <a:gd name="T97" fmla="*/ 356 h 533"/>
                <a:gd name="T98" fmla="*/ 721 w 727"/>
                <a:gd name="T99" fmla="*/ 344 h 533"/>
                <a:gd name="T100" fmla="*/ 724 w 727"/>
                <a:gd name="T101" fmla="*/ 334 h 533"/>
                <a:gd name="T102" fmla="*/ 724 w 727"/>
                <a:gd name="T103" fmla="*/ 333 h 533"/>
                <a:gd name="T104" fmla="*/ 725 w 727"/>
                <a:gd name="T105" fmla="*/ 327 h 533"/>
                <a:gd name="T106" fmla="*/ 726 w 727"/>
                <a:gd name="T107" fmla="*/ 318 h 533"/>
                <a:gd name="T108" fmla="*/ 727 w 727"/>
                <a:gd name="T109" fmla="*/ 315 h 533"/>
                <a:gd name="T110" fmla="*/ 727 w 727"/>
                <a:gd name="T111" fmla="*/ 304 h 533"/>
                <a:gd name="T112" fmla="*/ 727 w 727"/>
                <a:gd name="T113" fmla="*/ 302 h 533"/>
                <a:gd name="T114" fmla="*/ 727 w 727"/>
                <a:gd name="T115" fmla="*/ 30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27" h="533">
                  <a:moveTo>
                    <a:pt x="727" y="295"/>
                  </a:moveTo>
                  <a:cubicBezTo>
                    <a:pt x="727" y="293"/>
                    <a:pt x="727" y="291"/>
                    <a:pt x="727" y="290"/>
                  </a:cubicBezTo>
                  <a:cubicBezTo>
                    <a:pt x="727" y="288"/>
                    <a:pt x="727" y="286"/>
                    <a:pt x="727" y="285"/>
                  </a:cubicBezTo>
                  <a:cubicBezTo>
                    <a:pt x="726" y="283"/>
                    <a:pt x="726" y="281"/>
                    <a:pt x="726" y="279"/>
                  </a:cubicBezTo>
                  <a:cubicBezTo>
                    <a:pt x="726" y="277"/>
                    <a:pt x="725" y="275"/>
                    <a:pt x="725" y="273"/>
                  </a:cubicBezTo>
                  <a:cubicBezTo>
                    <a:pt x="725" y="273"/>
                    <a:pt x="725" y="272"/>
                    <a:pt x="725" y="272"/>
                  </a:cubicBezTo>
                  <a:cubicBezTo>
                    <a:pt x="725" y="272"/>
                    <a:pt x="725" y="272"/>
                    <a:pt x="725" y="272"/>
                  </a:cubicBezTo>
                  <a:cubicBezTo>
                    <a:pt x="725" y="270"/>
                    <a:pt x="724" y="268"/>
                    <a:pt x="724" y="265"/>
                  </a:cubicBezTo>
                  <a:cubicBezTo>
                    <a:pt x="723" y="263"/>
                    <a:pt x="722" y="261"/>
                    <a:pt x="722" y="258"/>
                  </a:cubicBezTo>
                  <a:cubicBezTo>
                    <a:pt x="721" y="256"/>
                    <a:pt x="721" y="254"/>
                    <a:pt x="720" y="252"/>
                  </a:cubicBezTo>
                  <a:cubicBezTo>
                    <a:pt x="720" y="251"/>
                    <a:pt x="719" y="250"/>
                    <a:pt x="719" y="249"/>
                  </a:cubicBezTo>
                  <a:cubicBezTo>
                    <a:pt x="719" y="248"/>
                    <a:pt x="718" y="247"/>
                    <a:pt x="718" y="247"/>
                  </a:cubicBezTo>
                  <a:cubicBezTo>
                    <a:pt x="716" y="241"/>
                    <a:pt x="713" y="235"/>
                    <a:pt x="710" y="229"/>
                  </a:cubicBezTo>
                  <a:cubicBezTo>
                    <a:pt x="709" y="228"/>
                    <a:pt x="709" y="226"/>
                    <a:pt x="708" y="224"/>
                  </a:cubicBezTo>
                  <a:cubicBezTo>
                    <a:pt x="708" y="224"/>
                    <a:pt x="708" y="223"/>
                    <a:pt x="708" y="223"/>
                  </a:cubicBezTo>
                  <a:cubicBezTo>
                    <a:pt x="703" y="215"/>
                    <a:pt x="698" y="208"/>
                    <a:pt x="693" y="201"/>
                  </a:cubicBezTo>
                  <a:cubicBezTo>
                    <a:pt x="692" y="200"/>
                    <a:pt x="692" y="200"/>
                    <a:pt x="692" y="200"/>
                  </a:cubicBezTo>
                  <a:cubicBezTo>
                    <a:pt x="692" y="200"/>
                    <a:pt x="691" y="199"/>
                    <a:pt x="691" y="199"/>
                  </a:cubicBezTo>
                  <a:cubicBezTo>
                    <a:pt x="690" y="198"/>
                    <a:pt x="689" y="197"/>
                    <a:pt x="687" y="195"/>
                  </a:cubicBezTo>
                  <a:cubicBezTo>
                    <a:pt x="683" y="190"/>
                    <a:pt x="678" y="185"/>
                    <a:pt x="672" y="180"/>
                  </a:cubicBezTo>
                  <a:cubicBezTo>
                    <a:pt x="672" y="179"/>
                    <a:pt x="671" y="179"/>
                    <a:pt x="670" y="178"/>
                  </a:cubicBezTo>
                  <a:cubicBezTo>
                    <a:pt x="668" y="176"/>
                    <a:pt x="666" y="175"/>
                    <a:pt x="664" y="174"/>
                  </a:cubicBezTo>
                  <a:cubicBezTo>
                    <a:pt x="661" y="171"/>
                    <a:pt x="658" y="168"/>
                    <a:pt x="654" y="166"/>
                  </a:cubicBezTo>
                  <a:cubicBezTo>
                    <a:pt x="653" y="165"/>
                    <a:pt x="651" y="164"/>
                    <a:pt x="650" y="164"/>
                  </a:cubicBezTo>
                  <a:cubicBezTo>
                    <a:pt x="648" y="163"/>
                    <a:pt x="647" y="162"/>
                    <a:pt x="646" y="161"/>
                  </a:cubicBezTo>
                  <a:cubicBezTo>
                    <a:pt x="644" y="160"/>
                    <a:pt x="642" y="159"/>
                    <a:pt x="640" y="158"/>
                  </a:cubicBezTo>
                  <a:cubicBezTo>
                    <a:pt x="638" y="157"/>
                    <a:pt x="635" y="156"/>
                    <a:pt x="633" y="155"/>
                  </a:cubicBezTo>
                  <a:cubicBezTo>
                    <a:pt x="633" y="154"/>
                    <a:pt x="632" y="154"/>
                    <a:pt x="631" y="154"/>
                  </a:cubicBezTo>
                  <a:cubicBezTo>
                    <a:pt x="631" y="154"/>
                    <a:pt x="630" y="153"/>
                    <a:pt x="630" y="153"/>
                  </a:cubicBezTo>
                  <a:cubicBezTo>
                    <a:pt x="629" y="153"/>
                    <a:pt x="628" y="152"/>
                    <a:pt x="627" y="152"/>
                  </a:cubicBezTo>
                  <a:cubicBezTo>
                    <a:pt x="624" y="151"/>
                    <a:pt x="622" y="150"/>
                    <a:pt x="620" y="149"/>
                  </a:cubicBezTo>
                  <a:cubicBezTo>
                    <a:pt x="619" y="149"/>
                    <a:pt x="617" y="149"/>
                    <a:pt x="616" y="148"/>
                  </a:cubicBezTo>
                  <a:cubicBezTo>
                    <a:pt x="615" y="148"/>
                    <a:pt x="614" y="147"/>
                    <a:pt x="613" y="147"/>
                  </a:cubicBezTo>
                  <a:cubicBezTo>
                    <a:pt x="611" y="147"/>
                    <a:pt x="610" y="146"/>
                    <a:pt x="609" y="146"/>
                  </a:cubicBezTo>
                  <a:cubicBezTo>
                    <a:pt x="608" y="146"/>
                    <a:pt x="607" y="145"/>
                    <a:pt x="605" y="145"/>
                  </a:cubicBezTo>
                  <a:cubicBezTo>
                    <a:pt x="404" y="97"/>
                    <a:pt x="202" y="48"/>
                    <a:pt x="0" y="0"/>
                  </a:cubicBezTo>
                  <a:cubicBezTo>
                    <a:pt x="8" y="2"/>
                    <a:pt x="16" y="4"/>
                    <a:pt x="23" y="6"/>
                  </a:cubicBezTo>
                  <a:cubicBezTo>
                    <a:pt x="23" y="6"/>
                    <a:pt x="24" y="7"/>
                    <a:pt x="24" y="7"/>
                  </a:cubicBezTo>
                  <a:cubicBezTo>
                    <a:pt x="31" y="9"/>
                    <a:pt x="38" y="12"/>
                    <a:pt x="45" y="14"/>
                  </a:cubicBezTo>
                  <a:cubicBezTo>
                    <a:pt x="46" y="15"/>
                    <a:pt x="46" y="15"/>
                    <a:pt x="47" y="16"/>
                  </a:cubicBezTo>
                  <a:cubicBezTo>
                    <a:pt x="54" y="18"/>
                    <a:pt x="60" y="21"/>
                    <a:pt x="66" y="25"/>
                  </a:cubicBezTo>
                  <a:cubicBezTo>
                    <a:pt x="67" y="25"/>
                    <a:pt x="68" y="26"/>
                    <a:pt x="69" y="26"/>
                  </a:cubicBezTo>
                  <a:cubicBezTo>
                    <a:pt x="73" y="28"/>
                    <a:pt x="76" y="30"/>
                    <a:pt x="80" y="32"/>
                  </a:cubicBezTo>
                  <a:cubicBezTo>
                    <a:pt x="84" y="35"/>
                    <a:pt x="87" y="37"/>
                    <a:pt x="91" y="39"/>
                  </a:cubicBezTo>
                  <a:cubicBezTo>
                    <a:pt x="102" y="47"/>
                    <a:pt x="113" y="55"/>
                    <a:pt x="124" y="64"/>
                  </a:cubicBezTo>
                  <a:cubicBezTo>
                    <a:pt x="125" y="66"/>
                    <a:pt x="127" y="68"/>
                    <a:pt x="129" y="69"/>
                  </a:cubicBezTo>
                  <a:cubicBezTo>
                    <a:pt x="139" y="79"/>
                    <a:pt x="149" y="89"/>
                    <a:pt x="158" y="100"/>
                  </a:cubicBezTo>
                  <a:cubicBezTo>
                    <a:pt x="163" y="106"/>
                    <a:pt x="168" y="113"/>
                    <a:pt x="172" y="119"/>
                  </a:cubicBezTo>
                  <a:cubicBezTo>
                    <a:pt x="172" y="120"/>
                    <a:pt x="172" y="120"/>
                    <a:pt x="173" y="120"/>
                  </a:cubicBezTo>
                  <a:cubicBezTo>
                    <a:pt x="177" y="127"/>
                    <a:pt x="182" y="134"/>
                    <a:pt x="186" y="142"/>
                  </a:cubicBezTo>
                  <a:cubicBezTo>
                    <a:pt x="187" y="144"/>
                    <a:pt x="188" y="146"/>
                    <a:pt x="189" y="149"/>
                  </a:cubicBezTo>
                  <a:cubicBezTo>
                    <a:pt x="192" y="154"/>
                    <a:pt x="195" y="159"/>
                    <a:pt x="197" y="165"/>
                  </a:cubicBezTo>
                  <a:cubicBezTo>
                    <a:pt x="199" y="168"/>
                    <a:pt x="200" y="171"/>
                    <a:pt x="201" y="174"/>
                  </a:cubicBezTo>
                  <a:cubicBezTo>
                    <a:pt x="203" y="179"/>
                    <a:pt x="205" y="184"/>
                    <a:pt x="207" y="189"/>
                  </a:cubicBezTo>
                  <a:cubicBezTo>
                    <a:pt x="209" y="195"/>
                    <a:pt x="210" y="201"/>
                    <a:pt x="212" y="207"/>
                  </a:cubicBezTo>
                  <a:cubicBezTo>
                    <a:pt x="212" y="207"/>
                    <a:pt x="212" y="208"/>
                    <a:pt x="212" y="209"/>
                  </a:cubicBezTo>
                  <a:cubicBezTo>
                    <a:pt x="214" y="216"/>
                    <a:pt x="216" y="224"/>
                    <a:pt x="217" y="231"/>
                  </a:cubicBezTo>
                  <a:cubicBezTo>
                    <a:pt x="217" y="231"/>
                    <a:pt x="217" y="231"/>
                    <a:pt x="217" y="231"/>
                  </a:cubicBezTo>
                  <a:cubicBezTo>
                    <a:pt x="219" y="239"/>
                    <a:pt x="220" y="247"/>
                    <a:pt x="221" y="255"/>
                  </a:cubicBezTo>
                  <a:cubicBezTo>
                    <a:pt x="221" y="256"/>
                    <a:pt x="221" y="256"/>
                    <a:pt x="221" y="257"/>
                  </a:cubicBezTo>
                  <a:cubicBezTo>
                    <a:pt x="221" y="265"/>
                    <a:pt x="222" y="273"/>
                    <a:pt x="222" y="281"/>
                  </a:cubicBezTo>
                  <a:cubicBezTo>
                    <a:pt x="222" y="292"/>
                    <a:pt x="221" y="302"/>
                    <a:pt x="220" y="312"/>
                  </a:cubicBezTo>
                  <a:cubicBezTo>
                    <a:pt x="220" y="312"/>
                    <a:pt x="220" y="313"/>
                    <a:pt x="220" y="313"/>
                  </a:cubicBezTo>
                  <a:cubicBezTo>
                    <a:pt x="219" y="323"/>
                    <a:pt x="217" y="333"/>
                    <a:pt x="215" y="342"/>
                  </a:cubicBezTo>
                  <a:cubicBezTo>
                    <a:pt x="215" y="342"/>
                    <a:pt x="215" y="343"/>
                    <a:pt x="215" y="343"/>
                  </a:cubicBezTo>
                  <a:cubicBezTo>
                    <a:pt x="213" y="353"/>
                    <a:pt x="210" y="362"/>
                    <a:pt x="207" y="371"/>
                  </a:cubicBezTo>
                  <a:cubicBezTo>
                    <a:pt x="207" y="372"/>
                    <a:pt x="207" y="372"/>
                    <a:pt x="207" y="372"/>
                  </a:cubicBezTo>
                  <a:cubicBezTo>
                    <a:pt x="204" y="381"/>
                    <a:pt x="201" y="390"/>
                    <a:pt x="197" y="398"/>
                  </a:cubicBezTo>
                  <a:cubicBezTo>
                    <a:pt x="196" y="399"/>
                    <a:pt x="196" y="400"/>
                    <a:pt x="196" y="400"/>
                  </a:cubicBezTo>
                  <a:cubicBezTo>
                    <a:pt x="192" y="408"/>
                    <a:pt x="189" y="415"/>
                    <a:pt x="184" y="422"/>
                  </a:cubicBezTo>
                  <a:cubicBezTo>
                    <a:pt x="183" y="425"/>
                    <a:pt x="181" y="428"/>
                    <a:pt x="180" y="430"/>
                  </a:cubicBezTo>
                  <a:cubicBezTo>
                    <a:pt x="177" y="436"/>
                    <a:pt x="173" y="441"/>
                    <a:pt x="170" y="446"/>
                  </a:cubicBezTo>
                  <a:cubicBezTo>
                    <a:pt x="168" y="448"/>
                    <a:pt x="166" y="451"/>
                    <a:pt x="164" y="454"/>
                  </a:cubicBezTo>
                  <a:cubicBezTo>
                    <a:pt x="160" y="458"/>
                    <a:pt x="157" y="463"/>
                    <a:pt x="153" y="468"/>
                  </a:cubicBezTo>
                  <a:cubicBezTo>
                    <a:pt x="151" y="470"/>
                    <a:pt x="149" y="472"/>
                    <a:pt x="147" y="475"/>
                  </a:cubicBezTo>
                  <a:cubicBezTo>
                    <a:pt x="141" y="481"/>
                    <a:pt x="135" y="488"/>
                    <a:pt x="128" y="494"/>
                  </a:cubicBezTo>
                  <a:cubicBezTo>
                    <a:pt x="124" y="497"/>
                    <a:pt x="120" y="501"/>
                    <a:pt x="116" y="505"/>
                  </a:cubicBezTo>
                  <a:cubicBezTo>
                    <a:pt x="112" y="508"/>
                    <a:pt x="107" y="511"/>
                    <a:pt x="103" y="515"/>
                  </a:cubicBezTo>
                  <a:cubicBezTo>
                    <a:pt x="99" y="518"/>
                    <a:pt x="94" y="521"/>
                    <a:pt x="90" y="524"/>
                  </a:cubicBezTo>
                  <a:cubicBezTo>
                    <a:pt x="85" y="527"/>
                    <a:pt x="80" y="530"/>
                    <a:pt x="76" y="533"/>
                  </a:cubicBezTo>
                  <a:cubicBezTo>
                    <a:pt x="647" y="438"/>
                    <a:pt x="647" y="438"/>
                    <a:pt x="647" y="438"/>
                  </a:cubicBezTo>
                  <a:cubicBezTo>
                    <a:pt x="649" y="437"/>
                    <a:pt x="652" y="435"/>
                    <a:pt x="655" y="434"/>
                  </a:cubicBezTo>
                  <a:cubicBezTo>
                    <a:pt x="657" y="432"/>
                    <a:pt x="660" y="430"/>
                    <a:pt x="662" y="428"/>
                  </a:cubicBezTo>
                  <a:cubicBezTo>
                    <a:pt x="664" y="427"/>
                    <a:pt x="667" y="425"/>
                    <a:pt x="669" y="423"/>
                  </a:cubicBezTo>
                  <a:cubicBezTo>
                    <a:pt x="671" y="421"/>
                    <a:pt x="674" y="419"/>
                    <a:pt x="676" y="417"/>
                  </a:cubicBezTo>
                  <a:cubicBezTo>
                    <a:pt x="679" y="414"/>
                    <a:pt x="682" y="411"/>
                    <a:pt x="685" y="408"/>
                  </a:cubicBezTo>
                  <a:cubicBezTo>
                    <a:pt x="688" y="404"/>
                    <a:pt x="691" y="401"/>
                    <a:pt x="694" y="397"/>
                  </a:cubicBezTo>
                  <a:cubicBezTo>
                    <a:pt x="695" y="396"/>
                    <a:pt x="695" y="395"/>
                    <a:pt x="696" y="394"/>
                  </a:cubicBezTo>
                  <a:cubicBezTo>
                    <a:pt x="696" y="394"/>
                    <a:pt x="697" y="393"/>
                    <a:pt x="697" y="393"/>
                  </a:cubicBezTo>
                  <a:cubicBezTo>
                    <a:pt x="697" y="392"/>
                    <a:pt x="698" y="392"/>
                    <a:pt x="698" y="392"/>
                  </a:cubicBezTo>
                  <a:cubicBezTo>
                    <a:pt x="699" y="390"/>
                    <a:pt x="700" y="388"/>
                    <a:pt x="701" y="387"/>
                  </a:cubicBezTo>
                  <a:cubicBezTo>
                    <a:pt x="704" y="383"/>
                    <a:pt x="706" y="379"/>
                    <a:pt x="708" y="375"/>
                  </a:cubicBezTo>
                  <a:cubicBezTo>
                    <a:pt x="709" y="373"/>
                    <a:pt x="710" y="371"/>
                    <a:pt x="711" y="369"/>
                  </a:cubicBezTo>
                  <a:cubicBezTo>
                    <a:pt x="712" y="368"/>
                    <a:pt x="713" y="366"/>
                    <a:pt x="713" y="365"/>
                  </a:cubicBezTo>
                  <a:cubicBezTo>
                    <a:pt x="713" y="365"/>
                    <a:pt x="713" y="365"/>
                    <a:pt x="713" y="365"/>
                  </a:cubicBezTo>
                  <a:cubicBezTo>
                    <a:pt x="713" y="365"/>
                    <a:pt x="713" y="365"/>
                    <a:pt x="713" y="365"/>
                  </a:cubicBezTo>
                  <a:cubicBezTo>
                    <a:pt x="714" y="364"/>
                    <a:pt x="714" y="363"/>
                    <a:pt x="714" y="363"/>
                  </a:cubicBezTo>
                  <a:cubicBezTo>
                    <a:pt x="715" y="361"/>
                    <a:pt x="716" y="358"/>
                    <a:pt x="717" y="356"/>
                  </a:cubicBezTo>
                  <a:cubicBezTo>
                    <a:pt x="718" y="354"/>
                    <a:pt x="719" y="352"/>
                    <a:pt x="719" y="350"/>
                  </a:cubicBezTo>
                  <a:cubicBezTo>
                    <a:pt x="720" y="348"/>
                    <a:pt x="721" y="346"/>
                    <a:pt x="721" y="344"/>
                  </a:cubicBezTo>
                  <a:cubicBezTo>
                    <a:pt x="722" y="342"/>
                    <a:pt x="722" y="340"/>
                    <a:pt x="723" y="338"/>
                  </a:cubicBezTo>
                  <a:cubicBezTo>
                    <a:pt x="723" y="337"/>
                    <a:pt x="723" y="335"/>
                    <a:pt x="724" y="334"/>
                  </a:cubicBezTo>
                  <a:cubicBezTo>
                    <a:pt x="724" y="334"/>
                    <a:pt x="724" y="334"/>
                    <a:pt x="724" y="334"/>
                  </a:cubicBezTo>
                  <a:cubicBezTo>
                    <a:pt x="724" y="334"/>
                    <a:pt x="724" y="334"/>
                    <a:pt x="724" y="333"/>
                  </a:cubicBezTo>
                  <a:cubicBezTo>
                    <a:pt x="724" y="333"/>
                    <a:pt x="724" y="333"/>
                    <a:pt x="724" y="332"/>
                  </a:cubicBezTo>
                  <a:cubicBezTo>
                    <a:pt x="724" y="330"/>
                    <a:pt x="725" y="329"/>
                    <a:pt x="725" y="327"/>
                  </a:cubicBezTo>
                  <a:cubicBezTo>
                    <a:pt x="725" y="325"/>
                    <a:pt x="726" y="323"/>
                    <a:pt x="726" y="321"/>
                  </a:cubicBezTo>
                  <a:cubicBezTo>
                    <a:pt x="726" y="320"/>
                    <a:pt x="726" y="319"/>
                    <a:pt x="726" y="318"/>
                  </a:cubicBezTo>
                  <a:cubicBezTo>
                    <a:pt x="726" y="317"/>
                    <a:pt x="726" y="317"/>
                    <a:pt x="726" y="317"/>
                  </a:cubicBezTo>
                  <a:cubicBezTo>
                    <a:pt x="726" y="316"/>
                    <a:pt x="727" y="316"/>
                    <a:pt x="727" y="315"/>
                  </a:cubicBezTo>
                  <a:cubicBezTo>
                    <a:pt x="727" y="313"/>
                    <a:pt x="727" y="312"/>
                    <a:pt x="727" y="310"/>
                  </a:cubicBezTo>
                  <a:cubicBezTo>
                    <a:pt x="727" y="308"/>
                    <a:pt x="727" y="306"/>
                    <a:pt x="727" y="304"/>
                  </a:cubicBezTo>
                  <a:cubicBezTo>
                    <a:pt x="727" y="304"/>
                    <a:pt x="727" y="303"/>
                    <a:pt x="727" y="303"/>
                  </a:cubicBezTo>
                  <a:cubicBezTo>
                    <a:pt x="727" y="303"/>
                    <a:pt x="727" y="302"/>
                    <a:pt x="727" y="302"/>
                  </a:cubicBezTo>
                  <a:cubicBezTo>
                    <a:pt x="727" y="302"/>
                    <a:pt x="727" y="301"/>
                    <a:pt x="727" y="301"/>
                  </a:cubicBezTo>
                  <a:cubicBezTo>
                    <a:pt x="727" y="301"/>
                    <a:pt x="727" y="300"/>
                    <a:pt x="727" y="300"/>
                  </a:cubicBezTo>
                  <a:cubicBezTo>
                    <a:pt x="727" y="298"/>
                    <a:pt x="727" y="297"/>
                    <a:pt x="727" y="29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8786771" y="4752826"/>
              <a:ext cx="316834" cy="943943"/>
            </a:xfrm>
            <a:custGeom>
              <a:avLst/>
              <a:gdLst>
                <a:gd name="T0" fmla="*/ 285 w 286"/>
                <a:gd name="T1" fmla="*/ 2 h 852"/>
                <a:gd name="T2" fmla="*/ 284 w 286"/>
                <a:gd name="T3" fmla="*/ 4 h 852"/>
                <a:gd name="T4" fmla="*/ 32 w 286"/>
                <a:gd name="T5" fmla="*/ 741 h 852"/>
                <a:gd name="T6" fmla="*/ 31 w 286"/>
                <a:gd name="T7" fmla="*/ 745 h 852"/>
                <a:gd name="T8" fmla="*/ 30 w 286"/>
                <a:gd name="T9" fmla="*/ 749 h 852"/>
                <a:gd name="T10" fmla="*/ 28 w 286"/>
                <a:gd name="T11" fmla="*/ 754 h 852"/>
                <a:gd name="T12" fmla="*/ 27 w 286"/>
                <a:gd name="T13" fmla="*/ 758 h 852"/>
                <a:gd name="T14" fmla="*/ 25 w 286"/>
                <a:gd name="T15" fmla="*/ 762 h 852"/>
                <a:gd name="T16" fmla="*/ 25 w 286"/>
                <a:gd name="T17" fmla="*/ 764 h 852"/>
                <a:gd name="T18" fmla="*/ 23 w 286"/>
                <a:gd name="T19" fmla="*/ 769 h 852"/>
                <a:gd name="T20" fmla="*/ 20 w 286"/>
                <a:gd name="T21" fmla="*/ 778 h 852"/>
                <a:gd name="T22" fmla="*/ 18 w 286"/>
                <a:gd name="T23" fmla="*/ 784 h 852"/>
                <a:gd name="T24" fmla="*/ 17 w 286"/>
                <a:gd name="T25" fmla="*/ 789 h 852"/>
                <a:gd name="T26" fmla="*/ 15 w 286"/>
                <a:gd name="T27" fmla="*/ 794 h 852"/>
                <a:gd name="T28" fmla="*/ 14 w 286"/>
                <a:gd name="T29" fmla="*/ 799 h 852"/>
                <a:gd name="T30" fmla="*/ 11 w 286"/>
                <a:gd name="T31" fmla="*/ 809 h 852"/>
                <a:gd name="T32" fmla="*/ 9 w 286"/>
                <a:gd name="T33" fmla="*/ 816 h 852"/>
                <a:gd name="T34" fmla="*/ 9 w 286"/>
                <a:gd name="T35" fmla="*/ 818 h 852"/>
                <a:gd name="T36" fmla="*/ 8 w 286"/>
                <a:gd name="T37" fmla="*/ 821 h 852"/>
                <a:gd name="T38" fmla="*/ 2 w 286"/>
                <a:gd name="T39" fmla="*/ 844 h 852"/>
                <a:gd name="T40" fmla="*/ 1 w 286"/>
                <a:gd name="T41" fmla="*/ 846 h 852"/>
                <a:gd name="T42" fmla="*/ 1 w 286"/>
                <a:gd name="T43" fmla="*/ 847 h 852"/>
                <a:gd name="T44" fmla="*/ 1 w 286"/>
                <a:gd name="T45" fmla="*/ 848 h 852"/>
                <a:gd name="T46" fmla="*/ 1 w 286"/>
                <a:gd name="T47" fmla="*/ 849 h 852"/>
                <a:gd name="T48" fmla="*/ 0 w 286"/>
                <a:gd name="T49" fmla="*/ 850 h 852"/>
                <a:gd name="T50" fmla="*/ 0 w 286"/>
                <a:gd name="T51" fmla="*/ 850 h 852"/>
                <a:gd name="T52" fmla="*/ 0 w 286"/>
                <a:gd name="T53" fmla="*/ 852 h 852"/>
                <a:gd name="T54" fmla="*/ 268 w 286"/>
                <a:gd name="T55" fmla="*/ 61 h 852"/>
                <a:gd name="T56" fmla="*/ 268 w 286"/>
                <a:gd name="T57" fmla="*/ 61 h 852"/>
                <a:gd name="T58" fmla="*/ 268 w 286"/>
                <a:gd name="T59" fmla="*/ 61 h 852"/>
                <a:gd name="T60" fmla="*/ 268 w 286"/>
                <a:gd name="T61" fmla="*/ 60 h 852"/>
                <a:gd name="T62" fmla="*/ 268 w 286"/>
                <a:gd name="T63" fmla="*/ 60 h 852"/>
                <a:gd name="T64" fmla="*/ 268 w 286"/>
                <a:gd name="T65" fmla="*/ 59 h 852"/>
                <a:gd name="T66" fmla="*/ 268 w 286"/>
                <a:gd name="T67" fmla="*/ 59 h 852"/>
                <a:gd name="T68" fmla="*/ 268 w 286"/>
                <a:gd name="T69" fmla="*/ 59 h 852"/>
                <a:gd name="T70" fmla="*/ 269 w 286"/>
                <a:gd name="T71" fmla="*/ 59 h 852"/>
                <a:gd name="T72" fmla="*/ 269 w 286"/>
                <a:gd name="T73" fmla="*/ 58 h 852"/>
                <a:gd name="T74" fmla="*/ 269 w 286"/>
                <a:gd name="T75" fmla="*/ 58 h 852"/>
                <a:gd name="T76" fmla="*/ 269 w 286"/>
                <a:gd name="T77" fmla="*/ 56 h 852"/>
                <a:gd name="T78" fmla="*/ 273 w 286"/>
                <a:gd name="T79" fmla="*/ 42 h 852"/>
                <a:gd name="T80" fmla="*/ 274 w 286"/>
                <a:gd name="T81" fmla="*/ 37 h 852"/>
                <a:gd name="T82" fmla="*/ 276 w 286"/>
                <a:gd name="T83" fmla="*/ 30 h 852"/>
                <a:gd name="T84" fmla="*/ 278 w 286"/>
                <a:gd name="T85" fmla="*/ 23 h 852"/>
                <a:gd name="T86" fmla="*/ 280 w 286"/>
                <a:gd name="T87" fmla="*/ 16 h 852"/>
                <a:gd name="T88" fmla="*/ 282 w 286"/>
                <a:gd name="T89" fmla="*/ 11 h 852"/>
                <a:gd name="T90" fmla="*/ 286 w 286"/>
                <a:gd name="T91" fmla="*/ 0 h 852"/>
                <a:gd name="T92" fmla="*/ 285 w 286"/>
                <a:gd name="T93" fmla="*/ 2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6" h="852">
                  <a:moveTo>
                    <a:pt x="285" y="2"/>
                  </a:moveTo>
                  <a:cubicBezTo>
                    <a:pt x="285" y="3"/>
                    <a:pt x="285" y="3"/>
                    <a:pt x="284" y="4"/>
                  </a:cubicBezTo>
                  <a:cubicBezTo>
                    <a:pt x="200" y="242"/>
                    <a:pt x="116" y="503"/>
                    <a:pt x="32" y="741"/>
                  </a:cubicBezTo>
                  <a:cubicBezTo>
                    <a:pt x="32" y="742"/>
                    <a:pt x="31" y="744"/>
                    <a:pt x="31" y="745"/>
                  </a:cubicBezTo>
                  <a:cubicBezTo>
                    <a:pt x="30" y="747"/>
                    <a:pt x="30" y="748"/>
                    <a:pt x="30" y="749"/>
                  </a:cubicBezTo>
                  <a:cubicBezTo>
                    <a:pt x="29" y="751"/>
                    <a:pt x="29" y="752"/>
                    <a:pt x="28" y="754"/>
                  </a:cubicBezTo>
                  <a:cubicBezTo>
                    <a:pt x="28" y="755"/>
                    <a:pt x="27" y="757"/>
                    <a:pt x="27" y="758"/>
                  </a:cubicBezTo>
                  <a:cubicBezTo>
                    <a:pt x="26" y="759"/>
                    <a:pt x="26" y="761"/>
                    <a:pt x="25" y="762"/>
                  </a:cubicBezTo>
                  <a:cubicBezTo>
                    <a:pt x="25" y="763"/>
                    <a:pt x="25" y="763"/>
                    <a:pt x="25" y="764"/>
                  </a:cubicBezTo>
                  <a:cubicBezTo>
                    <a:pt x="24" y="766"/>
                    <a:pt x="24" y="768"/>
                    <a:pt x="23" y="769"/>
                  </a:cubicBezTo>
                  <a:cubicBezTo>
                    <a:pt x="22" y="772"/>
                    <a:pt x="21" y="775"/>
                    <a:pt x="20" y="778"/>
                  </a:cubicBezTo>
                  <a:cubicBezTo>
                    <a:pt x="20" y="780"/>
                    <a:pt x="19" y="782"/>
                    <a:pt x="18" y="784"/>
                  </a:cubicBezTo>
                  <a:cubicBezTo>
                    <a:pt x="18" y="786"/>
                    <a:pt x="17" y="787"/>
                    <a:pt x="17" y="789"/>
                  </a:cubicBezTo>
                  <a:cubicBezTo>
                    <a:pt x="16" y="791"/>
                    <a:pt x="16" y="792"/>
                    <a:pt x="15" y="794"/>
                  </a:cubicBezTo>
                  <a:cubicBezTo>
                    <a:pt x="15" y="796"/>
                    <a:pt x="14" y="797"/>
                    <a:pt x="14" y="799"/>
                  </a:cubicBezTo>
                  <a:cubicBezTo>
                    <a:pt x="13" y="802"/>
                    <a:pt x="12" y="805"/>
                    <a:pt x="11" y="809"/>
                  </a:cubicBezTo>
                  <a:cubicBezTo>
                    <a:pt x="11" y="811"/>
                    <a:pt x="10" y="813"/>
                    <a:pt x="9" y="816"/>
                  </a:cubicBezTo>
                  <a:cubicBezTo>
                    <a:pt x="9" y="817"/>
                    <a:pt x="9" y="817"/>
                    <a:pt x="9" y="818"/>
                  </a:cubicBezTo>
                  <a:cubicBezTo>
                    <a:pt x="8" y="819"/>
                    <a:pt x="8" y="820"/>
                    <a:pt x="8" y="821"/>
                  </a:cubicBezTo>
                  <a:cubicBezTo>
                    <a:pt x="6" y="828"/>
                    <a:pt x="4" y="836"/>
                    <a:pt x="2" y="844"/>
                  </a:cubicBezTo>
                  <a:cubicBezTo>
                    <a:pt x="2" y="845"/>
                    <a:pt x="2" y="845"/>
                    <a:pt x="1" y="846"/>
                  </a:cubicBezTo>
                  <a:cubicBezTo>
                    <a:pt x="1" y="846"/>
                    <a:pt x="1" y="847"/>
                    <a:pt x="1" y="847"/>
                  </a:cubicBezTo>
                  <a:cubicBezTo>
                    <a:pt x="1" y="847"/>
                    <a:pt x="1" y="848"/>
                    <a:pt x="1" y="848"/>
                  </a:cubicBezTo>
                  <a:cubicBezTo>
                    <a:pt x="1" y="848"/>
                    <a:pt x="1" y="848"/>
                    <a:pt x="1" y="849"/>
                  </a:cubicBezTo>
                  <a:cubicBezTo>
                    <a:pt x="1" y="849"/>
                    <a:pt x="0" y="850"/>
                    <a:pt x="0" y="850"/>
                  </a:cubicBezTo>
                  <a:cubicBezTo>
                    <a:pt x="0" y="850"/>
                    <a:pt x="0" y="850"/>
                    <a:pt x="0" y="850"/>
                  </a:cubicBezTo>
                  <a:cubicBezTo>
                    <a:pt x="0" y="851"/>
                    <a:pt x="0" y="852"/>
                    <a:pt x="0" y="852"/>
                  </a:cubicBezTo>
                  <a:cubicBezTo>
                    <a:pt x="89" y="596"/>
                    <a:pt x="178" y="317"/>
                    <a:pt x="268" y="61"/>
                  </a:cubicBezTo>
                  <a:cubicBezTo>
                    <a:pt x="268" y="61"/>
                    <a:pt x="268" y="61"/>
                    <a:pt x="268" y="61"/>
                  </a:cubicBezTo>
                  <a:cubicBezTo>
                    <a:pt x="268" y="61"/>
                    <a:pt x="268" y="61"/>
                    <a:pt x="268" y="61"/>
                  </a:cubicBezTo>
                  <a:cubicBezTo>
                    <a:pt x="268" y="61"/>
                    <a:pt x="268" y="61"/>
                    <a:pt x="268" y="60"/>
                  </a:cubicBezTo>
                  <a:cubicBezTo>
                    <a:pt x="268" y="60"/>
                    <a:pt x="268" y="60"/>
                    <a:pt x="268" y="60"/>
                  </a:cubicBezTo>
                  <a:cubicBezTo>
                    <a:pt x="268" y="60"/>
                    <a:pt x="268" y="60"/>
                    <a:pt x="268" y="59"/>
                  </a:cubicBezTo>
                  <a:cubicBezTo>
                    <a:pt x="268" y="59"/>
                    <a:pt x="268" y="59"/>
                    <a:pt x="268" y="59"/>
                  </a:cubicBezTo>
                  <a:cubicBezTo>
                    <a:pt x="268" y="59"/>
                    <a:pt x="268" y="59"/>
                    <a:pt x="268" y="59"/>
                  </a:cubicBezTo>
                  <a:cubicBezTo>
                    <a:pt x="269" y="59"/>
                    <a:pt x="269" y="59"/>
                    <a:pt x="269" y="59"/>
                  </a:cubicBezTo>
                  <a:cubicBezTo>
                    <a:pt x="269" y="59"/>
                    <a:pt x="269" y="59"/>
                    <a:pt x="269" y="58"/>
                  </a:cubicBezTo>
                  <a:cubicBezTo>
                    <a:pt x="269" y="58"/>
                    <a:pt x="269" y="58"/>
                    <a:pt x="269" y="58"/>
                  </a:cubicBezTo>
                  <a:cubicBezTo>
                    <a:pt x="269" y="57"/>
                    <a:pt x="269" y="57"/>
                    <a:pt x="269" y="56"/>
                  </a:cubicBezTo>
                  <a:cubicBezTo>
                    <a:pt x="270" y="52"/>
                    <a:pt x="272" y="47"/>
                    <a:pt x="273" y="42"/>
                  </a:cubicBezTo>
                  <a:cubicBezTo>
                    <a:pt x="273" y="40"/>
                    <a:pt x="274" y="39"/>
                    <a:pt x="274" y="37"/>
                  </a:cubicBezTo>
                  <a:cubicBezTo>
                    <a:pt x="275" y="35"/>
                    <a:pt x="276" y="32"/>
                    <a:pt x="276" y="30"/>
                  </a:cubicBezTo>
                  <a:cubicBezTo>
                    <a:pt x="277" y="27"/>
                    <a:pt x="278" y="25"/>
                    <a:pt x="278" y="23"/>
                  </a:cubicBezTo>
                  <a:cubicBezTo>
                    <a:pt x="279" y="21"/>
                    <a:pt x="280" y="19"/>
                    <a:pt x="280" y="16"/>
                  </a:cubicBezTo>
                  <a:cubicBezTo>
                    <a:pt x="281" y="15"/>
                    <a:pt x="282" y="13"/>
                    <a:pt x="282" y="11"/>
                  </a:cubicBezTo>
                  <a:cubicBezTo>
                    <a:pt x="283" y="7"/>
                    <a:pt x="285" y="3"/>
                    <a:pt x="286" y="0"/>
                  </a:cubicBezTo>
                  <a:cubicBezTo>
                    <a:pt x="286" y="1"/>
                    <a:pt x="285" y="1"/>
                    <a:pt x="285" y="2"/>
                  </a:cubicBezTo>
                  <a:close/>
                </a:path>
              </a:pathLst>
            </a:custGeom>
            <a:solidFill>
              <a:srgbClr val="1F3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8424474" y="4092440"/>
              <a:ext cx="796306" cy="923790"/>
            </a:xfrm>
            <a:custGeom>
              <a:avLst/>
              <a:gdLst>
                <a:gd name="T0" fmla="*/ 690 w 719"/>
                <a:gd name="T1" fmla="*/ 304 h 834"/>
                <a:gd name="T2" fmla="*/ 631 w 719"/>
                <a:gd name="T3" fmla="*/ 329 h 834"/>
                <a:gd name="T4" fmla="*/ 577 w 719"/>
                <a:gd name="T5" fmla="*/ 331 h 834"/>
                <a:gd name="T6" fmla="*/ 559 w 719"/>
                <a:gd name="T7" fmla="*/ 328 h 834"/>
                <a:gd name="T8" fmla="*/ 526 w 719"/>
                <a:gd name="T9" fmla="*/ 318 h 834"/>
                <a:gd name="T10" fmla="*/ 487 w 719"/>
                <a:gd name="T11" fmla="*/ 295 h 834"/>
                <a:gd name="T12" fmla="*/ 451 w 719"/>
                <a:gd name="T13" fmla="*/ 258 h 834"/>
                <a:gd name="T14" fmla="*/ 424 w 719"/>
                <a:gd name="T15" fmla="*/ 207 h 834"/>
                <a:gd name="T16" fmla="*/ 419 w 719"/>
                <a:gd name="T17" fmla="*/ 188 h 834"/>
                <a:gd name="T18" fmla="*/ 416 w 719"/>
                <a:gd name="T19" fmla="*/ 169 h 834"/>
                <a:gd name="T20" fmla="*/ 416 w 719"/>
                <a:gd name="T21" fmla="*/ 128 h 834"/>
                <a:gd name="T22" fmla="*/ 427 w 719"/>
                <a:gd name="T23" fmla="*/ 85 h 834"/>
                <a:gd name="T24" fmla="*/ 444 w 719"/>
                <a:gd name="T25" fmla="*/ 54 h 834"/>
                <a:gd name="T26" fmla="*/ 463 w 719"/>
                <a:gd name="T27" fmla="*/ 29 h 834"/>
                <a:gd name="T28" fmla="*/ 496 w 719"/>
                <a:gd name="T29" fmla="*/ 0 h 834"/>
                <a:gd name="T30" fmla="*/ 115 w 719"/>
                <a:gd name="T31" fmla="*/ 255 h 834"/>
                <a:gd name="T32" fmla="*/ 86 w 719"/>
                <a:gd name="T33" fmla="*/ 282 h 834"/>
                <a:gd name="T34" fmla="*/ 61 w 719"/>
                <a:gd name="T35" fmla="*/ 313 h 834"/>
                <a:gd name="T36" fmla="*/ 40 w 719"/>
                <a:gd name="T37" fmla="*/ 347 h 834"/>
                <a:gd name="T38" fmla="*/ 33 w 719"/>
                <a:gd name="T39" fmla="*/ 361 h 834"/>
                <a:gd name="T40" fmla="*/ 22 w 719"/>
                <a:gd name="T41" fmla="*/ 384 h 834"/>
                <a:gd name="T42" fmla="*/ 12 w 719"/>
                <a:gd name="T43" fmla="*/ 413 h 834"/>
                <a:gd name="T44" fmla="*/ 10 w 719"/>
                <a:gd name="T45" fmla="*/ 423 h 834"/>
                <a:gd name="T46" fmla="*/ 4 w 719"/>
                <a:gd name="T47" fmla="*/ 449 h 834"/>
                <a:gd name="T48" fmla="*/ 2 w 719"/>
                <a:gd name="T49" fmla="*/ 463 h 834"/>
                <a:gd name="T50" fmla="*/ 0 w 719"/>
                <a:gd name="T51" fmla="*/ 497 h 834"/>
                <a:gd name="T52" fmla="*/ 0 w 719"/>
                <a:gd name="T53" fmla="*/ 503 h 834"/>
                <a:gd name="T54" fmla="*/ 0 w 719"/>
                <a:gd name="T55" fmla="*/ 526 h 834"/>
                <a:gd name="T56" fmla="*/ 1 w 719"/>
                <a:gd name="T57" fmla="*/ 539 h 834"/>
                <a:gd name="T58" fmla="*/ 6 w 719"/>
                <a:gd name="T59" fmla="*/ 569 h 834"/>
                <a:gd name="T60" fmla="*/ 11 w 719"/>
                <a:gd name="T61" fmla="*/ 591 h 834"/>
                <a:gd name="T62" fmla="*/ 15 w 719"/>
                <a:gd name="T63" fmla="*/ 605 h 834"/>
                <a:gd name="T64" fmla="*/ 26 w 719"/>
                <a:gd name="T65" fmla="*/ 633 h 834"/>
                <a:gd name="T66" fmla="*/ 39 w 719"/>
                <a:gd name="T67" fmla="*/ 662 h 834"/>
                <a:gd name="T68" fmla="*/ 74 w 719"/>
                <a:gd name="T69" fmla="*/ 713 h 834"/>
                <a:gd name="T70" fmla="*/ 95 w 719"/>
                <a:gd name="T71" fmla="*/ 736 h 834"/>
                <a:gd name="T72" fmla="*/ 117 w 719"/>
                <a:gd name="T73" fmla="*/ 757 h 834"/>
                <a:gd name="T74" fmla="*/ 143 w 719"/>
                <a:gd name="T75" fmla="*/ 776 h 834"/>
                <a:gd name="T76" fmla="*/ 170 w 719"/>
                <a:gd name="T77" fmla="*/ 793 h 834"/>
                <a:gd name="T78" fmla="*/ 194 w 719"/>
                <a:gd name="T79" fmla="*/ 805 h 834"/>
                <a:gd name="T80" fmla="*/ 202 w 719"/>
                <a:gd name="T81" fmla="*/ 808 h 834"/>
                <a:gd name="T82" fmla="*/ 230 w 719"/>
                <a:gd name="T83" fmla="*/ 819 h 834"/>
                <a:gd name="T84" fmla="*/ 245 w 719"/>
                <a:gd name="T85" fmla="*/ 823 h 834"/>
                <a:gd name="T86" fmla="*/ 263 w 719"/>
                <a:gd name="T87" fmla="*/ 827 h 834"/>
                <a:gd name="T88" fmla="*/ 293 w 719"/>
                <a:gd name="T89" fmla="*/ 832 h 834"/>
                <a:gd name="T90" fmla="*/ 304 w 719"/>
                <a:gd name="T91" fmla="*/ 833 h 834"/>
                <a:gd name="T92" fmla="*/ 322 w 719"/>
                <a:gd name="T93" fmla="*/ 834 h 834"/>
                <a:gd name="T94" fmla="*/ 337 w 719"/>
                <a:gd name="T95" fmla="*/ 834 h 834"/>
                <a:gd name="T96" fmla="*/ 359 w 719"/>
                <a:gd name="T97" fmla="*/ 833 h 834"/>
                <a:gd name="T98" fmla="*/ 380 w 719"/>
                <a:gd name="T99" fmla="*/ 830 h 834"/>
                <a:gd name="T100" fmla="*/ 392 w 719"/>
                <a:gd name="T101" fmla="*/ 828 h 834"/>
                <a:gd name="T102" fmla="*/ 421 w 719"/>
                <a:gd name="T103" fmla="*/ 821 h 834"/>
                <a:gd name="T104" fmla="*/ 424 w 719"/>
                <a:gd name="T105" fmla="*/ 820 h 834"/>
                <a:gd name="T106" fmla="*/ 458 w 719"/>
                <a:gd name="T107" fmla="*/ 807 h 834"/>
                <a:gd name="T108" fmla="*/ 492 w 719"/>
                <a:gd name="T109" fmla="*/ 790 h 834"/>
                <a:gd name="T110" fmla="*/ 517 w 719"/>
                <a:gd name="T111" fmla="*/ 773 h 834"/>
                <a:gd name="T112" fmla="*/ 553 w 719"/>
                <a:gd name="T113" fmla="*/ 745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9" h="834">
                  <a:moveTo>
                    <a:pt x="719" y="283"/>
                  </a:moveTo>
                  <a:cubicBezTo>
                    <a:pt x="712" y="290"/>
                    <a:pt x="704" y="296"/>
                    <a:pt x="696" y="301"/>
                  </a:cubicBezTo>
                  <a:cubicBezTo>
                    <a:pt x="694" y="302"/>
                    <a:pt x="692" y="303"/>
                    <a:pt x="690" y="304"/>
                  </a:cubicBezTo>
                  <a:cubicBezTo>
                    <a:pt x="682" y="310"/>
                    <a:pt x="673" y="314"/>
                    <a:pt x="664" y="318"/>
                  </a:cubicBezTo>
                  <a:cubicBezTo>
                    <a:pt x="663" y="319"/>
                    <a:pt x="661" y="319"/>
                    <a:pt x="660" y="320"/>
                  </a:cubicBezTo>
                  <a:cubicBezTo>
                    <a:pt x="651" y="323"/>
                    <a:pt x="641" y="326"/>
                    <a:pt x="631" y="329"/>
                  </a:cubicBezTo>
                  <a:cubicBezTo>
                    <a:pt x="630" y="329"/>
                    <a:pt x="630" y="329"/>
                    <a:pt x="630" y="329"/>
                  </a:cubicBezTo>
                  <a:cubicBezTo>
                    <a:pt x="619" y="331"/>
                    <a:pt x="607" y="332"/>
                    <a:pt x="595" y="332"/>
                  </a:cubicBezTo>
                  <a:cubicBezTo>
                    <a:pt x="589" y="332"/>
                    <a:pt x="583" y="332"/>
                    <a:pt x="577" y="331"/>
                  </a:cubicBezTo>
                  <a:cubicBezTo>
                    <a:pt x="577" y="331"/>
                    <a:pt x="577" y="331"/>
                    <a:pt x="577" y="331"/>
                  </a:cubicBezTo>
                  <a:cubicBezTo>
                    <a:pt x="571" y="330"/>
                    <a:pt x="565" y="330"/>
                    <a:pt x="560" y="328"/>
                  </a:cubicBezTo>
                  <a:cubicBezTo>
                    <a:pt x="559" y="328"/>
                    <a:pt x="559" y="328"/>
                    <a:pt x="559" y="328"/>
                  </a:cubicBezTo>
                  <a:cubicBezTo>
                    <a:pt x="553" y="327"/>
                    <a:pt x="548" y="326"/>
                    <a:pt x="542" y="324"/>
                  </a:cubicBezTo>
                  <a:cubicBezTo>
                    <a:pt x="542" y="324"/>
                    <a:pt x="541" y="324"/>
                    <a:pt x="541" y="324"/>
                  </a:cubicBezTo>
                  <a:cubicBezTo>
                    <a:pt x="536" y="322"/>
                    <a:pt x="531" y="320"/>
                    <a:pt x="526" y="318"/>
                  </a:cubicBezTo>
                  <a:cubicBezTo>
                    <a:pt x="526" y="318"/>
                    <a:pt x="525" y="318"/>
                    <a:pt x="525" y="317"/>
                  </a:cubicBezTo>
                  <a:cubicBezTo>
                    <a:pt x="516" y="314"/>
                    <a:pt x="509" y="309"/>
                    <a:pt x="501" y="304"/>
                  </a:cubicBezTo>
                  <a:cubicBezTo>
                    <a:pt x="496" y="302"/>
                    <a:pt x="492" y="298"/>
                    <a:pt x="487" y="295"/>
                  </a:cubicBezTo>
                  <a:cubicBezTo>
                    <a:pt x="483" y="291"/>
                    <a:pt x="478" y="288"/>
                    <a:pt x="474" y="284"/>
                  </a:cubicBezTo>
                  <a:cubicBezTo>
                    <a:pt x="470" y="280"/>
                    <a:pt x="466" y="276"/>
                    <a:pt x="462" y="272"/>
                  </a:cubicBezTo>
                  <a:cubicBezTo>
                    <a:pt x="458" y="268"/>
                    <a:pt x="454" y="263"/>
                    <a:pt x="451" y="258"/>
                  </a:cubicBezTo>
                  <a:cubicBezTo>
                    <a:pt x="448" y="254"/>
                    <a:pt x="445" y="249"/>
                    <a:pt x="442" y="245"/>
                  </a:cubicBezTo>
                  <a:cubicBezTo>
                    <a:pt x="439" y="240"/>
                    <a:pt x="436" y="234"/>
                    <a:pt x="433" y="229"/>
                  </a:cubicBezTo>
                  <a:cubicBezTo>
                    <a:pt x="430" y="222"/>
                    <a:pt x="426" y="215"/>
                    <a:pt x="424" y="207"/>
                  </a:cubicBezTo>
                  <a:cubicBezTo>
                    <a:pt x="424" y="206"/>
                    <a:pt x="423" y="206"/>
                    <a:pt x="423" y="205"/>
                  </a:cubicBezTo>
                  <a:cubicBezTo>
                    <a:pt x="423" y="205"/>
                    <a:pt x="423" y="204"/>
                    <a:pt x="423" y="204"/>
                  </a:cubicBezTo>
                  <a:cubicBezTo>
                    <a:pt x="421" y="199"/>
                    <a:pt x="420" y="194"/>
                    <a:pt x="419" y="188"/>
                  </a:cubicBezTo>
                  <a:cubicBezTo>
                    <a:pt x="419" y="188"/>
                    <a:pt x="418" y="187"/>
                    <a:pt x="418" y="186"/>
                  </a:cubicBezTo>
                  <a:cubicBezTo>
                    <a:pt x="417" y="181"/>
                    <a:pt x="416" y="176"/>
                    <a:pt x="416" y="170"/>
                  </a:cubicBezTo>
                  <a:cubicBezTo>
                    <a:pt x="416" y="170"/>
                    <a:pt x="416" y="169"/>
                    <a:pt x="416" y="169"/>
                  </a:cubicBezTo>
                  <a:cubicBezTo>
                    <a:pt x="415" y="163"/>
                    <a:pt x="415" y="157"/>
                    <a:pt x="415" y="151"/>
                  </a:cubicBezTo>
                  <a:cubicBezTo>
                    <a:pt x="415" y="143"/>
                    <a:pt x="415" y="136"/>
                    <a:pt x="416" y="128"/>
                  </a:cubicBezTo>
                  <a:cubicBezTo>
                    <a:pt x="416" y="128"/>
                    <a:pt x="416" y="128"/>
                    <a:pt x="416" y="128"/>
                  </a:cubicBezTo>
                  <a:cubicBezTo>
                    <a:pt x="417" y="120"/>
                    <a:pt x="419" y="113"/>
                    <a:pt x="421" y="106"/>
                  </a:cubicBezTo>
                  <a:cubicBezTo>
                    <a:pt x="421" y="106"/>
                    <a:pt x="421" y="105"/>
                    <a:pt x="421" y="105"/>
                  </a:cubicBezTo>
                  <a:cubicBezTo>
                    <a:pt x="423" y="98"/>
                    <a:pt x="425" y="91"/>
                    <a:pt x="427" y="85"/>
                  </a:cubicBezTo>
                  <a:cubicBezTo>
                    <a:pt x="428" y="84"/>
                    <a:pt x="428" y="84"/>
                    <a:pt x="428" y="83"/>
                  </a:cubicBezTo>
                  <a:cubicBezTo>
                    <a:pt x="431" y="77"/>
                    <a:pt x="434" y="71"/>
                    <a:pt x="437" y="65"/>
                  </a:cubicBezTo>
                  <a:cubicBezTo>
                    <a:pt x="439" y="61"/>
                    <a:pt x="441" y="57"/>
                    <a:pt x="444" y="54"/>
                  </a:cubicBezTo>
                  <a:cubicBezTo>
                    <a:pt x="445" y="51"/>
                    <a:pt x="447" y="48"/>
                    <a:pt x="449" y="46"/>
                  </a:cubicBezTo>
                  <a:cubicBezTo>
                    <a:pt x="451" y="43"/>
                    <a:pt x="454" y="40"/>
                    <a:pt x="456" y="37"/>
                  </a:cubicBezTo>
                  <a:cubicBezTo>
                    <a:pt x="458" y="34"/>
                    <a:pt x="460" y="31"/>
                    <a:pt x="463" y="29"/>
                  </a:cubicBezTo>
                  <a:cubicBezTo>
                    <a:pt x="465" y="26"/>
                    <a:pt x="467" y="24"/>
                    <a:pt x="470" y="22"/>
                  </a:cubicBezTo>
                  <a:cubicBezTo>
                    <a:pt x="473" y="19"/>
                    <a:pt x="476" y="16"/>
                    <a:pt x="479" y="13"/>
                  </a:cubicBezTo>
                  <a:cubicBezTo>
                    <a:pt x="484" y="9"/>
                    <a:pt x="490" y="4"/>
                    <a:pt x="496" y="0"/>
                  </a:cubicBezTo>
                  <a:cubicBezTo>
                    <a:pt x="380" y="77"/>
                    <a:pt x="264" y="154"/>
                    <a:pt x="147" y="230"/>
                  </a:cubicBezTo>
                  <a:cubicBezTo>
                    <a:pt x="136" y="238"/>
                    <a:pt x="125" y="246"/>
                    <a:pt x="115" y="255"/>
                  </a:cubicBezTo>
                  <a:cubicBezTo>
                    <a:pt x="115" y="255"/>
                    <a:pt x="115" y="255"/>
                    <a:pt x="115" y="255"/>
                  </a:cubicBezTo>
                  <a:cubicBezTo>
                    <a:pt x="110" y="259"/>
                    <a:pt x="106" y="263"/>
                    <a:pt x="102" y="268"/>
                  </a:cubicBezTo>
                  <a:cubicBezTo>
                    <a:pt x="97" y="272"/>
                    <a:pt x="91" y="277"/>
                    <a:pt x="87" y="282"/>
                  </a:cubicBezTo>
                  <a:cubicBezTo>
                    <a:pt x="87" y="282"/>
                    <a:pt x="86" y="282"/>
                    <a:pt x="86" y="282"/>
                  </a:cubicBezTo>
                  <a:cubicBezTo>
                    <a:pt x="86" y="282"/>
                    <a:pt x="86" y="282"/>
                    <a:pt x="86" y="283"/>
                  </a:cubicBezTo>
                  <a:cubicBezTo>
                    <a:pt x="82" y="287"/>
                    <a:pt x="79" y="292"/>
                    <a:pt x="75" y="297"/>
                  </a:cubicBezTo>
                  <a:cubicBezTo>
                    <a:pt x="70" y="302"/>
                    <a:pt x="65" y="307"/>
                    <a:pt x="61" y="313"/>
                  </a:cubicBezTo>
                  <a:cubicBezTo>
                    <a:pt x="61" y="313"/>
                    <a:pt x="61" y="314"/>
                    <a:pt x="61" y="314"/>
                  </a:cubicBezTo>
                  <a:cubicBezTo>
                    <a:pt x="57" y="319"/>
                    <a:pt x="54" y="324"/>
                    <a:pt x="51" y="329"/>
                  </a:cubicBezTo>
                  <a:cubicBezTo>
                    <a:pt x="47" y="335"/>
                    <a:pt x="43" y="341"/>
                    <a:pt x="40" y="347"/>
                  </a:cubicBezTo>
                  <a:cubicBezTo>
                    <a:pt x="40" y="347"/>
                    <a:pt x="40" y="347"/>
                    <a:pt x="40" y="347"/>
                  </a:cubicBezTo>
                  <a:cubicBezTo>
                    <a:pt x="40" y="348"/>
                    <a:pt x="39" y="348"/>
                    <a:pt x="39" y="348"/>
                  </a:cubicBezTo>
                  <a:cubicBezTo>
                    <a:pt x="37" y="352"/>
                    <a:pt x="35" y="357"/>
                    <a:pt x="33" y="361"/>
                  </a:cubicBezTo>
                  <a:cubicBezTo>
                    <a:pt x="30" y="365"/>
                    <a:pt x="28" y="370"/>
                    <a:pt x="26" y="374"/>
                  </a:cubicBezTo>
                  <a:cubicBezTo>
                    <a:pt x="25" y="377"/>
                    <a:pt x="24" y="379"/>
                    <a:pt x="23" y="382"/>
                  </a:cubicBezTo>
                  <a:cubicBezTo>
                    <a:pt x="23" y="383"/>
                    <a:pt x="23" y="383"/>
                    <a:pt x="22" y="384"/>
                  </a:cubicBezTo>
                  <a:cubicBezTo>
                    <a:pt x="22" y="385"/>
                    <a:pt x="21" y="387"/>
                    <a:pt x="21" y="388"/>
                  </a:cubicBezTo>
                  <a:cubicBezTo>
                    <a:pt x="19" y="392"/>
                    <a:pt x="18" y="397"/>
                    <a:pt x="16" y="401"/>
                  </a:cubicBezTo>
                  <a:cubicBezTo>
                    <a:pt x="15" y="405"/>
                    <a:pt x="14" y="409"/>
                    <a:pt x="12" y="413"/>
                  </a:cubicBezTo>
                  <a:cubicBezTo>
                    <a:pt x="12" y="416"/>
                    <a:pt x="11" y="418"/>
                    <a:pt x="10" y="421"/>
                  </a:cubicBezTo>
                  <a:cubicBezTo>
                    <a:pt x="10" y="421"/>
                    <a:pt x="10" y="422"/>
                    <a:pt x="10" y="422"/>
                  </a:cubicBezTo>
                  <a:cubicBezTo>
                    <a:pt x="10" y="422"/>
                    <a:pt x="10" y="422"/>
                    <a:pt x="10" y="423"/>
                  </a:cubicBezTo>
                  <a:cubicBezTo>
                    <a:pt x="10" y="423"/>
                    <a:pt x="9" y="424"/>
                    <a:pt x="9" y="425"/>
                  </a:cubicBezTo>
                  <a:cubicBezTo>
                    <a:pt x="8" y="429"/>
                    <a:pt x="7" y="433"/>
                    <a:pt x="7" y="437"/>
                  </a:cubicBezTo>
                  <a:cubicBezTo>
                    <a:pt x="6" y="441"/>
                    <a:pt x="5" y="445"/>
                    <a:pt x="4" y="449"/>
                  </a:cubicBezTo>
                  <a:cubicBezTo>
                    <a:pt x="4" y="453"/>
                    <a:pt x="3" y="457"/>
                    <a:pt x="2" y="461"/>
                  </a:cubicBezTo>
                  <a:cubicBezTo>
                    <a:pt x="2" y="461"/>
                    <a:pt x="2" y="462"/>
                    <a:pt x="2" y="462"/>
                  </a:cubicBezTo>
                  <a:cubicBezTo>
                    <a:pt x="2" y="462"/>
                    <a:pt x="2" y="463"/>
                    <a:pt x="2" y="463"/>
                  </a:cubicBezTo>
                  <a:cubicBezTo>
                    <a:pt x="2" y="466"/>
                    <a:pt x="1" y="470"/>
                    <a:pt x="1" y="473"/>
                  </a:cubicBezTo>
                  <a:cubicBezTo>
                    <a:pt x="1" y="477"/>
                    <a:pt x="0" y="481"/>
                    <a:pt x="0" y="485"/>
                  </a:cubicBezTo>
                  <a:cubicBezTo>
                    <a:pt x="0" y="489"/>
                    <a:pt x="0" y="493"/>
                    <a:pt x="0" y="497"/>
                  </a:cubicBezTo>
                  <a:cubicBezTo>
                    <a:pt x="0" y="497"/>
                    <a:pt x="0" y="498"/>
                    <a:pt x="0" y="499"/>
                  </a:cubicBezTo>
                  <a:cubicBezTo>
                    <a:pt x="0" y="499"/>
                    <a:pt x="0" y="500"/>
                    <a:pt x="0" y="501"/>
                  </a:cubicBezTo>
                  <a:cubicBezTo>
                    <a:pt x="0" y="501"/>
                    <a:pt x="0" y="502"/>
                    <a:pt x="0" y="503"/>
                  </a:cubicBezTo>
                  <a:cubicBezTo>
                    <a:pt x="0" y="503"/>
                    <a:pt x="0" y="504"/>
                    <a:pt x="0" y="505"/>
                  </a:cubicBezTo>
                  <a:cubicBezTo>
                    <a:pt x="0" y="508"/>
                    <a:pt x="0" y="512"/>
                    <a:pt x="0" y="515"/>
                  </a:cubicBezTo>
                  <a:cubicBezTo>
                    <a:pt x="0" y="519"/>
                    <a:pt x="0" y="523"/>
                    <a:pt x="0" y="526"/>
                  </a:cubicBezTo>
                  <a:cubicBezTo>
                    <a:pt x="0" y="530"/>
                    <a:pt x="1" y="533"/>
                    <a:pt x="1" y="537"/>
                  </a:cubicBezTo>
                  <a:cubicBezTo>
                    <a:pt x="1" y="537"/>
                    <a:pt x="1" y="537"/>
                    <a:pt x="1" y="538"/>
                  </a:cubicBezTo>
                  <a:cubicBezTo>
                    <a:pt x="1" y="538"/>
                    <a:pt x="1" y="539"/>
                    <a:pt x="1" y="539"/>
                  </a:cubicBezTo>
                  <a:cubicBezTo>
                    <a:pt x="2" y="542"/>
                    <a:pt x="2" y="544"/>
                    <a:pt x="2" y="547"/>
                  </a:cubicBezTo>
                  <a:cubicBezTo>
                    <a:pt x="3" y="552"/>
                    <a:pt x="4" y="557"/>
                    <a:pt x="4" y="562"/>
                  </a:cubicBezTo>
                  <a:cubicBezTo>
                    <a:pt x="5" y="564"/>
                    <a:pt x="5" y="567"/>
                    <a:pt x="6" y="569"/>
                  </a:cubicBezTo>
                  <a:cubicBezTo>
                    <a:pt x="6" y="570"/>
                    <a:pt x="6" y="571"/>
                    <a:pt x="7" y="572"/>
                  </a:cubicBezTo>
                  <a:cubicBezTo>
                    <a:pt x="7" y="574"/>
                    <a:pt x="7" y="575"/>
                    <a:pt x="7" y="576"/>
                  </a:cubicBezTo>
                  <a:cubicBezTo>
                    <a:pt x="8" y="581"/>
                    <a:pt x="10" y="586"/>
                    <a:pt x="11" y="591"/>
                  </a:cubicBezTo>
                  <a:cubicBezTo>
                    <a:pt x="12" y="594"/>
                    <a:pt x="13" y="598"/>
                    <a:pt x="14" y="601"/>
                  </a:cubicBezTo>
                  <a:cubicBezTo>
                    <a:pt x="14" y="602"/>
                    <a:pt x="14" y="602"/>
                    <a:pt x="14" y="603"/>
                  </a:cubicBezTo>
                  <a:cubicBezTo>
                    <a:pt x="15" y="603"/>
                    <a:pt x="15" y="604"/>
                    <a:pt x="15" y="605"/>
                  </a:cubicBezTo>
                  <a:cubicBezTo>
                    <a:pt x="17" y="611"/>
                    <a:pt x="19" y="617"/>
                    <a:pt x="22" y="623"/>
                  </a:cubicBezTo>
                  <a:cubicBezTo>
                    <a:pt x="23" y="626"/>
                    <a:pt x="24" y="629"/>
                    <a:pt x="25" y="633"/>
                  </a:cubicBezTo>
                  <a:cubicBezTo>
                    <a:pt x="25" y="633"/>
                    <a:pt x="26" y="633"/>
                    <a:pt x="26" y="633"/>
                  </a:cubicBezTo>
                  <a:cubicBezTo>
                    <a:pt x="29" y="641"/>
                    <a:pt x="33" y="648"/>
                    <a:pt x="37" y="656"/>
                  </a:cubicBezTo>
                  <a:cubicBezTo>
                    <a:pt x="37" y="658"/>
                    <a:pt x="38" y="660"/>
                    <a:pt x="39" y="661"/>
                  </a:cubicBezTo>
                  <a:cubicBezTo>
                    <a:pt x="39" y="662"/>
                    <a:pt x="39" y="662"/>
                    <a:pt x="39" y="662"/>
                  </a:cubicBezTo>
                  <a:cubicBezTo>
                    <a:pt x="44" y="671"/>
                    <a:pt x="50" y="680"/>
                    <a:pt x="56" y="688"/>
                  </a:cubicBezTo>
                  <a:cubicBezTo>
                    <a:pt x="57" y="690"/>
                    <a:pt x="58" y="691"/>
                    <a:pt x="59" y="693"/>
                  </a:cubicBezTo>
                  <a:cubicBezTo>
                    <a:pt x="64" y="700"/>
                    <a:pt x="68" y="706"/>
                    <a:pt x="74" y="713"/>
                  </a:cubicBezTo>
                  <a:cubicBezTo>
                    <a:pt x="74" y="713"/>
                    <a:pt x="74" y="713"/>
                    <a:pt x="74" y="713"/>
                  </a:cubicBezTo>
                  <a:cubicBezTo>
                    <a:pt x="77" y="716"/>
                    <a:pt x="79" y="719"/>
                    <a:pt x="82" y="722"/>
                  </a:cubicBezTo>
                  <a:cubicBezTo>
                    <a:pt x="86" y="727"/>
                    <a:pt x="90" y="732"/>
                    <a:pt x="95" y="736"/>
                  </a:cubicBezTo>
                  <a:cubicBezTo>
                    <a:pt x="95" y="737"/>
                    <a:pt x="95" y="737"/>
                    <a:pt x="96" y="737"/>
                  </a:cubicBezTo>
                  <a:cubicBezTo>
                    <a:pt x="98" y="740"/>
                    <a:pt x="102" y="742"/>
                    <a:pt x="104" y="745"/>
                  </a:cubicBezTo>
                  <a:cubicBezTo>
                    <a:pt x="109" y="749"/>
                    <a:pt x="112" y="753"/>
                    <a:pt x="117" y="757"/>
                  </a:cubicBezTo>
                  <a:cubicBezTo>
                    <a:pt x="117" y="757"/>
                    <a:pt x="117" y="757"/>
                    <a:pt x="118" y="757"/>
                  </a:cubicBezTo>
                  <a:cubicBezTo>
                    <a:pt x="121" y="760"/>
                    <a:pt x="125" y="763"/>
                    <a:pt x="129" y="766"/>
                  </a:cubicBezTo>
                  <a:cubicBezTo>
                    <a:pt x="133" y="769"/>
                    <a:pt x="138" y="773"/>
                    <a:pt x="143" y="776"/>
                  </a:cubicBezTo>
                  <a:cubicBezTo>
                    <a:pt x="146" y="779"/>
                    <a:pt x="150" y="781"/>
                    <a:pt x="154" y="784"/>
                  </a:cubicBezTo>
                  <a:cubicBezTo>
                    <a:pt x="159" y="786"/>
                    <a:pt x="163" y="789"/>
                    <a:pt x="167" y="792"/>
                  </a:cubicBezTo>
                  <a:cubicBezTo>
                    <a:pt x="168" y="792"/>
                    <a:pt x="169" y="793"/>
                    <a:pt x="170" y="793"/>
                  </a:cubicBezTo>
                  <a:cubicBezTo>
                    <a:pt x="171" y="794"/>
                    <a:pt x="172" y="794"/>
                    <a:pt x="173" y="795"/>
                  </a:cubicBezTo>
                  <a:cubicBezTo>
                    <a:pt x="175" y="796"/>
                    <a:pt x="178" y="797"/>
                    <a:pt x="180" y="799"/>
                  </a:cubicBezTo>
                  <a:cubicBezTo>
                    <a:pt x="185" y="801"/>
                    <a:pt x="189" y="803"/>
                    <a:pt x="194" y="805"/>
                  </a:cubicBezTo>
                  <a:cubicBezTo>
                    <a:pt x="195" y="806"/>
                    <a:pt x="197" y="806"/>
                    <a:pt x="199" y="807"/>
                  </a:cubicBezTo>
                  <a:cubicBezTo>
                    <a:pt x="199" y="807"/>
                    <a:pt x="199" y="808"/>
                    <a:pt x="200" y="808"/>
                  </a:cubicBezTo>
                  <a:cubicBezTo>
                    <a:pt x="200" y="808"/>
                    <a:pt x="201" y="808"/>
                    <a:pt x="202" y="808"/>
                  </a:cubicBezTo>
                  <a:cubicBezTo>
                    <a:pt x="203" y="809"/>
                    <a:pt x="205" y="810"/>
                    <a:pt x="207" y="811"/>
                  </a:cubicBezTo>
                  <a:cubicBezTo>
                    <a:pt x="212" y="813"/>
                    <a:pt x="217" y="814"/>
                    <a:pt x="221" y="816"/>
                  </a:cubicBezTo>
                  <a:cubicBezTo>
                    <a:pt x="224" y="817"/>
                    <a:pt x="227" y="818"/>
                    <a:pt x="230" y="819"/>
                  </a:cubicBezTo>
                  <a:cubicBezTo>
                    <a:pt x="230" y="819"/>
                    <a:pt x="230" y="819"/>
                    <a:pt x="231" y="819"/>
                  </a:cubicBezTo>
                  <a:cubicBezTo>
                    <a:pt x="231" y="819"/>
                    <a:pt x="232" y="820"/>
                    <a:pt x="233" y="820"/>
                  </a:cubicBezTo>
                  <a:cubicBezTo>
                    <a:pt x="237" y="821"/>
                    <a:pt x="241" y="822"/>
                    <a:pt x="245" y="823"/>
                  </a:cubicBezTo>
                  <a:cubicBezTo>
                    <a:pt x="249" y="824"/>
                    <a:pt x="253" y="825"/>
                    <a:pt x="257" y="826"/>
                  </a:cubicBezTo>
                  <a:cubicBezTo>
                    <a:pt x="258" y="827"/>
                    <a:pt x="260" y="827"/>
                    <a:pt x="261" y="827"/>
                  </a:cubicBezTo>
                  <a:cubicBezTo>
                    <a:pt x="261" y="827"/>
                    <a:pt x="262" y="827"/>
                    <a:pt x="263" y="827"/>
                  </a:cubicBezTo>
                  <a:cubicBezTo>
                    <a:pt x="265" y="828"/>
                    <a:pt x="267" y="828"/>
                    <a:pt x="269" y="829"/>
                  </a:cubicBezTo>
                  <a:cubicBezTo>
                    <a:pt x="273" y="829"/>
                    <a:pt x="277" y="830"/>
                    <a:pt x="281" y="831"/>
                  </a:cubicBezTo>
                  <a:cubicBezTo>
                    <a:pt x="285" y="831"/>
                    <a:pt x="289" y="832"/>
                    <a:pt x="293" y="832"/>
                  </a:cubicBezTo>
                  <a:cubicBezTo>
                    <a:pt x="293" y="832"/>
                    <a:pt x="293" y="832"/>
                    <a:pt x="294" y="832"/>
                  </a:cubicBezTo>
                  <a:cubicBezTo>
                    <a:pt x="294" y="832"/>
                    <a:pt x="295" y="832"/>
                    <a:pt x="295" y="832"/>
                  </a:cubicBezTo>
                  <a:cubicBezTo>
                    <a:pt x="298" y="833"/>
                    <a:pt x="301" y="833"/>
                    <a:pt x="304" y="833"/>
                  </a:cubicBezTo>
                  <a:cubicBezTo>
                    <a:pt x="308" y="834"/>
                    <a:pt x="312" y="834"/>
                    <a:pt x="317" y="834"/>
                  </a:cubicBezTo>
                  <a:cubicBezTo>
                    <a:pt x="317" y="834"/>
                    <a:pt x="318" y="834"/>
                    <a:pt x="319" y="834"/>
                  </a:cubicBezTo>
                  <a:cubicBezTo>
                    <a:pt x="320" y="834"/>
                    <a:pt x="321" y="834"/>
                    <a:pt x="322" y="834"/>
                  </a:cubicBezTo>
                  <a:cubicBezTo>
                    <a:pt x="323" y="834"/>
                    <a:pt x="324" y="834"/>
                    <a:pt x="325" y="834"/>
                  </a:cubicBezTo>
                  <a:cubicBezTo>
                    <a:pt x="326" y="834"/>
                    <a:pt x="327" y="834"/>
                    <a:pt x="328" y="834"/>
                  </a:cubicBezTo>
                  <a:cubicBezTo>
                    <a:pt x="331" y="834"/>
                    <a:pt x="334" y="834"/>
                    <a:pt x="337" y="834"/>
                  </a:cubicBezTo>
                  <a:cubicBezTo>
                    <a:pt x="341" y="834"/>
                    <a:pt x="344" y="834"/>
                    <a:pt x="347" y="834"/>
                  </a:cubicBezTo>
                  <a:cubicBezTo>
                    <a:pt x="350" y="833"/>
                    <a:pt x="353" y="833"/>
                    <a:pt x="356" y="833"/>
                  </a:cubicBezTo>
                  <a:cubicBezTo>
                    <a:pt x="357" y="833"/>
                    <a:pt x="358" y="833"/>
                    <a:pt x="359" y="833"/>
                  </a:cubicBezTo>
                  <a:cubicBezTo>
                    <a:pt x="360" y="833"/>
                    <a:pt x="360" y="833"/>
                    <a:pt x="361" y="832"/>
                  </a:cubicBezTo>
                  <a:cubicBezTo>
                    <a:pt x="362" y="832"/>
                    <a:pt x="364" y="832"/>
                    <a:pt x="366" y="832"/>
                  </a:cubicBezTo>
                  <a:cubicBezTo>
                    <a:pt x="371" y="831"/>
                    <a:pt x="375" y="831"/>
                    <a:pt x="380" y="830"/>
                  </a:cubicBezTo>
                  <a:cubicBezTo>
                    <a:pt x="383" y="829"/>
                    <a:pt x="386" y="829"/>
                    <a:pt x="390" y="828"/>
                  </a:cubicBezTo>
                  <a:cubicBezTo>
                    <a:pt x="390" y="828"/>
                    <a:pt x="391" y="828"/>
                    <a:pt x="391" y="828"/>
                  </a:cubicBezTo>
                  <a:cubicBezTo>
                    <a:pt x="392" y="828"/>
                    <a:pt x="392" y="828"/>
                    <a:pt x="392" y="828"/>
                  </a:cubicBezTo>
                  <a:cubicBezTo>
                    <a:pt x="393" y="828"/>
                    <a:pt x="394" y="828"/>
                    <a:pt x="394" y="827"/>
                  </a:cubicBezTo>
                  <a:cubicBezTo>
                    <a:pt x="399" y="826"/>
                    <a:pt x="404" y="825"/>
                    <a:pt x="408" y="824"/>
                  </a:cubicBezTo>
                  <a:cubicBezTo>
                    <a:pt x="413" y="823"/>
                    <a:pt x="417" y="822"/>
                    <a:pt x="421" y="821"/>
                  </a:cubicBezTo>
                  <a:cubicBezTo>
                    <a:pt x="421" y="821"/>
                    <a:pt x="421" y="820"/>
                    <a:pt x="422" y="820"/>
                  </a:cubicBezTo>
                  <a:cubicBezTo>
                    <a:pt x="422" y="820"/>
                    <a:pt x="422" y="820"/>
                    <a:pt x="422" y="820"/>
                  </a:cubicBezTo>
                  <a:cubicBezTo>
                    <a:pt x="423" y="820"/>
                    <a:pt x="423" y="820"/>
                    <a:pt x="424" y="820"/>
                  </a:cubicBezTo>
                  <a:cubicBezTo>
                    <a:pt x="433" y="817"/>
                    <a:pt x="442" y="814"/>
                    <a:pt x="451" y="810"/>
                  </a:cubicBezTo>
                  <a:cubicBezTo>
                    <a:pt x="452" y="810"/>
                    <a:pt x="453" y="809"/>
                    <a:pt x="455" y="808"/>
                  </a:cubicBezTo>
                  <a:cubicBezTo>
                    <a:pt x="456" y="808"/>
                    <a:pt x="457" y="808"/>
                    <a:pt x="458" y="807"/>
                  </a:cubicBezTo>
                  <a:cubicBezTo>
                    <a:pt x="460" y="806"/>
                    <a:pt x="463" y="805"/>
                    <a:pt x="465" y="804"/>
                  </a:cubicBezTo>
                  <a:cubicBezTo>
                    <a:pt x="472" y="800"/>
                    <a:pt x="480" y="797"/>
                    <a:pt x="486" y="793"/>
                  </a:cubicBezTo>
                  <a:cubicBezTo>
                    <a:pt x="488" y="792"/>
                    <a:pt x="490" y="791"/>
                    <a:pt x="492" y="790"/>
                  </a:cubicBezTo>
                  <a:cubicBezTo>
                    <a:pt x="494" y="789"/>
                    <a:pt x="495" y="787"/>
                    <a:pt x="497" y="786"/>
                  </a:cubicBezTo>
                  <a:cubicBezTo>
                    <a:pt x="500" y="785"/>
                    <a:pt x="502" y="784"/>
                    <a:pt x="505" y="782"/>
                  </a:cubicBezTo>
                  <a:cubicBezTo>
                    <a:pt x="509" y="779"/>
                    <a:pt x="513" y="776"/>
                    <a:pt x="517" y="773"/>
                  </a:cubicBezTo>
                  <a:cubicBezTo>
                    <a:pt x="519" y="772"/>
                    <a:pt x="521" y="771"/>
                    <a:pt x="524" y="769"/>
                  </a:cubicBezTo>
                  <a:cubicBezTo>
                    <a:pt x="525" y="768"/>
                    <a:pt x="525" y="767"/>
                    <a:pt x="526" y="767"/>
                  </a:cubicBezTo>
                  <a:cubicBezTo>
                    <a:pt x="535" y="760"/>
                    <a:pt x="544" y="753"/>
                    <a:pt x="553" y="745"/>
                  </a:cubicBezTo>
                  <a:lnTo>
                    <a:pt x="719" y="283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8600233" y="4083534"/>
              <a:ext cx="643982" cy="436351"/>
            </a:xfrm>
            <a:custGeom>
              <a:avLst/>
              <a:gdLst>
                <a:gd name="T0" fmla="*/ 572 w 581"/>
                <a:gd name="T1" fmla="*/ 76 h 394"/>
                <a:gd name="T2" fmla="*/ 560 w 581"/>
                <a:gd name="T3" fmla="*/ 59 h 394"/>
                <a:gd name="T4" fmla="*/ 539 w 581"/>
                <a:gd name="T5" fmla="*/ 37 h 394"/>
                <a:gd name="T6" fmla="*/ 535 w 581"/>
                <a:gd name="T7" fmla="*/ 35 h 394"/>
                <a:gd name="T8" fmla="*/ 527 w 581"/>
                <a:gd name="T9" fmla="*/ 28 h 394"/>
                <a:gd name="T10" fmla="*/ 508 w 581"/>
                <a:gd name="T11" fmla="*/ 17 h 394"/>
                <a:gd name="T12" fmla="*/ 506 w 581"/>
                <a:gd name="T13" fmla="*/ 16 h 394"/>
                <a:gd name="T14" fmla="*/ 501 w 581"/>
                <a:gd name="T15" fmla="*/ 14 h 394"/>
                <a:gd name="T16" fmla="*/ 490 w 581"/>
                <a:gd name="T17" fmla="*/ 9 h 394"/>
                <a:gd name="T18" fmla="*/ 488 w 581"/>
                <a:gd name="T19" fmla="*/ 8 h 394"/>
                <a:gd name="T20" fmla="*/ 477 w 581"/>
                <a:gd name="T21" fmla="*/ 5 h 394"/>
                <a:gd name="T22" fmla="*/ 473 w 581"/>
                <a:gd name="T23" fmla="*/ 4 h 394"/>
                <a:gd name="T24" fmla="*/ 471 w 581"/>
                <a:gd name="T25" fmla="*/ 4 h 394"/>
                <a:gd name="T26" fmla="*/ 459 w 581"/>
                <a:gd name="T27" fmla="*/ 1 h 394"/>
                <a:gd name="T28" fmla="*/ 454 w 581"/>
                <a:gd name="T29" fmla="*/ 1 h 394"/>
                <a:gd name="T30" fmla="*/ 448 w 581"/>
                <a:gd name="T31" fmla="*/ 0 h 394"/>
                <a:gd name="T32" fmla="*/ 441 w 581"/>
                <a:gd name="T33" fmla="*/ 0 h 394"/>
                <a:gd name="T34" fmla="*/ 438 w 581"/>
                <a:gd name="T35" fmla="*/ 0 h 394"/>
                <a:gd name="T36" fmla="*/ 432 w 581"/>
                <a:gd name="T37" fmla="*/ 0 h 394"/>
                <a:gd name="T38" fmla="*/ 422 w 581"/>
                <a:gd name="T39" fmla="*/ 0 h 394"/>
                <a:gd name="T40" fmla="*/ 411 w 581"/>
                <a:gd name="T41" fmla="*/ 2 h 394"/>
                <a:gd name="T42" fmla="*/ 411 w 581"/>
                <a:gd name="T43" fmla="*/ 2 h 394"/>
                <a:gd name="T44" fmla="*/ 404 w 581"/>
                <a:gd name="T45" fmla="*/ 3 h 394"/>
                <a:gd name="T46" fmla="*/ 390 w 581"/>
                <a:gd name="T47" fmla="*/ 7 h 394"/>
                <a:gd name="T48" fmla="*/ 387 w 581"/>
                <a:gd name="T49" fmla="*/ 8 h 394"/>
                <a:gd name="T50" fmla="*/ 378 w 581"/>
                <a:gd name="T51" fmla="*/ 11 h 394"/>
                <a:gd name="T52" fmla="*/ 365 w 581"/>
                <a:gd name="T53" fmla="*/ 17 h 394"/>
                <a:gd name="T54" fmla="*/ 363 w 581"/>
                <a:gd name="T55" fmla="*/ 18 h 394"/>
                <a:gd name="T56" fmla="*/ 343 w 581"/>
                <a:gd name="T57" fmla="*/ 30 h 394"/>
                <a:gd name="T58" fmla="*/ 35 w 581"/>
                <a:gd name="T59" fmla="*/ 256 h 394"/>
                <a:gd name="T60" fmla="*/ 75 w 581"/>
                <a:gd name="T61" fmla="*/ 239 h 394"/>
                <a:gd name="T62" fmla="*/ 122 w 581"/>
                <a:gd name="T63" fmla="*/ 227 h 394"/>
                <a:gd name="T64" fmla="*/ 144 w 581"/>
                <a:gd name="T65" fmla="*/ 224 h 394"/>
                <a:gd name="T66" fmla="*/ 169 w 581"/>
                <a:gd name="T67" fmla="*/ 223 h 394"/>
                <a:gd name="T68" fmla="*/ 203 w 581"/>
                <a:gd name="T69" fmla="*/ 225 h 394"/>
                <a:gd name="T70" fmla="*/ 236 w 581"/>
                <a:gd name="T71" fmla="*/ 231 h 394"/>
                <a:gd name="T72" fmla="*/ 267 w 581"/>
                <a:gd name="T73" fmla="*/ 241 h 394"/>
                <a:gd name="T74" fmla="*/ 296 w 581"/>
                <a:gd name="T75" fmla="*/ 253 h 394"/>
                <a:gd name="T76" fmla="*/ 327 w 581"/>
                <a:gd name="T77" fmla="*/ 271 h 394"/>
                <a:gd name="T78" fmla="*/ 351 w 581"/>
                <a:gd name="T79" fmla="*/ 289 h 394"/>
                <a:gd name="T80" fmla="*/ 374 w 581"/>
                <a:gd name="T81" fmla="*/ 309 h 394"/>
                <a:gd name="T82" fmla="*/ 405 w 581"/>
                <a:gd name="T83" fmla="*/ 346 h 394"/>
                <a:gd name="T84" fmla="*/ 424 w 581"/>
                <a:gd name="T85" fmla="*/ 377 h 394"/>
                <a:gd name="T86" fmla="*/ 581 w 581"/>
                <a:gd name="T87" fmla="*/ 94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81" h="394">
                  <a:moveTo>
                    <a:pt x="577" y="84"/>
                  </a:moveTo>
                  <a:cubicBezTo>
                    <a:pt x="575" y="81"/>
                    <a:pt x="574" y="79"/>
                    <a:pt x="572" y="76"/>
                  </a:cubicBezTo>
                  <a:cubicBezTo>
                    <a:pt x="570" y="73"/>
                    <a:pt x="568" y="70"/>
                    <a:pt x="566" y="67"/>
                  </a:cubicBezTo>
                  <a:cubicBezTo>
                    <a:pt x="564" y="64"/>
                    <a:pt x="562" y="62"/>
                    <a:pt x="560" y="59"/>
                  </a:cubicBezTo>
                  <a:cubicBezTo>
                    <a:pt x="557" y="55"/>
                    <a:pt x="554" y="51"/>
                    <a:pt x="550" y="48"/>
                  </a:cubicBezTo>
                  <a:cubicBezTo>
                    <a:pt x="547" y="44"/>
                    <a:pt x="543" y="41"/>
                    <a:pt x="539" y="37"/>
                  </a:cubicBezTo>
                  <a:cubicBezTo>
                    <a:pt x="538" y="37"/>
                    <a:pt x="537" y="36"/>
                    <a:pt x="536" y="35"/>
                  </a:cubicBezTo>
                  <a:cubicBezTo>
                    <a:pt x="536" y="35"/>
                    <a:pt x="536" y="35"/>
                    <a:pt x="535" y="35"/>
                  </a:cubicBezTo>
                  <a:cubicBezTo>
                    <a:pt x="535" y="34"/>
                    <a:pt x="534" y="34"/>
                    <a:pt x="534" y="34"/>
                  </a:cubicBezTo>
                  <a:cubicBezTo>
                    <a:pt x="532" y="32"/>
                    <a:pt x="529" y="30"/>
                    <a:pt x="527" y="28"/>
                  </a:cubicBezTo>
                  <a:cubicBezTo>
                    <a:pt x="523" y="25"/>
                    <a:pt x="518" y="23"/>
                    <a:pt x="514" y="20"/>
                  </a:cubicBezTo>
                  <a:cubicBezTo>
                    <a:pt x="512" y="19"/>
                    <a:pt x="510" y="18"/>
                    <a:pt x="508" y="17"/>
                  </a:cubicBezTo>
                  <a:cubicBezTo>
                    <a:pt x="507" y="16"/>
                    <a:pt x="507" y="16"/>
                    <a:pt x="506" y="16"/>
                  </a:cubicBezTo>
                  <a:cubicBezTo>
                    <a:pt x="506" y="16"/>
                    <a:pt x="506" y="16"/>
                    <a:pt x="506" y="16"/>
                  </a:cubicBezTo>
                  <a:cubicBezTo>
                    <a:pt x="506" y="16"/>
                    <a:pt x="505" y="16"/>
                    <a:pt x="505" y="16"/>
                  </a:cubicBezTo>
                  <a:cubicBezTo>
                    <a:pt x="504" y="15"/>
                    <a:pt x="503" y="14"/>
                    <a:pt x="501" y="14"/>
                  </a:cubicBezTo>
                  <a:cubicBezTo>
                    <a:pt x="499" y="13"/>
                    <a:pt x="497" y="12"/>
                    <a:pt x="495" y="11"/>
                  </a:cubicBezTo>
                  <a:cubicBezTo>
                    <a:pt x="493" y="10"/>
                    <a:pt x="492" y="10"/>
                    <a:pt x="490" y="9"/>
                  </a:cubicBezTo>
                  <a:cubicBezTo>
                    <a:pt x="490" y="9"/>
                    <a:pt x="490" y="9"/>
                    <a:pt x="489" y="9"/>
                  </a:cubicBezTo>
                  <a:cubicBezTo>
                    <a:pt x="489" y="9"/>
                    <a:pt x="488" y="9"/>
                    <a:pt x="488" y="8"/>
                  </a:cubicBezTo>
                  <a:cubicBezTo>
                    <a:pt x="486" y="8"/>
                    <a:pt x="484" y="7"/>
                    <a:pt x="482" y="7"/>
                  </a:cubicBezTo>
                  <a:cubicBezTo>
                    <a:pt x="480" y="6"/>
                    <a:pt x="478" y="5"/>
                    <a:pt x="477" y="5"/>
                  </a:cubicBezTo>
                  <a:cubicBezTo>
                    <a:pt x="475" y="5"/>
                    <a:pt x="474" y="4"/>
                    <a:pt x="473" y="4"/>
                  </a:cubicBezTo>
                  <a:cubicBezTo>
                    <a:pt x="473" y="4"/>
                    <a:pt x="473" y="4"/>
                    <a:pt x="473" y="4"/>
                  </a:cubicBezTo>
                  <a:cubicBezTo>
                    <a:pt x="473" y="4"/>
                    <a:pt x="472" y="4"/>
                    <a:pt x="472" y="4"/>
                  </a:cubicBezTo>
                  <a:cubicBezTo>
                    <a:pt x="472" y="4"/>
                    <a:pt x="471" y="4"/>
                    <a:pt x="471" y="4"/>
                  </a:cubicBezTo>
                  <a:cubicBezTo>
                    <a:pt x="469" y="3"/>
                    <a:pt x="467" y="3"/>
                    <a:pt x="465" y="2"/>
                  </a:cubicBezTo>
                  <a:cubicBezTo>
                    <a:pt x="463" y="2"/>
                    <a:pt x="461" y="2"/>
                    <a:pt x="459" y="1"/>
                  </a:cubicBezTo>
                  <a:cubicBezTo>
                    <a:pt x="458" y="1"/>
                    <a:pt x="457" y="1"/>
                    <a:pt x="456" y="1"/>
                  </a:cubicBezTo>
                  <a:cubicBezTo>
                    <a:pt x="455" y="1"/>
                    <a:pt x="455" y="1"/>
                    <a:pt x="454" y="1"/>
                  </a:cubicBezTo>
                  <a:cubicBezTo>
                    <a:pt x="454" y="1"/>
                    <a:pt x="454" y="1"/>
                    <a:pt x="453" y="1"/>
                  </a:cubicBezTo>
                  <a:cubicBezTo>
                    <a:pt x="452" y="0"/>
                    <a:pt x="450" y="0"/>
                    <a:pt x="448" y="0"/>
                  </a:cubicBezTo>
                  <a:cubicBezTo>
                    <a:pt x="446" y="0"/>
                    <a:pt x="444" y="0"/>
                    <a:pt x="442" y="0"/>
                  </a:cubicBezTo>
                  <a:cubicBezTo>
                    <a:pt x="441" y="0"/>
                    <a:pt x="441" y="0"/>
                    <a:pt x="441" y="0"/>
                  </a:cubicBezTo>
                  <a:cubicBezTo>
                    <a:pt x="440" y="0"/>
                    <a:pt x="440" y="0"/>
                    <a:pt x="439" y="0"/>
                  </a:cubicBezTo>
                  <a:cubicBezTo>
                    <a:pt x="439" y="0"/>
                    <a:pt x="438" y="0"/>
                    <a:pt x="438" y="0"/>
                  </a:cubicBezTo>
                  <a:cubicBezTo>
                    <a:pt x="437" y="0"/>
                    <a:pt x="437" y="0"/>
                    <a:pt x="436" y="0"/>
                  </a:cubicBezTo>
                  <a:cubicBezTo>
                    <a:pt x="435" y="0"/>
                    <a:pt x="433" y="0"/>
                    <a:pt x="432" y="0"/>
                  </a:cubicBezTo>
                  <a:cubicBezTo>
                    <a:pt x="430" y="0"/>
                    <a:pt x="429" y="0"/>
                    <a:pt x="427" y="0"/>
                  </a:cubicBezTo>
                  <a:cubicBezTo>
                    <a:pt x="425" y="0"/>
                    <a:pt x="424" y="0"/>
                    <a:pt x="422" y="0"/>
                  </a:cubicBezTo>
                  <a:cubicBezTo>
                    <a:pt x="421" y="1"/>
                    <a:pt x="419" y="1"/>
                    <a:pt x="418" y="1"/>
                  </a:cubicBezTo>
                  <a:cubicBezTo>
                    <a:pt x="415" y="1"/>
                    <a:pt x="413" y="1"/>
                    <a:pt x="411" y="2"/>
                  </a:cubicBezTo>
                  <a:cubicBezTo>
                    <a:pt x="411" y="2"/>
                    <a:pt x="411" y="2"/>
                    <a:pt x="411" y="2"/>
                  </a:cubicBezTo>
                  <a:cubicBezTo>
                    <a:pt x="411" y="2"/>
                    <a:pt x="411" y="2"/>
                    <a:pt x="411" y="2"/>
                  </a:cubicBezTo>
                  <a:cubicBezTo>
                    <a:pt x="411" y="2"/>
                    <a:pt x="411" y="2"/>
                    <a:pt x="411" y="2"/>
                  </a:cubicBezTo>
                  <a:cubicBezTo>
                    <a:pt x="408" y="2"/>
                    <a:pt x="406" y="3"/>
                    <a:pt x="404" y="3"/>
                  </a:cubicBezTo>
                  <a:cubicBezTo>
                    <a:pt x="401" y="4"/>
                    <a:pt x="399" y="4"/>
                    <a:pt x="397" y="5"/>
                  </a:cubicBezTo>
                  <a:cubicBezTo>
                    <a:pt x="395" y="5"/>
                    <a:pt x="392" y="6"/>
                    <a:pt x="390" y="7"/>
                  </a:cubicBezTo>
                  <a:cubicBezTo>
                    <a:pt x="389" y="7"/>
                    <a:pt x="389" y="7"/>
                    <a:pt x="388" y="7"/>
                  </a:cubicBezTo>
                  <a:cubicBezTo>
                    <a:pt x="387" y="8"/>
                    <a:pt x="387" y="8"/>
                    <a:pt x="387" y="8"/>
                  </a:cubicBezTo>
                  <a:cubicBezTo>
                    <a:pt x="386" y="8"/>
                    <a:pt x="386" y="8"/>
                    <a:pt x="385" y="8"/>
                  </a:cubicBezTo>
                  <a:cubicBezTo>
                    <a:pt x="383" y="9"/>
                    <a:pt x="380" y="10"/>
                    <a:pt x="378" y="11"/>
                  </a:cubicBezTo>
                  <a:cubicBezTo>
                    <a:pt x="374" y="13"/>
                    <a:pt x="370" y="14"/>
                    <a:pt x="366" y="16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4" y="17"/>
                    <a:pt x="364" y="17"/>
                    <a:pt x="364" y="17"/>
                  </a:cubicBezTo>
                  <a:cubicBezTo>
                    <a:pt x="364" y="17"/>
                    <a:pt x="364" y="18"/>
                    <a:pt x="363" y="18"/>
                  </a:cubicBezTo>
                  <a:cubicBezTo>
                    <a:pt x="360" y="19"/>
                    <a:pt x="357" y="21"/>
                    <a:pt x="354" y="23"/>
                  </a:cubicBezTo>
                  <a:cubicBezTo>
                    <a:pt x="351" y="25"/>
                    <a:pt x="347" y="27"/>
                    <a:pt x="343" y="30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11" y="270"/>
                    <a:pt x="23" y="263"/>
                    <a:pt x="35" y="256"/>
                  </a:cubicBezTo>
                  <a:cubicBezTo>
                    <a:pt x="36" y="256"/>
                    <a:pt x="37" y="255"/>
                    <a:pt x="38" y="254"/>
                  </a:cubicBezTo>
                  <a:cubicBezTo>
                    <a:pt x="50" y="248"/>
                    <a:pt x="63" y="243"/>
                    <a:pt x="75" y="239"/>
                  </a:cubicBezTo>
                  <a:cubicBezTo>
                    <a:pt x="77" y="238"/>
                    <a:pt x="79" y="238"/>
                    <a:pt x="80" y="237"/>
                  </a:cubicBezTo>
                  <a:cubicBezTo>
                    <a:pt x="94" y="233"/>
                    <a:pt x="108" y="229"/>
                    <a:pt x="122" y="227"/>
                  </a:cubicBezTo>
                  <a:cubicBezTo>
                    <a:pt x="123" y="227"/>
                    <a:pt x="123" y="227"/>
                    <a:pt x="124" y="227"/>
                  </a:cubicBezTo>
                  <a:cubicBezTo>
                    <a:pt x="131" y="226"/>
                    <a:pt x="137" y="225"/>
                    <a:pt x="144" y="224"/>
                  </a:cubicBezTo>
                  <a:cubicBezTo>
                    <a:pt x="145" y="224"/>
                    <a:pt x="146" y="224"/>
                    <a:pt x="147" y="224"/>
                  </a:cubicBezTo>
                  <a:cubicBezTo>
                    <a:pt x="154" y="224"/>
                    <a:pt x="161" y="223"/>
                    <a:pt x="169" y="223"/>
                  </a:cubicBezTo>
                  <a:cubicBezTo>
                    <a:pt x="180" y="223"/>
                    <a:pt x="191" y="224"/>
                    <a:pt x="202" y="225"/>
                  </a:cubicBezTo>
                  <a:cubicBezTo>
                    <a:pt x="202" y="225"/>
                    <a:pt x="203" y="225"/>
                    <a:pt x="203" y="225"/>
                  </a:cubicBezTo>
                  <a:cubicBezTo>
                    <a:pt x="213" y="227"/>
                    <a:pt x="224" y="228"/>
                    <a:pt x="234" y="231"/>
                  </a:cubicBezTo>
                  <a:cubicBezTo>
                    <a:pt x="234" y="231"/>
                    <a:pt x="235" y="231"/>
                    <a:pt x="236" y="231"/>
                  </a:cubicBezTo>
                  <a:cubicBezTo>
                    <a:pt x="246" y="234"/>
                    <a:pt x="255" y="236"/>
                    <a:pt x="265" y="240"/>
                  </a:cubicBezTo>
                  <a:cubicBezTo>
                    <a:pt x="266" y="240"/>
                    <a:pt x="266" y="240"/>
                    <a:pt x="267" y="241"/>
                  </a:cubicBezTo>
                  <a:cubicBezTo>
                    <a:pt x="276" y="244"/>
                    <a:pt x="286" y="248"/>
                    <a:pt x="294" y="252"/>
                  </a:cubicBezTo>
                  <a:cubicBezTo>
                    <a:pt x="295" y="252"/>
                    <a:pt x="295" y="253"/>
                    <a:pt x="296" y="253"/>
                  </a:cubicBezTo>
                  <a:cubicBezTo>
                    <a:pt x="303" y="257"/>
                    <a:pt x="310" y="261"/>
                    <a:pt x="317" y="265"/>
                  </a:cubicBezTo>
                  <a:cubicBezTo>
                    <a:pt x="321" y="267"/>
                    <a:pt x="324" y="269"/>
                    <a:pt x="327" y="271"/>
                  </a:cubicBezTo>
                  <a:cubicBezTo>
                    <a:pt x="333" y="275"/>
                    <a:pt x="338" y="278"/>
                    <a:pt x="343" y="282"/>
                  </a:cubicBezTo>
                  <a:cubicBezTo>
                    <a:pt x="346" y="284"/>
                    <a:pt x="349" y="287"/>
                    <a:pt x="351" y="289"/>
                  </a:cubicBezTo>
                  <a:cubicBezTo>
                    <a:pt x="357" y="293"/>
                    <a:pt x="362" y="298"/>
                    <a:pt x="367" y="303"/>
                  </a:cubicBezTo>
                  <a:cubicBezTo>
                    <a:pt x="369" y="305"/>
                    <a:pt x="371" y="307"/>
                    <a:pt x="374" y="309"/>
                  </a:cubicBezTo>
                  <a:cubicBezTo>
                    <a:pt x="381" y="316"/>
                    <a:pt x="387" y="323"/>
                    <a:pt x="394" y="331"/>
                  </a:cubicBezTo>
                  <a:cubicBezTo>
                    <a:pt x="397" y="336"/>
                    <a:pt x="401" y="341"/>
                    <a:pt x="405" y="346"/>
                  </a:cubicBezTo>
                  <a:cubicBezTo>
                    <a:pt x="408" y="351"/>
                    <a:pt x="412" y="356"/>
                    <a:pt x="415" y="361"/>
                  </a:cubicBezTo>
                  <a:cubicBezTo>
                    <a:pt x="418" y="367"/>
                    <a:pt x="421" y="372"/>
                    <a:pt x="424" y="377"/>
                  </a:cubicBezTo>
                  <a:cubicBezTo>
                    <a:pt x="427" y="383"/>
                    <a:pt x="430" y="389"/>
                    <a:pt x="432" y="394"/>
                  </a:cubicBezTo>
                  <a:cubicBezTo>
                    <a:pt x="581" y="94"/>
                    <a:pt x="581" y="94"/>
                    <a:pt x="581" y="94"/>
                  </a:cubicBezTo>
                  <a:cubicBezTo>
                    <a:pt x="580" y="91"/>
                    <a:pt x="579" y="88"/>
                    <a:pt x="577" y="8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6350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9037053" y="3908243"/>
              <a:ext cx="183727" cy="478534"/>
            </a:xfrm>
            <a:custGeom>
              <a:avLst/>
              <a:gdLst>
                <a:gd name="T0" fmla="*/ 0 w 392"/>
                <a:gd name="T1" fmla="*/ 225 h 1021"/>
                <a:gd name="T2" fmla="*/ 392 w 392"/>
                <a:gd name="T3" fmla="*/ 0 h 1021"/>
                <a:gd name="T4" fmla="*/ 392 w 392"/>
                <a:gd name="T5" fmla="*/ 440 h 1021"/>
                <a:gd name="T6" fmla="*/ 0 w 392"/>
                <a:gd name="T7" fmla="*/ 1021 h 1021"/>
                <a:gd name="T8" fmla="*/ 0 w 392"/>
                <a:gd name="T9" fmla="*/ 225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2" h="1021">
                  <a:moveTo>
                    <a:pt x="0" y="225"/>
                  </a:moveTo>
                  <a:lnTo>
                    <a:pt x="392" y="0"/>
                  </a:lnTo>
                  <a:lnTo>
                    <a:pt x="392" y="440"/>
                  </a:lnTo>
                  <a:lnTo>
                    <a:pt x="0" y="1021"/>
                  </a:lnTo>
                  <a:lnTo>
                    <a:pt x="0" y="22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9037053" y="4405993"/>
              <a:ext cx="183727" cy="905980"/>
            </a:xfrm>
            <a:custGeom>
              <a:avLst/>
              <a:gdLst>
                <a:gd name="T0" fmla="*/ 0 w 392"/>
                <a:gd name="T1" fmla="*/ 1092 h 1933"/>
                <a:gd name="T2" fmla="*/ 0 w 392"/>
                <a:gd name="T3" fmla="*/ 1933 h 1933"/>
                <a:gd name="T4" fmla="*/ 392 w 392"/>
                <a:gd name="T5" fmla="*/ 463 h 1933"/>
                <a:gd name="T6" fmla="*/ 392 w 392"/>
                <a:gd name="T7" fmla="*/ 0 h 1933"/>
                <a:gd name="T8" fmla="*/ 0 w 392"/>
                <a:gd name="T9" fmla="*/ 1092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2" h="1933">
                  <a:moveTo>
                    <a:pt x="0" y="1092"/>
                  </a:moveTo>
                  <a:lnTo>
                    <a:pt x="0" y="1933"/>
                  </a:lnTo>
                  <a:lnTo>
                    <a:pt x="392" y="463"/>
                  </a:lnTo>
                  <a:lnTo>
                    <a:pt x="392" y="0"/>
                  </a:lnTo>
                  <a:lnTo>
                    <a:pt x="0" y="109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8039678" y="3908243"/>
              <a:ext cx="1181102" cy="105455"/>
            </a:xfrm>
            <a:custGeom>
              <a:avLst/>
              <a:gdLst>
                <a:gd name="T0" fmla="*/ 1350 w 2520"/>
                <a:gd name="T1" fmla="*/ 0 h 225"/>
                <a:gd name="T2" fmla="*/ 0 w 2520"/>
                <a:gd name="T3" fmla="*/ 225 h 225"/>
                <a:gd name="T4" fmla="*/ 2128 w 2520"/>
                <a:gd name="T5" fmla="*/ 225 h 225"/>
                <a:gd name="T6" fmla="*/ 2520 w 2520"/>
                <a:gd name="T7" fmla="*/ 0 h 225"/>
                <a:gd name="T8" fmla="*/ 1350 w 2520"/>
                <a:gd name="T9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0" h="225">
                  <a:moveTo>
                    <a:pt x="1350" y="0"/>
                  </a:moveTo>
                  <a:lnTo>
                    <a:pt x="0" y="225"/>
                  </a:lnTo>
                  <a:lnTo>
                    <a:pt x="2128" y="225"/>
                  </a:lnTo>
                  <a:lnTo>
                    <a:pt x="2520" y="0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9037053" y="2644183"/>
              <a:ext cx="183727" cy="738658"/>
            </a:xfrm>
            <a:custGeom>
              <a:avLst/>
              <a:gdLst>
                <a:gd name="T0" fmla="*/ 0 w 392"/>
                <a:gd name="T1" fmla="*/ 0 h 1576"/>
                <a:gd name="T2" fmla="*/ 0 w 392"/>
                <a:gd name="T3" fmla="*/ 718 h 1576"/>
                <a:gd name="T4" fmla="*/ 0 w 392"/>
                <a:gd name="T5" fmla="*/ 794 h 1576"/>
                <a:gd name="T6" fmla="*/ 0 w 392"/>
                <a:gd name="T7" fmla="*/ 881 h 1576"/>
                <a:gd name="T8" fmla="*/ 392 w 392"/>
                <a:gd name="T9" fmla="*/ 1576 h 1576"/>
                <a:gd name="T10" fmla="*/ 392 w 392"/>
                <a:gd name="T11" fmla="*/ 1529 h 1576"/>
                <a:gd name="T12" fmla="*/ 392 w 392"/>
                <a:gd name="T13" fmla="*/ 1487 h 1576"/>
                <a:gd name="T14" fmla="*/ 392 w 392"/>
                <a:gd name="T15" fmla="*/ 1092 h 1576"/>
                <a:gd name="T16" fmla="*/ 0 w 392"/>
                <a:gd name="T17" fmla="*/ 0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" h="1576">
                  <a:moveTo>
                    <a:pt x="0" y="0"/>
                  </a:moveTo>
                  <a:lnTo>
                    <a:pt x="0" y="718"/>
                  </a:lnTo>
                  <a:lnTo>
                    <a:pt x="0" y="794"/>
                  </a:lnTo>
                  <a:lnTo>
                    <a:pt x="0" y="881"/>
                  </a:lnTo>
                  <a:lnTo>
                    <a:pt x="392" y="1576"/>
                  </a:lnTo>
                  <a:lnTo>
                    <a:pt x="392" y="1529"/>
                  </a:lnTo>
                  <a:lnTo>
                    <a:pt x="392" y="1487"/>
                  </a:lnTo>
                  <a:lnTo>
                    <a:pt x="392" y="10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9600"/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9037053" y="3369718"/>
              <a:ext cx="183727" cy="600393"/>
            </a:xfrm>
            <a:custGeom>
              <a:avLst/>
              <a:gdLst>
                <a:gd name="T0" fmla="*/ 0 w 392"/>
                <a:gd name="T1" fmla="*/ 0 h 1281"/>
                <a:gd name="T2" fmla="*/ 0 w 392"/>
                <a:gd name="T3" fmla="*/ 85 h 1281"/>
                <a:gd name="T4" fmla="*/ 0 w 392"/>
                <a:gd name="T5" fmla="*/ 163 h 1281"/>
                <a:gd name="T6" fmla="*/ 0 w 392"/>
                <a:gd name="T7" fmla="*/ 1281 h 1281"/>
                <a:gd name="T8" fmla="*/ 392 w 392"/>
                <a:gd name="T9" fmla="*/ 1099 h 1281"/>
                <a:gd name="T10" fmla="*/ 392 w 392"/>
                <a:gd name="T11" fmla="*/ 485 h 1281"/>
                <a:gd name="T12" fmla="*/ 392 w 392"/>
                <a:gd name="T13" fmla="*/ 442 h 1281"/>
                <a:gd name="T14" fmla="*/ 392 w 392"/>
                <a:gd name="T15" fmla="*/ 395 h 1281"/>
                <a:gd name="T16" fmla="*/ 0 w 392"/>
                <a:gd name="T17" fmla="*/ 0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" h="1281">
                  <a:moveTo>
                    <a:pt x="0" y="0"/>
                  </a:moveTo>
                  <a:lnTo>
                    <a:pt x="0" y="85"/>
                  </a:lnTo>
                  <a:lnTo>
                    <a:pt x="0" y="163"/>
                  </a:lnTo>
                  <a:lnTo>
                    <a:pt x="0" y="1281"/>
                  </a:lnTo>
                  <a:lnTo>
                    <a:pt x="392" y="1099"/>
                  </a:lnTo>
                  <a:lnTo>
                    <a:pt x="392" y="485"/>
                  </a:lnTo>
                  <a:lnTo>
                    <a:pt x="392" y="442"/>
                  </a:lnTo>
                  <a:lnTo>
                    <a:pt x="392" y="3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9600"/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r>
                <a:rPr lang="en-US" sz="3600" dirty="0">
                  <a:solidFill>
                    <a:srgbClr val="878787"/>
                  </a:solidFill>
                  <a:latin typeface="Questrial"/>
                </a:rPr>
                <a:t> </a:t>
              </a: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9479965" y="2553257"/>
              <a:ext cx="26716" cy="602737"/>
            </a:xfrm>
            <a:custGeom>
              <a:avLst/>
              <a:gdLst>
                <a:gd name="T0" fmla="*/ 57 w 57"/>
                <a:gd name="T1" fmla="*/ 191 h 1286"/>
                <a:gd name="T2" fmla="*/ 0 w 57"/>
                <a:gd name="T3" fmla="*/ 1286 h 1286"/>
                <a:gd name="T4" fmla="*/ 0 w 57"/>
                <a:gd name="T5" fmla="*/ 1179 h 1286"/>
                <a:gd name="T6" fmla="*/ 57 w 57"/>
                <a:gd name="T7" fmla="*/ 0 h 1286"/>
                <a:gd name="T8" fmla="*/ 57 w 57"/>
                <a:gd name="T9" fmla="*/ 191 h 1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286">
                  <a:moveTo>
                    <a:pt x="57" y="191"/>
                  </a:moveTo>
                  <a:lnTo>
                    <a:pt x="0" y="1286"/>
                  </a:lnTo>
                  <a:lnTo>
                    <a:pt x="0" y="1179"/>
                  </a:lnTo>
                  <a:lnTo>
                    <a:pt x="57" y="0"/>
                  </a:lnTo>
                  <a:lnTo>
                    <a:pt x="57" y="191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9079235" y="2849002"/>
              <a:ext cx="602268" cy="706786"/>
            </a:xfrm>
            <a:custGeom>
              <a:avLst/>
              <a:gdLst>
                <a:gd name="T0" fmla="*/ 511 w 544"/>
                <a:gd name="T1" fmla="*/ 472 h 638"/>
                <a:gd name="T2" fmla="*/ 430 w 544"/>
                <a:gd name="T3" fmla="*/ 638 h 638"/>
                <a:gd name="T4" fmla="*/ 438 w 544"/>
                <a:gd name="T5" fmla="*/ 620 h 638"/>
                <a:gd name="T6" fmla="*/ 443 w 544"/>
                <a:gd name="T7" fmla="*/ 600 h 638"/>
                <a:gd name="T8" fmla="*/ 447 w 544"/>
                <a:gd name="T9" fmla="*/ 580 h 638"/>
                <a:gd name="T10" fmla="*/ 448 w 544"/>
                <a:gd name="T11" fmla="*/ 559 h 638"/>
                <a:gd name="T12" fmla="*/ 434 w 544"/>
                <a:gd name="T13" fmla="*/ 489 h 638"/>
                <a:gd name="T14" fmla="*/ 395 w 544"/>
                <a:gd name="T15" fmla="*/ 431 h 638"/>
                <a:gd name="T16" fmla="*/ 338 w 544"/>
                <a:gd name="T17" fmla="*/ 393 h 638"/>
                <a:gd name="T18" fmla="*/ 267 w 544"/>
                <a:gd name="T19" fmla="*/ 379 h 638"/>
                <a:gd name="T20" fmla="*/ 234 w 544"/>
                <a:gd name="T21" fmla="*/ 382 h 638"/>
                <a:gd name="T22" fmla="*/ 203 w 544"/>
                <a:gd name="T23" fmla="*/ 390 h 638"/>
                <a:gd name="T24" fmla="*/ 175 w 544"/>
                <a:gd name="T25" fmla="*/ 404 h 638"/>
                <a:gd name="T26" fmla="*/ 149 w 544"/>
                <a:gd name="T27" fmla="*/ 423 h 638"/>
                <a:gd name="T28" fmla="*/ 0 w 544"/>
                <a:gd name="T29" fmla="*/ 80 h 638"/>
                <a:gd name="T30" fmla="*/ 47 w 544"/>
                <a:gd name="T31" fmla="*/ 46 h 638"/>
                <a:gd name="T32" fmla="*/ 98 w 544"/>
                <a:gd name="T33" fmla="*/ 21 h 638"/>
                <a:gd name="T34" fmla="*/ 155 w 544"/>
                <a:gd name="T35" fmla="*/ 5 h 638"/>
                <a:gd name="T36" fmla="*/ 215 w 544"/>
                <a:gd name="T37" fmla="*/ 0 h 638"/>
                <a:gd name="T38" fmla="*/ 343 w 544"/>
                <a:gd name="T39" fmla="*/ 25 h 638"/>
                <a:gd name="T40" fmla="*/ 447 w 544"/>
                <a:gd name="T41" fmla="*/ 96 h 638"/>
                <a:gd name="T42" fmla="*/ 518 w 544"/>
                <a:gd name="T43" fmla="*/ 200 h 638"/>
                <a:gd name="T44" fmla="*/ 544 w 544"/>
                <a:gd name="T45" fmla="*/ 328 h 638"/>
                <a:gd name="T46" fmla="*/ 542 w 544"/>
                <a:gd name="T47" fmla="*/ 366 h 638"/>
                <a:gd name="T48" fmla="*/ 535 w 544"/>
                <a:gd name="T49" fmla="*/ 403 h 638"/>
                <a:gd name="T50" fmla="*/ 525 w 544"/>
                <a:gd name="T51" fmla="*/ 438 h 638"/>
                <a:gd name="T52" fmla="*/ 511 w 544"/>
                <a:gd name="T53" fmla="*/ 472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44" h="638">
                  <a:moveTo>
                    <a:pt x="511" y="472"/>
                  </a:moveTo>
                  <a:cubicBezTo>
                    <a:pt x="484" y="527"/>
                    <a:pt x="457" y="583"/>
                    <a:pt x="430" y="638"/>
                  </a:cubicBezTo>
                  <a:cubicBezTo>
                    <a:pt x="433" y="632"/>
                    <a:pt x="436" y="626"/>
                    <a:pt x="438" y="620"/>
                  </a:cubicBezTo>
                  <a:cubicBezTo>
                    <a:pt x="440" y="613"/>
                    <a:pt x="442" y="607"/>
                    <a:pt x="443" y="600"/>
                  </a:cubicBezTo>
                  <a:cubicBezTo>
                    <a:pt x="445" y="594"/>
                    <a:pt x="446" y="587"/>
                    <a:pt x="447" y="580"/>
                  </a:cubicBezTo>
                  <a:cubicBezTo>
                    <a:pt x="448" y="573"/>
                    <a:pt x="448" y="566"/>
                    <a:pt x="448" y="559"/>
                  </a:cubicBezTo>
                  <a:cubicBezTo>
                    <a:pt x="448" y="534"/>
                    <a:pt x="443" y="511"/>
                    <a:pt x="434" y="489"/>
                  </a:cubicBezTo>
                  <a:cubicBezTo>
                    <a:pt x="425" y="467"/>
                    <a:pt x="411" y="448"/>
                    <a:pt x="395" y="431"/>
                  </a:cubicBezTo>
                  <a:cubicBezTo>
                    <a:pt x="379" y="415"/>
                    <a:pt x="359" y="402"/>
                    <a:pt x="338" y="393"/>
                  </a:cubicBezTo>
                  <a:cubicBezTo>
                    <a:pt x="316" y="384"/>
                    <a:pt x="292" y="379"/>
                    <a:pt x="267" y="379"/>
                  </a:cubicBezTo>
                  <a:cubicBezTo>
                    <a:pt x="256" y="379"/>
                    <a:pt x="245" y="380"/>
                    <a:pt x="234" y="382"/>
                  </a:cubicBezTo>
                  <a:cubicBezTo>
                    <a:pt x="224" y="384"/>
                    <a:pt x="213" y="387"/>
                    <a:pt x="203" y="390"/>
                  </a:cubicBezTo>
                  <a:cubicBezTo>
                    <a:pt x="193" y="394"/>
                    <a:pt x="184" y="399"/>
                    <a:pt x="175" y="404"/>
                  </a:cubicBezTo>
                  <a:cubicBezTo>
                    <a:pt x="166" y="410"/>
                    <a:pt x="157" y="416"/>
                    <a:pt x="149" y="423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5" y="67"/>
                    <a:pt x="30" y="56"/>
                    <a:pt x="47" y="46"/>
                  </a:cubicBezTo>
                  <a:cubicBezTo>
                    <a:pt x="63" y="36"/>
                    <a:pt x="80" y="28"/>
                    <a:pt x="98" y="21"/>
                  </a:cubicBezTo>
                  <a:cubicBezTo>
                    <a:pt x="117" y="14"/>
                    <a:pt x="135" y="9"/>
                    <a:pt x="155" y="5"/>
                  </a:cubicBezTo>
                  <a:cubicBezTo>
                    <a:pt x="174" y="2"/>
                    <a:pt x="194" y="0"/>
                    <a:pt x="215" y="0"/>
                  </a:cubicBezTo>
                  <a:cubicBezTo>
                    <a:pt x="260" y="0"/>
                    <a:pt x="303" y="9"/>
                    <a:pt x="343" y="25"/>
                  </a:cubicBezTo>
                  <a:cubicBezTo>
                    <a:pt x="382" y="42"/>
                    <a:pt x="418" y="66"/>
                    <a:pt x="447" y="96"/>
                  </a:cubicBezTo>
                  <a:cubicBezTo>
                    <a:pt x="477" y="125"/>
                    <a:pt x="501" y="161"/>
                    <a:pt x="518" y="200"/>
                  </a:cubicBezTo>
                  <a:cubicBezTo>
                    <a:pt x="535" y="240"/>
                    <a:pt x="544" y="283"/>
                    <a:pt x="544" y="328"/>
                  </a:cubicBezTo>
                  <a:cubicBezTo>
                    <a:pt x="544" y="341"/>
                    <a:pt x="543" y="354"/>
                    <a:pt x="542" y="366"/>
                  </a:cubicBezTo>
                  <a:cubicBezTo>
                    <a:pt x="540" y="379"/>
                    <a:pt x="538" y="391"/>
                    <a:pt x="535" y="403"/>
                  </a:cubicBezTo>
                  <a:cubicBezTo>
                    <a:pt x="533" y="415"/>
                    <a:pt x="529" y="427"/>
                    <a:pt x="525" y="438"/>
                  </a:cubicBezTo>
                  <a:cubicBezTo>
                    <a:pt x="521" y="450"/>
                    <a:pt x="516" y="461"/>
                    <a:pt x="511" y="472"/>
                  </a:cubicBezTo>
                  <a:close/>
                </a:path>
              </a:pathLst>
            </a:custGeom>
            <a:solidFill>
              <a:srgbClr val="1F3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9079235" y="2810100"/>
              <a:ext cx="653355" cy="745688"/>
            </a:xfrm>
            <a:custGeom>
              <a:avLst/>
              <a:gdLst>
                <a:gd name="T0" fmla="*/ 563 w 590"/>
                <a:gd name="T1" fmla="*/ 545 h 673"/>
                <a:gd name="T2" fmla="*/ 430 w 590"/>
                <a:gd name="T3" fmla="*/ 673 h 673"/>
                <a:gd name="T4" fmla="*/ 438 w 590"/>
                <a:gd name="T5" fmla="*/ 655 h 673"/>
                <a:gd name="T6" fmla="*/ 443 w 590"/>
                <a:gd name="T7" fmla="*/ 635 h 673"/>
                <a:gd name="T8" fmla="*/ 447 w 590"/>
                <a:gd name="T9" fmla="*/ 615 h 673"/>
                <a:gd name="T10" fmla="*/ 448 w 590"/>
                <a:gd name="T11" fmla="*/ 594 h 673"/>
                <a:gd name="T12" fmla="*/ 434 w 590"/>
                <a:gd name="T13" fmla="*/ 524 h 673"/>
                <a:gd name="T14" fmla="*/ 395 w 590"/>
                <a:gd name="T15" fmla="*/ 466 h 673"/>
                <a:gd name="T16" fmla="*/ 338 w 590"/>
                <a:gd name="T17" fmla="*/ 428 h 673"/>
                <a:gd name="T18" fmla="*/ 267 w 590"/>
                <a:gd name="T19" fmla="*/ 414 h 673"/>
                <a:gd name="T20" fmla="*/ 234 w 590"/>
                <a:gd name="T21" fmla="*/ 417 h 673"/>
                <a:gd name="T22" fmla="*/ 203 w 590"/>
                <a:gd name="T23" fmla="*/ 425 h 673"/>
                <a:gd name="T24" fmla="*/ 175 w 590"/>
                <a:gd name="T25" fmla="*/ 439 h 673"/>
                <a:gd name="T26" fmla="*/ 149 w 590"/>
                <a:gd name="T27" fmla="*/ 458 h 673"/>
                <a:gd name="T28" fmla="*/ 0 w 590"/>
                <a:gd name="T29" fmla="*/ 115 h 673"/>
                <a:gd name="T30" fmla="*/ 25 w 590"/>
                <a:gd name="T31" fmla="*/ 72 h 673"/>
                <a:gd name="T32" fmla="*/ 63 w 590"/>
                <a:gd name="T33" fmla="*/ 35 h 673"/>
                <a:gd name="T34" fmla="*/ 120 w 590"/>
                <a:gd name="T35" fmla="*/ 18 h 673"/>
                <a:gd name="T36" fmla="*/ 209 w 590"/>
                <a:gd name="T37" fmla="*/ 0 h 673"/>
                <a:gd name="T38" fmla="*/ 344 w 590"/>
                <a:gd name="T39" fmla="*/ 26 h 673"/>
                <a:gd name="T40" fmla="*/ 457 w 590"/>
                <a:gd name="T41" fmla="*/ 101 h 673"/>
                <a:gd name="T42" fmla="*/ 544 w 590"/>
                <a:gd name="T43" fmla="*/ 237 h 673"/>
                <a:gd name="T44" fmla="*/ 578 w 590"/>
                <a:gd name="T45" fmla="*/ 368 h 673"/>
                <a:gd name="T46" fmla="*/ 578 w 590"/>
                <a:gd name="T47" fmla="*/ 412 h 673"/>
                <a:gd name="T48" fmla="*/ 587 w 590"/>
                <a:gd name="T49" fmla="*/ 457 h 673"/>
                <a:gd name="T50" fmla="*/ 574 w 590"/>
                <a:gd name="T51" fmla="*/ 484 h 673"/>
                <a:gd name="T52" fmla="*/ 511 w 590"/>
                <a:gd name="T53" fmla="*/ 507 h 673"/>
                <a:gd name="T54" fmla="*/ 563 w 590"/>
                <a:gd name="T55" fmla="*/ 545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0" h="673">
                  <a:moveTo>
                    <a:pt x="563" y="545"/>
                  </a:moveTo>
                  <a:cubicBezTo>
                    <a:pt x="430" y="673"/>
                    <a:pt x="430" y="673"/>
                    <a:pt x="430" y="673"/>
                  </a:cubicBezTo>
                  <a:cubicBezTo>
                    <a:pt x="433" y="667"/>
                    <a:pt x="436" y="661"/>
                    <a:pt x="438" y="655"/>
                  </a:cubicBezTo>
                  <a:cubicBezTo>
                    <a:pt x="440" y="648"/>
                    <a:pt x="442" y="642"/>
                    <a:pt x="443" y="635"/>
                  </a:cubicBezTo>
                  <a:cubicBezTo>
                    <a:pt x="445" y="629"/>
                    <a:pt x="446" y="622"/>
                    <a:pt x="447" y="615"/>
                  </a:cubicBezTo>
                  <a:cubicBezTo>
                    <a:pt x="448" y="608"/>
                    <a:pt x="448" y="601"/>
                    <a:pt x="448" y="594"/>
                  </a:cubicBezTo>
                  <a:cubicBezTo>
                    <a:pt x="448" y="569"/>
                    <a:pt x="443" y="546"/>
                    <a:pt x="434" y="524"/>
                  </a:cubicBezTo>
                  <a:cubicBezTo>
                    <a:pt x="425" y="502"/>
                    <a:pt x="411" y="483"/>
                    <a:pt x="395" y="466"/>
                  </a:cubicBezTo>
                  <a:cubicBezTo>
                    <a:pt x="379" y="450"/>
                    <a:pt x="359" y="437"/>
                    <a:pt x="338" y="428"/>
                  </a:cubicBezTo>
                  <a:cubicBezTo>
                    <a:pt x="316" y="419"/>
                    <a:pt x="292" y="414"/>
                    <a:pt x="267" y="414"/>
                  </a:cubicBezTo>
                  <a:cubicBezTo>
                    <a:pt x="256" y="414"/>
                    <a:pt x="245" y="415"/>
                    <a:pt x="234" y="417"/>
                  </a:cubicBezTo>
                  <a:cubicBezTo>
                    <a:pt x="224" y="419"/>
                    <a:pt x="213" y="422"/>
                    <a:pt x="203" y="425"/>
                  </a:cubicBezTo>
                  <a:cubicBezTo>
                    <a:pt x="193" y="429"/>
                    <a:pt x="184" y="434"/>
                    <a:pt x="175" y="439"/>
                  </a:cubicBezTo>
                  <a:cubicBezTo>
                    <a:pt x="166" y="445"/>
                    <a:pt x="157" y="451"/>
                    <a:pt x="149" y="458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15" y="102"/>
                    <a:pt x="9" y="82"/>
                    <a:pt x="25" y="72"/>
                  </a:cubicBezTo>
                  <a:cubicBezTo>
                    <a:pt x="41" y="62"/>
                    <a:pt x="45" y="42"/>
                    <a:pt x="63" y="35"/>
                  </a:cubicBezTo>
                  <a:cubicBezTo>
                    <a:pt x="81" y="28"/>
                    <a:pt x="100" y="22"/>
                    <a:pt x="120" y="18"/>
                  </a:cubicBezTo>
                  <a:cubicBezTo>
                    <a:pt x="139" y="14"/>
                    <a:pt x="188" y="0"/>
                    <a:pt x="209" y="0"/>
                  </a:cubicBezTo>
                  <a:cubicBezTo>
                    <a:pt x="254" y="0"/>
                    <a:pt x="305" y="9"/>
                    <a:pt x="344" y="26"/>
                  </a:cubicBezTo>
                  <a:cubicBezTo>
                    <a:pt x="383" y="42"/>
                    <a:pt x="428" y="72"/>
                    <a:pt x="457" y="101"/>
                  </a:cubicBezTo>
                  <a:cubicBezTo>
                    <a:pt x="487" y="131"/>
                    <a:pt x="527" y="197"/>
                    <a:pt x="544" y="237"/>
                  </a:cubicBezTo>
                  <a:cubicBezTo>
                    <a:pt x="561" y="276"/>
                    <a:pt x="578" y="322"/>
                    <a:pt x="578" y="368"/>
                  </a:cubicBezTo>
                  <a:cubicBezTo>
                    <a:pt x="578" y="381"/>
                    <a:pt x="579" y="400"/>
                    <a:pt x="578" y="412"/>
                  </a:cubicBezTo>
                  <a:cubicBezTo>
                    <a:pt x="576" y="425"/>
                    <a:pt x="590" y="445"/>
                    <a:pt x="587" y="457"/>
                  </a:cubicBezTo>
                  <a:cubicBezTo>
                    <a:pt x="584" y="469"/>
                    <a:pt x="578" y="473"/>
                    <a:pt x="574" y="484"/>
                  </a:cubicBezTo>
                  <a:cubicBezTo>
                    <a:pt x="570" y="496"/>
                    <a:pt x="516" y="496"/>
                    <a:pt x="511" y="507"/>
                  </a:cubicBezTo>
                  <a:lnTo>
                    <a:pt x="563" y="545"/>
                  </a:lnTo>
                  <a:close/>
                </a:path>
              </a:pathLst>
            </a:custGeom>
            <a:solidFill>
              <a:srgbClr val="729600"/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9095639" y="3326599"/>
              <a:ext cx="521654" cy="319178"/>
            </a:xfrm>
            <a:custGeom>
              <a:avLst/>
              <a:gdLst>
                <a:gd name="T0" fmla="*/ 463 w 471"/>
                <a:gd name="T1" fmla="*/ 19 h 288"/>
                <a:gd name="T2" fmla="*/ 462 w 471"/>
                <a:gd name="T3" fmla="*/ 21 h 288"/>
                <a:gd name="T4" fmla="*/ 454 w 471"/>
                <a:gd name="T5" fmla="*/ 37 h 288"/>
                <a:gd name="T6" fmla="*/ 436 w 471"/>
                <a:gd name="T7" fmla="*/ 65 h 288"/>
                <a:gd name="T8" fmla="*/ 433 w 471"/>
                <a:gd name="T9" fmla="*/ 70 h 288"/>
                <a:gd name="T10" fmla="*/ 411 w 471"/>
                <a:gd name="T11" fmla="*/ 96 h 288"/>
                <a:gd name="T12" fmla="*/ 407 w 471"/>
                <a:gd name="T13" fmla="*/ 100 h 288"/>
                <a:gd name="T14" fmla="*/ 382 w 471"/>
                <a:gd name="T15" fmla="*/ 123 h 288"/>
                <a:gd name="T16" fmla="*/ 380 w 471"/>
                <a:gd name="T17" fmla="*/ 125 h 288"/>
                <a:gd name="T18" fmla="*/ 352 w 471"/>
                <a:gd name="T19" fmla="*/ 144 h 288"/>
                <a:gd name="T20" fmla="*/ 349 w 471"/>
                <a:gd name="T21" fmla="*/ 146 h 288"/>
                <a:gd name="T22" fmla="*/ 344 w 471"/>
                <a:gd name="T23" fmla="*/ 149 h 288"/>
                <a:gd name="T24" fmla="*/ 331 w 471"/>
                <a:gd name="T25" fmla="*/ 156 h 288"/>
                <a:gd name="T26" fmla="*/ 324 w 471"/>
                <a:gd name="T27" fmla="*/ 160 h 288"/>
                <a:gd name="T28" fmla="*/ 312 w 471"/>
                <a:gd name="T29" fmla="*/ 165 h 288"/>
                <a:gd name="T30" fmla="*/ 304 w 471"/>
                <a:gd name="T31" fmla="*/ 168 h 288"/>
                <a:gd name="T32" fmla="*/ 293 w 471"/>
                <a:gd name="T33" fmla="*/ 172 h 288"/>
                <a:gd name="T34" fmla="*/ 284 w 471"/>
                <a:gd name="T35" fmla="*/ 175 h 288"/>
                <a:gd name="T36" fmla="*/ 272 w 471"/>
                <a:gd name="T37" fmla="*/ 178 h 288"/>
                <a:gd name="T38" fmla="*/ 264 w 471"/>
                <a:gd name="T39" fmla="*/ 180 h 288"/>
                <a:gd name="T40" fmla="*/ 251 w 471"/>
                <a:gd name="T41" fmla="*/ 183 h 288"/>
                <a:gd name="T42" fmla="*/ 243 w 471"/>
                <a:gd name="T43" fmla="*/ 184 h 288"/>
                <a:gd name="T44" fmla="*/ 229 w 471"/>
                <a:gd name="T45" fmla="*/ 186 h 288"/>
                <a:gd name="T46" fmla="*/ 221 w 471"/>
                <a:gd name="T47" fmla="*/ 187 h 288"/>
                <a:gd name="T48" fmla="*/ 200 w 471"/>
                <a:gd name="T49" fmla="*/ 188 h 288"/>
                <a:gd name="T50" fmla="*/ 143 w 471"/>
                <a:gd name="T51" fmla="*/ 182 h 288"/>
                <a:gd name="T52" fmla="*/ 90 w 471"/>
                <a:gd name="T53" fmla="*/ 166 h 288"/>
                <a:gd name="T54" fmla="*/ 42 w 471"/>
                <a:gd name="T55" fmla="*/ 141 h 288"/>
                <a:gd name="T56" fmla="*/ 0 w 471"/>
                <a:gd name="T57" fmla="*/ 108 h 288"/>
                <a:gd name="T58" fmla="*/ 143 w 471"/>
                <a:gd name="T59" fmla="*/ 244 h 288"/>
                <a:gd name="T60" fmla="*/ 166 w 471"/>
                <a:gd name="T61" fmla="*/ 262 h 288"/>
                <a:gd name="T62" fmla="*/ 192 w 471"/>
                <a:gd name="T63" fmla="*/ 276 h 288"/>
                <a:gd name="T64" fmla="*/ 221 w 471"/>
                <a:gd name="T65" fmla="*/ 285 h 288"/>
                <a:gd name="T66" fmla="*/ 252 w 471"/>
                <a:gd name="T67" fmla="*/ 288 h 288"/>
                <a:gd name="T68" fmla="*/ 276 w 471"/>
                <a:gd name="T69" fmla="*/ 286 h 288"/>
                <a:gd name="T70" fmla="*/ 283 w 471"/>
                <a:gd name="T71" fmla="*/ 284 h 288"/>
                <a:gd name="T72" fmla="*/ 296 w 471"/>
                <a:gd name="T73" fmla="*/ 282 h 288"/>
                <a:gd name="T74" fmla="*/ 299 w 471"/>
                <a:gd name="T75" fmla="*/ 281 h 288"/>
                <a:gd name="T76" fmla="*/ 301 w 471"/>
                <a:gd name="T77" fmla="*/ 280 h 288"/>
                <a:gd name="T78" fmla="*/ 307 w 471"/>
                <a:gd name="T79" fmla="*/ 278 h 288"/>
                <a:gd name="T80" fmla="*/ 320 w 471"/>
                <a:gd name="T81" fmla="*/ 272 h 288"/>
                <a:gd name="T82" fmla="*/ 328 w 471"/>
                <a:gd name="T83" fmla="*/ 268 h 288"/>
                <a:gd name="T84" fmla="*/ 335 w 471"/>
                <a:gd name="T85" fmla="*/ 265 h 288"/>
                <a:gd name="T86" fmla="*/ 340 w 471"/>
                <a:gd name="T87" fmla="*/ 261 h 288"/>
                <a:gd name="T88" fmla="*/ 344 w 471"/>
                <a:gd name="T89" fmla="*/ 259 h 288"/>
                <a:gd name="T90" fmla="*/ 347 w 471"/>
                <a:gd name="T91" fmla="*/ 256 h 288"/>
                <a:gd name="T92" fmla="*/ 358 w 471"/>
                <a:gd name="T93" fmla="*/ 247 h 288"/>
                <a:gd name="T94" fmla="*/ 365 w 471"/>
                <a:gd name="T95" fmla="*/ 241 h 288"/>
                <a:gd name="T96" fmla="*/ 368 w 471"/>
                <a:gd name="T97" fmla="*/ 238 h 288"/>
                <a:gd name="T98" fmla="*/ 374 w 471"/>
                <a:gd name="T99" fmla="*/ 230 h 288"/>
                <a:gd name="T100" fmla="*/ 378 w 471"/>
                <a:gd name="T101" fmla="*/ 226 h 288"/>
                <a:gd name="T102" fmla="*/ 379 w 471"/>
                <a:gd name="T103" fmla="*/ 224 h 288"/>
                <a:gd name="T104" fmla="*/ 388 w 471"/>
                <a:gd name="T105" fmla="*/ 211 h 288"/>
                <a:gd name="T106" fmla="*/ 392 w 471"/>
                <a:gd name="T107" fmla="*/ 205 h 288"/>
                <a:gd name="T108" fmla="*/ 392 w 471"/>
                <a:gd name="T109" fmla="*/ 204 h 288"/>
                <a:gd name="T110" fmla="*/ 395 w 471"/>
                <a:gd name="T111" fmla="*/ 199 h 288"/>
                <a:gd name="T112" fmla="*/ 397 w 471"/>
                <a:gd name="T113" fmla="*/ 195 h 288"/>
                <a:gd name="T114" fmla="*/ 400 w 471"/>
                <a:gd name="T115" fmla="*/ 190 h 288"/>
                <a:gd name="T116" fmla="*/ 402 w 471"/>
                <a:gd name="T117" fmla="*/ 184 h 288"/>
                <a:gd name="T118" fmla="*/ 471 w 471"/>
                <a:gd name="T119" fmla="*/ 0 h 288"/>
                <a:gd name="T120" fmla="*/ 463 w 471"/>
                <a:gd name="T121" fmla="*/ 19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71" h="288">
                  <a:moveTo>
                    <a:pt x="463" y="19"/>
                  </a:moveTo>
                  <a:cubicBezTo>
                    <a:pt x="463" y="20"/>
                    <a:pt x="463" y="20"/>
                    <a:pt x="462" y="21"/>
                  </a:cubicBezTo>
                  <a:cubicBezTo>
                    <a:pt x="460" y="26"/>
                    <a:pt x="457" y="32"/>
                    <a:pt x="454" y="37"/>
                  </a:cubicBezTo>
                  <a:cubicBezTo>
                    <a:pt x="449" y="47"/>
                    <a:pt x="443" y="56"/>
                    <a:pt x="436" y="65"/>
                  </a:cubicBezTo>
                  <a:cubicBezTo>
                    <a:pt x="435" y="67"/>
                    <a:pt x="434" y="69"/>
                    <a:pt x="433" y="70"/>
                  </a:cubicBezTo>
                  <a:cubicBezTo>
                    <a:pt x="426" y="79"/>
                    <a:pt x="419" y="88"/>
                    <a:pt x="411" y="96"/>
                  </a:cubicBezTo>
                  <a:cubicBezTo>
                    <a:pt x="410" y="97"/>
                    <a:pt x="409" y="98"/>
                    <a:pt x="407" y="100"/>
                  </a:cubicBezTo>
                  <a:cubicBezTo>
                    <a:pt x="399" y="108"/>
                    <a:pt x="391" y="116"/>
                    <a:pt x="382" y="123"/>
                  </a:cubicBezTo>
                  <a:cubicBezTo>
                    <a:pt x="381" y="124"/>
                    <a:pt x="380" y="124"/>
                    <a:pt x="380" y="125"/>
                  </a:cubicBezTo>
                  <a:cubicBezTo>
                    <a:pt x="371" y="132"/>
                    <a:pt x="361" y="138"/>
                    <a:pt x="352" y="144"/>
                  </a:cubicBezTo>
                  <a:cubicBezTo>
                    <a:pt x="351" y="145"/>
                    <a:pt x="350" y="146"/>
                    <a:pt x="349" y="146"/>
                  </a:cubicBezTo>
                  <a:cubicBezTo>
                    <a:pt x="347" y="147"/>
                    <a:pt x="346" y="148"/>
                    <a:pt x="344" y="149"/>
                  </a:cubicBezTo>
                  <a:cubicBezTo>
                    <a:pt x="340" y="152"/>
                    <a:pt x="335" y="154"/>
                    <a:pt x="331" y="156"/>
                  </a:cubicBezTo>
                  <a:cubicBezTo>
                    <a:pt x="329" y="157"/>
                    <a:pt x="326" y="158"/>
                    <a:pt x="324" y="160"/>
                  </a:cubicBezTo>
                  <a:cubicBezTo>
                    <a:pt x="320" y="161"/>
                    <a:pt x="316" y="163"/>
                    <a:pt x="312" y="165"/>
                  </a:cubicBezTo>
                  <a:cubicBezTo>
                    <a:pt x="310" y="166"/>
                    <a:pt x="307" y="167"/>
                    <a:pt x="304" y="168"/>
                  </a:cubicBezTo>
                  <a:cubicBezTo>
                    <a:pt x="300" y="170"/>
                    <a:pt x="297" y="171"/>
                    <a:pt x="293" y="172"/>
                  </a:cubicBezTo>
                  <a:cubicBezTo>
                    <a:pt x="290" y="173"/>
                    <a:pt x="287" y="174"/>
                    <a:pt x="284" y="175"/>
                  </a:cubicBezTo>
                  <a:cubicBezTo>
                    <a:pt x="280" y="176"/>
                    <a:pt x="276" y="177"/>
                    <a:pt x="272" y="178"/>
                  </a:cubicBezTo>
                  <a:cubicBezTo>
                    <a:pt x="269" y="179"/>
                    <a:pt x="267" y="180"/>
                    <a:pt x="264" y="180"/>
                  </a:cubicBezTo>
                  <a:cubicBezTo>
                    <a:pt x="260" y="181"/>
                    <a:pt x="255" y="182"/>
                    <a:pt x="251" y="183"/>
                  </a:cubicBezTo>
                  <a:cubicBezTo>
                    <a:pt x="248" y="183"/>
                    <a:pt x="246" y="184"/>
                    <a:pt x="243" y="184"/>
                  </a:cubicBezTo>
                  <a:cubicBezTo>
                    <a:pt x="238" y="185"/>
                    <a:pt x="233" y="186"/>
                    <a:pt x="229" y="186"/>
                  </a:cubicBezTo>
                  <a:cubicBezTo>
                    <a:pt x="226" y="186"/>
                    <a:pt x="224" y="187"/>
                    <a:pt x="221" y="187"/>
                  </a:cubicBezTo>
                  <a:cubicBezTo>
                    <a:pt x="214" y="187"/>
                    <a:pt x="207" y="188"/>
                    <a:pt x="200" y="188"/>
                  </a:cubicBezTo>
                  <a:cubicBezTo>
                    <a:pt x="180" y="188"/>
                    <a:pt x="161" y="186"/>
                    <a:pt x="143" y="182"/>
                  </a:cubicBezTo>
                  <a:cubicBezTo>
                    <a:pt x="125" y="179"/>
                    <a:pt x="107" y="173"/>
                    <a:pt x="90" y="166"/>
                  </a:cubicBezTo>
                  <a:cubicBezTo>
                    <a:pt x="74" y="159"/>
                    <a:pt x="57" y="151"/>
                    <a:pt x="42" y="141"/>
                  </a:cubicBezTo>
                  <a:cubicBezTo>
                    <a:pt x="27" y="131"/>
                    <a:pt x="13" y="120"/>
                    <a:pt x="0" y="108"/>
                  </a:cubicBezTo>
                  <a:cubicBezTo>
                    <a:pt x="143" y="244"/>
                    <a:pt x="143" y="244"/>
                    <a:pt x="143" y="244"/>
                  </a:cubicBezTo>
                  <a:cubicBezTo>
                    <a:pt x="150" y="251"/>
                    <a:pt x="157" y="257"/>
                    <a:pt x="166" y="262"/>
                  </a:cubicBezTo>
                  <a:cubicBezTo>
                    <a:pt x="174" y="268"/>
                    <a:pt x="183" y="272"/>
                    <a:pt x="192" y="276"/>
                  </a:cubicBezTo>
                  <a:cubicBezTo>
                    <a:pt x="201" y="280"/>
                    <a:pt x="211" y="283"/>
                    <a:pt x="221" y="285"/>
                  </a:cubicBezTo>
                  <a:cubicBezTo>
                    <a:pt x="231" y="287"/>
                    <a:pt x="242" y="288"/>
                    <a:pt x="252" y="288"/>
                  </a:cubicBezTo>
                  <a:cubicBezTo>
                    <a:pt x="260" y="288"/>
                    <a:pt x="268" y="287"/>
                    <a:pt x="276" y="286"/>
                  </a:cubicBezTo>
                  <a:cubicBezTo>
                    <a:pt x="278" y="286"/>
                    <a:pt x="281" y="285"/>
                    <a:pt x="283" y="284"/>
                  </a:cubicBezTo>
                  <a:cubicBezTo>
                    <a:pt x="287" y="284"/>
                    <a:pt x="292" y="283"/>
                    <a:pt x="296" y="282"/>
                  </a:cubicBezTo>
                  <a:cubicBezTo>
                    <a:pt x="297" y="281"/>
                    <a:pt x="298" y="281"/>
                    <a:pt x="299" y="281"/>
                  </a:cubicBezTo>
                  <a:cubicBezTo>
                    <a:pt x="300" y="280"/>
                    <a:pt x="300" y="280"/>
                    <a:pt x="301" y="280"/>
                  </a:cubicBezTo>
                  <a:cubicBezTo>
                    <a:pt x="303" y="279"/>
                    <a:pt x="305" y="278"/>
                    <a:pt x="307" y="278"/>
                  </a:cubicBezTo>
                  <a:cubicBezTo>
                    <a:pt x="311" y="276"/>
                    <a:pt x="316" y="274"/>
                    <a:pt x="320" y="272"/>
                  </a:cubicBezTo>
                  <a:cubicBezTo>
                    <a:pt x="323" y="271"/>
                    <a:pt x="326" y="270"/>
                    <a:pt x="328" y="268"/>
                  </a:cubicBezTo>
                  <a:cubicBezTo>
                    <a:pt x="330" y="267"/>
                    <a:pt x="333" y="266"/>
                    <a:pt x="335" y="265"/>
                  </a:cubicBezTo>
                  <a:cubicBezTo>
                    <a:pt x="337" y="264"/>
                    <a:pt x="338" y="262"/>
                    <a:pt x="340" y="261"/>
                  </a:cubicBezTo>
                  <a:cubicBezTo>
                    <a:pt x="341" y="260"/>
                    <a:pt x="343" y="260"/>
                    <a:pt x="344" y="259"/>
                  </a:cubicBezTo>
                  <a:cubicBezTo>
                    <a:pt x="345" y="258"/>
                    <a:pt x="346" y="257"/>
                    <a:pt x="347" y="256"/>
                  </a:cubicBezTo>
                  <a:cubicBezTo>
                    <a:pt x="351" y="253"/>
                    <a:pt x="355" y="250"/>
                    <a:pt x="358" y="247"/>
                  </a:cubicBezTo>
                  <a:cubicBezTo>
                    <a:pt x="360" y="245"/>
                    <a:pt x="362" y="243"/>
                    <a:pt x="365" y="241"/>
                  </a:cubicBezTo>
                  <a:cubicBezTo>
                    <a:pt x="366" y="240"/>
                    <a:pt x="367" y="239"/>
                    <a:pt x="368" y="238"/>
                  </a:cubicBezTo>
                  <a:cubicBezTo>
                    <a:pt x="370" y="236"/>
                    <a:pt x="372" y="233"/>
                    <a:pt x="374" y="230"/>
                  </a:cubicBezTo>
                  <a:cubicBezTo>
                    <a:pt x="375" y="229"/>
                    <a:pt x="377" y="228"/>
                    <a:pt x="378" y="226"/>
                  </a:cubicBezTo>
                  <a:cubicBezTo>
                    <a:pt x="379" y="225"/>
                    <a:pt x="379" y="225"/>
                    <a:pt x="379" y="224"/>
                  </a:cubicBezTo>
                  <a:cubicBezTo>
                    <a:pt x="383" y="220"/>
                    <a:pt x="385" y="216"/>
                    <a:pt x="388" y="211"/>
                  </a:cubicBezTo>
                  <a:cubicBezTo>
                    <a:pt x="389" y="209"/>
                    <a:pt x="391" y="207"/>
                    <a:pt x="392" y="205"/>
                  </a:cubicBezTo>
                  <a:cubicBezTo>
                    <a:pt x="392" y="205"/>
                    <a:pt x="392" y="205"/>
                    <a:pt x="392" y="204"/>
                  </a:cubicBezTo>
                  <a:cubicBezTo>
                    <a:pt x="393" y="203"/>
                    <a:pt x="394" y="201"/>
                    <a:pt x="395" y="199"/>
                  </a:cubicBezTo>
                  <a:cubicBezTo>
                    <a:pt x="396" y="198"/>
                    <a:pt x="397" y="196"/>
                    <a:pt x="397" y="195"/>
                  </a:cubicBezTo>
                  <a:cubicBezTo>
                    <a:pt x="398" y="193"/>
                    <a:pt x="399" y="191"/>
                    <a:pt x="400" y="190"/>
                  </a:cubicBezTo>
                  <a:cubicBezTo>
                    <a:pt x="400" y="188"/>
                    <a:pt x="401" y="186"/>
                    <a:pt x="402" y="184"/>
                  </a:cubicBezTo>
                  <a:cubicBezTo>
                    <a:pt x="425" y="123"/>
                    <a:pt x="448" y="61"/>
                    <a:pt x="471" y="0"/>
                  </a:cubicBezTo>
                  <a:cubicBezTo>
                    <a:pt x="469" y="6"/>
                    <a:pt x="466" y="13"/>
                    <a:pt x="463" y="19"/>
                  </a:cubicBezTo>
                  <a:close/>
                </a:path>
              </a:pathLst>
            </a:custGeom>
            <a:solidFill>
              <a:srgbClr val="729600"/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9531990" y="3909182"/>
              <a:ext cx="788807" cy="712879"/>
            </a:xfrm>
            <a:custGeom>
              <a:avLst/>
              <a:gdLst>
                <a:gd name="T0" fmla="*/ 704 w 712"/>
                <a:gd name="T1" fmla="*/ 386 h 643"/>
                <a:gd name="T2" fmla="*/ 711 w 712"/>
                <a:gd name="T3" fmla="*/ 344 h 643"/>
                <a:gd name="T4" fmla="*/ 690 w 712"/>
                <a:gd name="T5" fmla="*/ 194 h 643"/>
                <a:gd name="T6" fmla="*/ 310 w 712"/>
                <a:gd name="T7" fmla="*/ 0 h 643"/>
                <a:gd name="T8" fmla="*/ 353 w 712"/>
                <a:gd name="T9" fmla="*/ 86 h 643"/>
                <a:gd name="T10" fmla="*/ 353 w 712"/>
                <a:gd name="T11" fmla="*/ 152 h 643"/>
                <a:gd name="T12" fmla="*/ 339 w 712"/>
                <a:gd name="T13" fmla="*/ 196 h 643"/>
                <a:gd name="T14" fmla="*/ 307 w 712"/>
                <a:gd name="T15" fmla="*/ 243 h 643"/>
                <a:gd name="T16" fmla="*/ 271 w 712"/>
                <a:gd name="T17" fmla="*/ 273 h 643"/>
                <a:gd name="T18" fmla="*/ 212 w 712"/>
                <a:gd name="T19" fmla="*/ 297 h 643"/>
                <a:gd name="T20" fmla="*/ 193 w 712"/>
                <a:gd name="T21" fmla="*/ 300 h 643"/>
                <a:gd name="T22" fmla="*/ 144 w 712"/>
                <a:gd name="T23" fmla="*/ 298 h 643"/>
                <a:gd name="T24" fmla="*/ 89 w 712"/>
                <a:gd name="T25" fmla="*/ 279 h 643"/>
                <a:gd name="T26" fmla="*/ 61 w 712"/>
                <a:gd name="T27" fmla="*/ 260 h 643"/>
                <a:gd name="T28" fmla="*/ 31 w 712"/>
                <a:gd name="T29" fmla="*/ 229 h 643"/>
                <a:gd name="T30" fmla="*/ 6 w 712"/>
                <a:gd name="T31" fmla="*/ 183 h 643"/>
                <a:gd name="T32" fmla="*/ 1 w 712"/>
                <a:gd name="T33" fmla="*/ 170 h 643"/>
                <a:gd name="T34" fmla="*/ 65 w 712"/>
                <a:gd name="T35" fmla="*/ 403 h 643"/>
                <a:gd name="T36" fmla="*/ 68 w 712"/>
                <a:gd name="T37" fmla="*/ 413 h 643"/>
                <a:gd name="T38" fmla="*/ 81 w 712"/>
                <a:gd name="T39" fmla="*/ 446 h 643"/>
                <a:gd name="T40" fmla="*/ 94 w 712"/>
                <a:gd name="T41" fmla="*/ 472 h 643"/>
                <a:gd name="T42" fmla="*/ 109 w 712"/>
                <a:gd name="T43" fmla="*/ 497 h 643"/>
                <a:gd name="T44" fmla="*/ 139 w 712"/>
                <a:gd name="T45" fmla="*/ 534 h 643"/>
                <a:gd name="T46" fmla="*/ 178 w 712"/>
                <a:gd name="T47" fmla="*/ 571 h 643"/>
                <a:gd name="T48" fmla="*/ 198 w 712"/>
                <a:gd name="T49" fmla="*/ 586 h 643"/>
                <a:gd name="T50" fmla="*/ 224 w 712"/>
                <a:gd name="T51" fmla="*/ 602 h 643"/>
                <a:gd name="T52" fmla="*/ 248 w 712"/>
                <a:gd name="T53" fmla="*/ 614 h 643"/>
                <a:gd name="T54" fmla="*/ 261 w 712"/>
                <a:gd name="T55" fmla="*/ 620 h 643"/>
                <a:gd name="T56" fmla="*/ 275 w 712"/>
                <a:gd name="T57" fmla="*/ 624 h 643"/>
                <a:gd name="T58" fmla="*/ 299 w 712"/>
                <a:gd name="T59" fmla="*/ 632 h 643"/>
                <a:gd name="T60" fmla="*/ 311 w 712"/>
                <a:gd name="T61" fmla="*/ 635 h 643"/>
                <a:gd name="T62" fmla="*/ 328 w 712"/>
                <a:gd name="T63" fmla="*/ 638 h 643"/>
                <a:gd name="T64" fmla="*/ 353 w 712"/>
                <a:gd name="T65" fmla="*/ 641 h 643"/>
                <a:gd name="T66" fmla="*/ 371 w 712"/>
                <a:gd name="T67" fmla="*/ 642 h 643"/>
                <a:gd name="T68" fmla="*/ 380 w 712"/>
                <a:gd name="T69" fmla="*/ 643 h 643"/>
                <a:gd name="T70" fmla="*/ 402 w 712"/>
                <a:gd name="T71" fmla="*/ 642 h 643"/>
                <a:gd name="T72" fmla="*/ 417 w 712"/>
                <a:gd name="T73" fmla="*/ 641 h 643"/>
                <a:gd name="T74" fmla="*/ 448 w 712"/>
                <a:gd name="T75" fmla="*/ 636 h 643"/>
                <a:gd name="T76" fmla="*/ 464 w 712"/>
                <a:gd name="T77" fmla="*/ 633 h 643"/>
                <a:gd name="T78" fmla="*/ 486 w 712"/>
                <a:gd name="T79" fmla="*/ 626 h 643"/>
                <a:gd name="T80" fmla="*/ 517 w 712"/>
                <a:gd name="T81" fmla="*/ 614 h 643"/>
                <a:gd name="T82" fmla="*/ 561 w 712"/>
                <a:gd name="T83" fmla="*/ 590 h 643"/>
                <a:gd name="T84" fmla="*/ 576 w 712"/>
                <a:gd name="T85" fmla="*/ 580 h 643"/>
                <a:gd name="T86" fmla="*/ 615 w 712"/>
                <a:gd name="T87" fmla="*/ 546 h 643"/>
                <a:gd name="T88" fmla="*/ 652 w 712"/>
                <a:gd name="T89" fmla="*/ 503 h 643"/>
                <a:gd name="T90" fmla="*/ 673 w 712"/>
                <a:gd name="T91" fmla="*/ 469 h 643"/>
                <a:gd name="T92" fmla="*/ 688 w 712"/>
                <a:gd name="T93" fmla="*/ 437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12" h="643">
                  <a:moveTo>
                    <a:pt x="696" y="415"/>
                  </a:moveTo>
                  <a:cubicBezTo>
                    <a:pt x="697" y="412"/>
                    <a:pt x="698" y="408"/>
                    <a:pt x="699" y="405"/>
                  </a:cubicBezTo>
                  <a:cubicBezTo>
                    <a:pt x="701" y="398"/>
                    <a:pt x="703" y="392"/>
                    <a:pt x="704" y="386"/>
                  </a:cubicBezTo>
                  <a:cubicBezTo>
                    <a:pt x="705" y="382"/>
                    <a:pt x="706" y="378"/>
                    <a:pt x="706" y="375"/>
                  </a:cubicBezTo>
                  <a:cubicBezTo>
                    <a:pt x="708" y="368"/>
                    <a:pt x="709" y="361"/>
                    <a:pt x="709" y="354"/>
                  </a:cubicBezTo>
                  <a:cubicBezTo>
                    <a:pt x="710" y="351"/>
                    <a:pt x="710" y="348"/>
                    <a:pt x="711" y="344"/>
                  </a:cubicBezTo>
                  <a:cubicBezTo>
                    <a:pt x="712" y="334"/>
                    <a:pt x="712" y="324"/>
                    <a:pt x="712" y="313"/>
                  </a:cubicBezTo>
                  <a:cubicBezTo>
                    <a:pt x="712" y="292"/>
                    <a:pt x="710" y="272"/>
                    <a:pt x="706" y="252"/>
                  </a:cubicBezTo>
                  <a:cubicBezTo>
                    <a:pt x="703" y="232"/>
                    <a:pt x="697" y="213"/>
                    <a:pt x="690" y="194"/>
                  </a:cubicBezTo>
                  <a:cubicBezTo>
                    <a:pt x="683" y="176"/>
                    <a:pt x="674" y="158"/>
                    <a:pt x="663" y="141"/>
                  </a:cubicBezTo>
                  <a:cubicBezTo>
                    <a:pt x="653" y="125"/>
                    <a:pt x="641" y="109"/>
                    <a:pt x="628" y="95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7" y="8"/>
                    <a:pt x="324" y="16"/>
                    <a:pt x="329" y="25"/>
                  </a:cubicBezTo>
                  <a:cubicBezTo>
                    <a:pt x="335" y="35"/>
                    <a:pt x="340" y="44"/>
                    <a:pt x="344" y="54"/>
                  </a:cubicBezTo>
                  <a:cubicBezTo>
                    <a:pt x="348" y="64"/>
                    <a:pt x="351" y="75"/>
                    <a:pt x="353" y="86"/>
                  </a:cubicBezTo>
                  <a:cubicBezTo>
                    <a:pt x="355" y="97"/>
                    <a:pt x="356" y="108"/>
                    <a:pt x="356" y="120"/>
                  </a:cubicBezTo>
                  <a:cubicBezTo>
                    <a:pt x="356" y="129"/>
                    <a:pt x="355" y="138"/>
                    <a:pt x="354" y="147"/>
                  </a:cubicBezTo>
                  <a:cubicBezTo>
                    <a:pt x="354" y="148"/>
                    <a:pt x="353" y="150"/>
                    <a:pt x="353" y="152"/>
                  </a:cubicBezTo>
                  <a:cubicBezTo>
                    <a:pt x="352" y="160"/>
                    <a:pt x="349" y="168"/>
                    <a:pt x="347" y="176"/>
                  </a:cubicBezTo>
                  <a:cubicBezTo>
                    <a:pt x="346" y="178"/>
                    <a:pt x="346" y="179"/>
                    <a:pt x="345" y="181"/>
                  </a:cubicBezTo>
                  <a:cubicBezTo>
                    <a:pt x="343" y="186"/>
                    <a:pt x="341" y="191"/>
                    <a:pt x="339" y="196"/>
                  </a:cubicBezTo>
                  <a:cubicBezTo>
                    <a:pt x="336" y="202"/>
                    <a:pt x="332" y="209"/>
                    <a:pt x="328" y="215"/>
                  </a:cubicBezTo>
                  <a:cubicBezTo>
                    <a:pt x="327" y="218"/>
                    <a:pt x="325" y="221"/>
                    <a:pt x="323" y="224"/>
                  </a:cubicBezTo>
                  <a:cubicBezTo>
                    <a:pt x="318" y="231"/>
                    <a:pt x="313" y="237"/>
                    <a:pt x="307" y="243"/>
                  </a:cubicBezTo>
                  <a:cubicBezTo>
                    <a:pt x="305" y="245"/>
                    <a:pt x="304" y="247"/>
                    <a:pt x="302" y="249"/>
                  </a:cubicBezTo>
                  <a:cubicBezTo>
                    <a:pt x="294" y="256"/>
                    <a:pt x="286" y="263"/>
                    <a:pt x="277" y="269"/>
                  </a:cubicBezTo>
                  <a:cubicBezTo>
                    <a:pt x="275" y="270"/>
                    <a:pt x="273" y="271"/>
                    <a:pt x="271" y="273"/>
                  </a:cubicBezTo>
                  <a:cubicBezTo>
                    <a:pt x="264" y="277"/>
                    <a:pt x="257" y="281"/>
                    <a:pt x="249" y="284"/>
                  </a:cubicBezTo>
                  <a:cubicBezTo>
                    <a:pt x="242" y="288"/>
                    <a:pt x="235" y="291"/>
                    <a:pt x="228" y="293"/>
                  </a:cubicBezTo>
                  <a:cubicBezTo>
                    <a:pt x="223" y="294"/>
                    <a:pt x="217" y="296"/>
                    <a:pt x="212" y="297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06" y="298"/>
                    <a:pt x="200" y="299"/>
                    <a:pt x="194" y="300"/>
                  </a:cubicBezTo>
                  <a:cubicBezTo>
                    <a:pt x="194" y="300"/>
                    <a:pt x="193" y="300"/>
                    <a:pt x="193" y="300"/>
                  </a:cubicBezTo>
                  <a:cubicBezTo>
                    <a:pt x="187" y="300"/>
                    <a:pt x="181" y="301"/>
                    <a:pt x="175" y="301"/>
                  </a:cubicBezTo>
                  <a:cubicBezTo>
                    <a:pt x="165" y="301"/>
                    <a:pt x="155" y="300"/>
                    <a:pt x="145" y="298"/>
                  </a:cubicBezTo>
                  <a:cubicBezTo>
                    <a:pt x="145" y="298"/>
                    <a:pt x="144" y="298"/>
                    <a:pt x="144" y="298"/>
                  </a:cubicBezTo>
                  <a:cubicBezTo>
                    <a:pt x="135" y="296"/>
                    <a:pt x="125" y="294"/>
                    <a:pt x="116" y="291"/>
                  </a:cubicBezTo>
                  <a:cubicBezTo>
                    <a:pt x="116" y="291"/>
                    <a:pt x="115" y="291"/>
                    <a:pt x="115" y="290"/>
                  </a:cubicBezTo>
                  <a:cubicBezTo>
                    <a:pt x="106" y="287"/>
                    <a:pt x="98" y="283"/>
                    <a:pt x="89" y="279"/>
                  </a:cubicBezTo>
                  <a:cubicBezTo>
                    <a:pt x="89" y="279"/>
                    <a:pt x="89" y="279"/>
                    <a:pt x="88" y="278"/>
                  </a:cubicBezTo>
                  <a:cubicBezTo>
                    <a:pt x="86" y="277"/>
                    <a:pt x="84" y="275"/>
                    <a:pt x="81" y="274"/>
                  </a:cubicBezTo>
                  <a:cubicBezTo>
                    <a:pt x="74" y="269"/>
                    <a:pt x="68" y="265"/>
                    <a:pt x="61" y="260"/>
                  </a:cubicBezTo>
                  <a:cubicBezTo>
                    <a:pt x="58" y="258"/>
                    <a:pt x="56" y="255"/>
                    <a:pt x="53" y="252"/>
                  </a:cubicBezTo>
                  <a:cubicBezTo>
                    <a:pt x="48" y="248"/>
                    <a:pt x="43" y="243"/>
                    <a:pt x="39" y="238"/>
                  </a:cubicBezTo>
                  <a:cubicBezTo>
                    <a:pt x="36" y="235"/>
                    <a:pt x="34" y="232"/>
                    <a:pt x="31" y="229"/>
                  </a:cubicBezTo>
                  <a:cubicBezTo>
                    <a:pt x="27" y="223"/>
                    <a:pt x="23" y="218"/>
                    <a:pt x="20" y="212"/>
                  </a:cubicBezTo>
                  <a:cubicBezTo>
                    <a:pt x="18" y="208"/>
                    <a:pt x="16" y="205"/>
                    <a:pt x="14" y="201"/>
                  </a:cubicBezTo>
                  <a:cubicBezTo>
                    <a:pt x="11" y="195"/>
                    <a:pt x="8" y="189"/>
                    <a:pt x="6" y="183"/>
                  </a:cubicBezTo>
                  <a:cubicBezTo>
                    <a:pt x="4" y="178"/>
                    <a:pt x="2" y="173"/>
                    <a:pt x="0" y="168"/>
                  </a:cubicBezTo>
                  <a:cubicBezTo>
                    <a:pt x="1" y="168"/>
                    <a:pt x="1" y="169"/>
                    <a:pt x="1" y="169"/>
                  </a:cubicBezTo>
                  <a:cubicBezTo>
                    <a:pt x="1" y="169"/>
                    <a:pt x="1" y="170"/>
                    <a:pt x="1" y="170"/>
                  </a:cubicBezTo>
                  <a:cubicBezTo>
                    <a:pt x="8" y="196"/>
                    <a:pt x="16" y="223"/>
                    <a:pt x="23" y="250"/>
                  </a:cubicBezTo>
                  <a:cubicBezTo>
                    <a:pt x="37" y="300"/>
                    <a:pt x="51" y="350"/>
                    <a:pt x="65" y="400"/>
                  </a:cubicBezTo>
                  <a:cubicBezTo>
                    <a:pt x="65" y="401"/>
                    <a:pt x="65" y="402"/>
                    <a:pt x="65" y="403"/>
                  </a:cubicBezTo>
                  <a:cubicBezTo>
                    <a:pt x="66" y="404"/>
                    <a:pt x="66" y="406"/>
                    <a:pt x="66" y="407"/>
                  </a:cubicBezTo>
                  <a:cubicBezTo>
                    <a:pt x="67" y="408"/>
                    <a:pt x="67" y="409"/>
                    <a:pt x="67" y="410"/>
                  </a:cubicBezTo>
                  <a:cubicBezTo>
                    <a:pt x="68" y="411"/>
                    <a:pt x="68" y="412"/>
                    <a:pt x="68" y="413"/>
                  </a:cubicBezTo>
                  <a:cubicBezTo>
                    <a:pt x="69" y="415"/>
                    <a:pt x="70" y="417"/>
                    <a:pt x="70" y="418"/>
                  </a:cubicBezTo>
                  <a:cubicBezTo>
                    <a:pt x="72" y="424"/>
                    <a:pt x="74" y="430"/>
                    <a:pt x="77" y="436"/>
                  </a:cubicBezTo>
                  <a:cubicBezTo>
                    <a:pt x="78" y="439"/>
                    <a:pt x="80" y="443"/>
                    <a:pt x="81" y="446"/>
                  </a:cubicBezTo>
                  <a:cubicBezTo>
                    <a:pt x="84" y="452"/>
                    <a:pt x="86" y="457"/>
                    <a:pt x="89" y="463"/>
                  </a:cubicBezTo>
                  <a:cubicBezTo>
                    <a:pt x="90" y="465"/>
                    <a:pt x="91" y="468"/>
                    <a:pt x="93" y="470"/>
                  </a:cubicBezTo>
                  <a:cubicBezTo>
                    <a:pt x="93" y="471"/>
                    <a:pt x="94" y="472"/>
                    <a:pt x="94" y="472"/>
                  </a:cubicBezTo>
                  <a:cubicBezTo>
                    <a:pt x="98" y="480"/>
                    <a:pt x="103" y="487"/>
                    <a:pt x="108" y="495"/>
                  </a:cubicBezTo>
                  <a:cubicBezTo>
                    <a:pt x="108" y="495"/>
                    <a:pt x="109" y="496"/>
                    <a:pt x="109" y="497"/>
                  </a:cubicBezTo>
                  <a:cubicBezTo>
                    <a:pt x="109" y="497"/>
                    <a:pt x="109" y="497"/>
                    <a:pt x="109" y="497"/>
                  </a:cubicBezTo>
                  <a:cubicBezTo>
                    <a:pt x="109" y="497"/>
                    <a:pt x="109" y="497"/>
                    <a:pt x="109" y="497"/>
                  </a:cubicBezTo>
                  <a:cubicBezTo>
                    <a:pt x="115" y="505"/>
                    <a:pt x="121" y="514"/>
                    <a:pt x="127" y="521"/>
                  </a:cubicBezTo>
                  <a:cubicBezTo>
                    <a:pt x="131" y="526"/>
                    <a:pt x="135" y="530"/>
                    <a:pt x="139" y="534"/>
                  </a:cubicBezTo>
                  <a:cubicBezTo>
                    <a:pt x="141" y="536"/>
                    <a:pt x="142" y="538"/>
                    <a:pt x="144" y="540"/>
                  </a:cubicBezTo>
                  <a:cubicBezTo>
                    <a:pt x="152" y="549"/>
                    <a:pt x="161" y="557"/>
                    <a:pt x="170" y="565"/>
                  </a:cubicBezTo>
                  <a:cubicBezTo>
                    <a:pt x="173" y="567"/>
                    <a:pt x="175" y="569"/>
                    <a:pt x="178" y="571"/>
                  </a:cubicBezTo>
                  <a:cubicBezTo>
                    <a:pt x="179" y="572"/>
                    <a:pt x="180" y="573"/>
                    <a:pt x="181" y="574"/>
                  </a:cubicBezTo>
                  <a:cubicBezTo>
                    <a:pt x="184" y="576"/>
                    <a:pt x="187" y="578"/>
                    <a:pt x="189" y="580"/>
                  </a:cubicBezTo>
                  <a:cubicBezTo>
                    <a:pt x="192" y="582"/>
                    <a:pt x="195" y="584"/>
                    <a:pt x="198" y="586"/>
                  </a:cubicBezTo>
                  <a:cubicBezTo>
                    <a:pt x="204" y="590"/>
                    <a:pt x="209" y="593"/>
                    <a:pt x="215" y="596"/>
                  </a:cubicBezTo>
                  <a:cubicBezTo>
                    <a:pt x="217" y="598"/>
                    <a:pt x="219" y="599"/>
                    <a:pt x="221" y="600"/>
                  </a:cubicBezTo>
                  <a:cubicBezTo>
                    <a:pt x="222" y="601"/>
                    <a:pt x="223" y="601"/>
                    <a:pt x="224" y="602"/>
                  </a:cubicBezTo>
                  <a:cubicBezTo>
                    <a:pt x="225" y="602"/>
                    <a:pt x="226" y="603"/>
                    <a:pt x="227" y="603"/>
                  </a:cubicBezTo>
                  <a:cubicBezTo>
                    <a:pt x="229" y="605"/>
                    <a:pt x="232" y="606"/>
                    <a:pt x="234" y="607"/>
                  </a:cubicBezTo>
                  <a:cubicBezTo>
                    <a:pt x="239" y="610"/>
                    <a:pt x="243" y="612"/>
                    <a:pt x="248" y="614"/>
                  </a:cubicBezTo>
                  <a:cubicBezTo>
                    <a:pt x="248" y="614"/>
                    <a:pt x="248" y="614"/>
                    <a:pt x="249" y="614"/>
                  </a:cubicBezTo>
                  <a:cubicBezTo>
                    <a:pt x="249" y="614"/>
                    <a:pt x="250" y="615"/>
                    <a:pt x="250" y="615"/>
                  </a:cubicBezTo>
                  <a:cubicBezTo>
                    <a:pt x="254" y="616"/>
                    <a:pt x="258" y="618"/>
                    <a:pt x="261" y="620"/>
                  </a:cubicBezTo>
                  <a:cubicBezTo>
                    <a:pt x="265" y="621"/>
                    <a:pt x="269" y="622"/>
                    <a:pt x="273" y="624"/>
                  </a:cubicBezTo>
                  <a:cubicBezTo>
                    <a:pt x="273" y="624"/>
                    <a:pt x="274" y="624"/>
                    <a:pt x="274" y="624"/>
                  </a:cubicBezTo>
                  <a:cubicBezTo>
                    <a:pt x="274" y="624"/>
                    <a:pt x="274" y="624"/>
                    <a:pt x="275" y="624"/>
                  </a:cubicBezTo>
                  <a:cubicBezTo>
                    <a:pt x="275" y="625"/>
                    <a:pt x="275" y="625"/>
                    <a:pt x="275" y="625"/>
                  </a:cubicBezTo>
                  <a:cubicBezTo>
                    <a:pt x="279" y="626"/>
                    <a:pt x="283" y="627"/>
                    <a:pt x="287" y="629"/>
                  </a:cubicBezTo>
                  <a:cubicBezTo>
                    <a:pt x="291" y="630"/>
                    <a:pt x="295" y="631"/>
                    <a:pt x="299" y="632"/>
                  </a:cubicBezTo>
                  <a:cubicBezTo>
                    <a:pt x="299" y="632"/>
                    <a:pt x="300" y="632"/>
                    <a:pt x="300" y="632"/>
                  </a:cubicBezTo>
                  <a:cubicBezTo>
                    <a:pt x="300" y="632"/>
                    <a:pt x="300" y="632"/>
                    <a:pt x="301" y="632"/>
                  </a:cubicBezTo>
                  <a:cubicBezTo>
                    <a:pt x="304" y="633"/>
                    <a:pt x="308" y="634"/>
                    <a:pt x="311" y="635"/>
                  </a:cubicBezTo>
                  <a:cubicBezTo>
                    <a:pt x="315" y="636"/>
                    <a:pt x="319" y="637"/>
                    <a:pt x="324" y="637"/>
                  </a:cubicBezTo>
                  <a:cubicBezTo>
                    <a:pt x="324" y="638"/>
                    <a:pt x="325" y="638"/>
                    <a:pt x="326" y="638"/>
                  </a:cubicBezTo>
                  <a:cubicBezTo>
                    <a:pt x="327" y="638"/>
                    <a:pt x="327" y="638"/>
                    <a:pt x="328" y="638"/>
                  </a:cubicBezTo>
                  <a:cubicBezTo>
                    <a:pt x="330" y="638"/>
                    <a:pt x="333" y="639"/>
                    <a:pt x="335" y="639"/>
                  </a:cubicBezTo>
                  <a:cubicBezTo>
                    <a:pt x="339" y="640"/>
                    <a:pt x="343" y="640"/>
                    <a:pt x="347" y="641"/>
                  </a:cubicBezTo>
                  <a:cubicBezTo>
                    <a:pt x="349" y="641"/>
                    <a:pt x="351" y="641"/>
                    <a:pt x="353" y="641"/>
                  </a:cubicBezTo>
                  <a:cubicBezTo>
                    <a:pt x="354" y="641"/>
                    <a:pt x="355" y="641"/>
                    <a:pt x="356" y="642"/>
                  </a:cubicBezTo>
                  <a:cubicBezTo>
                    <a:pt x="357" y="642"/>
                    <a:pt x="358" y="642"/>
                    <a:pt x="359" y="642"/>
                  </a:cubicBezTo>
                  <a:cubicBezTo>
                    <a:pt x="363" y="642"/>
                    <a:pt x="367" y="642"/>
                    <a:pt x="371" y="642"/>
                  </a:cubicBezTo>
                  <a:cubicBezTo>
                    <a:pt x="372" y="643"/>
                    <a:pt x="373" y="643"/>
                    <a:pt x="374" y="643"/>
                  </a:cubicBezTo>
                  <a:cubicBezTo>
                    <a:pt x="375" y="643"/>
                    <a:pt x="376" y="643"/>
                    <a:pt x="377" y="643"/>
                  </a:cubicBezTo>
                  <a:cubicBezTo>
                    <a:pt x="378" y="643"/>
                    <a:pt x="379" y="643"/>
                    <a:pt x="380" y="643"/>
                  </a:cubicBezTo>
                  <a:cubicBezTo>
                    <a:pt x="381" y="643"/>
                    <a:pt x="381" y="643"/>
                    <a:pt x="382" y="643"/>
                  </a:cubicBezTo>
                  <a:cubicBezTo>
                    <a:pt x="386" y="643"/>
                    <a:pt x="389" y="643"/>
                    <a:pt x="392" y="643"/>
                  </a:cubicBezTo>
                  <a:cubicBezTo>
                    <a:pt x="396" y="642"/>
                    <a:pt x="399" y="642"/>
                    <a:pt x="402" y="642"/>
                  </a:cubicBezTo>
                  <a:cubicBezTo>
                    <a:pt x="405" y="642"/>
                    <a:pt x="409" y="642"/>
                    <a:pt x="412" y="641"/>
                  </a:cubicBezTo>
                  <a:cubicBezTo>
                    <a:pt x="413" y="641"/>
                    <a:pt x="414" y="641"/>
                    <a:pt x="415" y="641"/>
                  </a:cubicBezTo>
                  <a:cubicBezTo>
                    <a:pt x="416" y="641"/>
                    <a:pt x="416" y="641"/>
                    <a:pt x="417" y="641"/>
                  </a:cubicBezTo>
                  <a:cubicBezTo>
                    <a:pt x="418" y="641"/>
                    <a:pt x="420" y="641"/>
                    <a:pt x="421" y="640"/>
                  </a:cubicBezTo>
                  <a:cubicBezTo>
                    <a:pt x="426" y="640"/>
                    <a:pt x="431" y="639"/>
                    <a:pt x="436" y="638"/>
                  </a:cubicBezTo>
                  <a:cubicBezTo>
                    <a:pt x="440" y="638"/>
                    <a:pt x="444" y="637"/>
                    <a:pt x="448" y="636"/>
                  </a:cubicBezTo>
                  <a:cubicBezTo>
                    <a:pt x="448" y="636"/>
                    <a:pt x="449" y="636"/>
                    <a:pt x="449" y="636"/>
                  </a:cubicBezTo>
                  <a:cubicBezTo>
                    <a:pt x="450" y="636"/>
                    <a:pt x="450" y="636"/>
                    <a:pt x="450" y="636"/>
                  </a:cubicBezTo>
                  <a:cubicBezTo>
                    <a:pt x="455" y="635"/>
                    <a:pt x="460" y="634"/>
                    <a:pt x="464" y="633"/>
                  </a:cubicBezTo>
                  <a:cubicBezTo>
                    <a:pt x="469" y="631"/>
                    <a:pt x="474" y="630"/>
                    <a:pt x="478" y="629"/>
                  </a:cubicBezTo>
                  <a:cubicBezTo>
                    <a:pt x="479" y="628"/>
                    <a:pt x="479" y="628"/>
                    <a:pt x="479" y="628"/>
                  </a:cubicBezTo>
                  <a:cubicBezTo>
                    <a:pt x="482" y="628"/>
                    <a:pt x="484" y="627"/>
                    <a:pt x="486" y="626"/>
                  </a:cubicBezTo>
                  <a:cubicBezTo>
                    <a:pt x="493" y="623"/>
                    <a:pt x="500" y="621"/>
                    <a:pt x="507" y="618"/>
                  </a:cubicBezTo>
                  <a:cubicBezTo>
                    <a:pt x="508" y="618"/>
                    <a:pt x="510" y="617"/>
                    <a:pt x="511" y="617"/>
                  </a:cubicBezTo>
                  <a:cubicBezTo>
                    <a:pt x="513" y="616"/>
                    <a:pt x="515" y="615"/>
                    <a:pt x="517" y="614"/>
                  </a:cubicBezTo>
                  <a:cubicBezTo>
                    <a:pt x="523" y="611"/>
                    <a:pt x="529" y="608"/>
                    <a:pt x="534" y="605"/>
                  </a:cubicBezTo>
                  <a:cubicBezTo>
                    <a:pt x="538" y="604"/>
                    <a:pt x="541" y="602"/>
                    <a:pt x="544" y="600"/>
                  </a:cubicBezTo>
                  <a:cubicBezTo>
                    <a:pt x="550" y="597"/>
                    <a:pt x="555" y="594"/>
                    <a:pt x="561" y="590"/>
                  </a:cubicBezTo>
                  <a:cubicBezTo>
                    <a:pt x="564" y="588"/>
                    <a:pt x="566" y="587"/>
                    <a:pt x="569" y="585"/>
                  </a:cubicBezTo>
                  <a:cubicBezTo>
                    <a:pt x="570" y="584"/>
                    <a:pt x="571" y="584"/>
                    <a:pt x="572" y="583"/>
                  </a:cubicBezTo>
                  <a:cubicBezTo>
                    <a:pt x="573" y="582"/>
                    <a:pt x="574" y="581"/>
                    <a:pt x="576" y="580"/>
                  </a:cubicBezTo>
                  <a:cubicBezTo>
                    <a:pt x="587" y="571"/>
                    <a:pt x="598" y="563"/>
                    <a:pt x="608" y="553"/>
                  </a:cubicBezTo>
                  <a:cubicBezTo>
                    <a:pt x="610" y="551"/>
                    <a:pt x="611" y="550"/>
                    <a:pt x="613" y="549"/>
                  </a:cubicBezTo>
                  <a:cubicBezTo>
                    <a:pt x="614" y="548"/>
                    <a:pt x="615" y="547"/>
                    <a:pt x="615" y="546"/>
                  </a:cubicBezTo>
                  <a:cubicBezTo>
                    <a:pt x="625" y="536"/>
                    <a:pt x="634" y="526"/>
                    <a:pt x="643" y="515"/>
                  </a:cubicBezTo>
                  <a:cubicBezTo>
                    <a:pt x="644" y="514"/>
                    <a:pt x="645" y="513"/>
                    <a:pt x="646" y="511"/>
                  </a:cubicBezTo>
                  <a:cubicBezTo>
                    <a:pt x="648" y="509"/>
                    <a:pt x="650" y="506"/>
                    <a:pt x="652" y="503"/>
                  </a:cubicBezTo>
                  <a:cubicBezTo>
                    <a:pt x="654" y="500"/>
                    <a:pt x="656" y="497"/>
                    <a:pt x="658" y="494"/>
                  </a:cubicBezTo>
                  <a:cubicBezTo>
                    <a:pt x="662" y="488"/>
                    <a:pt x="666" y="482"/>
                    <a:pt x="669" y="475"/>
                  </a:cubicBezTo>
                  <a:cubicBezTo>
                    <a:pt x="671" y="473"/>
                    <a:pt x="672" y="471"/>
                    <a:pt x="673" y="469"/>
                  </a:cubicBezTo>
                  <a:cubicBezTo>
                    <a:pt x="678" y="461"/>
                    <a:pt x="682" y="452"/>
                    <a:pt x="686" y="443"/>
                  </a:cubicBezTo>
                  <a:cubicBezTo>
                    <a:pt x="686" y="442"/>
                    <a:pt x="686" y="442"/>
                    <a:pt x="686" y="442"/>
                  </a:cubicBezTo>
                  <a:cubicBezTo>
                    <a:pt x="687" y="440"/>
                    <a:pt x="687" y="438"/>
                    <a:pt x="688" y="437"/>
                  </a:cubicBezTo>
                  <a:cubicBezTo>
                    <a:pt x="690" y="431"/>
                    <a:pt x="693" y="425"/>
                    <a:pt x="695" y="420"/>
                  </a:cubicBezTo>
                  <a:cubicBezTo>
                    <a:pt x="695" y="418"/>
                    <a:pt x="696" y="416"/>
                    <a:pt x="696" y="41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9548863" y="3884809"/>
              <a:ext cx="259186" cy="477596"/>
            </a:xfrm>
            <a:custGeom>
              <a:avLst/>
              <a:gdLst>
                <a:gd name="T0" fmla="*/ 93 w 234"/>
                <a:gd name="T1" fmla="*/ 431 h 431"/>
                <a:gd name="T2" fmla="*/ 9 w 234"/>
                <a:gd name="T3" fmla="*/ 195 h 431"/>
                <a:gd name="T4" fmla="*/ 6 w 234"/>
                <a:gd name="T5" fmla="*/ 182 h 431"/>
                <a:gd name="T6" fmla="*/ 3 w 234"/>
                <a:gd name="T7" fmla="*/ 169 h 431"/>
                <a:gd name="T8" fmla="*/ 1 w 234"/>
                <a:gd name="T9" fmla="*/ 155 h 431"/>
                <a:gd name="T10" fmla="*/ 0 w 234"/>
                <a:gd name="T11" fmla="*/ 142 h 431"/>
                <a:gd name="T12" fmla="*/ 4 w 234"/>
                <a:gd name="T13" fmla="*/ 107 h 431"/>
                <a:gd name="T14" fmla="*/ 15 w 234"/>
                <a:gd name="T15" fmla="*/ 75 h 431"/>
                <a:gd name="T16" fmla="*/ 33 w 234"/>
                <a:gd name="T17" fmla="*/ 46 h 431"/>
                <a:gd name="T18" fmla="*/ 55 w 234"/>
                <a:gd name="T19" fmla="*/ 22 h 431"/>
                <a:gd name="T20" fmla="*/ 63 w 234"/>
                <a:gd name="T21" fmla="*/ 15 h 431"/>
                <a:gd name="T22" fmla="*/ 70 w 234"/>
                <a:gd name="T23" fmla="*/ 10 h 431"/>
                <a:gd name="T24" fmla="*/ 78 w 234"/>
                <a:gd name="T25" fmla="*/ 5 h 431"/>
                <a:gd name="T26" fmla="*/ 87 w 234"/>
                <a:gd name="T27" fmla="*/ 0 h 431"/>
                <a:gd name="T28" fmla="*/ 234 w 234"/>
                <a:gd name="T29" fmla="*/ 77 h 431"/>
                <a:gd name="T30" fmla="*/ 218 w 234"/>
                <a:gd name="T31" fmla="*/ 86 h 431"/>
                <a:gd name="T32" fmla="*/ 204 w 234"/>
                <a:gd name="T33" fmla="*/ 95 h 431"/>
                <a:gd name="T34" fmla="*/ 190 w 234"/>
                <a:gd name="T35" fmla="*/ 105 h 431"/>
                <a:gd name="T36" fmla="*/ 177 w 234"/>
                <a:gd name="T37" fmla="*/ 116 h 431"/>
                <a:gd name="T38" fmla="*/ 135 w 234"/>
                <a:gd name="T39" fmla="*/ 161 h 431"/>
                <a:gd name="T40" fmla="*/ 104 w 234"/>
                <a:gd name="T41" fmla="*/ 213 h 431"/>
                <a:gd name="T42" fmla="*/ 84 w 234"/>
                <a:gd name="T43" fmla="*/ 271 h 431"/>
                <a:gd name="T44" fmla="*/ 77 w 234"/>
                <a:gd name="T45" fmla="*/ 335 h 431"/>
                <a:gd name="T46" fmla="*/ 78 w 234"/>
                <a:gd name="T47" fmla="*/ 360 h 431"/>
                <a:gd name="T48" fmla="*/ 81 w 234"/>
                <a:gd name="T49" fmla="*/ 385 h 431"/>
                <a:gd name="T50" fmla="*/ 86 w 234"/>
                <a:gd name="T51" fmla="*/ 408 h 431"/>
                <a:gd name="T52" fmla="*/ 93 w 234"/>
                <a:gd name="T53" fmla="*/ 43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4" h="431">
                  <a:moveTo>
                    <a:pt x="93" y="431"/>
                  </a:moveTo>
                  <a:cubicBezTo>
                    <a:pt x="65" y="352"/>
                    <a:pt x="37" y="274"/>
                    <a:pt x="9" y="195"/>
                  </a:cubicBezTo>
                  <a:cubicBezTo>
                    <a:pt x="8" y="190"/>
                    <a:pt x="7" y="186"/>
                    <a:pt x="6" y="182"/>
                  </a:cubicBezTo>
                  <a:cubicBezTo>
                    <a:pt x="4" y="178"/>
                    <a:pt x="3" y="173"/>
                    <a:pt x="3" y="169"/>
                  </a:cubicBezTo>
                  <a:cubicBezTo>
                    <a:pt x="2" y="164"/>
                    <a:pt x="1" y="160"/>
                    <a:pt x="1" y="155"/>
                  </a:cubicBezTo>
                  <a:cubicBezTo>
                    <a:pt x="1" y="151"/>
                    <a:pt x="0" y="146"/>
                    <a:pt x="0" y="142"/>
                  </a:cubicBezTo>
                  <a:cubicBezTo>
                    <a:pt x="0" y="130"/>
                    <a:pt x="2" y="118"/>
                    <a:pt x="4" y="107"/>
                  </a:cubicBezTo>
                  <a:cubicBezTo>
                    <a:pt x="7" y="95"/>
                    <a:pt x="10" y="85"/>
                    <a:pt x="15" y="75"/>
                  </a:cubicBezTo>
                  <a:cubicBezTo>
                    <a:pt x="20" y="64"/>
                    <a:pt x="26" y="55"/>
                    <a:pt x="33" y="46"/>
                  </a:cubicBezTo>
                  <a:cubicBezTo>
                    <a:pt x="39" y="37"/>
                    <a:pt x="47" y="29"/>
                    <a:pt x="55" y="22"/>
                  </a:cubicBezTo>
                  <a:cubicBezTo>
                    <a:pt x="58" y="19"/>
                    <a:pt x="60" y="17"/>
                    <a:pt x="63" y="15"/>
                  </a:cubicBezTo>
                  <a:cubicBezTo>
                    <a:pt x="65" y="14"/>
                    <a:pt x="68" y="12"/>
                    <a:pt x="70" y="10"/>
                  </a:cubicBezTo>
                  <a:cubicBezTo>
                    <a:pt x="73" y="8"/>
                    <a:pt x="76" y="6"/>
                    <a:pt x="78" y="5"/>
                  </a:cubicBezTo>
                  <a:cubicBezTo>
                    <a:pt x="81" y="3"/>
                    <a:pt x="84" y="1"/>
                    <a:pt x="87" y="0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28" y="80"/>
                    <a:pt x="223" y="83"/>
                    <a:pt x="218" y="86"/>
                  </a:cubicBezTo>
                  <a:cubicBezTo>
                    <a:pt x="213" y="89"/>
                    <a:pt x="209" y="92"/>
                    <a:pt x="204" y="95"/>
                  </a:cubicBezTo>
                  <a:cubicBezTo>
                    <a:pt x="199" y="98"/>
                    <a:pt x="194" y="102"/>
                    <a:pt x="190" y="105"/>
                  </a:cubicBezTo>
                  <a:cubicBezTo>
                    <a:pt x="185" y="109"/>
                    <a:pt x="181" y="113"/>
                    <a:pt x="177" y="116"/>
                  </a:cubicBezTo>
                  <a:cubicBezTo>
                    <a:pt x="161" y="130"/>
                    <a:pt x="147" y="145"/>
                    <a:pt x="135" y="161"/>
                  </a:cubicBezTo>
                  <a:cubicBezTo>
                    <a:pt x="123" y="177"/>
                    <a:pt x="112" y="194"/>
                    <a:pt x="104" y="213"/>
                  </a:cubicBezTo>
                  <a:cubicBezTo>
                    <a:pt x="95" y="231"/>
                    <a:pt x="88" y="251"/>
                    <a:pt x="84" y="271"/>
                  </a:cubicBezTo>
                  <a:cubicBezTo>
                    <a:pt x="79" y="292"/>
                    <a:pt x="77" y="313"/>
                    <a:pt x="77" y="335"/>
                  </a:cubicBezTo>
                  <a:cubicBezTo>
                    <a:pt x="77" y="343"/>
                    <a:pt x="77" y="352"/>
                    <a:pt x="78" y="360"/>
                  </a:cubicBezTo>
                  <a:cubicBezTo>
                    <a:pt x="78" y="368"/>
                    <a:pt x="79" y="376"/>
                    <a:pt x="81" y="385"/>
                  </a:cubicBezTo>
                  <a:cubicBezTo>
                    <a:pt x="82" y="393"/>
                    <a:pt x="84" y="401"/>
                    <a:pt x="86" y="408"/>
                  </a:cubicBezTo>
                  <a:cubicBezTo>
                    <a:pt x="88" y="416"/>
                    <a:pt x="90" y="424"/>
                    <a:pt x="93" y="431"/>
                  </a:cubicBezTo>
                  <a:close/>
                </a:path>
              </a:pathLst>
            </a:custGeom>
            <a:solidFill>
              <a:srgbClr val="1F3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9548863" y="3884809"/>
              <a:ext cx="259186" cy="477596"/>
            </a:xfrm>
            <a:custGeom>
              <a:avLst/>
              <a:gdLst>
                <a:gd name="T0" fmla="*/ 93 w 234"/>
                <a:gd name="T1" fmla="*/ 431 h 431"/>
                <a:gd name="T2" fmla="*/ 9 w 234"/>
                <a:gd name="T3" fmla="*/ 195 h 431"/>
                <a:gd name="T4" fmla="*/ 6 w 234"/>
                <a:gd name="T5" fmla="*/ 182 h 431"/>
                <a:gd name="T6" fmla="*/ 3 w 234"/>
                <a:gd name="T7" fmla="*/ 169 h 431"/>
                <a:gd name="T8" fmla="*/ 1 w 234"/>
                <a:gd name="T9" fmla="*/ 155 h 431"/>
                <a:gd name="T10" fmla="*/ 0 w 234"/>
                <a:gd name="T11" fmla="*/ 142 h 431"/>
                <a:gd name="T12" fmla="*/ 4 w 234"/>
                <a:gd name="T13" fmla="*/ 107 h 431"/>
                <a:gd name="T14" fmla="*/ 15 w 234"/>
                <a:gd name="T15" fmla="*/ 75 h 431"/>
                <a:gd name="T16" fmla="*/ 33 w 234"/>
                <a:gd name="T17" fmla="*/ 46 h 431"/>
                <a:gd name="T18" fmla="*/ 55 w 234"/>
                <a:gd name="T19" fmla="*/ 22 h 431"/>
                <a:gd name="T20" fmla="*/ 63 w 234"/>
                <a:gd name="T21" fmla="*/ 15 h 431"/>
                <a:gd name="T22" fmla="*/ 70 w 234"/>
                <a:gd name="T23" fmla="*/ 10 h 431"/>
                <a:gd name="T24" fmla="*/ 78 w 234"/>
                <a:gd name="T25" fmla="*/ 5 h 431"/>
                <a:gd name="T26" fmla="*/ 87 w 234"/>
                <a:gd name="T27" fmla="*/ 0 h 431"/>
                <a:gd name="T28" fmla="*/ 234 w 234"/>
                <a:gd name="T29" fmla="*/ 77 h 431"/>
                <a:gd name="T30" fmla="*/ 218 w 234"/>
                <a:gd name="T31" fmla="*/ 86 h 431"/>
                <a:gd name="T32" fmla="*/ 204 w 234"/>
                <a:gd name="T33" fmla="*/ 95 h 431"/>
                <a:gd name="T34" fmla="*/ 190 w 234"/>
                <a:gd name="T35" fmla="*/ 105 h 431"/>
                <a:gd name="T36" fmla="*/ 177 w 234"/>
                <a:gd name="T37" fmla="*/ 116 h 431"/>
                <a:gd name="T38" fmla="*/ 135 w 234"/>
                <a:gd name="T39" fmla="*/ 161 h 431"/>
                <a:gd name="T40" fmla="*/ 104 w 234"/>
                <a:gd name="T41" fmla="*/ 213 h 431"/>
                <a:gd name="T42" fmla="*/ 84 w 234"/>
                <a:gd name="T43" fmla="*/ 271 h 431"/>
                <a:gd name="T44" fmla="*/ 77 w 234"/>
                <a:gd name="T45" fmla="*/ 335 h 431"/>
                <a:gd name="T46" fmla="*/ 78 w 234"/>
                <a:gd name="T47" fmla="*/ 360 h 431"/>
                <a:gd name="T48" fmla="*/ 81 w 234"/>
                <a:gd name="T49" fmla="*/ 385 h 431"/>
                <a:gd name="T50" fmla="*/ 86 w 234"/>
                <a:gd name="T51" fmla="*/ 408 h 431"/>
                <a:gd name="T52" fmla="*/ 93 w 234"/>
                <a:gd name="T53" fmla="*/ 43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4" h="431">
                  <a:moveTo>
                    <a:pt x="93" y="431"/>
                  </a:moveTo>
                  <a:cubicBezTo>
                    <a:pt x="9" y="195"/>
                    <a:pt x="9" y="195"/>
                    <a:pt x="9" y="195"/>
                  </a:cubicBezTo>
                  <a:cubicBezTo>
                    <a:pt x="8" y="190"/>
                    <a:pt x="7" y="186"/>
                    <a:pt x="6" y="182"/>
                  </a:cubicBezTo>
                  <a:cubicBezTo>
                    <a:pt x="4" y="178"/>
                    <a:pt x="3" y="173"/>
                    <a:pt x="3" y="169"/>
                  </a:cubicBezTo>
                  <a:cubicBezTo>
                    <a:pt x="2" y="164"/>
                    <a:pt x="1" y="160"/>
                    <a:pt x="1" y="155"/>
                  </a:cubicBezTo>
                  <a:cubicBezTo>
                    <a:pt x="1" y="151"/>
                    <a:pt x="0" y="146"/>
                    <a:pt x="0" y="142"/>
                  </a:cubicBezTo>
                  <a:cubicBezTo>
                    <a:pt x="0" y="130"/>
                    <a:pt x="2" y="118"/>
                    <a:pt x="4" y="107"/>
                  </a:cubicBezTo>
                  <a:cubicBezTo>
                    <a:pt x="7" y="95"/>
                    <a:pt x="10" y="85"/>
                    <a:pt x="15" y="75"/>
                  </a:cubicBezTo>
                  <a:cubicBezTo>
                    <a:pt x="20" y="64"/>
                    <a:pt x="26" y="55"/>
                    <a:pt x="33" y="46"/>
                  </a:cubicBezTo>
                  <a:cubicBezTo>
                    <a:pt x="39" y="37"/>
                    <a:pt x="47" y="29"/>
                    <a:pt x="55" y="22"/>
                  </a:cubicBezTo>
                  <a:cubicBezTo>
                    <a:pt x="58" y="19"/>
                    <a:pt x="60" y="17"/>
                    <a:pt x="63" y="15"/>
                  </a:cubicBezTo>
                  <a:cubicBezTo>
                    <a:pt x="65" y="14"/>
                    <a:pt x="68" y="12"/>
                    <a:pt x="70" y="10"/>
                  </a:cubicBezTo>
                  <a:cubicBezTo>
                    <a:pt x="73" y="8"/>
                    <a:pt x="76" y="6"/>
                    <a:pt x="78" y="5"/>
                  </a:cubicBezTo>
                  <a:cubicBezTo>
                    <a:pt x="81" y="3"/>
                    <a:pt x="84" y="1"/>
                    <a:pt x="87" y="0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28" y="80"/>
                    <a:pt x="223" y="83"/>
                    <a:pt x="218" y="86"/>
                  </a:cubicBezTo>
                  <a:cubicBezTo>
                    <a:pt x="213" y="89"/>
                    <a:pt x="209" y="92"/>
                    <a:pt x="204" y="95"/>
                  </a:cubicBezTo>
                  <a:cubicBezTo>
                    <a:pt x="199" y="98"/>
                    <a:pt x="194" y="102"/>
                    <a:pt x="190" y="105"/>
                  </a:cubicBezTo>
                  <a:cubicBezTo>
                    <a:pt x="185" y="109"/>
                    <a:pt x="181" y="113"/>
                    <a:pt x="177" y="116"/>
                  </a:cubicBezTo>
                  <a:cubicBezTo>
                    <a:pt x="161" y="130"/>
                    <a:pt x="147" y="145"/>
                    <a:pt x="135" y="161"/>
                  </a:cubicBezTo>
                  <a:cubicBezTo>
                    <a:pt x="123" y="177"/>
                    <a:pt x="112" y="194"/>
                    <a:pt x="104" y="213"/>
                  </a:cubicBezTo>
                  <a:cubicBezTo>
                    <a:pt x="95" y="231"/>
                    <a:pt x="88" y="251"/>
                    <a:pt x="84" y="271"/>
                  </a:cubicBezTo>
                  <a:cubicBezTo>
                    <a:pt x="79" y="292"/>
                    <a:pt x="77" y="313"/>
                    <a:pt x="77" y="335"/>
                  </a:cubicBezTo>
                  <a:cubicBezTo>
                    <a:pt x="77" y="343"/>
                    <a:pt x="77" y="352"/>
                    <a:pt x="78" y="360"/>
                  </a:cubicBezTo>
                  <a:cubicBezTo>
                    <a:pt x="78" y="368"/>
                    <a:pt x="79" y="376"/>
                    <a:pt x="81" y="385"/>
                  </a:cubicBezTo>
                  <a:cubicBezTo>
                    <a:pt x="82" y="393"/>
                    <a:pt x="84" y="401"/>
                    <a:pt x="86" y="408"/>
                  </a:cubicBezTo>
                  <a:cubicBezTo>
                    <a:pt x="88" y="416"/>
                    <a:pt x="90" y="424"/>
                    <a:pt x="93" y="43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9079235" y="3908243"/>
              <a:ext cx="603674" cy="105455"/>
            </a:xfrm>
            <a:custGeom>
              <a:avLst/>
              <a:gdLst>
                <a:gd name="T0" fmla="*/ 0 w 1288"/>
                <a:gd name="T1" fmla="*/ 225 h 225"/>
                <a:gd name="T2" fmla="*/ 352 w 1288"/>
                <a:gd name="T3" fmla="*/ 0 h 225"/>
                <a:gd name="T4" fmla="*/ 1061 w 1288"/>
                <a:gd name="T5" fmla="*/ 2 h 225"/>
                <a:gd name="T6" fmla="*/ 1288 w 1288"/>
                <a:gd name="T7" fmla="*/ 225 h 225"/>
                <a:gd name="T8" fmla="*/ 0 w 1288"/>
                <a:gd name="T9" fmla="*/ 22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8" h="225">
                  <a:moveTo>
                    <a:pt x="0" y="225"/>
                  </a:moveTo>
                  <a:lnTo>
                    <a:pt x="352" y="0"/>
                  </a:lnTo>
                  <a:lnTo>
                    <a:pt x="1061" y="2"/>
                  </a:lnTo>
                  <a:lnTo>
                    <a:pt x="1288" y="225"/>
                  </a:lnTo>
                  <a:lnTo>
                    <a:pt x="0" y="225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9875541" y="3909182"/>
              <a:ext cx="1085488" cy="105455"/>
            </a:xfrm>
            <a:custGeom>
              <a:avLst/>
              <a:gdLst>
                <a:gd name="T0" fmla="*/ 858 w 2316"/>
                <a:gd name="T1" fmla="*/ 0 h 225"/>
                <a:gd name="T2" fmla="*/ 0 w 2316"/>
                <a:gd name="T3" fmla="*/ 0 h 225"/>
                <a:gd name="T4" fmla="*/ 752 w 2316"/>
                <a:gd name="T5" fmla="*/ 225 h 225"/>
                <a:gd name="T6" fmla="*/ 2316 w 2316"/>
                <a:gd name="T7" fmla="*/ 225 h 225"/>
                <a:gd name="T8" fmla="*/ 858 w 2316"/>
                <a:gd name="T9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6" h="225">
                  <a:moveTo>
                    <a:pt x="858" y="0"/>
                  </a:moveTo>
                  <a:lnTo>
                    <a:pt x="0" y="0"/>
                  </a:lnTo>
                  <a:lnTo>
                    <a:pt x="752" y="225"/>
                  </a:lnTo>
                  <a:lnTo>
                    <a:pt x="2316" y="225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10277678" y="3850595"/>
              <a:ext cx="800993" cy="82959"/>
            </a:xfrm>
            <a:custGeom>
              <a:avLst/>
              <a:gdLst>
                <a:gd name="T0" fmla="*/ 272 w 723"/>
                <a:gd name="T1" fmla="*/ 32 h 75"/>
                <a:gd name="T2" fmla="*/ 723 w 723"/>
                <a:gd name="T3" fmla="*/ 75 h 75"/>
                <a:gd name="T4" fmla="*/ 696 w 723"/>
                <a:gd name="T5" fmla="*/ 71 h 75"/>
                <a:gd name="T6" fmla="*/ 669 w 723"/>
                <a:gd name="T7" fmla="*/ 66 h 75"/>
                <a:gd name="T8" fmla="*/ 643 w 723"/>
                <a:gd name="T9" fmla="*/ 60 h 75"/>
                <a:gd name="T10" fmla="*/ 618 w 723"/>
                <a:gd name="T11" fmla="*/ 52 h 75"/>
                <a:gd name="T12" fmla="*/ 0 w 723"/>
                <a:gd name="T13" fmla="*/ 0 h 75"/>
                <a:gd name="T14" fmla="*/ 14 w 723"/>
                <a:gd name="T15" fmla="*/ 4 h 75"/>
                <a:gd name="T16" fmla="*/ 29 w 723"/>
                <a:gd name="T17" fmla="*/ 8 h 75"/>
                <a:gd name="T18" fmla="*/ 43 w 723"/>
                <a:gd name="T19" fmla="*/ 11 h 75"/>
                <a:gd name="T20" fmla="*/ 58 w 723"/>
                <a:gd name="T21" fmla="*/ 12 h 75"/>
                <a:gd name="T22" fmla="*/ 247 w 723"/>
                <a:gd name="T23" fmla="*/ 30 h 75"/>
                <a:gd name="T24" fmla="*/ 264 w 723"/>
                <a:gd name="T25" fmla="*/ 32 h 75"/>
                <a:gd name="T26" fmla="*/ 272 w 723"/>
                <a:gd name="T27" fmla="*/ 3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3" h="75">
                  <a:moveTo>
                    <a:pt x="272" y="32"/>
                  </a:moveTo>
                  <a:cubicBezTo>
                    <a:pt x="723" y="75"/>
                    <a:pt x="723" y="75"/>
                    <a:pt x="723" y="75"/>
                  </a:cubicBezTo>
                  <a:cubicBezTo>
                    <a:pt x="714" y="74"/>
                    <a:pt x="705" y="73"/>
                    <a:pt x="696" y="71"/>
                  </a:cubicBezTo>
                  <a:cubicBezTo>
                    <a:pt x="687" y="70"/>
                    <a:pt x="678" y="68"/>
                    <a:pt x="669" y="66"/>
                  </a:cubicBezTo>
                  <a:cubicBezTo>
                    <a:pt x="661" y="65"/>
                    <a:pt x="652" y="62"/>
                    <a:pt x="643" y="60"/>
                  </a:cubicBezTo>
                  <a:cubicBezTo>
                    <a:pt x="635" y="58"/>
                    <a:pt x="626" y="55"/>
                    <a:pt x="618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2"/>
                    <a:pt x="10" y="3"/>
                    <a:pt x="14" y="4"/>
                  </a:cubicBezTo>
                  <a:cubicBezTo>
                    <a:pt x="19" y="6"/>
                    <a:pt x="24" y="7"/>
                    <a:pt x="29" y="8"/>
                  </a:cubicBezTo>
                  <a:cubicBezTo>
                    <a:pt x="34" y="9"/>
                    <a:pt x="38" y="10"/>
                    <a:pt x="43" y="11"/>
                  </a:cubicBezTo>
                  <a:cubicBezTo>
                    <a:pt x="48" y="11"/>
                    <a:pt x="53" y="12"/>
                    <a:pt x="58" y="12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53" y="31"/>
                    <a:pt x="259" y="31"/>
                    <a:pt x="264" y="32"/>
                  </a:cubicBezTo>
                  <a:cubicBezTo>
                    <a:pt x="267" y="32"/>
                    <a:pt x="269" y="32"/>
                    <a:pt x="272" y="3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10433751" y="3792008"/>
              <a:ext cx="3281" cy="0"/>
            </a:xfrm>
            <a:custGeom>
              <a:avLst/>
              <a:gdLst>
                <a:gd name="T0" fmla="*/ 1 w 3"/>
                <a:gd name="T1" fmla="*/ 2 w 3"/>
                <a:gd name="T2" fmla="*/ 3 w 3"/>
                <a:gd name="T3" fmla="*/ 0 w 3"/>
                <a:gd name="T4" fmla="*/ 1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F3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10437033" y="3523916"/>
              <a:ext cx="1411697" cy="276996"/>
            </a:xfrm>
            <a:custGeom>
              <a:avLst/>
              <a:gdLst>
                <a:gd name="T0" fmla="*/ 295 w 1274"/>
                <a:gd name="T1" fmla="*/ 105 h 250"/>
                <a:gd name="T2" fmla="*/ 293 w 1274"/>
                <a:gd name="T3" fmla="*/ 108 h 250"/>
                <a:gd name="T4" fmla="*/ 289 w 1274"/>
                <a:gd name="T5" fmla="*/ 114 h 250"/>
                <a:gd name="T6" fmla="*/ 284 w 1274"/>
                <a:gd name="T7" fmla="*/ 122 h 250"/>
                <a:gd name="T8" fmla="*/ 271 w 1274"/>
                <a:gd name="T9" fmla="*/ 137 h 250"/>
                <a:gd name="T10" fmla="*/ 246 w 1274"/>
                <a:gd name="T11" fmla="*/ 160 h 250"/>
                <a:gd name="T12" fmla="*/ 209 w 1274"/>
                <a:gd name="T13" fmla="*/ 186 h 250"/>
                <a:gd name="T14" fmla="*/ 185 w 1274"/>
                <a:gd name="T15" fmla="*/ 198 h 250"/>
                <a:gd name="T16" fmla="*/ 158 w 1274"/>
                <a:gd name="T17" fmla="*/ 210 h 250"/>
                <a:gd name="T18" fmla="*/ 141 w 1274"/>
                <a:gd name="T19" fmla="*/ 217 h 250"/>
                <a:gd name="T20" fmla="*/ 92 w 1274"/>
                <a:gd name="T21" fmla="*/ 231 h 250"/>
                <a:gd name="T22" fmla="*/ 67 w 1274"/>
                <a:gd name="T23" fmla="*/ 236 h 250"/>
                <a:gd name="T24" fmla="*/ 31 w 1274"/>
                <a:gd name="T25" fmla="*/ 241 h 250"/>
                <a:gd name="T26" fmla="*/ 11 w 1274"/>
                <a:gd name="T27" fmla="*/ 242 h 250"/>
                <a:gd name="T28" fmla="*/ 0 w 1274"/>
                <a:gd name="T29" fmla="*/ 242 h 250"/>
                <a:gd name="T30" fmla="*/ 731 w 1274"/>
                <a:gd name="T31" fmla="*/ 250 h 250"/>
                <a:gd name="T32" fmla="*/ 734 w 1274"/>
                <a:gd name="T33" fmla="*/ 250 h 250"/>
                <a:gd name="T34" fmla="*/ 738 w 1274"/>
                <a:gd name="T35" fmla="*/ 250 h 250"/>
                <a:gd name="T36" fmla="*/ 774 w 1274"/>
                <a:gd name="T37" fmla="*/ 249 h 250"/>
                <a:gd name="T38" fmla="*/ 811 w 1274"/>
                <a:gd name="T39" fmla="*/ 246 h 250"/>
                <a:gd name="T40" fmla="*/ 817 w 1274"/>
                <a:gd name="T41" fmla="*/ 246 h 250"/>
                <a:gd name="T42" fmla="*/ 822 w 1274"/>
                <a:gd name="T43" fmla="*/ 245 h 250"/>
                <a:gd name="T44" fmla="*/ 858 w 1274"/>
                <a:gd name="T45" fmla="*/ 240 h 250"/>
                <a:gd name="T46" fmla="*/ 890 w 1274"/>
                <a:gd name="T47" fmla="*/ 234 h 250"/>
                <a:gd name="T48" fmla="*/ 909 w 1274"/>
                <a:gd name="T49" fmla="*/ 230 h 250"/>
                <a:gd name="T50" fmla="*/ 923 w 1274"/>
                <a:gd name="T51" fmla="*/ 226 h 250"/>
                <a:gd name="T52" fmla="*/ 956 w 1274"/>
                <a:gd name="T53" fmla="*/ 217 h 250"/>
                <a:gd name="T54" fmla="*/ 1008 w 1274"/>
                <a:gd name="T55" fmla="*/ 199 h 250"/>
                <a:gd name="T56" fmla="*/ 1023 w 1274"/>
                <a:gd name="T57" fmla="*/ 193 h 250"/>
                <a:gd name="T58" fmla="*/ 1065 w 1274"/>
                <a:gd name="T59" fmla="*/ 175 h 250"/>
                <a:gd name="T60" fmla="*/ 1085 w 1274"/>
                <a:gd name="T61" fmla="*/ 165 h 250"/>
                <a:gd name="T62" fmla="*/ 1113 w 1274"/>
                <a:gd name="T63" fmla="*/ 150 h 250"/>
                <a:gd name="T64" fmla="*/ 1156 w 1274"/>
                <a:gd name="T65" fmla="*/ 123 h 250"/>
                <a:gd name="T66" fmla="*/ 1210 w 1274"/>
                <a:gd name="T67" fmla="*/ 79 h 250"/>
                <a:gd name="T68" fmla="*/ 1247 w 1274"/>
                <a:gd name="T69" fmla="*/ 39 h 250"/>
                <a:gd name="T70" fmla="*/ 1259 w 1274"/>
                <a:gd name="T71" fmla="*/ 23 h 250"/>
                <a:gd name="T72" fmla="*/ 1268 w 1274"/>
                <a:gd name="T73" fmla="*/ 10 h 250"/>
                <a:gd name="T74" fmla="*/ 1273 w 1274"/>
                <a:gd name="T75" fmla="*/ 3 h 250"/>
                <a:gd name="T76" fmla="*/ 1274 w 1274"/>
                <a:gd name="T7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74" h="250">
                  <a:moveTo>
                    <a:pt x="295" y="105"/>
                  </a:moveTo>
                  <a:cubicBezTo>
                    <a:pt x="295" y="105"/>
                    <a:pt x="295" y="105"/>
                    <a:pt x="295" y="105"/>
                  </a:cubicBezTo>
                  <a:cubicBezTo>
                    <a:pt x="294" y="105"/>
                    <a:pt x="294" y="106"/>
                    <a:pt x="294" y="106"/>
                  </a:cubicBezTo>
                  <a:cubicBezTo>
                    <a:pt x="294" y="107"/>
                    <a:pt x="293" y="107"/>
                    <a:pt x="293" y="108"/>
                  </a:cubicBezTo>
                  <a:cubicBezTo>
                    <a:pt x="292" y="109"/>
                    <a:pt x="292" y="109"/>
                    <a:pt x="291" y="110"/>
                  </a:cubicBezTo>
                  <a:cubicBezTo>
                    <a:pt x="291" y="111"/>
                    <a:pt x="290" y="112"/>
                    <a:pt x="289" y="114"/>
                  </a:cubicBezTo>
                  <a:cubicBezTo>
                    <a:pt x="288" y="115"/>
                    <a:pt x="288" y="116"/>
                    <a:pt x="287" y="117"/>
                  </a:cubicBezTo>
                  <a:cubicBezTo>
                    <a:pt x="286" y="119"/>
                    <a:pt x="285" y="120"/>
                    <a:pt x="284" y="122"/>
                  </a:cubicBezTo>
                  <a:cubicBezTo>
                    <a:pt x="283" y="123"/>
                    <a:pt x="281" y="125"/>
                    <a:pt x="280" y="126"/>
                  </a:cubicBezTo>
                  <a:cubicBezTo>
                    <a:pt x="278" y="129"/>
                    <a:pt x="275" y="133"/>
                    <a:pt x="271" y="137"/>
                  </a:cubicBezTo>
                  <a:cubicBezTo>
                    <a:pt x="268" y="140"/>
                    <a:pt x="264" y="144"/>
                    <a:pt x="260" y="148"/>
                  </a:cubicBezTo>
                  <a:cubicBezTo>
                    <a:pt x="256" y="152"/>
                    <a:pt x="251" y="156"/>
                    <a:pt x="246" y="160"/>
                  </a:cubicBezTo>
                  <a:cubicBezTo>
                    <a:pt x="241" y="164"/>
                    <a:pt x="236" y="168"/>
                    <a:pt x="230" y="172"/>
                  </a:cubicBezTo>
                  <a:cubicBezTo>
                    <a:pt x="223" y="177"/>
                    <a:pt x="216" y="181"/>
                    <a:pt x="209" y="186"/>
                  </a:cubicBezTo>
                  <a:cubicBezTo>
                    <a:pt x="206" y="187"/>
                    <a:pt x="204" y="188"/>
                    <a:pt x="202" y="189"/>
                  </a:cubicBezTo>
                  <a:cubicBezTo>
                    <a:pt x="196" y="192"/>
                    <a:pt x="191" y="195"/>
                    <a:pt x="185" y="198"/>
                  </a:cubicBezTo>
                  <a:cubicBezTo>
                    <a:pt x="182" y="200"/>
                    <a:pt x="179" y="201"/>
                    <a:pt x="176" y="203"/>
                  </a:cubicBezTo>
                  <a:cubicBezTo>
                    <a:pt x="170" y="205"/>
                    <a:pt x="164" y="208"/>
                    <a:pt x="158" y="210"/>
                  </a:cubicBezTo>
                  <a:cubicBezTo>
                    <a:pt x="155" y="212"/>
                    <a:pt x="152" y="213"/>
                    <a:pt x="149" y="214"/>
                  </a:cubicBezTo>
                  <a:cubicBezTo>
                    <a:pt x="146" y="215"/>
                    <a:pt x="143" y="216"/>
                    <a:pt x="141" y="217"/>
                  </a:cubicBezTo>
                  <a:cubicBezTo>
                    <a:pt x="126" y="222"/>
                    <a:pt x="111" y="227"/>
                    <a:pt x="96" y="230"/>
                  </a:cubicBezTo>
                  <a:cubicBezTo>
                    <a:pt x="95" y="231"/>
                    <a:pt x="93" y="231"/>
                    <a:pt x="92" y="231"/>
                  </a:cubicBezTo>
                  <a:cubicBezTo>
                    <a:pt x="85" y="233"/>
                    <a:pt x="78" y="234"/>
                    <a:pt x="71" y="236"/>
                  </a:cubicBezTo>
                  <a:cubicBezTo>
                    <a:pt x="70" y="236"/>
                    <a:pt x="69" y="236"/>
                    <a:pt x="67" y="236"/>
                  </a:cubicBezTo>
                  <a:cubicBezTo>
                    <a:pt x="59" y="238"/>
                    <a:pt x="50" y="239"/>
                    <a:pt x="41" y="240"/>
                  </a:cubicBezTo>
                  <a:cubicBezTo>
                    <a:pt x="38" y="240"/>
                    <a:pt x="35" y="240"/>
                    <a:pt x="31" y="241"/>
                  </a:cubicBezTo>
                  <a:cubicBezTo>
                    <a:pt x="28" y="241"/>
                    <a:pt x="24" y="241"/>
                    <a:pt x="21" y="241"/>
                  </a:cubicBezTo>
                  <a:cubicBezTo>
                    <a:pt x="18" y="242"/>
                    <a:pt x="14" y="242"/>
                    <a:pt x="11" y="242"/>
                  </a:cubicBezTo>
                  <a:cubicBezTo>
                    <a:pt x="8" y="242"/>
                    <a:pt x="4" y="242"/>
                    <a:pt x="1" y="242"/>
                  </a:cubicBezTo>
                  <a:cubicBezTo>
                    <a:pt x="1" y="242"/>
                    <a:pt x="1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731" y="250"/>
                    <a:pt x="731" y="250"/>
                    <a:pt x="731" y="250"/>
                  </a:cubicBezTo>
                  <a:cubicBezTo>
                    <a:pt x="731" y="250"/>
                    <a:pt x="732" y="250"/>
                    <a:pt x="732" y="250"/>
                  </a:cubicBezTo>
                  <a:cubicBezTo>
                    <a:pt x="733" y="250"/>
                    <a:pt x="734" y="250"/>
                    <a:pt x="734" y="250"/>
                  </a:cubicBezTo>
                  <a:cubicBezTo>
                    <a:pt x="735" y="250"/>
                    <a:pt x="735" y="250"/>
                    <a:pt x="736" y="250"/>
                  </a:cubicBezTo>
                  <a:cubicBezTo>
                    <a:pt x="737" y="250"/>
                    <a:pt x="737" y="250"/>
                    <a:pt x="738" y="250"/>
                  </a:cubicBezTo>
                  <a:cubicBezTo>
                    <a:pt x="744" y="250"/>
                    <a:pt x="750" y="250"/>
                    <a:pt x="756" y="250"/>
                  </a:cubicBezTo>
                  <a:cubicBezTo>
                    <a:pt x="762" y="250"/>
                    <a:pt x="768" y="250"/>
                    <a:pt x="774" y="249"/>
                  </a:cubicBezTo>
                  <a:cubicBezTo>
                    <a:pt x="781" y="249"/>
                    <a:pt x="787" y="248"/>
                    <a:pt x="793" y="248"/>
                  </a:cubicBezTo>
                  <a:cubicBezTo>
                    <a:pt x="799" y="248"/>
                    <a:pt x="805" y="247"/>
                    <a:pt x="811" y="246"/>
                  </a:cubicBezTo>
                  <a:cubicBezTo>
                    <a:pt x="812" y="246"/>
                    <a:pt x="813" y="246"/>
                    <a:pt x="814" y="246"/>
                  </a:cubicBezTo>
                  <a:cubicBezTo>
                    <a:pt x="815" y="246"/>
                    <a:pt x="816" y="246"/>
                    <a:pt x="817" y="246"/>
                  </a:cubicBezTo>
                  <a:cubicBezTo>
                    <a:pt x="818" y="246"/>
                    <a:pt x="819" y="246"/>
                    <a:pt x="819" y="245"/>
                  </a:cubicBezTo>
                  <a:cubicBezTo>
                    <a:pt x="820" y="245"/>
                    <a:pt x="821" y="245"/>
                    <a:pt x="822" y="245"/>
                  </a:cubicBezTo>
                  <a:cubicBezTo>
                    <a:pt x="834" y="244"/>
                    <a:pt x="845" y="242"/>
                    <a:pt x="856" y="240"/>
                  </a:cubicBezTo>
                  <a:cubicBezTo>
                    <a:pt x="857" y="240"/>
                    <a:pt x="858" y="240"/>
                    <a:pt x="858" y="240"/>
                  </a:cubicBezTo>
                  <a:cubicBezTo>
                    <a:pt x="861" y="240"/>
                    <a:pt x="864" y="239"/>
                    <a:pt x="867" y="238"/>
                  </a:cubicBezTo>
                  <a:cubicBezTo>
                    <a:pt x="874" y="237"/>
                    <a:pt x="882" y="236"/>
                    <a:pt x="890" y="234"/>
                  </a:cubicBezTo>
                  <a:cubicBezTo>
                    <a:pt x="894" y="233"/>
                    <a:pt x="898" y="232"/>
                    <a:pt x="902" y="231"/>
                  </a:cubicBezTo>
                  <a:cubicBezTo>
                    <a:pt x="904" y="231"/>
                    <a:pt x="907" y="230"/>
                    <a:pt x="909" y="230"/>
                  </a:cubicBezTo>
                  <a:cubicBezTo>
                    <a:pt x="911" y="229"/>
                    <a:pt x="912" y="229"/>
                    <a:pt x="914" y="228"/>
                  </a:cubicBezTo>
                  <a:cubicBezTo>
                    <a:pt x="917" y="228"/>
                    <a:pt x="920" y="227"/>
                    <a:pt x="923" y="226"/>
                  </a:cubicBezTo>
                  <a:cubicBezTo>
                    <a:pt x="934" y="223"/>
                    <a:pt x="945" y="220"/>
                    <a:pt x="956" y="217"/>
                  </a:cubicBezTo>
                  <a:cubicBezTo>
                    <a:pt x="956" y="217"/>
                    <a:pt x="956" y="217"/>
                    <a:pt x="956" y="217"/>
                  </a:cubicBezTo>
                  <a:cubicBezTo>
                    <a:pt x="971" y="212"/>
                    <a:pt x="987" y="207"/>
                    <a:pt x="1002" y="202"/>
                  </a:cubicBezTo>
                  <a:cubicBezTo>
                    <a:pt x="1004" y="201"/>
                    <a:pt x="1006" y="200"/>
                    <a:pt x="1008" y="199"/>
                  </a:cubicBezTo>
                  <a:cubicBezTo>
                    <a:pt x="1009" y="199"/>
                    <a:pt x="1011" y="198"/>
                    <a:pt x="1012" y="198"/>
                  </a:cubicBezTo>
                  <a:cubicBezTo>
                    <a:pt x="1016" y="196"/>
                    <a:pt x="1019" y="195"/>
                    <a:pt x="1023" y="193"/>
                  </a:cubicBezTo>
                  <a:cubicBezTo>
                    <a:pt x="1034" y="189"/>
                    <a:pt x="1046" y="184"/>
                    <a:pt x="1057" y="179"/>
                  </a:cubicBezTo>
                  <a:cubicBezTo>
                    <a:pt x="1060" y="177"/>
                    <a:pt x="1063" y="176"/>
                    <a:pt x="1065" y="175"/>
                  </a:cubicBezTo>
                  <a:cubicBezTo>
                    <a:pt x="1068" y="174"/>
                    <a:pt x="1070" y="172"/>
                    <a:pt x="1073" y="171"/>
                  </a:cubicBezTo>
                  <a:cubicBezTo>
                    <a:pt x="1077" y="169"/>
                    <a:pt x="1081" y="167"/>
                    <a:pt x="1085" y="165"/>
                  </a:cubicBezTo>
                  <a:cubicBezTo>
                    <a:pt x="1092" y="162"/>
                    <a:pt x="1098" y="158"/>
                    <a:pt x="1104" y="155"/>
                  </a:cubicBezTo>
                  <a:cubicBezTo>
                    <a:pt x="1107" y="153"/>
                    <a:pt x="1110" y="151"/>
                    <a:pt x="1113" y="150"/>
                  </a:cubicBezTo>
                  <a:cubicBezTo>
                    <a:pt x="1115" y="149"/>
                    <a:pt x="1116" y="148"/>
                    <a:pt x="1117" y="147"/>
                  </a:cubicBezTo>
                  <a:cubicBezTo>
                    <a:pt x="1131" y="139"/>
                    <a:pt x="1144" y="131"/>
                    <a:pt x="1156" y="123"/>
                  </a:cubicBezTo>
                  <a:cubicBezTo>
                    <a:pt x="1166" y="115"/>
                    <a:pt x="1176" y="108"/>
                    <a:pt x="1185" y="101"/>
                  </a:cubicBezTo>
                  <a:cubicBezTo>
                    <a:pt x="1194" y="93"/>
                    <a:pt x="1203" y="86"/>
                    <a:pt x="1210" y="79"/>
                  </a:cubicBezTo>
                  <a:cubicBezTo>
                    <a:pt x="1218" y="72"/>
                    <a:pt x="1225" y="65"/>
                    <a:pt x="1231" y="58"/>
                  </a:cubicBezTo>
                  <a:cubicBezTo>
                    <a:pt x="1237" y="51"/>
                    <a:pt x="1243" y="45"/>
                    <a:pt x="1247" y="39"/>
                  </a:cubicBezTo>
                  <a:cubicBezTo>
                    <a:pt x="1250" y="36"/>
                    <a:pt x="1252" y="33"/>
                    <a:pt x="1254" y="31"/>
                  </a:cubicBezTo>
                  <a:cubicBezTo>
                    <a:pt x="1256" y="28"/>
                    <a:pt x="1258" y="25"/>
                    <a:pt x="1259" y="23"/>
                  </a:cubicBezTo>
                  <a:cubicBezTo>
                    <a:pt x="1261" y="21"/>
                    <a:pt x="1263" y="18"/>
                    <a:pt x="1264" y="16"/>
                  </a:cubicBezTo>
                  <a:cubicBezTo>
                    <a:pt x="1265" y="14"/>
                    <a:pt x="1266" y="12"/>
                    <a:pt x="1268" y="10"/>
                  </a:cubicBezTo>
                  <a:cubicBezTo>
                    <a:pt x="1269" y="9"/>
                    <a:pt x="1270" y="7"/>
                    <a:pt x="1271" y="6"/>
                  </a:cubicBezTo>
                  <a:cubicBezTo>
                    <a:pt x="1271" y="5"/>
                    <a:pt x="1272" y="4"/>
                    <a:pt x="1273" y="3"/>
                  </a:cubicBezTo>
                  <a:cubicBezTo>
                    <a:pt x="1273" y="2"/>
                    <a:pt x="1274" y="1"/>
                    <a:pt x="1274" y="1"/>
                  </a:cubicBezTo>
                  <a:cubicBezTo>
                    <a:pt x="1274" y="0"/>
                    <a:pt x="1274" y="0"/>
                    <a:pt x="1274" y="0"/>
                  </a:cubicBezTo>
                  <a:lnTo>
                    <a:pt x="295" y="105"/>
                  </a:ln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6599859" y="3414244"/>
              <a:ext cx="2437194" cy="2350955"/>
            </a:xfrm>
            <a:custGeom>
              <a:avLst/>
              <a:gdLst>
                <a:gd name="T0" fmla="*/ 1269 w 2200"/>
                <a:gd name="T1" fmla="*/ 23 h 2122"/>
                <a:gd name="T2" fmla="*/ 1423 w 2200"/>
                <a:gd name="T3" fmla="*/ 177 h 2122"/>
                <a:gd name="T4" fmla="*/ 1439 w 2200"/>
                <a:gd name="T5" fmla="*/ 350 h 2122"/>
                <a:gd name="T6" fmla="*/ 1391 w 2200"/>
                <a:gd name="T7" fmla="*/ 458 h 2122"/>
                <a:gd name="T8" fmla="*/ 1340 w 2200"/>
                <a:gd name="T9" fmla="*/ 513 h 2122"/>
                <a:gd name="T10" fmla="*/ 1314 w 2200"/>
                <a:gd name="T11" fmla="*/ 532 h 2122"/>
                <a:gd name="T12" fmla="*/ 1336 w 2200"/>
                <a:gd name="T13" fmla="*/ 541 h 2122"/>
                <a:gd name="T14" fmla="*/ 2200 w 2200"/>
                <a:gd name="T15" fmla="*/ 541 h 2122"/>
                <a:gd name="T16" fmla="*/ 2152 w 2200"/>
                <a:gd name="T17" fmla="*/ 841 h 2122"/>
                <a:gd name="T18" fmla="*/ 2038 w 2200"/>
                <a:gd name="T19" fmla="*/ 795 h 2122"/>
                <a:gd name="T20" fmla="*/ 1847 w 2200"/>
                <a:gd name="T21" fmla="*/ 814 h 2122"/>
                <a:gd name="T22" fmla="*/ 1672 w 2200"/>
                <a:gd name="T23" fmla="*/ 989 h 2122"/>
                <a:gd name="T24" fmla="*/ 1672 w 2200"/>
                <a:gd name="T25" fmla="*/ 1245 h 2122"/>
                <a:gd name="T26" fmla="*/ 1847 w 2200"/>
                <a:gd name="T27" fmla="*/ 1420 h 2122"/>
                <a:gd name="T28" fmla="*/ 2038 w 2200"/>
                <a:gd name="T29" fmla="*/ 1440 h 2122"/>
                <a:gd name="T30" fmla="*/ 2152 w 2200"/>
                <a:gd name="T31" fmla="*/ 1394 h 2122"/>
                <a:gd name="T32" fmla="*/ 2200 w 2200"/>
                <a:gd name="T33" fmla="*/ 1713 h 2122"/>
                <a:gd name="T34" fmla="*/ 2081 w 2200"/>
                <a:gd name="T35" fmla="*/ 1783 h 2122"/>
                <a:gd name="T36" fmla="*/ 1976 w 2200"/>
                <a:gd name="T37" fmla="*/ 2052 h 2122"/>
                <a:gd name="T38" fmla="*/ 1919 w 2200"/>
                <a:gd name="T39" fmla="*/ 2111 h 2122"/>
                <a:gd name="T40" fmla="*/ 1849 w 2200"/>
                <a:gd name="T41" fmla="*/ 2122 h 2122"/>
                <a:gd name="T42" fmla="*/ 1838 w 2200"/>
                <a:gd name="T43" fmla="*/ 2122 h 2122"/>
                <a:gd name="T44" fmla="*/ 1834 w 2200"/>
                <a:gd name="T45" fmla="*/ 2121 h 2122"/>
                <a:gd name="T46" fmla="*/ 1286 w 2200"/>
                <a:gd name="T47" fmla="*/ 2105 h 2122"/>
                <a:gd name="T48" fmla="*/ 1224 w 2200"/>
                <a:gd name="T49" fmla="*/ 2037 h 2122"/>
                <a:gd name="T50" fmla="*/ 1216 w 2200"/>
                <a:gd name="T51" fmla="*/ 1874 h 2122"/>
                <a:gd name="T52" fmla="*/ 1182 w 2200"/>
                <a:gd name="T53" fmla="*/ 1698 h 2122"/>
                <a:gd name="T54" fmla="*/ 1023 w 2200"/>
                <a:gd name="T55" fmla="*/ 1545 h 2122"/>
                <a:gd name="T56" fmla="*/ 754 w 2200"/>
                <a:gd name="T57" fmla="*/ 1346 h 2122"/>
                <a:gd name="T58" fmla="*/ 433 w 2200"/>
                <a:gd name="T59" fmla="*/ 1017 h 2122"/>
                <a:gd name="T60" fmla="*/ 122 w 2200"/>
                <a:gd name="T61" fmla="*/ 937 h 2122"/>
                <a:gd name="T62" fmla="*/ 44 w 2200"/>
                <a:gd name="T63" fmla="*/ 770 h 2122"/>
                <a:gd name="T64" fmla="*/ 14 w 2200"/>
                <a:gd name="T65" fmla="*/ 620 h 2122"/>
                <a:gd name="T66" fmla="*/ 947 w 2200"/>
                <a:gd name="T67" fmla="*/ 541 h 2122"/>
                <a:gd name="T68" fmla="*/ 1015 w 2200"/>
                <a:gd name="T69" fmla="*/ 541 h 2122"/>
                <a:gd name="T70" fmla="*/ 987 w 2200"/>
                <a:gd name="T71" fmla="*/ 523 h 2122"/>
                <a:gd name="T72" fmla="*/ 962 w 2200"/>
                <a:gd name="T73" fmla="*/ 502 h 2122"/>
                <a:gd name="T74" fmla="*/ 894 w 2200"/>
                <a:gd name="T75" fmla="*/ 407 h 2122"/>
                <a:gd name="T76" fmla="*/ 869 w 2200"/>
                <a:gd name="T77" fmla="*/ 289 h 2122"/>
                <a:gd name="T78" fmla="*/ 953 w 2200"/>
                <a:gd name="T79" fmla="*/ 85 h 2122"/>
                <a:gd name="T80" fmla="*/ 1157 w 2200"/>
                <a:gd name="T81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00" h="2122">
                  <a:moveTo>
                    <a:pt x="1157" y="0"/>
                  </a:moveTo>
                  <a:cubicBezTo>
                    <a:pt x="1197" y="0"/>
                    <a:pt x="1235" y="8"/>
                    <a:pt x="1269" y="23"/>
                  </a:cubicBezTo>
                  <a:cubicBezTo>
                    <a:pt x="1304" y="37"/>
                    <a:pt x="1335" y="58"/>
                    <a:pt x="1361" y="85"/>
                  </a:cubicBezTo>
                  <a:cubicBezTo>
                    <a:pt x="1387" y="111"/>
                    <a:pt x="1408" y="142"/>
                    <a:pt x="1423" y="177"/>
                  </a:cubicBezTo>
                  <a:cubicBezTo>
                    <a:pt x="1438" y="211"/>
                    <a:pt x="1446" y="249"/>
                    <a:pt x="1446" y="289"/>
                  </a:cubicBezTo>
                  <a:cubicBezTo>
                    <a:pt x="1446" y="310"/>
                    <a:pt x="1443" y="331"/>
                    <a:pt x="1439" y="350"/>
                  </a:cubicBezTo>
                  <a:cubicBezTo>
                    <a:pt x="1435" y="370"/>
                    <a:pt x="1429" y="389"/>
                    <a:pt x="1420" y="407"/>
                  </a:cubicBezTo>
                  <a:cubicBezTo>
                    <a:pt x="1412" y="425"/>
                    <a:pt x="1402" y="442"/>
                    <a:pt x="1391" y="458"/>
                  </a:cubicBezTo>
                  <a:cubicBezTo>
                    <a:pt x="1379" y="474"/>
                    <a:pt x="1366" y="489"/>
                    <a:pt x="1352" y="502"/>
                  </a:cubicBezTo>
                  <a:cubicBezTo>
                    <a:pt x="1348" y="505"/>
                    <a:pt x="1344" y="509"/>
                    <a:pt x="1340" y="513"/>
                  </a:cubicBezTo>
                  <a:cubicBezTo>
                    <a:pt x="1336" y="516"/>
                    <a:pt x="1331" y="519"/>
                    <a:pt x="1327" y="523"/>
                  </a:cubicBezTo>
                  <a:cubicBezTo>
                    <a:pt x="1323" y="526"/>
                    <a:pt x="1318" y="529"/>
                    <a:pt x="1314" y="532"/>
                  </a:cubicBezTo>
                  <a:cubicBezTo>
                    <a:pt x="1309" y="535"/>
                    <a:pt x="1304" y="538"/>
                    <a:pt x="1300" y="541"/>
                  </a:cubicBezTo>
                  <a:cubicBezTo>
                    <a:pt x="1336" y="541"/>
                    <a:pt x="1336" y="541"/>
                    <a:pt x="1336" y="541"/>
                  </a:cubicBezTo>
                  <a:cubicBezTo>
                    <a:pt x="1367" y="541"/>
                    <a:pt x="1367" y="541"/>
                    <a:pt x="1367" y="541"/>
                  </a:cubicBezTo>
                  <a:cubicBezTo>
                    <a:pt x="2200" y="541"/>
                    <a:pt x="2200" y="541"/>
                    <a:pt x="2200" y="541"/>
                  </a:cubicBezTo>
                  <a:cubicBezTo>
                    <a:pt x="2200" y="878"/>
                    <a:pt x="2200" y="878"/>
                    <a:pt x="2200" y="878"/>
                  </a:cubicBezTo>
                  <a:cubicBezTo>
                    <a:pt x="2185" y="864"/>
                    <a:pt x="2169" y="852"/>
                    <a:pt x="2152" y="841"/>
                  </a:cubicBezTo>
                  <a:cubicBezTo>
                    <a:pt x="2135" y="830"/>
                    <a:pt x="2117" y="820"/>
                    <a:pt x="2098" y="813"/>
                  </a:cubicBezTo>
                  <a:cubicBezTo>
                    <a:pt x="2079" y="805"/>
                    <a:pt x="2059" y="799"/>
                    <a:pt x="2038" y="795"/>
                  </a:cubicBezTo>
                  <a:cubicBezTo>
                    <a:pt x="2018" y="791"/>
                    <a:pt x="1996" y="788"/>
                    <a:pt x="1975" y="788"/>
                  </a:cubicBezTo>
                  <a:cubicBezTo>
                    <a:pt x="1929" y="788"/>
                    <a:pt x="1886" y="798"/>
                    <a:pt x="1847" y="814"/>
                  </a:cubicBezTo>
                  <a:cubicBezTo>
                    <a:pt x="1808" y="831"/>
                    <a:pt x="1772" y="855"/>
                    <a:pt x="1743" y="885"/>
                  </a:cubicBezTo>
                  <a:cubicBezTo>
                    <a:pt x="1713" y="914"/>
                    <a:pt x="1689" y="950"/>
                    <a:pt x="1672" y="989"/>
                  </a:cubicBezTo>
                  <a:cubicBezTo>
                    <a:pt x="1656" y="1028"/>
                    <a:pt x="1647" y="1071"/>
                    <a:pt x="1647" y="1117"/>
                  </a:cubicBezTo>
                  <a:cubicBezTo>
                    <a:pt x="1647" y="1162"/>
                    <a:pt x="1656" y="1205"/>
                    <a:pt x="1672" y="1245"/>
                  </a:cubicBezTo>
                  <a:cubicBezTo>
                    <a:pt x="1689" y="1284"/>
                    <a:pt x="1713" y="1319"/>
                    <a:pt x="1743" y="1349"/>
                  </a:cubicBezTo>
                  <a:cubicBezTo>
                    <a:pt x="1772" y="1379"/>
                    <a:pt x="1808" y="1403"/>
                    <a:pt x="1847" y="1420"/>
                  </a:cubicBezTo>
                  <a:cubicBezTo>
                    <a:pt x="1886" y="1437"/>
                    <a:pt x="1929" y="1446"/>
                    <a:pt x="1975" y="1446"/>
                  </a:cubicBezTo>
                  <a:cubicBezTo>
                    <a:pt x="1996" y="1446"/>
                    <a:pt x="2018" y="1444"/>
                    <a:pt x="2038" y="1440"/>
                  </a:cubicBezTo>
                  <a:cubicBezTo>
                    <a:pt x="2059" y="1436"/>
                    <a:pt x="2079" y="1430"/>
                    <a:pt x="2098" y="1422"/>
                  </a:cubicBezTo>
                  <a:cubicBezTo>
                    <a:pt x="2117" y="1414"/>
                    <a:pt x="2135" y="1405"/>
                    <a:pt x="2152" y="1394"/>
                  </a:cubicBezTo>
                  <a:cubicBezTo>
                    <a:pt x="2169" y="1383"/>
                    <a:pt x="2185" y="1371"/>
                    <a:pt x="2200" y="1357"/>
                  </a:cubicBezTo>
                  <a:cubicBezTo>
                    <a:pt x="2200" y="1713"/>
                    <a:pt x="2200" y="1713"/>
                    <a:pt x="2200" y="1713"/>
                  </a:cubicBezTo>
                  <a:cubicBezTo>
                    <a:pt x="2179" y="1716"/>
                    <a:pt x="2159" y="1722"/>
                    <a:pt x="2139" y="1733"/>
                  </a:cubicBezTo>
                  <a:cubicBezTo>
                    <a:pt x="2119" y="1744"/>
                    <a:pt x="2100" y="1760"/>
                    <a:pt x="2081" y="1783"/>
                  </a:cubicBezTo>
                  <a:cubicBezTo>
                    <a:pt x="2062" y="1806"/>
                    <a:pt x="2043" y="1837"/>
                    <a:pt x="2026" y="1877"/>
                  </a:cubicBezTo>
                  <a:cubicBezTo>
                    <a:pt x="2008" y="1917"/>
                    <a:pt x="1991" y="1990"/>
                    <a:pt x="1976" y="2052"/>
                  </a:cubicBezTo>
                  <a:cubicBezTo>
                    <a:pt x="1972" y="2068"/>
                    <a:pt x="1964" y="2080"/>
                    <a:pt x="1954" y="2090"/>
                  </a:cubicBezTo>
                  <a:cubicBezTo>
                    <a:pt x="1944" y="2099"/>
                    <a:pt x="1932" y="2106"/>
                    <a:pt x="1919" y="2111"/>
                  </a:cubicBezTo>
                  <a:cubicBezTo>
                    <a:pt x="1906" y="2116"/>
                    <a:pt x="1893" y="2118"/>
                    <a:pt x="1881" y="2120"/>
                  </a:cubicBezTo>
                  <a:cubicBezTo>
                    <a:pt x="1868" y="2122"/>
                    <a:pt x="1857" y="2122"/>
                    <a:pt x="1849" y="2122"/>
                  </a:cubicBezTo>
                  <a:cubicBezTo>
                    <a:pt x="1847" y="2122"/>
                    <a:pt x="1844" y="2122"/>
                    <a:pt x="1843" y="2122"/>
                  </a:cubicBezTo>
                  <a:cubicBezTo>
                    <a:pt x="1841" y="2122"/>
                    <a:pt x="1839" y="2122"/>
                    <a:pt x="1838" y="2122"/>
                  </a:cubicBezTo>
                  <a:cubicBezTo>
                    <a:pt x="1837" y="2122"/>
                    <a:pt x="1836" y="2122"/>
                    <a:pt x="1835" y="2122"/>
                  </a:cubicBezTo>
                  <a:cubicBezTo>
                    <a:pt x="1835" y="2122"/>
                    <a:pt x="1834" y="2122"/>
                    <a:pt x="1834" y="2121"/>
                  </a:cubicBezTo>
                  <a:cubicBezTo>
                    <a:pt x="1340" y="2120"/>
                    <a:pt x="1340" y="2120"/>
                    <a:pt x="1340" y="2120"/>
                  </a:cubicBezTo>
                  <a:cubicBezTo>
                    <a:pt x="1319" y="2118"/>
                    <a:pt x="1301" y="2113"/>
                    <a:pt x="1286" y="2105"/>
                  </a:cubicBezTo>
                  <a:cubicBezTo>
                    <a:pt x="1270" y="2097"/>
                    <a:pt x="1257" y="2087"/>
                    <a:pt x="1247" y="2075"/>
                  </a:cubicBezTo>
                  <a:cubicBezTo>
                    <a:pt x="1237" y="2063"/>
                    <a:pt x="1229" y="2050"/>
                    <a:pt x="1224" y="2037"/>
                  </a:cubicBezTo>
                  <a:cubicBezTo>
                    <a:pt x="1219" y="2025"/>
                    <a:pt x="1216" y="2012"/>
                    <a:pt x="1216" y="2001"/>
                  </a:cubicBezTo>
                  <a:cubicBezTo>
                    <a:pt x="1212" y="1960"/>
                    <a:pt x="1214" y="1904"/>
                    <a:pt x="1216" y="1874"/>
                  </a:cubicBezTo>
                  <a:cubicBezTo>
                    <a:pt x="1218" y="1844"/>
                    <a:pt x="1220" y="1818"/>
                    <a:pt x="1217" y="1790"/>
                  </a:cubicBezTo>
                  <a:cubicBezTo>
                    <a:pt x="1213" y="1762"/>
                    <a:pt x="1203" y="1732"/>
                    <a:pt x="1182" y="1698"/>
                  </a:cubicBezTo>
                  <a:cubicBezTo>
                    <a:pt x="1161" y="1663"/>
                    <a:pt x="1127" y="1623"/>
                    <a:pt x="1076" y="1573"/>
                  </a:cubicBezTo>
                  <a:cubicBezTo>
                    <a:pt x="1073" y="1571"/>
                    <a:pt x="1053" y="1562"/>
                    <a:pt x="1023" y="1545"/>
                  </a:cubicBezTo>
                  <a:cubicBezTo>
                    <a:pt x="992" y="1528"/>
                    <a:pt x="951" y="1504"/>
                    <a:pt x="905" y="1471"/>
                  </a:cubicBezTo>
                  <a:cubicBezTo>
                    <a:pt x="858" y="1437"/>
                    <a:pt x="806" y="1396"/>
                    <a:pt x="754" y="1346"/>
                  </a:cubicBezTo>
                  <a:cubicBezTo>
                    <a:pt x="702" y="1295"/>
                    <a:pt x="650" y="1236"/>
                    <a:pt x="603" y="1167"/>
                  </a:cubicBezTo>
                  <a:cubicBezTo>
                    <a:pt x="551" y="1091"/>
                    <a:pt x="492" y="1045"/>
                    <a:pt x="433" y="1017"/>
                  </a:cubicBezTo>
                  <a:cubicBezTo>
                    <a:pt x="374" y="989"/>
                    <a:pt x="314" y="978"/>
                    <a:pt x="261" y="969"/>
                  </a:cubicBezTo>
                  <a:cubicBezTo>
                    <a:pt x="207" y="961"/>
                    <a:pt x="159" y="955"/>
                    <a:pt x="122" y="937"/>
                  </a:cubicBezTo>
                  <a:cubicBezTo>
                    <a:pt x="86" y="920"/>
                    <a:pt x="61" y="891"/>
                    <a:pt x="55" y="836"/>
                  </a:cubicBezTo>
                  <a:cubicBezTo>
                    <a:pt x="52" y="815"/>
                    <a:pt x="49" y="793"/>
                    <a:pt x="44" y="770"/>
                  </a:cubicBezTo>
                  <a:cubicBezTo>
                    <a:pt x="40" y="747"/>
                    <a:pt x="35" y="722"/>
                    <a:pt x="30" y="697"/>
                  </a:cubicBezTo>
                  <a:cubicBezTo>
                    <a:pt x="25" y="672"/>
                    <a:pt x="19" y="646"/>
                    <a:pt x="14" y="620"/>
                  </a:cubicBezTo>
                  <a:cubicBezTo>
                    <a:pt x="9" y="594"/>
                    <a:pt x="4" y="567"/>
                    <a:pt x="0" y="540"/>
                  </a:cubicBezTo>
                  <a:cubicBezTo>
                    <a:pt x="947" y="541"/>
                    <a:pt x="947" y="541"/>
                    <a:pt x="947" y="541"/>
                  </a:cubicBezTo>
                  <a:cubicBezTo>
                    <a:pt x="979" y="541"/>
                    <a:pt x="979" y="541"/>
                    <a:pt x="979" y="541"/>
                  </a:cubicBezTo>
                  <a:cubicBezTo>
                    <a:pt x="1015" y="541"/>
                    <a:pt x="1015" y="541"/>
                    <a:pt x="1015" y="541"/>
                  </a:cubicBezTo>
                  <a:cubicBezTo>
                    <a:pt x="1010" y="538"/>
                    <a:pt x="1005" y="535"/>
                    <a:pt x="1000" y="532"/>
                  </a:cubicBezTo>
                  <a:cubicBezTo>
                    <a:pt x="996" y="529"/>
                    <a:pt x="991" y="526"/>
                    <a:pt x="987" y="523"/>
                  </a:cubicBezTo>
                  <a:cubicBezTo>
                    <a:pt x="983" y="519"/>
                    <a:pt x="978" y="516"/>
                    <a:pt x="974" y="512"/>
                  </a:cubicBezTo>
                  <a:cubicBezTo>
                    <a:pt x="970" y="509"/>
                    <a:pt x="966" y="505"/>
                    <a:pt x="962" y="502"/>
                  </a:cubicBezTo>
                  <a:cubicBezTo>
                    <a:pt x="947" y="488"/>
                    <a:pt x="934" y="474"/>
                    <a:pt x="923" y="458"/>
                  </a:cubicBezTo>
                  <a:cubicBezTo>
                    <a:pt x="912" y="442"/>
                    <a:pt x="902" y="425"/>
                    <a:pt x="894" y="407"/>
                  </a:cubicBezTo>
                  <a:cubicBezTo>
                    <a:pt x="886" y="389"/>
                    <a:pt x="879" y="370"/>
                    <a:pt x="875" y="350"/>
                  </a:cubicBezTo>
                  <a:cubicBezTo>
                    <a:pt x="871" y="331"/>
                    <a:pt x="869" y="310"/>
                    <a:pt x="869" y="289"/>
                  </a:cubicBezTo>
                  <a:cubicBezTo>
                    <a:pt x="869" y="249"/>
                    <a:pt x="877" y="211"/>
                    <a:pt x="891" y="177"/>
                  </a:cubicBezTo>
                  <a:cubicBezTo>
                    <a:pt x="906" y="142"/>
                    <a:pt x="927" y="111"/>
                    <a:pt x="953" y="85"/>
                  </a:cubicBezTo>
                  <a:cubicBezTo>
                    <a:pt x="979" y="59"/>
                    <a:pt x="1010" y="37"/>
                    <a:pt x="1045" y="23"/>
                  </a:cubicBezTo>
                  <a:cubicBezTo>
                    <a:pt x="1079" y="8"/>
                    <a:pt x="1117" y="0"/>
                    <a:pt x="1157" y="0"/>
                  </a:cubicBez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6582986" y="1788354"/>
              <a:ext cx="3055398" cy="2181757"/>
            </a:xfrm>
            <a:custGeom>
              <a:avLst/>
              <a:gdLst>
                <a:gd name="T0" fmla="*/ 1312 w 2758"/>
                <a:gd name="T1" fmla="*/ 43 h 1969"/>
                <a:gd name="T2" fmla="*/ 1691 w 2758"/>
                <a:gd name="T3" fmla="*/ 319 h 1969"/>
                <a:gd name="T4" fmla="*/ 1807 w 2758"/>
                <a:gd name="T5" fmla="*/ 505 h 1969"/>
                <a:gd name="T6" fmla="*/ 2008 w 2758"/>
                <a:gd name="T7" fmla="*/ 489 h 1969"/>
                <a:gd name="T8" fmla="*/ 2177 w 2758"/>
                <a:gd name="T9" fmla="*/ 486 h 1969"/>
                <a:gd name="T10" fmla="*/ 2202 w 2758"/>
                <a:gd name="T11" fmla="*/ 486 h 1969"/>
                <a:gd name="T12" fmla="*/ 2215 w 2758"/>
                <a:gd name="T13" fmla="*/ 691 h 1969"/>
                <a:gd name="T14" fmla="*/ 1805 w 2758"/>
                <a:gd name="T15" fmla="*/ 773 h 1969"/>
                <a:gd name="T16" fmla="*/ 2215 w 2758"/>
                <a:gd name="T17" fmla="*/ 1076 h 1969"/>
                <a:gd name="T18" fmla="*/ 2215 w 2758"/>
                <a:gd name="T19" fmla="*/ 1145 h 1969"/>
                <a:gd name="T20" fmla="*/ 2232 w 2758"/>
                <a:gd name="T21" fmla="*/ 1117 h 1969"/>
                <a:gd name="T22" fmla="*/ 2253 w 2758"/>
                <a:gd name="T23" fmla="*/ 1091 h 1969"/>
                <a:gd name="T24" fmla="*/ 2349 w 2758"/>
                <a:gd name="T25" fmla="*/ 1022 h 1969"/>
                <a:gd name="T26" fmla="*/ 2468 w 2758"/>
                <a:gd name="T27" fmla="*/ 995 h 1969"/>
                <a:gd name="T28" fmla="*/ 2673 w 2758"/>
                <a:gd name="T29" fmla="*/ 1080 h 1969"/>
                <a:gd name="T30" fmla="*/ 2758 w 2758"/>
                <a:gd name="T31" fmla="*/ 1285 h 1969"/>
                <a:gd name="T32" fmla="*/ 2673 w 2758"/>
                <a:gd name="T33" fmla="*/ 1491 h 1969"/>
                <a:gd name="T34" fmla="*/ 2468 w 2758"/>
                <a:gd name="T35" fmla="*/ 1576 h 1969"/>
                <a:gd name="T36" fmla="*/ 2349 w 2758"/>
                <a:gd name="T37" fmla="*/ 1550 h 1969"/>
                <a:gd name="T38" fmla="*/ 2253 w 2758"/>
                <a:gd name="T39" fmla="*/ 1480 h 1969"/>
                <a:gd name="T40" fmla="*/ 2232 w 2758"/>
                <a:gd name="T41" fmla="*/ 1455 h 1969"/>
                <a:gd name="T42" fmla="*/ 2215 w 2758"/>
                <a:gd name="T43" fmla="*/ 1427 h 1969"/>
                <a:gd name="T44" fmla="*/ 2215 w 2758"/>
                <a:gd name="T45" fmla="*/ 1496 h 1969"/>
                <a:gd name="T46" fmla="*/ 1421 w 2758"/>
                <a:gd name="T47" fmla="*/ 1969 h 1969"/>
                <a:gd name="T48" fmla="*/ 1479 w 2758"/>
                <a:gd name="T49" fmla="*/ 1871 h 1969"/>
                <a:gd name="T50" fmla="*/ 1499 w 2758"/>
                <a:gd name="T51" fmla="*/ 1756 h 1969"/>
                <a:gd name="T52" fmla="*/ 1403 w 2758"/>
                <a:gd name="T53" fmla="*/ 1524 h 1969"/>
                <a:gd name="T54" fmla="*/ 1172 w 2758"/>
                <a:gd name="T55" fmla="*/ 1428 h 1969"/>
                <a:gd name="T56" fmla="*/ 941 w 2758"/>
                <a:gd name="T57" fmla="*/ 1524 h 1969"/>
                <a:gd name="T58" fmla="*/ 845 w 2758"/>
                <a:gd name="T59" fmla="*/ 1756 h 1969"/>
                <a:gd name="T60" fmla="*/ 866 w 2758"/>
                <a:gd name="T61" fmla="*/ 1871 h 1969"/>
                <a:gd name="T62" fmla="*/ 923 w 2758"/>
                <a:gd name="T63" fmla="*/ 1969 h 1969"/>
                <a:gd name="T64" fmla="*/ 1 w 2758"/>
                <a:gd name="T65" fmla="*/ 1844 h 1969"/>
                <a:gd name="T66" fmla="*/ 65 w 2758"/>
                <a:gd name="T67" fmla="*/ 1635 h 1969"/>
                <a:gd name="T68" fmla="*/ 225 w 2758"/>
                <a:gd name="T69" fmla="*/ 1548 h 1969"/>
                <a:gd name="T70" fmla="*/ 533 w 2758"/>
                <a:gd name="T71" fmla="*/ 1356 h 1969"/>
                <a:gd name="T72" fmla="*/ 758 w 2758"/>
                <a:gd name="T73" fmla="*/ 1003 h 1969"/>
                <a:gd name="T74" fmla="*/ 956 w 2758"/>
                <a:gd name="T75" fmla="*/ 779 h 1969"/>
                <a:gd name="T76" fmla="*/ 1010 w 2758"/>
                <a:gd name="T77" fmla="*/ 611 h 1969"/>
                <a:gd name="T78" fmla="*/ 815 w 2758"/>
                <a:gd name="T79" fmla="*/ 264 h 1969"/>
                <a:gd name="T80" fmla="*/ 847 w 2758"/>
                <a:gd name="T81" fmla="*/ 77 h 1969"/>
                <a:gd name="T82" fmla="*/ 1000 w 2758"/>
                <a:gd name="T83" fmla="*/ 9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758" h="1969">
                  <a:moveTo>
                    <a:pt x="1087" y="0"/>
                  </a:moveTo>
                  <a:cubicBezTo>
                    <a:pt x="1160" y="0"/>
                    <a:pt x="1237" y="15"/>
                    <a:pt x="1312" y="43"/>
                  </a:cubicBezTo>
                  <a:cubicBezTo>
                    <a:pt x="1387" y="70"/>
                    <a:pt x="1460" y="109"/>
                    <a:pt x="1525" y="156"/>
                  </a:cubicBezTo>
                  <a:cubicBezTo>
                    <a:pt x="1590" y="203"/>
                    <a:pt x="1647" y="259"/>
                    <a:pt x="1691" y="319"/>
                  </a:cubicBezTo>
                  <a:cubicBezTo>
                    <a:pt x="1735" y="379"/>
                    <a:pt x="1765" y="443"/>
                    <a:pt x="1775" y="509"/>
                  </a:cubicBezTo>
                  <a:cubicBezTo>
                    <a:pt x="1777" y="508"/>
                    <a:pt x="1788" y="507"/>
                    <a:pt x="1807" y="505"/>
                  </a:cubicBezTo>
                  <a:cubicBezTo>
                    <a:pt x="1826" y="503"/>
                    <a:pt x="1852" y="500"/>
                    <a:pt x="1886" y="497"/>
                  </a:cubicBezTo>
                  <a:cubicBezTo>
                    <a:pt x="1920" y="494"/>
                    <a:pt x="1961" y="492"/>
                    <a:pt x="2008" y="489"/>
                  </a:cubicBezTo>
                  <a:cubicBezTo>
                    <a:pt x="2054" y="487"/>
                    <a:pt x="2107" y="486"/>
                    <a:pt x="2165" y="486"/>
                  </a:cubicBezTo>
                  <a:cubicBezTo>
                    <a:pt x="2169" y="486"/>
                    <a:pt x="2173" y="486"/>
                    <a:pt x="2177" y="486"/>
                  </a:cubicBezTo>
                  <a:cubicBezTo>
                    <a:pt x="2181" y="486"/>
                    <a:pt x="2185" y="486"/>
                    <a:pt x="2190" y="486"/>
                  </a:cubicBezTo>
                  <a:cubicBezTo>
                    <a:pt x="2194" y="486"/>
                    <a:pt x="2198" y="486"/>
                    <a:pt x="2202" y="486"/>
                  </a:cubicBezTo>
                  <a:cubicBezTo>
                    <a:pt x="2206" y="486"/>
                    <a:pt x="2210" y="486"/>
                    <a:pt x="2215" y="486"/>
                  </a:cubicBezTo>
                  <a:cubicBezTo>
                    <a:pt x="2215" y="691"/>
                    <a:pt x="2215" y="691"/>
                    <a:pt x="2215" y="691"/>
                  </a:cubicBezTo>
                  <a:cubicBezTo>
                    <a:pt x="1805" y="692"/>
                    <a:pt x="1805" y="692"/>
                    <a:pt x="1805" y="692"/>
                  </a:cubicBezTo>
                  <a:cubicBezTo>
                    <a:pt x="1805" y="773"/>
                    <a:pt x="1805" y="773"/>
                    <a:pt x="1805" y="773"/>
                  </a:cubicBezTo>
                  <a:cubicBezTo>
                    <a:pt x="2215" y="772"/>
                    <a:pt x="2215" y="772"/>
                    <a:pt x="2215" y="772"/>
                  </a:cubicBezTo>
                  <a:cubicBezTo>
                    <a:pt x="2215" y="1076"/>
                    <a:pt x="2215" y="1076"/>
                    <a:pt x="2215" y="1076"/>
                  </a:cubicBezTo>
                  <a:cubicBezTo>
                    <a:pt x="2215" y="1108"/>
                    <a:pt x="2215" y="1108"/>
                    <a:pt x="2215" y="1108"/>
                  </a:cubicBezTo>
                  <a:cubicBezTo>
                    <a:pt x="2215" y="1145"/>
                    <a:pt x="2215" y="1145"/>
                    <a:pt x="2215" y="1145"/>
                  </a:cubicBezTo>
                  <a:cubicBezTo>
                    <a:pt x="2217" y="1140"/>
                    <a:pt x="2220" y="1135"/>
                    <a:pt x="2223" y="1131"/>
                  </a:cubicBezTo>
                  <a:cubicBezTo>
                    <a:pt x="2226" y="1126"/>
                    <a:pt x="2229" y="1121"/>
                    <a:pt x="2232" y="1117"/>
                  </a:cubicBezTo>
                  <a:cubicBezTo>
                    <a:pt x="2236" y="1112"/>
                    <a:pt x="2239" y="1108"/>
                    <a:pt x="2243" y="1104"/>
                  </a:cubicBezTo>
                  <a:cubicBezTo>
                    <a:pt x="2246" y="1100"/>
                    <a:pt x="2250" y="1095"/>
                    <a:pt x="2253" y="1091"/>
                  </a:cubicBezTo>
                  <a:cubicBezTo>
                    <a:pt x="2267" y="1077"/>
                    <a:pt x="2281" y="1063"/>
                    <a:pt x="2297" y="1052"/>
                  </a:cubicBezTo>
                  <a:cubicBezTo>
                    <a:pt x="2313" y="1040"/>
                    <a:pt x="2330" y="1030"/>
                    <a:pt x="2349" y="1022"/>
                  </a:cubicBezTo>
                  <a:cubicBezTo>
                    <a:pt x="2367" y="1013"/>
                    <a:pt x="2386" y="1007"/>
                    <a:pt x="2406" y="1002"/>
                  </a:cubicBezTo>
                  <a:cubicBezTo>
                    <a:pt x="2426" y="998"/>
                    <a:pt x="2446" y="996"/>
                    <a:pt x="2468" y="995"/>
                  </a:cubicBezTo>
                  <a:cubicBezTo>
                    <a:pt x="2508" y="995"/>
                    <a:pt x="2546" y="1003"/>
                    <a:pt x="2580" y="1018"/>
                  </a:cubicBezTo>
                  <a:cubicBezTo>
                    <a:pt x="2615" y="1033"/>
                    <a:pt x="2647" y="1054"/>
                    <a:pt x="2673" y="1080"/>
                  </a:cubicBezTo>
                  <a:cubicBezTo>
                    <a:pt x="2699" y="1107"/>
                    <a:pt x="2720" y="1138"/>
                    <a:pt x="2735" y="1173"/>
                  </a:cubicBezTo>
                  <a:cubicBezTo>
                    <a:pt x="2750" y="1207"/>
                    <a:pt x="2758" y="1245"/>
                    <a:pt x="2758" y="1285"/>
                  </a:cubicBezTo>
                  <a:cubicBezTo>
                    <a:pt x="2758" y="1325"/>
                    <a:pt x="2750" y="1364"/>
                    <a:pt x="2735" y="1398"/>
                  </a:cubicBezTo>
                  <a:cubicBezTo>
                    <a:pt x="2720" y="1433"/>
                    <a:pt x="2699" y="1464"/>
                    <a:pt x="2673" y="1491"/>
                  </a:cubicBezTo>
                  <a:cubicBezTo>
                    <a:pt x="2647" y="1517"/>
                    <a:pt x="2615" y="1538"/>
                    <a:pt x="2580" y="1553"/>
                  </a:cubicBezTo>
                  <a:cubicBezTo>
                    <a:pt x="2546" y="1568"/>
                    <a:pt x="2508" y="1576"/>
                    <a:pt x="2468" y="1576"/>
                  </a:cubicBezTo>
                  <a:cubicBezTo>
                    <a:pt x="2446" y="1576"/>
                    <a:pt x="2426" y="1573"/>
                    <a:pt x="2406" y="1569"/>
                  </a:cubicBezTo>
                  <a:cubicBezTo>
                    <a:pt x="2386" y="1565"/>
                    <a:pt x="2367" y="1558"/>
                    <a:pt x="2349" y="1550"/>
                  </a:cubicBezTo>
                  <a:cubicBezTo>
                    <a:pt x="2330" y="1542"/>
                    <a:pt x="2313" y="1532"/>
                    <a:pt x="2297" y="1520"/>
                  </a:cubicBezTo>
                  <a:cubicBezTo>
                    <a:pt x="2281" y="1508"/>
                    <a:pt x="2267" y="1495"/>
                    <a:pt x="2253" y="1480"/>
                  </a:cubicBezTo>
                  <a:cubicBezTo>
                    <a:pt x="2250" y="1476"/>
                    <a:pt x="2246" y="1472"/>
                    <a:pt x="2243" y="1468"/>
                  </a:cubicBezTo>
                  <a:cubicBezTo>
                    <a:pt x="2239" y="1464"/>
                    <a:pt x="2236" y="1459"/>
                    <a:pt x="2232" y="1455"/>
                  </a:cubicBezTo>
                  <a:cubicBezTo>
                    <a:pt x="2229" y="1450"/>
                    <a:pt x="2226" y="1446"/>
                    <a:pt x="2223" y="1441"/>
                  </a:cubicBezTo>
                  <a:cubicBezTo>
                    <a:pt x="2220" y="1436"/>
                    <a:pt x="2217" y="1432"/>
                    <a:pt x="2215" y="1427"/>
                  </a:cubicBezTo>
                  <a:cubicBezTo>
                    <a:pt x="2215" y="1463"/>
                    <a:pt x="2215" y="1463"/>
                    <a:pt x="2215" y="1463"/>
                  </a:cubicBezTo>
                  <a:cubicBezTo>
                    <a:pt x="2215" y="1496"/>
                    <a:pt x="2215" y="1496"/>
                    <a:pt x="2215" y="1496"/>
                  </a:cubicBezTo>
                  <a:cubicBezTo>
                    <a:pt x="2215" y="1969"/>
                    <a:pt x="2215" y="1969"/>
                    <a:pt x="2215" y="1969"/>
                  </a:cubicBezTo>
                  <a:cubicBezTo>
                    <a:pt x="1421" y="1969"/>
                    <a:pt x="1421" y="1969"/>
                    <a:pt x="1421" y="1969"/>
                  </a:cubicBezTo>
                  <a:cubicBezTo>
                    <a:pt x="1433" y="1955"/>
                    <a:pt x="1444" y="1939"/>
                    <a:pt x="1454" y="1923"/>
                  </a:cubicBezTo>
                  <a:cubicBezTo>
                    <a:pt x="1463" y="1907"/>
                    <a:pt x="1472" y="1889"/>
                    <a:pt x="1479" y="1871"/>
                  </a:cubicBezTo>
                  <a:cubicBezTo>
                    <a:pt x="1485" y="1854"/>
                    <a:pt x="1490" y="1835"/>
                    <a:pt x="1494" y="1816"/>
                  </a:cubicBezTo>
                  <a:cubicBezTo>
                    <a:pt x="1498" y="1796"/>
                    <a:pt x="1499" y="1777"/>
                    <a:pt x="1499" y="1756"/>
                  </a:cubicBezTo>
                  <a:cubicBezTo>
                    <a:pt x="1499" y="1711"/>
                    <a:pt x="1490" y="1668"/>
                    <a:pt x="1474" y="1629"/>
                  </a:cubicBezTo>
                  <a:cubicBezTo>
                    <a:pt x="1457" y="1589"/>
                    <a:pt x="1433" y="1554"/>
                    <a:pt x="1403" y="1524"/>
                  </a:cubicBezTo>
                  <a:cubicBezTo>
                    <a:pt x="1374" y="1494"/>
                    <a:pt x="1338" y="1470"/>
                    <a:pt x="1299" y="1454"/>
                  </a:cubicBezTo>
                  <a:cubicBezTo>
                    <a:pt x="1260" y="1437"/>
                    <a:pt x="1217" y="1428"/>
                    <a:pt x="1172" y="1428"/>
                  </a:cubicBezTo>
                  <a:cubicBezTo>
                    <a:pt x="1127" y="1428"/>
                    <a:pt x="1084" y="1437"/>
                    <a:pt x="1045" y="1454"/>
                  </a:cubicBezTo>
                  <a:cubicBezTo>
                    <a:pt x="1005" y="1471"/>
                    <a:pt x="970" y="1495"/>
                    <a:pt x="941" y="1524"/>
                  </a:cubicBezTo>
                  <a:cubicBezTo>
                    <a:pt x="911" y="1554"/>
                    <a:pt x="887" y="1589"/>
                    <a:pt x="870" y="1629"/>
                  </a:cubicBezTo>
                  <a:cubicBezTo>
                    <a:pt x="854" y="1668"/>
                    <a:pt x="845" y="1711"/>
                    <a:pt x="845" y="1756"/>
                  </a:cubicBezTo>
                  <a:cubicBezTo>
                    <a:pt x="845" y="1777"/>
                    <a:pt x="846" y="1796"/>
                    <a:pt x="850" y="1816"/>
                  </a:cubicBezTo>
                  <a:cubicBezTo>
                    <a:pt x="854" y="1835"/>
                    <a:pt x="859" y="1853"/>
                    <a:pt x="866" y="1871"/>
                  </a:cubicBezTo>
                  <a:cubicBezTo>
                    <a:pt x="872" y="1889"/>
                    <a:pt x="881" y="1906"/>
                    <a:pt x="890" y="1923"/>
                  </a:cubicBezTo>
                  <a:cubicBezTo>
                    <a:pt x="900" y="1939"/>
                    <a:pt x="911" y="1954"/>
                    <a:pt x="923" y="1969"/>
                  </a:cubicBezTo>
                  <a:cubicBezTo>
                    <a:pt x="9" y="1968"/>
                    <a:pt x="9" y="1968"/>
                    <a:pt x="9" y="1968"/>
                  </a:cubicBezTo>
                  <a:cubicBezTo>
                    <a:pt x="4" y="1926"/>
                    <a:pt x="0" y="1885"/>
                    <a:pt x="1" y="1844"/>
                  </a:cubicBezTo>
                  <a:cubicBezTo>
                    <a:pt x="2" y="1804"/>
                    <a:pt x="6" y="1766"/>
                    <a:pt x="16" y="1731"/>
                  </a:cubicBezTo>
                  <a:cubicBezTo>
                    <a:pt x="26" y="1695"/>
                    <a:pt x="42" y="1663"/>
                    <a:pt x="65" y="1635"/>
                  </a:cubicBezTo>
                  <a:cubicBezTo>
                    <a:pt x="88" y="1608"/>
                    <a:pt x="118" y="1584"/>
                    <a:pt x="158" y="1567"/>
                  </a:cubicBezTo>
                  <a:cubicBezTo>
                    <a:pt x="162" y="1566"/>
                    <a:pt x="187" y="1561"/>
                    <a:pt x="225" y="1548"/>
                  </a:cubicBezTo>
                  <a:cubicBezTo>
                    <a:pt x="262" y="1535"/>
                    <a:pt x="312" y="1514"/>
                    <a:pt x="366" y="1483"/>
                  </a:cubicBezTo>
                  <a:cubicBezTo>
                    <a:pt x="420" y="1452"/>
                    <a:pt x="479" y="1411"/>
                    <a:pt x="533" y="1356"/>
                  </a:cubicBezTo>
                  <a:cubicBezTo>
                    <a:pt x="588" y="1301"/>
                    <a:pt x="639" y="1232"/>
                    <a:pt x="678" y="1147"/>
                  </a:cubicBezTo>
                  <a:cubicBezTo>
                    <a:pt x="701" y="1095"/>
                    <a:pt x="728" y="1047"/>
                    <a:pt x="758" y="1003"/>
                  </a:cubicBezTo>
                  <a:cubicBezTo>
                    <a:pt x="787" y="959"/>
                    <a:pt x="819" y="918"/>
                    <a:pt x="852" y="881"/>
                  </a:cubicBezTo>
                  <a:cubicBezTo>
                    <a:pt x="886" y="844"/>
                    <a:pt x="920" y="810"/>
                    <a:pt x="956" y="779"/>
                  </a:cubicBezTo>
                  <a:cubicBezTo>
                    <a:pt x="992" y="748"/>
                    <a:pt x="1028" y="720"/>
                    <a:pt x="1064" y="694"/>
                  </a:cubicBezTo>
                  <a:cubicBezTo>
                    <a:pt x="1061" y="688"/>
                    <a:pt x="1039" y="657"/>
                    <a:pt x="1010" y="611"/>
                  </a:cubicBezTo>
                  <a:cubicBezTo>
                    <a:pt x="981" y="566"/>
                    <a:pt x="944" y="506"/>
                    <a:pt x="909" y="444"/>
                  </a:cubicBezTo>
                  <a:cubicBezTo>
                    <a:pt x="873" y="383"/>
                    <a:pt x="839" y="318"/>
                    <a:pt x="815" y="264"/>
                  </a:cubicBezTo>
                  <a:cubicBezTo>
                    <a:pt x="791" y="209"/>
                    <a:pt x="778" y="164"/>
                    <a:pt x="785" y="139"/>
                  </a:cubicBezTo>
                  <a:cubicBezTo>
                    <a:pt x="804" y="115"/>
                    <a:pt x="824" y="94"/>
                    <a:pt x="847" y="77"/>
                  </a:cubicBezTo>
                  <a:cubicBezTo>
                    <a:pt x="869" y="59"/>
                    <a:pt x="894" y="45"/>
                    <a:pt x="919" y="33"/>
                  </a:cubicBezTo>
                  <a:cubicBezTo>
                    <a:pt x="945" y="22"/>
                    <a:pt x="972" y="14"/>
                    <a:pt x="1000" y="9"/>
                  </a:cubicBezTo>
                  <a:cubicBezTo>
                    <a:pt x="1028" y="3"/>
                    <a:pt x="1057" y="0"/>
                    <a:pt x="1087" y="0"/>
                  </a:cubicBezTo>
                  <a:close/>
                </a:path>
              </a:pathLst>
            </a:custGeom>
            <a:solidFill>
              <a:srgbClr val="AEE238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8466186" y="4013700"/>
              <a:ext cx="2494842" cy="1766965"/>
            </a:xfrm>
            <a:custGeom>
              <a:avLst/>
              <a:gdLst>
                <a:gd name="T0" fmla="*/ 2185 w 2252"/>
                <a:gd name="T1" fmla="*/ 485 h 1595"/>
                <a:gd name="T2" fmla="*/ 1883 w 2252"/>
                <a:gd name="T3" fmla="*/ 906 h 1595"/>
                <a:gd name="T4" fmla="*/ 1659 w 2252"/>
                <a:gd name="T5" fmla="*/ 1295 h 1595"/>
                <a:gd name="T6" fmla="*/ 1650 w 2252"/>
                <a:gd name="T7" fmla="*/ 1558 h 1595"/>
                <a:gd name="T8" fmla="*/ 1031 w 2252"/>
                <a:gd name="T9" fmla="*/ 1593 h 1595"/>
                <a:gd name="T10" fmla="*/ 965 w 2252"/>
                <a:gd name="T11" fmla="*/ 1565 h 1595"/>
                <a:gd name="T12" fmla="*/ 875 w 2252"/>
                <a:gd name="T13" fmla="*/ 1403 h 1595"/>
                <a:gd name="T14" fmla="*/ 768 w 2252"/>
                <a:gd name="T15" fmla="*/ 1220 h 1595"/>
                <a:gd name="T16" fmla="*/ 610 w 2252"/>
                <a:gd name="T17" fmla="*/ 1170 h 1595"/>
                <a:gd name="T18" fmla="*/ 587 w 2252"/>
                <a:gd name="T19" fmla="*/ 1170 h 1595"/>
                <a:gd name="T20" fmla="*/ 565 w 2252"/>
                <a:gd name="T21" fmla="*/ 1169 h 1595"/>
                <a:gd name="T22" fmla="*/ 559 w 2252"/>
                <a:gd name="T23" fmla="*/ 1169 h 1595"/>
                <a:gd name="T24" fmla="*/ 553 w 2252"/>
                <a:gd name="T25" fmla="*/ 1170 h 1595"/>
                <a:gd name="T26" fmla="*/ 553 w 2252"/>
                <a:gd name="T27" fmla="*/ 738 h 1595"/>
                <a:gd name="T28" fmla="*/ 545 w 2252"/>
                <a:gd name="T29" fmla="*/ 713 h 1595"/>
                <a:gd name="T30" fmla="*/ 526 w 2252"/>
                <a:gd name="T31" fmla="*/ 744 h 1595"/>
                <a:gd name="T32" fmla="*/ 470 w 2252"/>
                <a:gd name="T33" fmla="*/ 803 h 1595"/>
                <a:gd name="T34" fmla="*/ 356 w 2252"/>
                <a:gd name="T35" fmla="*/ 859 h 1595"/>
                <a:gd name="T36" fmla="*/ 177 w 2252"/>
                <a:gd name="T37" fmla="*/ 843 h 1595"/>
                <a:gd name="T38" fmla="*/ 23 w 2252"/>
                <a:gd name="T39" fmla="*/ 689 h 1595"/>
                <a:gd name="T40" fmla="*/ 23 w 2252"/>
                <a:gd name="T41" fmla="*/ 463 h 1595"/>
                <a:gd name="T42" fmla="*/ 177 w 2252"/>
                <a:gd name="T43" fmla="*/ 309 h 1595"/>
                <a:gd name="T44" fmla="*/ 356 w 2252"/>
                <a:gd name="T45" fmla="*/ 294 h 1595"/>
                <a:gd name="T46" fmla="*/ 470 w 2252"/>
                <a:gd name="T47" fmla="*/ 350 h 1595"/>
                <a:gd name="T48" fmla="*/ 526 w 2252"/>
                <a:gd name="T49" fmla="*/ 409 h 1595"/>
                <a:gd name="T50" fmla="*/ 545 w 2252"/>
                <a:gd name="T51" fmla="*/ 440 h 1595"/>
                <a:gd name="T52" fmla="*/ 553 w 2252"/>
                <a:gd name="T53" fmla="*/ 416 h 1595"/>
                <a:gd name="T54" fmla="*/ 553 w 2252"/>
                <a:gd name="T55" fmla="*/ 0 h 1595"/>
                <a:gd name="T56" fmla="*/ 1063 w 2252"/>
                <a:gd name="T57" fmla="*/ 47 h 1595"/>
                <a:gd name="T58" fmla="*/ 1021 w 2252"/>
                <a:gd name="T59" fmla="*/ 157 h 1595"/>
                <a:gd name="T60" fmla="*/ 1041 w 2252"/>
                <a:gd name="T61" fmla="*/ 347 h 1595"/>
                <a:gd name="T62" fmla="*/ 1216 w 2252"/>
                <a:gd name="T63" fmla="*/ 523 h 1595"/>
                <a:gd name="T64" fmla="*/ 1473 w 2252"/>
                <a:gd name="T65" fmla="*/ 523 h 1595"/>
                <a:gd name="T66" fmla="*/ 1648 w 2252"/>
                <a:gd name="T67" fmla="*/ 348 h 1595"/>
                <a:gd name="T68" fmla="*/ 1668 w 2252"/>
                <a:gd name="T69" fmla="*/ 158 h 1595"/>
                <a:gd name="T70" fmla="*/ 1625 w 2252"/>
                <a:gd name="T71" fmla="*/ 47 h 1595"/>
                <a:gd name="T72" fmla="*/ 2252 w 2252"/>
                <a:gd name="T73" fmla="*/ 1 h 1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52" h="1595">
                  <a:moveTo>
                    <a:pt x="2252" y="1"/>
                  </a:moveTo>
                  <a:cubicBezTo>
                    <a:pt x="2247" y="211"/>
                    <a:pt x="2222" y="366"/>
                    <a:pt x="2185" y="485"/>
                  </a:cubicBezTo>
                  <a:cubicBezTo>
                    <a:pt x="2148" y="603"/>
                    <a:pt x="2099" y="686"/>
                    <a:pt x="2046" y="750"/>
                  </a:cubicBezTo>
                  <a:cubicBezTo>
                    <a:pt x="1993" y="814"/>
                    <a:pt x="1936" y="860"/>
                    <a:pt x="1883" y="906"/>
                  </a:cubicBezTo>
                  <a:cubicBezTo>
                    <a:pt x="1831" y="953"/>
                    <a:pt x="1783" y="999"/>
                    <a:pt x="1747" y="1065"/>
                  </a:cubicBezTo>
                  <a:cubicBezTo>
                    <a:pt x="1693" y="1153"/>
                    <a:pt x="1668" y="1229"/>
                    <a:pt x="1659" y="1295"/>
                  </a:cubicBezTo>
                  <a:cubicBezTo>
                    <a:pt x="1649" y="1360"/>
                    <a:pt x="1653" y="1414"/>
                    <a:pt x="1657" y="1458"/>
                  </a:cubicBezTo>
                  <a:cubicBezTo>
                    <a:pt x="1661" y="1502"/>
                    <a:pt x="1663" y="1535"/>
                    <a:pt x="1650" y="1558"/>
                  </a:cubicBezTo>
                  <a:cubicBezTo>
                    <a:pt x="1637" y="1580"/>
                    <a:pt x="1607" y="1593"/>
                    <a:pt x="1546" y="1595"/>
                  </a:cubicBezTo>
                  <a:cubicBezTo>
                    <a:pt x="1031" y="1593"/>
                    <a:pt x="1031" y="1593"/>
                    <a:pt x="1031" y="1593"/>
                  </a:cubicBezTo>
                  <a:cubicBezTo>
                    <a:pt x="1030" y="1593"/>
                    <a:pt x="1022" y="1592"/>
                    <a:pt x="1010" y="1589"/>
                  </a:cubicBezTo>
                  <a:cubicBezTo>
                    <a:pt x="998" y="1585"/>
                    <a:pt x="982" y="1578"/>
                    <a:pt x="965" y="1565"/>
                  </a:cubicBezTo>
                  <a:cubicBezTo>
                    <a:pt x="948" y="1552"/>
                    <a:pt x="930" y="1534"/>
                    <a:pt x="914" y="1508"/>
                  </a:cubicBezTo>
                  <a:cubicBezTo>
                    <a:pt x="898" y="1482"/>
                    <a:pt x="884" y="1448"/>
                    <a:pt x="875" y="1403"/>
                  </a:cubicBezTo>
                  <a:cubicBezTo>
                    <a:pt x="865" y="1359"/>
                    <a:pt x="851" y="1322"/>
                    <a:pt x="832" y="1291"/>
                  </a:cubicBezTo>
                  <a:cubicBezTo>
                    <a:pt x="814" y="1261"/>
                    <a:pt x="792" y="1238"/>
                    <a:pt x="768" y="1220"/>
                  </a:cubicBezTo>
                  <a:cubicBezTo>
                    <a:pt x="744" y="1202"/>
                    <a:pt x="718" y="1189"/>
                    <a:pt x="691" y="1181"/>
                  </a:cubicBezTo>
                  <a:cubicBezTo>
                    <a:pt x="664" y="1174"/>
                    <a:pt x="637" y="1170"/>
                    <a:pt x="610" y="1170"/>
                  </a:cubicBezTo>
                  <a:cubicBezTo>
                    <a:pt x="606" y="1170"/>
                    <a:pt x="602" y="1170"/>
                    <a:pt x="599" y="1170"/>
                  </a:cubicBezTo>
                  <a:cubicBezTo>
                    <a:pt x="595" y="1170"/>
                    <a:pt x="591" y="1170"/>
                    <a:pt x="587" y="1170"/>
                  </a:cubicBezTo>
                  <a:cubicBezTo>
                    <a:pt x="584" y="1170"/>
                    <a:pt x="580" y="1170"/>
                    <a:pt x="576" y="1170"/>
                  </a:cubicBezTo>
                  <a:cubicBezTo>
                    <a:pt x="572" y="1170"/>
                    <a:pt x="569" y="1169"/>
                    <a:pt x="565" y="1169"/>
                  </a:cubicBezTo>
                  <a:cubicBezTo>
                    <a:pt x="564" y="1169"/>
                    <a:pt x="563" y="1169"/>
                    <a:pt x="562" y="1169"/>
                  </a:cubicBezTo>
                  <a:cubicBezTo>
                    <a:pt x="561" y="1169"/>
                    <a:pt x="560" y="1169"/>
                    <a:pt x="559" y="1169"/>
                  </a:cubicBezTo>
                  <a:cubicBezTo>
                    <a:pt x="558" y="1170"/>
                    <a:pt x="557" y="1170"/>
                    <a:pt x="556" y="1170"/>
                  </a:cubicBezTo>
                  <a:cubicBezTo>
                    <a:pt x="555" y="1170"/>
                    <a:pt x="554" y="1170"/>
                    <a:pt x="553" y="1170"/>
                  </a:cubicBezTo>
                  <a:cubicBezTo>
                    <a:pt x="553" y="772"/>
                    <a:pt x="553" y="772"/>
                    <a:pt x="553" y="772"/>
                  </a:cubicBezTo>
                  <a:cubicBezTo>
                    <a:pt x="553" y="738"/>
                    <a:pt x="553" y="738"/>
                    <a:pt x="553" y="738"/>
                  </a:cubicBezTo>
                  <a:cubicBezTo>
                    <a:pt x="553" y="696"/>
                    <a:pt x="553" y="696"/>
                    <a:pt x="553" y="696"/>
                  </a:cubicBezTo>
                  <a:cubicBezTo>
                    <a:pt x="551" y="701"/>
                    <a:pt x="548" y="707"/>
                    <a:pt x="545" y="713"/>
                  </a:cubicBezTo>
                  <a:cubicBezTo>
                    <a:pt x="542" y="718"/>
                    <a:pt x="539" y="723"/>
                    <a:pt x="536" y="729"/>
                  </a:cubicBezTo>
                  <a:cubicBezTo>
                    <a:pt x="533" y="734"/>
                    <a:pt x="529" y="739"/>
                    <a:pt x="526" y="744"/>
                  </a:cubicBezTo>
                  <a:cubicBezTo>
                    <a:pt x="522" y="749"/>
                    <a:pt x="518" y="754"/>
                    <a:pt x="515" y="759"/>
                  </a:cubicBezTo>
                  <a:cubicBezTo>
                    <a:pt x="501" y="775"/>
                    <a:pt x="486" y="790"/>
                    <a:pt x="470" y="803"/>
                  </a:cubicBezTo>
                  <a:cubicBezTo>
                    <a:pt x="453" y="816"/>
                    <a:pt x="435" y="828"/>
                    <a:pt x="416" y="837"/>
                  </a:cubicBezTo>
                  <a:cubicBezTo>
                    <a:pt x="397" y="846"/>
                    <a:pt x="377" y="854"/>
                    <a:pt x="356" y="859"/>
                  </a:cubicBezTo>
                  <a:cubicBezTo>
                    <a:pt x="334" y="863"/>
                    <a:pt x="312" y="866"/>
                    <a:pt x="290" y="866"/>
                  </a:cubicBezTo>
                  <a:cubicBezTo>
                    <a:pt x="250" y="866"/>
                    <a:pt x="212" y="858"/>
                    <a:pt x="177" y="843"/>
                  </a:cubicBezTo>
                  <a:cubicBezTo>
                    <a:pt x="143" y="828"/>
                    <a:pt x="111" y="807"/>
                    <a:pt x="85" y="781"/>
                  </a:cubicBezTo>
                  <a:cubicBezTo>
                    <a:pt x="59" y="754"/>
                    <a:pt x="38" y="723"/>
                    <a:pt x="23" y="689"/>
                  </a:cubicBezTo>
                  <a:cubicBezTo>
                    <a:pt x="8" y="654"/>
                    <a:pt x="0" y="616"/>
                    <a:pt x="0" y="576"/>
                  </a:cubicBezTo>
                  <a:cubicBezTo>
                    <a:pt x="0" y="536"/>
                    <a:pt x="8" y="498"/>
                    <a:pt x="23" y="463"/>
                  </a:cubicBezTo>
                  <a:cubicBezTo>
                    <a:pt x="38" y="429"/>
                    <a:pt x="59" y="397"/>
                    <a:pt x="85" y="371"/>
                  </a:cubicBezTo>
                  <a:cubicBezTo>
                    <a:pt x="111" y="345"/>
                    <a:pt x="143" y="324"/>
                    <a:pt x="177" y="309"/>
                  </a:cubicBezTo>
                  <a:cubicBezTo>
                    <a:pt x="212" y="294"/>
                    <a:pt x="250" y="286"/>
                    <a:pt x="290" y="286"/>
                  </a:cubicBezTo>
                  <a:cubicBezTo>
                    <a:pt x="312" y="286"/>
                    <a:pt x="334" y="289"/>
                    <a:pt x="356" y="294"/>
                  </a:cubicBezTo>
                  <a:cubicBezTo>
                    <a:pt x="377" y="299"/>
                    <a:pt x="397" y="306"/>
                    <a:pt x="416" y="316"/>
                  </a:cubicBezTo>
                  <a:cubicBezTo>
                    <a:pt x="435" y="325"/>
                    <a:pt x="453" y="336"/>
                    <a:pt x="470" y="350"/>
                  </a:cubicBezTo>
                  <a:cubicBezTo>
                    <a:pt x="486" y="363"/>
                    <a:pt x="501" y="378"/>
                    <a:pt x="515" y="394"/>
                  </a:cubicBezTo>
                  <a:cubicBezTo>
                    <a:pt x="518" y="399"/>
                    <a:pt x="522" y="404"/>
                    <a:pt x="526" y="409"/>
                  </a:cubicBezTo>
                  <a:cubicBezTo>
                    <a:pt x="529" y="414"/>
                    <a:pt x="533" y="419"/>
                    <a:pt x="536" y="424"/>
                  </a:cubicBezTo>
                  <a:cubicBezTo>
                    <a:pt x="539" y="430"/>
                    <a:pt x="542" y="435"/>
                    <a:pt x="545" y="440"/>
                  </a:cubicBezTo>
                  <a:cubicBezTo>
                    <a:pt x="548" y="446"/>
                    <a:pt x="551" y="452"/>
                    <a:pt x="553" y="457"/>
                  </a:cubicBezTo>
                  <a:cubicBezTo>
                    <a:pt x="553" y="416"/>
                    <a:pt x="553" y="416"/>
                    <a:pt x="553" y="416"/>
                  </a:cubicBezTo>
                  <a:cubicBezTo>
                    <a:pt x="553" y="381"/>
                    <a:pt x="553" y="381"/>
                    <a:pt x="553" y="381"/>
                  </a:cubicBezTo>
                  <a:cubicBezTo>
                    <a:pt x="553" y="0"/>
                    <a:pt x="553" y="0"/>
                    <a:pt x="553" y="0"/>
                  </a:cubicBezTo>
                  <a:cubicBezTo>
                    <a:pt x="1098" y="0"/>
                    <a:pt x="1098" y="0"/>
                    <a:pt x="1098" y="0"/>
                  </a:cubicBezTo>
                  <a:cubicBezTo>
                    <a:pt x="1085" y="15"/>
                    <a:pt x="1074" y="31"/>
                    <a:pt x="1063" y="47"/>
                  </a:cubicBezTo>
                  <a:cubicBezTo>
                    <a:pt x="1053" y="64"/>
                    <a:pt x="1044" y="81"/>
                    <a:pt x="1037" y="100"/>
                  </a:cubicBezTo>
                  <a:cubicBezTo>
                    <a:pt x="1030" y="118"/>
                    <a:pt x="1024" y="138"/>
                    <a:pt x="1021" y="157"/>
                  </a:cubicBezTo>
                  <a:cubicBezTo>
                    <a:pt x="1017" y="177"/>
                    <a:pt x="1015" y="198"/>
                    <a:pt x="1015" y="219"/>
                  </a:cubicBezTo>
                  <a:cubicBezTo>
                    <a:pt x="1015" y="264"/>
                    <a:pt x="1024" y="308"/>
                    <a:pt x="1041" y="347"/>
                  </a:cubicBezTo>
                  <a:cubicBezTo>
                    <a:pt x="1057" y="386"/>
                    <a:pt x="1081" y="422"/>
                    <a:pt x="1111" y="452"/>
                  </a:cubicBezTo>
                  <a:cubicBezTo>
                    <a:pt x="1141" y="482"/>
                    <a:pt x="1177" y="506"/>
                    <a:pt x="1216" y="523"/>
                  </a:cubicBezTo>
                  <a:cubicBezTo>
                    <a:pt x="1256" y="539"/>
                    <a:pt x="1299" y="549"/>
                    <a:pt x="1344" y="549"/>
                  </a:cubicBezTo>
                  <a:cubicBezTo>
                    <a:pt x="1390" y="549"/>
                    <a:pt x="1433" y="540"/>
                    <a:pt x="1473" y="523"/>
                  </a:cubicBezTo>
                  <a:cubicBezTo>
                    <a:pt x="1512" y="506"/>
                    <a:pt x="1548" y="482"/>
                    <a:pt x="1577" y="452"/>
                  </a:cubicBezTo>
                  <a:cubicBezTo>
                    <a:pt x="1607" y="423"/>
                    <a:pt x="1632" y="387"/>
                    <a:pt x="1648" y="348"/>
                  </a:cubicBezTo>
                  <a:cubicBezTo>
                    <a:pt x="1665" y="308"/>
                    <a:pt x="1674" y="265"/>
                    <a:pt x="1674" y="219"/>
                  </a:cubicBezTo>
                  <a:cubicBezTo>
                    <a:pt x="1674" y="198"/>
                    <a:pt x="1672" y="178"/>
                    <a:pt x="1668" y="158"/>
                  </a:cubicBezTo>
                  <a:cubicBezTo>
                    <a:pt x="1665" y="138"/>
                    <a:pt x="1659" y="119"/>
                    <a:pt x="1652" y="100"/>
                  </a:cubicBezTo>
                  <a:cubicBezTo>
                    <a:pt x="1645" y="82"/>
                    <a:pt x="1636" y="64"/>
                    <a:pt x="1625" y="47"/>
                  </a:cubicBezTo>
                  <a:cubicBezTo>
                    <a:pt x="1615" y="31"/>
                    <a:pt x="1603" y="15"/>
                    <a:pt x="1590" y="1"/>
                  </a:cubicBezTo>
                  <a:lnTo>
                    <a:pt x="2252" y="1"/>
                  </a:lnTo>
                  <a:close/>
                </a:path>
              </a:pathLst>
            </a:custGeom>
            <a:solidFill>
              <a:schemeClr val="accent6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auto">
            <a:xfrm>
              <a:off x="9079235" y="2328286"/>
              <a:ext cx="2769495" cy="2250186"/>
            </a:xfrm>
            <a:custGeom>
              <a:avLst/>
              <a:gdLst>
                <a:gd name="T0" fmla="*/ 518 w 2500"/>
                <a:gd name="T1" fmla="*/ 52 h 2031"/>
                <a:gd name="T2" fmla="*/ 1491 w 2500"/>
                <a:gd name="T3" fmla="*/ 605 h 2031"/>
                <a:gd name="T4" fmla="*/ 1700 w 2500"/>
                <a:gd name="T5" fmla="*/ 1241 h 2031"/>
                <a:gd name="T6" fmla="*/ 1712 w 2500"/>
                <a:gd name="T7" fmla="*/ 1253 h 2031"/>
                <a:gd name="T8" fmla="*/ 1745 w 2500"/>
                <a:gd name="T9" fmla="*/ 1277 h 2031"/>
                <a:gd name="T10" fmla="*/ 1811 w 2500"/>
                <a:gd name="T11" fmla="*/ 1307 h 2031"/>
                <a:gd name="T12" fmla="*/ 1878 w 2500"/>
                <a:gd name="T13" fmla="*/ 1323 h 2031"/>
                <a:gd name="T14" fmla="*/ 1934 w 2500"/>
                <a:gd name="T15" fmla="*/ 1329 h 2031"/>
                <a:gd name="T16" fmla="*/ 1982 w 2500"/>
                <a:gd name="T17" fmla="*/ 1329 h 2031"/>
                <a:gd name="T18" fmla="*/ 2019 w 2500"/>
                <a:gd name="T19" fmla="*/ 1327 h 2031"/>
                <a:gd name="T20" fmla="*/ 2135 w 2500"/>
                <a:gd name="T21" fmla="*/ 1309 h 2031"/>
                <a:gd name="T22" fmla="*/ 2311 w 2500"/>
                <a:gd name="T23" fmla="*/ 1244 h 2031"/>
                <a:gd name="T24" fmla="*/ 2411 w 2500"/>
                <a:gd name="T25" fmla="*/ 1180 h 2031"/>
                <a:gd name="T26" fmla="*/ 2457 w 2500"/>
                <a:gd name="T27" fmla="*/ 1137 h 2031"/>
                <a:gd name="T28" fmla="*/ 2480 w 2500"/>
                <a:gd name="T29" fmla="*/ 1110 h 2031"/>
                <a:gd name="T30" fmla="*/ 2490 w 2500"/>
                <a:gd name="T31" fmla="*/ 1095 h 2031"/>
                <a:gd name="T32" fmla="*/ 2497 w 2500"/>
                <a:gd name="T33" fmla="*/ 1085 h 2031"/>
                <a:gd name="T34" fmla="*/ 2500 w 2500"/>
                <a:gd name="T35" fmla="*/ 1080 h 2031"/>
                <a:gd name="T36" fmla="*/ 2500 w 2500"/>
                <a:gd name="T37" fmla="*/ 1080 h 2031"/>
                <a:gd name="T38" fmla="*/ 2498 w 2500"/>
                <a:gd name="T39" fmla="*/ 1085 h 2031"/>
                <a:gd name="T40" fmla="*/ 2493 w 2500"/>
                <a:gd name="T41" fmla="*/ 1097 h 2031"/>
                <a:gd name="T42" fmla="*/ 2485 w 2500"/>
                <a:gd name="T43" fmla="*/ 1113 h 2031"/>
                <a:gd name="T44" fmla="*/ 2467 w 2500"/>
                <a:gd name="T45" fmla="*/ 1145 h 2031"/>
                <a:gd name="T46" fmla="*/ 2428 w 2500"/>
                <a:gd name="T47" fmla="*/ 1197 h 2031"/>
                <a:gd name="T48" fmla="*/ 2336 w 2500"/>
                <a:gd name="T49" fmla="*/ 1282 h 2031"/>
                <a:gd name="T50" fmla="*/ 2160 w 2500"/>
                <a:gd name="T51" fmla="*/ 1384 h 2031"/>
                <a:gd name="T52" fmla="*/ 2008 w 2500"/>
                <a:gd name="T53" fmla="*/ 1433 h 2031"/>
                <a:gd name="T54" fmla="*/ 1909 w 2500"/>
                <a:gd name="T55" fmla="*/ 1449 h 2031"/>
                <a:gd name="T56" fmla="*/ 1853 w 2500"/>
                <a:gd name="T57" fmla="*/ 1451 h 2031"/>
                <a:gd name="T58" fmla="*/ 1841 w 2500"/>
                <a:gd name="T59" fmla="*/ 1451 h 2031"/>
                <a:gd name="T60" fmla="*/ 1800 w 2500"/>
                <a:gd name="T61" fmla="*/ 1448 h 2031"/>
                <a:gd name="T62" fmla="*/ 1732 w 2500"/>
                <a:gd name="T63" fmla="*/ 1436 h 2031"/>
                <a:gd name="T64" fmla="*/ 1699 w 2500"/>
                <a:gd name="T65" fmla="*/ 1442 h 2031"/>
                <a:gd name="T66" fmla="*/ 1699 w 2500"/>
                <a:gd name="T67" fmla="*/ 1470 h 2031"/>
                <a:gd name="T68" fmla="*/ 996 w 2500"/>
                <a:gd name="T69" fmla="*/ 1482 h 2031"/>
                <a:gd name="T70" fmla="*/ 925 w 2500"/>
                <a:gd name="T71" fmla="*/ 1482 h 2031"/>
                <a:gd name="T72" fmla="*/ 955 w 2500"/>
                <a:gd name="T73" fmla="*/ 1500 h 2031"/>
                <a:gd name="T74" fmla="*/ 982 w 2500"/>
                <a:gd name="T75" fmla="*/ 1522 h 2031"/>
                <a:gd name="T76" fmla="*/ 1055 w 2500"/>
                <a:gd name="T77" fmla="*/ 1618 h 2031"/>
                <a:gd name="T78" fmla="*/ 1082 w 2500"/>
                <a:gd name="T79" fmla="*/ 1740 h 2031"/>
                <a:gd name="T80" fmla="*/ 997 w 2500"/>
                <a:gd name="T81" fmla="*/ 1946 h 2031"/>
                <a:gd name="T82" fmla="*/ 791 w 2500"/>
                <a:gd name="T83" fmla="*/ 2031 h 2031"/>
                <a:gd name="T84" fmla="*/ 586 w 2500"/>
                <a:gd name="T85" fmla="*/ 1945 h 2031"/>
                <a:gd name="T86" fmla="*/ 501 w 2500"/>
                <a:gd name="T87" fmla="*/ 1740 h 2031"/>
                <a:gd name="T88" fmla="*/ 528 w 2500"/>
                <a:gd name="T89" fmla="*/ 1618 h 2031"/>
                <a:gd name="T90" fmla="*/ 601 w 2500"/>
                <a:gd name="T91" fmla="*/ 1521 h 2031"/>
                <a:gd name="T92" fmla="*/ 628 w 2500"/>
                <a:gd name="T93" fmla="*/ 1500 h 2031"/>
                <a:gd name="T94" fmla="*/ 658 w 2500"/>
                <a:gd name="T95" fmla="*/ 1482 h 2031"/>
                <a:gd name="T96" fmla="*/ 586 w 2500"/>
                <a:gd name="T97" fmla="*/ 1482 h 2031"/>
                <a:gd name="T98" fmla="*/ 0 w 2500"/>
                <a:gd name="T99" fmla="*/ 1048 h 2031"/>
                <a:gd name="T100" fmla="*/ 98 w 2500"/>
                <a:gd name="T101" fmla="*/ 1106 h 2031"/>
                <a:gd name="T102" fmla="*/ 215 w 2500"/>
                <a:gd name="T103" fmla="*/ 1128 h 2031"/>
                <a:gd name="T104" fmla="*/ 447 w 2500"/>
                <a:gd name="T105" fmla="*/ 1031 h 2031"/>
                <a:gd name="T106" fmla="*/ 544 w 2500"/>
                <a:gd name="T107" fmla="*/ 798 h 2031"/>
                <a:gd name="T108" fmla="*/ 447 w 2500"/>
                <a:gd name="T109" fmla="*/ 566 h 2031"/>
                <a:gd name="T110" fmla="*/ 215 w 2500"/>
                <a:gd name="T111" fmla="*/ 470 h 2031"/>
                <a:gd name="T112" fmla="*/ 98 w 2500"/>
                <a:gd name="T113" fmla="*/ 491 h 2031"/>
                <a:gd name="T114" fmla="*/ 0 w 2500"/>
                <a:gd name="T115" fmla="*/ 550 h 2031"/>
                <a:gd name="T116" fmla="*/ 386 w 2500"/>
                <a:gd name="T117" fmla="*/ 284 h 2031"/>
                <a:gd name="T118" fmla="*/ 0 w 2500"/>
                <a:gd name="T119" fmla="*/ 204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00" h="2031">
                  <a:moveTo>
                    <a:pt x="0" y="0"/>
                  </a:moveTo>
                  <a:cubicBezTo>
                    <a:pt x="155" y="3"/>
                    <a:pt x="335" y="17"/>
                    <a:pt x="518" y="52"/>
                  </a:cubicBezTo>
                  <a:cubicBezTo>
                    <a:pt x="701" y="87"/>
                    <a:pt x="887" y="144"/>
                    <a:pt x="1057" y="232"/>
                  </a:cubicBezTo>
                  <a:cubicBezTo>
                    <a:pt x="1226" y="321"/>
                    <a:pt x="1378" y="442"/>
                    <a:pt x="1491" y="605"/>
                  </a:cubicBezTo>
                  <a:cubicBezTo>
                    <a:pt x="1604" y="769"/>
                    <a:pt x="1679" y="975"/>
                    <a:pt x="1694" y="1235"/>
                  </a:cubicBezTo>
                  <a:cubicBezTo>
                    <a:pt x="1696" y="1237"/>
                    <a:pt x="1698" y="1239"/>
                    <a:pt x="1700" y="1241"/>
                  </a:cubicBezTo>
                  <a:cubicBezTo>
                    <a:pt x="1702" y="1243"/>
                    <a:pt x="1704" y="1245"/>
                    <a:pt x="1706" y="1247"/>
                  </a:cubicBezTo>
                  <a:cubicBezTo>
                    <a:pt x="1708" y="1249"/>
                    <a:pt x="1710" y="1251"/>
                    <a:pt x="1712" y="1253"/>
                  </a:cubicBezTo>
                  <a:cubicBezTo>
                    <a:pt x="1715" y="1255"/>
                    <a:pt x="1717" y="1257"/>
                    <a:pt x="1719" y="1259"/>
                  </a:cubicBezTo>
                  <a:cubicBezTo>
                    <a:pt x="1727" y="1265"/>
                    <a:pt x="1735" y="1271"/>
                    <a:pt x="1745" y="1277"/>
                  </a:cubicBezTo>
                  <a:cubicBezTo>
                    <a:pt x="1754" y="1283"/>
                    <a:pt x="1764" y="1288"/>
                    <a:pt x="1775" y="1293"/>
                  </a:cubicBezTo>
                  <a:cubicBezTo>
                    <a:pt x="1786" y="1298"/>
                    <a:pt x="1798" y="1303"/>
                    <a:pt x="1811" y="1307"/>
                  </a:cubicBezTo>
                  <a:cubicBezTo>
                    <a:pt x="1823" y="1311"/>
                    <a:pt x="1837" y="1315"/>
                    <a:pt x="1851" y="1318"/>
                  </a:cubicBezTo>
                  <a:cubicBezTo>
                    <a:pt x="1860" y="1320"/>
                    <a:pt x="1868" y="1321"/>
                    <a:pt x="1878" y="1323"/>
                  </a:cubicBezTo>
                  <a:cubicBezTo>
                    <a:pt x="1887" y="1324"/>
                    <a:pt x="1896" y="1325"/>
                    <a:pt x="1905" y="1326"/>
                  </a:cubicBezTo>
                  <a:cubicBezTo>
                    <a:pt x="1915" y="1327"/>
                    <a:pt x="1925" y="1328"/>
                    <a:pt x="1934" y="1329"/>
                  </a:cubicBezTo>
                  <a:cubicBezTo>
                    <a:pt x="1944" y="1329"/>
                    <a:pt x="1954" y="1329"/>
                    <a:pt x="1964" y="1329"/>
                  </a:cubicBezTo>
                  <a:cubicBezTo>
                    <a:pt x="1970" y="1329"/>
                    <a:pt x="1976" y="1329"/>
                    <a:pt x="1982" y="1329"/>
                  </a:cubicBezTo>
                  <a:cubicBezTo>
                    <a:pt x="1988" y="1329"/>
                    <a:pt x="1994" y="1329"/>
                    <a:pt x="2000" y="1328"/>
                  </a:cubicBezTo>
                  <a:cubicBezTo>
                    <a:pt x="2007" y="1328"/>
                    <a:pt x="2013" y="1327"/>
                    <a:pt x="2019" y="1327"/>
                  </a:cubicBezTo>
                  <a:cubicBezTo>
                    <a:pt x="2025" y="1327"/>
                    <a:pt x="2031" y="1326"/>
                    <a:pt x="2037" y="1325"/>
                  </a:cubicBezTo>
                  <a:cubicBezTo>
                    <a:pt x="2070" y="1322"/>
                    <a:pt x="2103" y="1316"/>
                    <a:pt x="2135" y="1309"/>
                  </a:cubicBezTo>
                  <a:cubicBezTo>
                    <a:pt x="2167" y="1301"/>
                    <a:pt x="2198" y="1292"/>
                    <a:pt x="2228" y="1281"/>
                  </a:cubicBezTo>
                  <a:cubicBezTo>
                    <a:pt x="2257" y="1270"/>
                    <a:pt x="2285" y="1257"/>
                    <a:pt x="2311" y="1244"/>
                  </a:cubicBezTo>
                  <a:cubicBezTo>
                    <a:pt x="2337" y="1231"/>
                    <a:pt x="2361" y="1216"/>
                    <a:pt x="2382" y="1202"/>
                  </a:cubicBezTo>
                  <a:cubicBezTo>
                    <a:pt x="2392" y="1194"/>
                    <a:pt x="2402" y="1187"/>
                    <a:pt x="2411" y="1180"/>
                  </a:cubicBezTo>
                  <a:cubicBezTo>
                    <a:pt x="2420" y="1172"/>
                    <a:pt x="2429" y="1165"/>
                    <a:pt x="2436" y="1158"/>
                  </a:cubicBezTo>
                  <a:cubicBezTo>
                    <a:pt x="2444" y="1151"/>
                    <a:pt x="2451" y="1144"/>
                    <a:pt x="2457" y="1137"/>
                  </a:cubicBezTo>
                  <a:cubicBezTo>
                    <a:pt x="2463" y="1130"/>
                    <a:pt x="2469" y="1124"/>
                    <a:pt x="2473" y="1118"/>
                  </a:cubicBezTo>
                  <a:cubicBezTo>
                    <a:pt x="2476" y="1115"/>
                    <a:pt x="2478" y="1112"/>
                    <a:pt x="2480" y="1110"/>
                  </a:cubicBezTo>
                  <a:cubicBezTo>
                    <a:pt x="2482" y="1107"/>
                    <a:pt x="2484" y="1104"/>
                    <a:pt x="2485" y="1102"/>
                  </a:cubicBezTo>
                  <a:cubicBezTo>
                    <a:pt x="2487" y="1100"/>
                    <a:pt x="2489" y="1097"/>
                    <a:pt x="2490" y="1095"/>
                  </a:cubicBezTo>
                  <a:cubicBezTo>
                    <a:pt x="2491" y="1093"/>
                    <a:pt x="2492" y="1091"/>
                    <a:pt x="2494" y="1089"/>
                  </a:cubicBezTo>
                  <a:cubicBezTo>
                    <a:pt x="2495" y="1088"/>
                    <a:pt x="2496" y="1086"/>
                    <a:pt x="2497" y="1085"/>
                  </a:cubicBezTo>
                  <a:cubicBezTo>
                    <a:pt x="2497" y="1084"/>
                    <a:pt x="2498" y="1083"/>
                    <a:pt x="2499" y="1082"/>
                  </a:cubicBezTo>
                  <a:cubicBezTo>
                    <a:pt x="2499" y="1081"/>
                    <a:pt x="2500" y="1080"/>
                    <a:pt x="2500" y="1080"/>
                  </a:cubicBezTo>
                  <a:cubicBezTo>
                    <a:pt x="2500" y="1079"/>
                    <a:pt x="2500" y="1079"/>
                    <a:pt x="2500" y="1079"/>
                  </a:cubicBezTo>
                  <a:cubicBezTo>
                    <a:pt x="2500" y="1079"/>
                    <a:pt x="2500" y="1079"/>
                    <a:pt x="2500" y="1080"/>
                  </a:cubicBezTo>
                  <a:cubicBezTo>
                    <a:pt x="2500" y="1080"/>
                    <a:pt x="2499" y="1081"/>
                    <a:pt x="2499" y="1082"/>
                  </a:cubicBezTo>
                  <a:cubicBezTo>
                    <a:pt x="2499" y="1083"/>
                    <a:pt x="2498" y="1084"/>
                    <a:pt x="2498" y="1085"/>
                  </a:cubicBezTo>
                  <a:cubicBezTo>
                    <a:pt x="2497" y="1087"/>
                    <a:pt x="2496" y="1088"/>
                    <a:pt x="2496" y="1090"/>
                  </a:cubicBezTo>
                  <a:cubicBezTo>
                    <a:pt x="2495" y="1092"/>
                    <a:pt x="2494" y="1094"/>
                    <a:pt x="2493" y="1097"/>
                  </a:cubicBezTo>
                  <a:cubicBezTo>
                    <a:pt x="2492" y="1099"/>
                    <a:pt x="2491" y="1102"/>
                    <a:pt x="2490" y="1104"/>
                  </a:cubicBezTo>
                  <a:cubicBezTo>
                    <a:pt x="2488" y="1107"/>
                    <a:pt x="2487" y="1110"/>
                    <a:pt x="2485" y="1113"/>
                  </a:cubicBezTo>
                  <a:cubicBezTo>
                    <a:pt x="2484" y="1116"/>
                    <a:pt x="2482" y="1119"/>
                    <a:pt x="2480" y="1123"/>
                  </a:cubicBezTo>
                  <a:cubicBezTo>
                    <a:pt x="2476" y="1129"/>
                    <a:pt x="2472" y="1137"/>
                    <a:pt x="2467" y="1145"/>
                  </a:cubicBezTo>
                  <a:cubicBezTo>
                    <a:pt x="2462" y="1153"/>
                    <a:pt x="2456" y="1161"/>
                    <a:pt x="2450" y="1170"/>
                  </a:cubicBezTo>
                  <a:cubicBezTo>
                    <a:pt x="2443" y="1178"/>
                    <a:pt x="2436" y="1188"/>
                    <a:pt x="2428" y="1197"/>
                  </a:cubicBezTo>
                  <a:cubicBezTo>
                    <a:pt x="2420" y="1206"/>
                    <a:pt x="2411" y="1216"/>
                    <a:pt x="2402" y="1225"/>
                  </a:cubicBezTo>
                  <a:cubicBezTo>
                    <a:pt x="2383" y="1244"/>
                    <a:pt x="2361" y="1264"/>
                    <a:pt x="2336" y="1282"/>
                  </a:cubicBezTo>
                  <a:cubicBezTo>
                    <a:pt x="2311" y="1301"/>
                    <a:pt x="2284" y="1319"/>
                    <a:pt x="2254" y="1337"/>
                  </a:cubicBezTo>
                  <a:cubicBezTo>
                    <a:pt x="2225" y="1354"/>
                    <a:pt x="2193" y="1370"/>
                    <a:pt x="2160" y="1384"/>
                  </a:cubicBezTo>
                  <a:cubicBezTo>
                    <a:pt x="2127" y="1398"/>
                    <a:pt x="2092" y="1411"/>
                    <a:pt x="2057" y="1421"/>
                  </a:cubicBezTo>
                  <a:cubicBezTo>
                    <a:pt x="2041" y="1426"/>
                    <a:pt x="2025" y="1430"/>
                    <a:pt x="2008" y="1433"/>
                  </a:cubicBezTo>
                  <a:cubicBezTo>
                    <a:pt x="1992" y="1437"/>
                    <a:pt x="1975" y="1440"/>
                    <a:pt x="1959" y="1443"/>
                  </a:cubicBezTo>
                  <a:cubicBezTo>
                    <a:pt x="1942" y="1445"/>
                    <a:pt x="1926" y="1447"/>
                    <a:pt x="1909" y="1449"/>
                  </a:cubicBezTo>
                  <a:cubicBezTo>
                    <a:pt x="1893" y="1450"/>
                    <a:pt x="1876" y="1451"/>
                    <a:pt x="1859" y="1451"/>
                  </a:cubicBezTo>
                  <a:cubicBezTo>
                    <a:pt x="1857" y="1451"/>
                    <a:pt x="1855" y="1451"/>
                    <a:pt x="1853" y="1451"/>
                  </a:cubicBezTo>
                  <a:cubicBezTo>
                    <a:pt x="1851" y="1451"/>
                    <a:pt x="1849" y="1451"/>
                    <a:pt x="1847" y="1451"/>
                  </a:cubicBezTo>
                  <a:cubicBezTo>
                    <a:pt x="1845" y="1451"/>
                    <a:pt x="1843" y="1451"/>
                    <a:pt x="1841" y="1451"/>
                  </a:cubicBezTo>
                  <a:cubicBezTo>
                    <a:pt x="1840" y="1451"/>
                    <a:pt x="1838" y="1451"/>
                    <a:pt x="1836" y="1450"/>
                  </a:cubicBezTo>
                  <a:cubicBezTo>
                    <a:pt x="1824" y="1450"/>
                    <a:pt x="1812" y="1449"/>
                    <a:pt x="1800" y="1448"/>
                  </a:cubicBezTo>
                  <a:cubicBezTo>
                    <a:pt x="1789" y="1447"/>
                    <a:pt x="1777" y="1445"/>
                    <a:pt x="1766" y="1443"/>
                  </a:cubicBezTo>
                  <a:cubicBezTo>
                    <a:pt x="1755" y="1441"/>
                    <a:pt x="1743" y="1439"/>
                    <a:pt x="1732" y="1436"/>
                  </a:cubicBezTo>
                  <a:cubicBezTo>
                    <a:pt x="1721" y="1433"/>
                    <a:pt x="1710" y="1430"/>
                    <a:pt x="1700" y="1426"/>
                  </a:cubicBezTo>
                  <a:cubicBezTo>
                    <a:pt x="1700" y="1432"/>
                    <a:pt x="1700" y="1437"/>
                    <a:pt x="1699" y="1442"/>
                  </a:cubicBezTo>
                  <a:cubicBezTo>
                    <a:pt x="1699" y="1448"/>
                    <a:pt x="1699" y="1452"/>
                    <a:pt x="1699" y="1457"/>
                  </a:cubicBezTo>
                  <a:cubicBezTo>
                    <a:pt x="1699" y="1461"/>
                    <a:pt x="1699" y="1466"/>
                    <a:pt x="1699" y="1470"/>
                  </a:cubicBezTo>
                  <a:cubicBezTo>
                    <a:pt x="1699" y="1474"/>
                    <a:pt x="1699" y="1478"/>
                    <a:pt x="1699" y="1483"/>
                  </a:cubicBezTo>
                  <a:cubicBezTo>
                    <a:pt x="996" y="1482"/>
                    <a:pt x="996" y="1482"/>
                    <a:pt x="996" y="1482"/>
                  </a:cubicBezTo>
                  <a:cubicBezTo>
                    <a:pt x="964" y="1482"/>
                    <a:pt x="964" y="1482"/>
                    <a:pt x="964" y="1482"/>
                  </a:cubicBezTo>
                  <a:cubicBezTo>
                    <a:pt x="925" y="1482"/>
                    <a:pt x="925" y="1482"/>
                    <a:pt x="925" y="1482"/>
                  </a:cubicBezTo>
                  <a:cubicBezTo>
                    <a:pt x="930" y="1485"/>
                    <a:pt x="935" y="1488"/>
                    <a:pt x="940" y="1491"/>
                  </a:cubicBezTo>
                  <a:cubicBezTo>
                    <a:pt x="945" y="1494"/>
                    <a:pt x="950" y="1497"/>
                    <a:pt x="955" y="1500"/>
                  </a:cubicBezTo>
                  <a:cubicBezTo>
                    <a:pt x="960" y="1504"/>
                    <a:pt x="964" y="1507"/>
                    <a:pt x="969" y="1511"/>
                  </a:cubicBezTo>
                  <a:cubicBezTo>
                    <a:pt x="973" y="1514"/>
                    <a:pt x="978" y="1518"/>
                    <a:pt x="982" y="1522"/>
                  </a:cubicBezTo>
                  <a:cubicBezTo>
                    <a:pt x="997" y="1535"/>
                    <a:pt x="1011" y="1550"/>
                    <a:pt x="1024" y="1566"/>
                  </a:cubicBezTo>
                  <a:cubicBezTo>
                    <a:pt x="1036" y="1582"/>
                    <a:pt x="1046" y="1600"/>
                    <a:pt x="1055" y="1618"/>
                  </a:cubicBezTo>
                  <a:cubicBezTo>
                    <a:pt x="1064" y="1637"/>
                    <a:pt x="1071" y="1656"/>
                    <a:pt x="1075" y="1677"/>
                  </a:cubicBezTo>
                  <a:cubicBezTo>
                    <a:pt x="1080" y="1697"/>
                    <a:pt x="1082" y="1719"/>
                    <a:pt x="1082" y="1740"/>
                  </a:cubicBezTo>
                  <a:cubicBezTo>
                    <a:pt x="1082" y="1781"/>
                    <a:pt x="1074" y="1819"/>
                    <a:pt x="1059" y="1853"/>
                  </a:cubicBezTo>
                  <a:cubicBezTo>
                    <a:pt x="1045" y="1888"/>
                    <a:pt x="1023" y="1919"/>
                    <a:pt x="997" y="1946"/>
                  </a:cubicBezTo>
                  <a:cubicBezTo>
                    <a:pt x="971" y="1972"/>
                    <a:pt x="939" y="1993"/>
                    <a:pt x="904" y="2008"/>
                  </a:cubicBezTo>
                  <a:cubicBezTo>
                    <a:pt x="870" y="2023"/>
                    <a:pt x="831" y="2031"/>
                    <a:pt x="791" y="2031"/>
                  </a:cubicBezTo>
                  <a:cubicBezTo>
                    <a:pt x="751" y="2030"/>
                    <a:pt x="713" y="2022"/>
                    <a:pt x="678" y="2008"/>
                  </a:cubicBezTo>
                  <a:cubicBezTo>
                    <a:pt x="644" y="1993"/>
                    <a:pt x="612" y="1971"/>
                    <a:pt x="586" y="1945"/>
                  </a:cubicBezTo>
                  <a:cubicBezTo>
                    <a:pt x="560" y="1919"/>
                    <a:pt x="538" y="1888"/>
                    <a:pt x="524" y="1853"/>
                  </a:cubicBezTo>
                  <a:cubicBezTo>
                    <a:pt x="509" y="1818"/>
                    <a:pt x="501" y="1780"/>
                    <a:pt x="501" y="1740"/>
                  </a:cubicBezTo>
                  <a:cubicBezTo>
                    <a:pt x="501" y="1718"/>
                    <a:pt x="503" y="1697"/>
                    <a:pt x="508" y="1676"/>
                  </a:cubicBezTo>
                  <a:cubicBezTo>
                    <a:pt x="512" y="1656"/>
                    <a:pt x="519" y="1636"/>
                    <a:pt x="528" y="1618"/>
                  </a:cubicBezTo>
                  <a:cubicBezTo>
                    <a:pt x="536" y="1599"/>
                    <a:pt x="547" y="1582"/>
                    <a:pt x="559" y="1566"/>
                  </a:cubicBezTo>
                  <a:cubicBezTo>
                    <a:pt x="571" y="1550"/>
                    <a:pt x="585" y="1535"/>
                    <a:pt x="601" y="1521"/>
                  </a:cubicBezTo>
                  <a:cubicBezTo>
                    <a:pt x="605" y="1518"/>
                    <a:pt x="609" y="1514"/>
                    <a:pt x="614" y="1510"/>
                  </a:cubicBezTo>
                  <a:cubicBezTo>
                    <a:pt x="618" y="1507"/>
                    <a:pt x="623" y="1503"/>
                    <a:pt x="628" y="1500"/>
                  </a:cubicBezTo>
                  <a:cubicBezTo>
                    <a:pt x="633" y="1497"/>
                    <a:pt x="637" y="1494"/>
                    <a:pt x="642" y="1491"/>
                  </a:cubicBezTo>
                  <a:cubicBezTo>
                    <a:pt x="647" y="1488"/>
                    <a:pt x="652" y="1485"/>
                    <a:pt x="658" y="1482"/>
                  </a:cubicBezTo>
                  <a:cubicBezTo>
                    <a:pt x="619" y="1482"/>
                    <a:pt x="619" y="1482"/>
                    <a:pt x="619" y="1482"/>
                  </a:cubicBezTo>
                  <a:cubicBezTo>
                    <a:pt x="586" y="1482"/>
                    <a:pt x="586" y="1482"/>
                    <a:pt x="586" y="1482"/>
                  </a:cubicBezTo>
                  <a:cubicBezTo>
                    <a:pt x="0" y="1482"/>
                    <a:pt x="0" y="1482"/>
                    <a:pt x="0" y="1482"/>
                  </a:cubicBezTo>
                  <a:cubicBezTo>
                    <a:pt x="0" y="1048"/>
                    <a:pt x="0" y="1048"/>
                    <a:pt x="0" y="1048"/>
                  </a:cubicBezTo>
                  <a:cubicBezTo>
                    <a:pt x="15" y="1060"/>
                    <a:pt x="30" y="1071"/>
                    <a:pt x="47" y="1081"/>
                  </a:cubicBezTo>
                  <a:cubicBezTo>
                    <a:pt x="63" y="1091"/>
                    <a:pt x="80" y="1099"/>
                    <a:pt x="98" y="1106"/>
                  </a:cubicBezTo>
                  <a:cubicBezTo>
                    <a:pt x="117" y="1113"/>
                    <a:pt x="135" y="1119"/>
                    <a:pt x="155" y="1122"/>
                  </a:cubicBezTo>
                  <a:cubicBezTo>
                    <a:pt x="174" y="1126"/>
                    <a:pt x="194" y="1128"/>
                    <a:pt x="215" y="1128"/>
                  </a:cubicBezTo>
                  <a:cubicBezTo>
                    <a:pt x="260" y="1128"/>
                    <a:pt x="303" y="1118"/>
                    <a:pt x="343" y="1102"/>
                  </a:cubicBezTo>
                  <a:cubicBezTo>
                    <a:pt x="382" y="1085"/>
                    <a:pt x="418" y="1061"/>
                    <a:pt x="447" y="1031"/>
                  </a:cubicBezTo>
                  <a:cubicBezTo>
                    <a:pt x="477" y="1001"/>
                    <a:pt x="501" y="966"/>
                    <a:pt x="518" y="926"/>
                  </a:cubicBezTo>
                  <a:cubicBezTo>
                    <a:pt x="535" y="887"/>
                    <a:pt x="544" y="844"/>
                    <a:pt x="544" y="798"/>
                  </a:cubicBezTo>
                  <a:cubicBezTo>
                    <a:pt x="544" y="753"/>
                    <a:pt x="535" y="710"/>
                    <a:pt x="518" y="670"/>
                  </a:cubicBezTo>
                  <a:cubicBezTo>
                    <a:pt x="501" y="631"/>
                    <a:pt x="477" y="595"/>
                    <a:pt x="447" y="566"/>
                  </a:cubicBezTo>
                  <a:cubicBezTo>
                    <a:pt x="418" y="536"/>
                    <a:pt x="382" y="512"/>
                    <a:pt x="343" y="495"/>
                  </a:cubicBezTo>
                  <a:cubicBezTo>
                    <a:pt x="303" y="479"/>
                    <a:pt x="260" y="470"/>
                    <a:pt x="215" y="470"/>
                  </a:cubicBezTo>
                  <a:cubicBezTo>
                    <a:pt x="194" y="470"/>
                    <a:pt x="174" y="472"/>
                    <a:pt x="155" y="475"/>
                  </a:cubicBezTo>
                  <a:cubicBezTo>
                    <a:pt x="135" y="479"/>
                    <a:pt x="117" y="484"/>
                    <a:pt x="98" y="491"/>
                  </a:cubicBezTo>
                  <a:cubicBezTo>
                    <a:pt x="80" y="498"/>
                    <a:pt x="63" y="506"/>
                    <a:pt x="47" y="516"/>
                  </a:cubicBezTo>
                  <a:cubicBezTo>
                    <a:pt x="30" y="526"/>
                    <a:pt x="15" y="537"/>
                    <a:pt x="0" y="550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386" y="284"/>
                    <a:pt x="386" y="284"/>
                    <a:pt x="386" y="284"/>
                  </a:cubicBezTo>
                  <a:cubicBezTo>
                    <a:pt x="386" y="203"/>
                    <a:pt x="386" y="203"/>
                    <a:pt x="386" y="203"/>
                  </a:cubicBezTo>
                  <a:cubicBezTo>
                    <a:pt x="0" y="204"/>
                    <a:pt x="0" y="204"/>
                    <a:pt x="0" y="20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FBE00"/>
            </a:solidFill>
            <a:ln w="3175" cap="rnd">
              <a:solidFill>
                <a:srgbClr val="8FBE00"/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94" name="TextBox 93"/>
          <p:cNvSpPr txBox="1"/>
          <p:nvPr/>
        </p:nvSpPr>
        <p:spPr>
          <a:xfrm>
            <a:off x="15276132" y="8773555"/>
            <a:ext cx="1065035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B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19935690" y="6142735"/>
            <a:ext cx="1032975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C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19228679" y="9453159"/>
            <a:ext cx="1132361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D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6096320" y="5496405"/>
            <a:ext cx="1031372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A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3A00DF1-517C-4387-8B19-1265F33F6D8C}"/>
              </a:ext>
            </a:extLst>
          </p:cNvPr>
          <p:cNvSpPr/>
          <p:nvPr/>
        </p:nvSpPr>
        <p:spPr>
          <a:xfrm>
            <a:off x="2755622" y="343839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BEA15DB-C7F3-4CDC-8038-F697E5106B57}"/>
              </a:ext>
            </a:extLst>
          </p:cNvPr>
          <p:cNvSpPr/>
          <p:nvPr/>
        </p:nvSpPr>
        <p:spPr>
          <a:xfrm>
            <a:off x="2755622" y="572956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D1BFF0C-213F-48AD-B241-1A9A9F32F064}"/>
              </a:ext>
            </a:extLst>
          </p:cNvPr>
          <p:cNvSpPr/>
          <p:nvPr/>
        </p:nvSpPr>
        <p:spPr>
          <a:xfrm>
            <a:off x="2755622" y="802850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1AA24B1-45D4-4ED1-BB6B-BA726B1E4E64}"/>
              </a:ext>
            </a:extLst>
          </p:cNvPr>
          <p:cNvSpPr/>
          <p:nvPr/>
        </p:nvSpPr>
        <p:spPr>
          <a:xfrm>
            <a:off x="2755622" y="1042966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D21EFFF4-A057-49D1-A6CC-67951F45BBEC}"/>
              </a:ext>
            </a:extLst>
          </p:cNvPr>
          <p:cNvGrpSpPr/>
          <p:nvPr/>
        </p:nvGrpSpPr>
        <p:grpSpPr>
          <a:xfrm>
            <a:off x="8677370" y="3466965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A3C7A38A-E9A3-41D1-A98B-0C6600D231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2" name="Freeform 9">
              <a:extLst>
                <a:ext uri="{FF2B5EF4-FFF2-40B4-BE49-F238E27FC236}">
                  <a16:creationId xmlns:a16="http://schemas.microsoft.com/office/drawing/2014/main" id="{70C95F42-543A-4301-BCF4-6EB77AD09D81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3" name="Freeform 104">
            <a:extLst>
              <a:ext uri="{FF2B5EF4-FFF2-40B4-BE49-F238E27FC236}">
                <a16:creationId xmlns:a16="http://schemas.microsoft.com/office/drawing/2014/main" id="{EF2F81C9-1CC6-40A5-A302-23696BF10F33}"/>
              </a:ext>
            </a:extLst>
          </p:cNvPr>
          <p:cNvSpPr>
            <a:spLocks noEditPoints="1"/>
          </p:cNvSpPr>
          <p:nvPr/>
        </p:nvSpPr>
        <p:spPr bwMode="auto">
          <a:xfrm>
            <a:off x="9060416" y="10444556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4" name="Freeform 20">
            <a:extLst>
              <a:ext uri="{FF2B5EF4-FFF2-40B4-BE49-F238E27FC236}">
                <a16:creationId xmlns:a16="http://schemas.microsoft.com/office/drawing/2014/main" id="{1E013ACA-FDA2-45A0-ABAA-B7A4C96DD119}"/>
              </a:ext>
            </a:extLst>
          </p:cNvPr>
          <p:cNvSpPr>
            <a:spLocks noEditPoints="1"/>
          </p:cNvSpPr>
          <p:nvPr/>
        </p:nvSpPr>
        <p:spPr bwMode="auto">
          <a:xfrm>
            <a:off x="8746525" y="5875219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8FBE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6" name="Freeform 69">
            <a:extLst>
              <a:ext uri="{FF2B5EF4-FFF2-40B4-BE49-F238E27FC236}">
                <a16:creationId xmlns:a16="http://schemas.microsoft.com/office/drawing/2014/main" id="{17D4D470-E289-4194-A06D-52DBC524E6E7}"/>
              </a:ext>
            </a:extLst>
          </p:cNvPr>
          <p:cNvSpPr>
            <a:spLocks noEditPoints="1"/>
          </p:cNvSpPr>
          <p:nvPr/>
        </p:nvSpPr>
        <p:spPr bwMode="auto">
          <a:xfrm>
            <a:off x="8866703" y="822409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1820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50026" y="7734199"/>
            <a:ext cx="4700016" cy="4668982"/>
          </a:xfrm>
          <a:prstGeom prst="rect">
            <a:avLst/>
          </a:prstGeom>
          <a:solidFill>
            <a:schemeClr val="accent5"/>
          </a:solidFill>
          <a:ln w="19050" cap="rnd">
            <a:solidFill>
              <a:schemeClr val="bg2">
                <a:lumMod val="75000"/>
              </a:schemeClr>
            </a:solidFill>
          </a:ln>
          <a:effectLst/>
          <a:scene3d>
            <a:camera prst="perspectiveLeft" fov="1800000">
              <a:rot lat="1500000" lon="3000000" rev="6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>
              <a:lnSpc>
                <a:spcPct val="88000"/>
              </a:lnSpc>
            </a:pPr>
            <a:r>
              <a:rPr lang="en-US" sz="4800" dirty="0">
                <a:solidFill>
                  <a:srgbClr val="FFFFFF"/>
                </a:solidFill>
                <a:latin typeface="Open Sans Light"/>
              </a:rPr>
              <a:t>COMPONENT</a:t>
            </a:r>
          </a:p>
          <a:p>
            <a:pPr algn="ctr" defTabSz="2438340">
              <a:lnSpc>
                <a:spcPct val="95000"/>
              </a:lnSpc>
              <a:spcAft>
                <a:spcPts val="1600"/>
              </a:spcAft>
            </a:pPr>
            <a:r>
              <a:rPr lang="en-US" sz="8000" dirty="0">
                <a:solidFill>
                  <a:srgbClr val="FFFFFF"/>
                </a:solidFill>
                <a:latin typeface="Open Sans Light"/>
              </a:rPr>
              <a:t>02</a:t>
            </a:r>
          </a:p>
        </p:txBody>
      </p:sp>
      <p:sp>
        <p:nvSpPr>
          <p:cNvPr id="3" name="Rectangle 2"/>
          <p:cNvSpPr/>
          <p:nvPr/>
        </p:nvSpPr>
        <p:spPr>
          <a:xfrm>
            <a:off x="10820060" y="7746899"/>
            <a:ext cx="4700016" cy="4668982"/>
          </a:xfrm>
          <a:prstGeom prst="rect">
            <a:avLst/>
          </a:prstGeom>
          <a:solidFill>
            <a:schemeClr val="accent4"/>
          </a:solidFill>
          <a:ln w="19050" cap="rnd">
            <a:solidFill>
              <a:schemeClr val="accent4">
                <a:lumMod val="75000"/>
              </a:schemeClr>
            </a:solidFill>
          </a:ln>
          <a:effectLst/>
          <a:scene3d>
            <a:camera prst="perspectiveLeft" fov="1800000">
              <a:rot lat="1500000" lon="18600000" rev="2154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>
              <a:lnSpc>
                <a:spcPct val="88000"/>
              </a:lnSpc>
            </a:pPr>
            <a:r>
              <a:rPr lang="en-US" sz="4800" dirty="0">
                <a:solidFill>
                  <a:srgbClr val="FFFFFF"/>
                </a:solidFill>
                <a:latin typeface="Open Sans Light"/>
              </a:rPr>
              <a:t>COMPONENT</a:t>
            </a:r>
          </a:p>
          <a:p>
            <a:pPr algn="ctr" defTabSz="2438340">
              <a:lnSpc>
                <a:spcPct val="95000"/>
              </a:lnSpc>
              <a:spcAft>
                <a:spcPts val="1600"/>
              </a:spcAft>
            </a:pPr>
            <a:r>
              <a:rPr lang="en-US" sz="8000" dirty="0">
                <a:solidFill>
                  <a:srgbClr val="FFFFFF"/>
                </a:solidFill>
                <a:latin typeface="Open Sans Light"/>
              </a:rPr>
              <a:t>01</a:t>
            </a:r>
          </a:p>
        </p:txBody>
      </p:sp>
      <p:sp>
        <p:nvSpPr>
          <p:cNvPr id="5" name="Rectangle 4"/>
          <p:cNvSpPr/>
          <p:nvPr/>
        </p:nvSpPr>
        <p:spPr>
          <a:xfrm>
            <a:off x="9377382" y="5043452"/>
            <a:ext cx="4425696" cy="4425696"/>
          </a:xfrm>
          <a:prstGeom prst="rect">
            <a:avLst/>
          </a:prstGeom>
          <a:solidFill>
            <a:schemeClr val="accent1"/>
          </a:solidFill>
          <a:ln w="19050" cap="rnd">
            <a:solidFill>
              <a:schemeClr val="accent1">
                <a:lumMod val="75000"/>
              </a:schemeClr>
            </a:solidFill>
          </a:ln>
          <a:effectLst/>
          <a:scene3d>
            <a:camera prst="perspectiveHeroicExtremeRightFacing" fov="4740000">
              <a:rot lat="19104000" lon="17820000" rev="4272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>
              <a:lnSpc>
                <a:spcPct val="88000"/>
              </a:lnSpc>
            </a:pPr>
            <a:r>
              <a:rPr lang="en-US" sz="4800" dirty="0">
                <a:solidFill>
                  <a:srgbClr val="FFFFFF"/>
                </a:solidFill>
                <a:latin typeface="Open Sans Light"/>
              </a:rPr>
              <a:t>COMPONENT</a:t>
            </a:r>
          </a:p>
          <a:p>
            <a:pPr algn="ctr" defTabSz="2438340">
              <a:lnSpc>
                <a:spcPct val="95000"/>
              </a:lnSpc>
              <a:spcAft>
                <a:spcPts val="1600"/>
              </a:spcAft>
            </a:pPr>
            <a:r>
              <a:rPr lang="en-US" sz="8000" dirty="0">
                <a:solidFill>
                  <a:srgbClr val="FFFFFF"/>
                </a:solidFill>
                <a:latin typeface="Open Sans Light"/>
              </a:rPr>
              <a:t>03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008833" y="8150462"/>
            <a:ext cx="5519936" cy="225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endParaRPr lang="en-US" sz="8000" dirty="0">
              <a:solidFill>
                <a:srgbClr val="57565A"/>
              </a:solidFill>
              <a:latin typeface="Open Sans Light"/>
            </a:endParaRPr>
          </a:p>
          <a:p>
            <a:pPr defTabSz="2438340">
              <a:lnSpc>
                <a:spcPts val="3400"/>
              </a:lnSpc>
            </a:pP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Lorem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ipsum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dolor sit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amet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,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consectetur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adipiscing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elit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Duis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ultrices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at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nibh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a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malesuada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Etiam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euismod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semper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suscipit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.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80011" y="8150462"/>
            <a:ext cx="5519936" cy="225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endParaRPr lang="en-US" sz="8000" dirty="0">
              <a:solidFill>
                <a:srgbClr val="57565A"/>
              </a:solidFill>
              <a:latin typeface="Open Sans Light"/>
            </a:endParaRPr>
          </a:p>
          <a:p>
            <a:pPr algn="r" defTabSz="2438340">
              <a:lnSpc>
                <a:spcPts val="3400"/>
              </a:lnSpc>
            </a:pP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Lorem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ipsum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dolor sit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amet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,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consectetur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adipiscing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elit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Duis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ultrices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at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nibh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a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malesuada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Etiam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400" dirty="0" err="1"/>
              <a:t>euismod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semper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suscipit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.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6361012" y="3693163"/>
            <a:ext cx="5519936" cy="225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endParaRPr lang="en-US" sz="8000" dirty="0">
              <a:solidFill>
                <a:srgbClr val="57565A"/>
              </a:solidFill>
              <a:latin typeface="Open Sans Light"/>
            </a:endParaRPr>
          </a:p>
          <a:p>
            <a:pPr defTabSz="2438340">
              <a:lnSpc>
                <a:spcPts val="3400"/>
              </a:lnSpc>
            </a:pP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Lorem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ipsum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dolor sit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amet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,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consectetur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adipiscing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elit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Duis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ultrices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at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nibh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a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malesuada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Etiam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euismod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 semper </a:t>
            </a:r>
            <a:r>
              <a:rPr lang="en-US" sz="2800" dirty="0" err="1">
                <a:solidFill>
                  <a:srgbClr val="57565A"/>
                </a:solidFill>
                <a:latin typeface="Open Sans Light"/>
              </a:rPr>
              <a:t>suscipit</a:t>
            </a:r>
            <a:r>
              <a:rPr lang="en-US" sz="2800" dirty="0">
                <a:solidFill>
                  <a:srgbClr val="57565A"/>
                </a:solidFill>
                <a:latin typeface="Open Sans Light"/>
              </a:rPr>
              <a:t>. </a:t>
            </a:r>
          </a:p>
        </p:txBody>
      </p:sp>
      <p:sp>
        <p:nvSpPr>
          <p:cNvPr id="45" name="Oval 6"/>
          <p:cNvSpPr>
            <a:spLocks noChangeArrowheads="1"/>
          </p:cNvSpPr>
          <p:nvPr/>
        </p:nvSpPr>
        <p:spPr bwMode="auto">
          <a:xfrm>
            <a:off x="14290499" y="4460865"/>
            <a:ext cx="1495946" cy="1495946"/>
          </a:xfrm>
          <a:prstGeom prst="ellipse">
            <a:avLst/>
          </a:prstGeom>
          <a:solidFill>
            <a:srgbClr val="88B103"/>
          </a:solidFill>
          <a:ln w="15875">
            <a:solidFill>
              <a:schemeClr val="accent1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7" name="Oval 10"/>
          <p:cNvSpPr>
            <a:spLocks noChangeArrowheads="1"/>
          </p:cNvSpPr>
          <p:nvPr/>
        </p:nvSpPr>
        <p:spPr bwMode="auto">
          <a:xfrm>
            <a:off x="15150285" y="8601923"/>
            <a:ext cx="1495946" cy="1495946"/>
          </a:xfrm>
          <a:prstGeom prst="ellipse">
            <a:avLst/>
          </a:prstGeom>
          <a:solidFill>
            <a:srgbClr val="3BB2BB"/>
          </a:solidFill>
          <a:ln w="15875">
            <a:solidFill>
              <a:schemeClr val="accent4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9" name="Oval 17"/>
          <p:cNvSpPr>
            <a:spLocks noChangeArrowheads="1"/>
          </p:cNvSpPr>
          <p:nvPr/>
        </p:nvSpPr>
        <p:spPr bwMode="auto">
          <a:xfrm>
            <a:off x="6565631" y="8632379"/>
            <a:ext cx="1495946" cy="1495946"/>
          </a:xfrm>
          <a:prstGeom prst="ellipse">
            <a:avLst/>
          </a:prstGeom>
          <a:solidFill>
            <a:srgbClr val="99EB3A"/>
          </a:solidFill>
          <a:ln w="15875">
            <a:solidFill>
              <a:schemeClr val="bg2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12922345" y="5223218"/>
            <a:ext cx="1352882" cy="1628384"/>
          </a:xfrm>
          <a:custGeom>
            <a:avLst/>
            <a:gdLst>
              <a:gd name="connsiteX0" fmla="*/ 0 w 1960644"/>
              <a:gd name="connsiteY0" fmla="*/ 0 h 2016224"/>
              <a:gd name="connsiteX1" fmla="*/ 1960644 w 1960644"/>
              <a:gd name="connsiteY1" fmla="*/ 0 h 2016224"/>
              <a:gd name="connsiteX2" fmla="*/ 1960644 w 1960644"/>
              <a:gd name="connsiteY2" fmla="*/ 2016224 h 2016224"/>
              <a:gd name="connsiteX3" fmla="*/ 0 w 1960644"/>
              <a:gd name="connsiteY3" fmla="*/ 2016224 h 2016224"/>
              <a:gd name="connsiteX4" fmla="*/ 0 w 1960644"/>
              <a:gd name="connsiteY4" fmla="*/ 0 h 2016224"/>
              <a:gd name="connsiteX0" fmla="*/ 0 w 1963929"/>
              <a:gd name="connsiteY0" fmla="*/ 0 h 2016224"/>
              <a:gd name="connsiteX1" fmla="*/ 1960644 w 1963929"/>
              <a:gd name="connsiteY1" fmla="*/ 0 h 2016224"/>
              <a:gd name="connsiteX2" fmla="*/ 1963929 w 1963929"/>
              <a:gd name="connsiteY2" fmla="*/ 1741156 h 2016224"/>
              <a:gd name="connsiteX3" fmla="*/ 1960644 w 1963929"/>
              <a:gd name="connsiteY3" fmla="*/ 2016224 h 2016224"/>
              <a:gd name="connsiteX4" fmla="*/ 0 w 1963929"/>
              <a:gd name="connsiteY4" fmla="*/ 2016224 h 2016224"/>
              <a:gd name="connsiteX5" fmla="*/ 0 w 1963929"/>
              <a:gd name="connsiteY5" fmla="*/ 0 h 2016224"/>
              <a:gd name="connsiteX0" fmla="*/ 1960644 w 2052084"/>
              <a:gd name="connsiteY0" fmla="*/ 2016224 h 2107664"/>
              <a:gd name="connsiteX1" fmla="*/ 0 w 2052084"/>
              <a:gd name="connsiteY1" fmla="*/ 2016224 h 2107664"/>
              <a:gd name="connsiteX2" fmla="*/ 0 w 2052084"/>
              <a:gd name="connsiteY2" fmla="*/ 0 h 2107664"/>
              <a:gd name="connsiteX3" fmla="*/ 1960644 w 2052084"/>
              <a:gd name="connsiteY3" fmla="*/ 0 h 2107664"/>
              <a:gd name="connsiteX4" fmla="*/ 1963929 w 2052084"/>
              <a:gd name="connsiteY4" fmla="*/ 1741156 h 2107664"/>
              <a:gd name="connsiteX5" fmla="*/ 2052084 w 2052084"/>
              <a:gd name="connsiteY5" fmla="*/ 2107664 h 2107664"/>
              <a:gd name="connsiteX0" fmla="*/ 1960644 w 1963929"/>
              <a:gd name="connsiteY0" fmla="*/ 2016224 h 2016224"/>
              <a:gd name="connsiteX1" fmla="*/ 0 w 1963929"/>
              <a:gd name="connsiteY1" fmla="*/ 2016224 h 2016224"/>
              <a:gd name="connsiteX2" fmla="*/ 0 w 1963929"/>
              <a:gd name="connsiteY2" fmla="*/ 0 h 2016224"/>
              <a:gd name="connsiteX3" fmla="*/ 1960644 w 1963929"/>
              <a:gd name="connsiteY3" fmla="*/ 0 h 2016224"/>
              <a:gd name="connsiteX4" fmla="*/ 1963929 w 1963929"/>
              <a:gd name="connsiteY4" fmla="*/ 1741156 h 2016224"/>
              <a:gd name="connsiteX0" fmla="*/ 1960644 w 1960644"/>
              <a:gd name="connsiteY0" fmla="*/ 2016224 h 2016224"/>
              <a:gd name="connsiteX1" fmla="*/ 0 w 1960644"/>
              <a:gd name="connsiteY1" fmla="*/ 2016224 h 2016224"/>
              <a:gd name="connsiteX2" fmla="*/ 0 w 1960644"/>
              <a:gd name="connsiteY2" fmla="*/ 0 h 2016224"/>
              <a:gd name="connsiteX3" fmla="*/ 1960644 w 1960644"/>
              <a:gd name="connsiteY3" fmla="*/ 0 h 2016224"/>
              <a:gd name="connsiteX0" fmla="*/ 0 w 1960644"/>
              <a:gd name="connsiteY0" fmla="*/ 2016224 h 2016224"/>
              <a:gd name="connsiteX1" fmla="*/ 0 w 1960644"/>
              <a:gd name="connsiteY1" fmla="*/ 0 h 2016224"/>
              <a:gd name="connsiteX2" fmla="*/ 1960644 w 1960644"/>
              <a:gd name="connsiteY2" fmla="*/ 0 h 2016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0644" h="2016224">
                <a:moveTo>
                  <a:pt x="0" y="2016224"/>
                </a:moveTo>
                <a:lnTo>
                  <a:pt x="0" y="0"/>
                </a:lnTo>
                <a:lnTo>
                  <a:pt x="1960644" y="0"/>
                </a:lnTo>
              </a:path>
            </a:pathLst>
          </a:cu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Open Sans Light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>
            <a:off x="14637839" y="9380352"/>
            <a:ext cx="484738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8048663" y="9380352"/>
            <a:ext cx="484738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5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Animated, easily edited cube </a:t>
            </a:r>
            <a:r>
              <a:rPr lang="en-US" dirty="0" err="1"/>
              <a:t>infographic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B8726C7-3EAF-4D78-9655-11920995348C}"/>
              </a:ext>
            </a:extLst>
          </p:cNvPr>
          <p:cNvGrpSpPr/>
          <p:nvPr/>
        </p:nvGrpSpPr>
        <p:grpSpPr>
          <a:xfrm>
            <a:off x="14735375" y="4659799"/>
            <a:ext cx="767016" cy="1105815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275F1788-BE1F-41ED-824E-BE2046732A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84503365-206A-4EBD-86FC-2A7E11D25C8D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4" name="Freeform 149">
            <a:extLst>
              <a:ext uri="{FF2B5EF4-FFF2-40B4-BE49-F238E27FC236}">
                <a16:creationId xmlns:a16="http://schemas.microsoft.com/office/drawing/2014/main" id="{8EDC40C8-53D5-4F9C-91B9-89389674BA97}"/>
              </a:ext>
            </a:extLst>
          </p:cNvPr>
          <p:cNvSpPr>
            <a:spLocks noEditPoints="1"/>
          </p:cNvSpPr>
          <p:nvPr/>
        </p:nvSpPr>
        <p:spPr bwMode="auto">
          <a:xfrm>
            <a:off x="30365241" y="3521194"/>
            <a:ext cx="378284" cy="485970"/>
          </a:xfrm>
          <a:custGeom>
            <a:avLst/>
            <a:gdLst>
              <a:gd name="T0" fmla="*/ 80 w 161"/>
              <a:gd name="T1" fmla="*/ 0 h 208"/>
              <a:gd name="T2" fmla="*/ 0 w 161"/>
              <a:gd name="T3" fmla="*/ 208 h 208"/>
              <a:gd name="T4" fmla="*/ 122 w 161"/>
              <a:gd name="T5" fmla="*/ 128 h 208"/>
              <a:gd name="T6" fmla="*/ 134 w 161"/>
              <a:gd name="T7" fmla="*/ 71 h 208"/>
              <a:gd name="T8" fmla="*/ 50 w 161"/>
              <a:gd name="T9" fmla="*/ 156 h 208"/>
              <a:gd name="T10" fmla="*/ 47 w 161"/>
              <a:gd name="T11" fmla="*/ 165 h 208"/>
              <a:gd name="T12" fmla="*/ 42 w 161"/>
              <a:gd name="T13" fmla="*/ 162 h 208"/>
              <a:gd name="T14" fmla="*/ 36 w 161"/>
              <a:gd name="T15" fmla="*/ 164 h 208"/>
              <a:gd name="T16" fmla="*/ 33 w 161"/>
              <a:gd name="T17" fmla="*/ 155 h 208"/>
              <a:gd name="T18" fmla="*/ 41 w 161"/>
              <a:gd name="T19" fmla="*/ 149 h 208"/>
              <a:gd name="T20" fmla="*/ 44 w 161"/>
              <a:gd name="T21" fmla="*/ 154 h 208"/>
              <a:gd name="T22" fmla="*/ 50 w 161"/>
              <a:gd name="T23" fmla="*/ 156 h 208"/>
              <a:gd name="T24" fmla="*/ 67 w 161"/>
              <a:gd name="T25" fmla="*/ 164 h 208"/>
              <a:gd name="T26" fmla="*/ 66 w 161"/>
              <a:gd name="T27" fmla="*/ 165 h 208"/>
              <a:gd name="T28" fmla="*/ 56 w 161"/>
              <a:gd name="T29" fmla="*/ 165 h 208"/>
              <a:gd name="T30" fmla="*/ 53 w 161"/>
              <a:gd name="T31" fmla="*/ 156 h 208"/>
              <a:gd name="T32" fmla="*/ 59 w 161"/>
              <a:gd name="T33" fmla="*/ 154 h 208"/>
              <a:gd name="T34" fmla="*/ 62 w 161"/>
              <a:gd name="T35" fmla="*/ 149 h 208"/>
              <a:gd name="T36" fmla="*/ 70 w 161"/>
              <a:gd name="T37" fmla="*/ 155 h 208"/>
              <a:gd name="T38" fmla="*/ 85 w 161"/>
              <a:gd name="T39" fmla="*/ 159 h 208"/>
              <a:gd name="T40" fmla="*/ 86 w 161"/>
              <a:gd name="T41" fmla="*/ 165 h 208"/>
              <a:gd name="T42" fmla="*/ 76 w 161"/>
              <a:gd name="T43" fmla="*/ 165 h 208"/>
              <a:gd name="T44" fmla="*/ 77 w 161"/>
              <a:gd name="T45" fmla="*/ 159 h 208"/>
              <a:gd name="T46" fmla="*/ 73 w 161"/>
              <a:gd name="T47" fmla="*/ 154 h 208"/>
              <a:gd name="T48" fmla="*/ 81 w 161"/>
              <a:gd name="T49" fmla="*/ 149 h 208"/>
              <a:gd name="T50" fmla="*/ 89 w 161"/>
              <a:gd name="T51" fmla="*/ 154 h 208"/>
              <a:gd name="T52" fmla="*/ 108 w 161"/>
              <a:gd name="T53" fmla="*/ 156 h 208"/>
              <a:gd name="T54" fmla="*/ 105 w 161"/>
              <a:gd name="T55" fmla="*/ 165 h 208"/>
              <a:gd name="T56" fmla="*/ 100 w 161"/>
              <a:gd name="T57" fmla="*/ 162 h 208"/>
              <a:gd name="T58" fmla="*/ 94 w 161"/>
              <a:gd name="T59" fmla="*/ 164 h 208"/>
              <a:gd name="T60" fmla="*/ 91 w 161"/>
              <a:gd name="T61" fmla="*/ 155 h 208"/>
              <a:gd name="T62" fmla="*/ 99 w 161"/>
              <a:gd name="T63" fmla="*/ 149 h 208"/>
              <a:gd name="T64" fmla="*/ 102 w 161"/>
              <a:gd name="T65" fmla="*/ 154 h 208"/>
              <a:gd name="T66" fmla="*/ 108 w 161"/>
              <a:gd name="T67" fmla="*/ 156 h 208"/>
              <a:gd name="T68" fmla="*/ 124 w 161"/>
              <a:gd name="T69" fmla="*/ 165 h 208"/>
              <a:gd name="T70" fmla="*/ 115 w 161"/>
              <a:gd name="T71" fmla="*/ 165 h 208"/>
              <a:gd name="T72" fmla="*/ 115 w 161"/>
              <a:gd name="T73" fmla="*/ 159 h 208"/>
              <a:gd name="T74" fmla="*/ 111 w 161"/>
              <a:gd name="T75" fmla="*/ 154 h 208"/>
              <a:gd name="T76" fmla="*/ 119 w 161"/>
              <a:gd name="T77" fmla="*/ 149 h 208"/>
              <a:gd name="T78" fmla="*/ 127 w 161"/>
              <a:gd name="T79" fmla="*/ 154 h 208"/>
              <a:gd name="T80" fmla="*/ 123 w 161"/>
              <a:gd name="T81" fmla="*/ 159 h 208"/>
              <a:gd name="T82" fmla="*/ 90 w 161"/>
              <a:gd name="T83" fmla="*/ 102 h 208"/>
              <a:gd name="T84" fmla="*/ 116 w 161"/>
              <a:gd name="T85" fmla="*/ 82 h 208"/>
              <a:gd name="T86" fmla="*/ 117 w 161"/>
              <a:gd name="T87" fmla="*/ 62 h 208"/>
              <a:gd name="T88" fmla="*/ 97 w 161"/>
              <a:gd name="T89" fmla="*/ 48 h 208"/>
              <a:gd name="T90" fmla="*/ 84 w 161"/>
              <a:gd name="T91" fmla="*/ 47 h 208"/>
              <a:gd name="T92" fmla="*/ 66 w 161"/>
              <a:gd name="T93" fmla="*/ 75 h 208"/>
              <a:gd name="T94" fmla="*/ 62 w 161"/>
              <a:gd name="T95" fmla="*/ 102 h 208"/>
              <a:gd name="T96" fmla="*/ 62 w 161"/>
              <a:gd name="T97" fmla="*/ 102 h 208"/>
              <a:gd name="T98" fmla="*/ 62 w 161"/>
              <a:gd name="T99" fmla="*/ 68 h 208"/>
              <a:gd name="T100" fmla="*/ 56 w 161"/>
              <a:gd name="T101" fmla="*/ 98 h 208"/>
              <a:gd name="T102" fmla="*/ 44 w 161"/>
              <a:gd name="T103" fmla="*/ 68 h 208"/>
              <a:gd name="T104" fmla="*/ 44 w 161"/>
              <a:gd name="T105" fmla="*/ 102 h 208"/>
              <a:gd name="T106" fmla="*/ 64 w 161"/>
              <a:gd name="T107" fmla="*/ 98 h 208"/>
              <a:gd name="T108" fmla="*/ 58 w 161"/>
              <a:gd name="T109" fmla="*/ 7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208">
                <a:moveTo>
                  <a:pt x="122" y="128"/>
                </a:moveTo>
                <a:cubicBezTo>
                  <a:pt x="140" y="115"/>
                  <a:pt x="151" y="94"/>
                  <a:pt x="151" y="71"/>
                </a:cubicBezTo>
                <a:cubicBezTo>
                  <a:pt x="151" y="31"/>
                  <a:pt x="120" y="0"/>
                  <a:pt x="80" y="0"/>
                </a:cubicBezTo>
                <a:cubicBezTo>
                  <a:pt x="41" y="0"/>
                  <a:pt x="9" y="31"/>
                  <a:pt x="9" y="71"/>
                </a:cubicBezTo>
                <a:cubicBezTo>
                  <a:pt x="9" y="94"/>
                  <a:pt x="21" y="115"/>
                  <a:pt x="39" y="128"/>
                </a:cubicBezTo>
                <a:cubicBezTo>
                  <a:pt x="0" y="208"/>
                  <a:pt x="0" y="208"/>
                  <a:pt x="0" y="208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161" y="208"/>
                  <a:pt x="161" y="208"/>
                  <a:pt x="161" y="208"/>
                </a:cubicBezTo>
                <a:lnTo>
                  <a:pt x="122" y="128"/>
                </a:lnTo>
                <a:close/>
                <a:moveTo>
                  <a:pt x="27" y="71"/>
                </a:moveTo>
                <a:cubicBezTo>
                  <a:pt x="27" y="41"/>
                  <a:pt x="51" y="17"/>
                  <a:pt x="80" y="17"/>
                </a:cubicBezTo>
                <a:cubicBezTo>
                  <a:pt x="110" y="17"/>
                  <a:pt x="134" y="41"/>
                  <a:pt x="134" y="71"/>
                </a:cubicBezTo>
                <a:cubicBezTo>
                  <a:pt x="134" y="100"/>
                  <a:pt x="110" y="124"/>
                  <a:pt x="80" y="124"/>
                </a:cubicBezTo>
                <a:cubicBezTo>
                  <a:pt x="51" y="124"/>
                  <a:pt x="27" y="100"/>
                  <a:pt x="27" y="71"/>
                </a:cubicBezTo>
                <a:close/>
                <a:moveTo>
                  <a:pt x="50" y="156"/>
                </a:moveTo>
                <a:cubicBezTo>
                  <a:pt x="46" y="159"/>
                  <a:pt x="46" y="159"/>
                  <a:pt x="46" y="159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48" y="165"/>
                  <a:pt x="48" y="165"/>
                  <a:pt x="47" y="165"/>
                </a:cubicBezTo>
                <a:cubicBezTo>
                  <a:pt x="47" y="165"/>
                  <a:pt x="47" y="165"/>
                  <a:pt x="47" y="165"/>
                </a:cubicBezTo>
                <a:cubicBezTo>
                  <a:pt x="47" y="165"/>
                  <a:pt x="47" y="165"/>
                  <a:pt x="46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8" y="165"/>
                  <a:pt x="38" y="165"/>
                  <a:pt x="38" y="165"/>
                </a:cubicBezTo>
                <a:cubicBezTo>
                  <a:pt x="37" y="166"/>
                  <a:pt x="37" y="166"/>
                  <a:pt x="37" y="165"/>
                </a:cubicBezTo>
                <a:cubicBezTo>
                  <a:pt x="36" y="165"/>
                  <a:pt x="36" y="165"/>
                  <a:pt x="36" y="164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3" y="156"/>
                  <a:pt x="33" y="155"/>
                  <a:pt x="33" y="155"/>
                </a:cubicBezTo>
                <a:cubicBezTo>
                  <a:pt x="33" y="155"/>
                  <a:pt x="34" y="154"/>
                  <a:pt x="34" y="154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41" y="149"/>
                  <a:pt x="41" y="149"/>
                  <a:pt x="41" y="149"/>
                </a:cubicBezTo>
                <a:cubicBezTo>
                  <a:pt x="41" y="149"/>
                  <a:pt x="42" y="149"/>
                  <a:pt x="42" y="149"/>
                </a:cubicBezTo>
                <a:cubicBezTo>
                  <a:pt x="42" y="149"/>
                  <a:pt x="43" y="149"/>
                  <a:pt x="43" y="149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54"/>
                  <a:pt x="51" y="155"/>
                  <a:pt x="51" y="155"/>
                </a:cubicBezTo>
                <a:cubicBezTo>
                  <a:pt x="51" y="155"/>
                  <a:pt x="51" y="156"/>
                  <a:pt x="50" y="156"/>
                </a:cubicBezTo>
                <a:close/>
                <a:moveTo>
                  <a:pt x="70" y="156"/>
                </a:moveTo>
                <a:cubicBezTo>
                  <a:pt x="65" y="159"/>
                  <a:pt x="65" y="159"/>
                  <a:pt x="65" y="159"/>
                </a:cubicBezTo>
                <a:cubicBezTo>
                  <a:pt x="67" y="164"/>
                  <a:pt x="67" y="164"/>
                  <a:pt x="67" y="164"/>
                </a:cubicBezTo>
                <a:cubicBezTo>
                  <a:pt x="67" y="165"/>
                  <a:pt x="67" y="165"/>
                  <a:pt x="67" y="165"/>
                </a:cubicBezTo>
                <a:cubicBezTo>
                  <a:pt x="67" y="165"/>
                  <a:pt x="66" y="165"/>
                  <a:pt x="66" y="165"/>
                </a:cubicBezTo>
                <a:cubicBezTo>
                  <a:pt x="66" y="165"/>
                  <a:pt x="66" y="165"/>
                  <a:pt x="66" y="165"/>
                </a:cubicBezTo>
                <a:cubicBezTo>
                  <a:pt x="61" y="162"/>
                  <a:pt x="61" y="162"/>
                  <a:pt x="61" y="162"/>
                </a:cubicBezTo>
                <a:cubicBezTo>
                  <a:pt x="57" y="165"/>
                  <a:pt x="57" y="165"/>
                  <a:pt x="57" y="165"/>
                </a:cubicBezTo>
                <a:cubicBezTo>
                  <a:pt x="57" y="166"/>
                  <a:pt x="56" y="166"/>
                  <a:pt x="56" y="165"/>
                </a:cubicBezTo>
                <a:cubicBezTo>
                  <a:pt x="56" y="165"/>
                  <a:pt x="56" y="165"/>
                  <a:pt x="56" y="164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3" y="156"/>
                  <a:pt x="53" y="156"/>
                  <a:pt x="53" y="156"/>
                </a:cubicBezTo>
                <a:cubicBezTo>
                  <a:pt x="53" y="156"/>
                  <a:pt x="52" y="155"/>
                  <a:pt x="53" y="155"/>
                </a:cubicBezTo>
                <a:cubicBezTo>
                  <a:pt x="53" y="155"/>
                  <a:pt x="53" y="154"/>
                  <a:pt x="53" y="154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9" y="154"/>
                  <a:pt x="69" y="154"/>
                  <a:pt x="69" y="154"/>
                </a:cubicBezTo>
                <a:cubicBezTo>
                  <a:pt x="70" y="154"/>
                  <a:pt x="70" y="155"/>
                  <a:pt x="70" y="155"/>
                </a:cubicBezTo>
                <a:cubicBezTo>
                  <a:pt x="70" y="155"/>
                  <a:pt x="70" y="156"/>
                  <a:pt x="70" y="156"/>
                </a:cubicBezTo>
                <a:close/>
                <a:moveTo>
                  <a:pt x="89" y="156"/>
                </a:moveTo>
                <a:cubicBezTo>
                  <a:pt x="85" y="159"/>
                  <a:pt x="85" y="159"/>
                  <a:pt x="85" y="159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76" y="166"/>
                  <a:pt x="76" y="166"/>
                  <a:pt x="75" y="165"/>
                </a:cubicBezTo>
                <a:cubicBezTo>
                  <a:pt x="75" y="165"/>
                  <a:pt x="75" y="165"/>
                  <a:pt x="75" y="164"/>
                </a:cubicBezTo>
                <a:cubicBezTo>
                  <a:pt x="77" y="159"/>
                  <a:pt x="77" y="159"/>
                  <a:pt x="77" y="159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6"/>
                  <a:pt x="72" y="155"/>
                  <a:pt x="72" y="155"/>
                </a:cubicBezTo>
                <a:cubicBezTo>
                  <a:pt x="72" y="155"/>
                  <a:pt x="72" y="154"/>
                  <a:pt x="73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49"/>
                  <a:pt x="80" y="149"/>
                  <a:pt x="81" y="149"/>
                </a:cubicBezTo>
                <a:cubicBezTo>
                  <a:pt x="81" y="149"/>
                  <a:pt x="81" y="149"/>
                  <a:pt x="81" y="149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89" y="154"/>
                  <a:pt x="89" y="155"/>
                  <a:pt x="89" y="155"/>
                </a:cubicBezTo>
                <a:cubicBezTo>
                  <a:pt x="90" y="155"/>
                  <a:pt x="89" y="156"/>
                  <a:pt x="89" y="156"/>
                </a:cubicBezTo>
                <a:close/>
                <a:moveTo>
                  <a:pt x="108" y="156"/>
                </a:moveTo>
                <a:cubicBezTo>
                  <a:pt x="104" y="159"/>
                  <a:pt x="104" y="159"/>
                  <a:pt x="104" y="159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5"/>
                  <a:pt x="106" y="165"/>
                  <a:pt x="105" y="165"/>
                </a:cubicBezTo>
                <a:cubicBezTo>
                  <a:pt x="105" y="165"/>
                  <a:pt x="105" y="165"/>
                  <a:pt x="105" y="165"/>
                </a:cubicBezTo>
                <a:cubicBezTo>
                  <a:pt x="105" y="165"/>
                  <a:pt x="105" y="165"/>
                  <a:pt x="104" y="165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96" y="165"/>
                  <a:pt x="96" y="165"/>
                  <a:pt x="96" y="165"/>
                </a:cubicBezTo>
                <a:cubicBezTo>
                  <a:pt x="95" y="166"/>
                  <a:pt x="95" y="166"/>
                  <a:pt x="95" y="165"/>
                </a:cubicBezTo>
                <a:cubicBezTo>
                  <a:pt x="94" y="165"/>
                  <a:pt x="94" y="165"/>
                  <a:pt x="94" y="164"/>
                </a:cubicBezTo>
                <a:cubicBezTo>
                  <a:pt x="96" y="159"/>
                  <a:pt x="96" y="159"/>
                  <a:pt x="96" y="159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1" y="156"/>
                  <a:pt x="91" y="155"/>
                  <a:pt x="91" y="155"/>
                </a:cubicBezTo>
                <a:cubicBezTo>
                  <a:pt x="91" y="155"/>
                  <a:pt x="92" y="154"/>
                  <a:pt x="92" y="154"/>
                </a:cubicBezTo>
                <a:cubicBezTo>
                  <a:pt x="98" y="154"/>
                  <a:pt x="98" y="154"/>
                  <a:pt x="98" y="154"/>
                </a:cubicBezTo>
                <a:cubicBezTo>
                  <a:pt x="99" y="149"/>
                  <a:pt x="99" y="149"/>
                  <a:pt x="99" y="149"/>
                </a:cubicBezTo>
                <a:cubicBezTo>
                  <a:pt x="99" y="149"/>
                  <a:pt x="100" y="149"/>
                  <a:pt x="100" y="149"/>
                </a:cubicBezTo>
                <a:cubicBezTo>
                  <a:pt x="100" y="149"/>
                  <a:pt x="101" y="149"/>
                  <a:pt x="101" y="149"/>
                </a:cubicBezTo>
                <a:cubicBezTo>
                  <a:pt x="102" y="154"/>
                  <a:pt x="102" y="154"/>
                  <a:pt x="102" y="154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8" y="154"/>
                  <a:pt x="109" y="155"/>
                  <a:pt x="109" y="155"/>
                </a:cubicBezTo>
                <a:cubicBezTo>
                  <a:pt x="109" y="155"/>
                  <a:pt x="109" y="156"/>
                  <a:pt x="108" y="156"/>
                </a:cubicBezTo>
                <a:close/>
                <a:moveTo>
                  <a:pt x="125" y="164"/>
                </a:moveTo>
                <a:cubicBezTo>
                  <a:pt x="125" y="165"/>
                  <a:pt x="125" y="165"/>
                  <a:pt x="125" y="165"/>
                </a:cubicBezTo>
                <a:cubicBezTo>
                  <a:pt x="125" y="165"/>
                  <a:pt x="124" y="165"/>
                  <a:pt x="124" y="165"/>
                </a:cubicBezTo>
                <a:cubicBezTo>
                  <a:pt x="124" y="165"/>
                  <a:pt x="124" y="165"/>
                  <a:pt x="124" y="165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15" y="165"/>
                  <a:pt x="115" y="165"/>
                  <a:pt x="115" y="165"/>
                </a:cubicBezTo>
                <a:cubicBezTo>
                  <a:pt x="115" y="166"/>
                  <a:pt x="114" y="166"/>
                  <a:pt x="114" y="165"/>
                </a:cubicBezTo>
                <a:cubicBezTo>
                  <a:pt x="114" y="165"/>
                  <a:pt x="114" y="165"/>
                  <a:pt x="114" y="164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11" y="156"/>
                  <a:pt x="110" y="155"/>
                  <a:pt x="111" y="155"/>
                </a:cubicBezTo>
                <a:cubicBezTo>
                  <a:pt x="111" y="155"/>
                  <a:pt x="111" y="154"/>
                  <a:pt x="111" y="154"/>
                </a:cubicBezTo>
                <a:cubicBezTo>
                  <a:pt x="117" y="154"/>
                  <a:pt x="117" y="154"/>
                  <a:pt x="117" y="154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0" y="149"/>
                  <a:pt x="120" y="149"/>
                  <a:pt x="120" y="149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8" y="154"/>
                  <a:pt x="128" y="155"/>
                  <a:pt x="128" y="155"/>
                </a:cubicBezTo>
                <a:cubicBezTo>
                  <a:pt x="128" y="155"/>
                  <a:pt x="128" y="156"/>
                  <a:pt x="128" y="156"/>
                </a:cubicBezTo>
                <a:cubicBezTo>
                  <a:pt x="123" y="159"/>
                  <a:pt x="123" y="159"/>
                  <a:pt x="123" y="159"/>
                </a:cubicBezTo>
                <a:lnTo>
                  <a:pt x="125" y="164"/>
                </a:lnTo>
                <a:close/>
                <a:moveTo>
                  <a:pt x="70" y="99"/>
                </a:moveTo>
                <a:cubicBezTo>
                  <a:pt x="73" y="99"/>
                  <a:pt x="78" y="101"/>
                  <a:pt x="90" y="102"/>
                </a:cubicBezTo>
                <a:cubicBezTo>
                  <a:pt x="103" y="103"/>
                  <a:pt x="107" y="101"/>
                  <a:pt x="111" y="97"/>
                </a:cubicBezTo>
                <a:cubicBezTo>
                  <a:pt x="115" y="94"/>
                  <a:pt x="112" y="91"/>
                  <a:pt x="115" y="89"/>
                </a:cubicBezTo>
                <a:cubicBezTo>
                  <a:pt x="118" y="88"/>
                  <a:pt x="117" y="86"/>
                  <a:pt x="116" y="82"/>
                </a:cubicBezTo>
                <a:cubicBezTo>
                  <a:pt x="114" y="79"/>
                  <a:pt x="120" y="76"/>
                  <a:pt x="118" y="74"/>
                </a:cubicBezTo>
                <a:cubicBezTo>
                  <a:pt x="117" y="73"/>
                  <a:pt x="115" y="72"/>
                  <a:pt x="116" y="69"/>
                </a:cubicBezTo>
                <a:cubicBezTo>
                  <a:pt x="118" y="67"/>
                  <a:pt x="120" y="66"/>
                  <a:pt x="117" y="62"/>
                </a:cubicBezTo>
                <a:cubicBezTo>
                  <a:pt x="115" y="58"/>
                  <a:pt x="114" y="58"/>
                  <a:pt x="108" y="58"/>
                </a:cubicBezTo>
                <a:cubicBezTo>
                  <a:pt x="95" y="58"/>
                  <a:pt x="95" y="58"/>
                  <a:pt x="95" y="58"/>
                </a:cubicBezTo>
                <a:cubicBezTo>
                  <a:pt x="92" y="58"/>
                  <a:pt x="94" y="53"/>
                  <a:pt x="97" y="48"/>
                </a:cubicBezTo>
                <a:cubicBezTo>
                  <a:pt x="100" y="43"/>
                  <a:pt x="102" y="38"/>
                  <a:pt x="98" y="33"/>
                </a:cubicBezTo>
                <a:cubicBezTo>
                  <a:pt x="95" y="28"/>
                  <a:pt x="90" y="28"/>
                  <a:pt x="90" y="31"/>
                </a:cubicBezTo>
                <a:cubicBezTo>
                  <a:pt x="90" y="35"/>
                  <a:pt x="89" y="44"/>
                  <a:pt x="84" y="47"/>
                </a:cubicBezTo>
                <a:cubicBezTo>
                  <a:pt x="79" y="50"/>
                  <a:pt x="78" y="53"/>
                  <a:pt x="76" y="60"/>
                </a:cubicBezTo>
                <a:cubicBezTo>
                  <a:pt x="73" y="66"/>
                  <a:pt x="69" y="68"/>
                  <a:pt x="67" y="68"/>
                </a:cubicBezTo>
                <a:cubicBezTo>
                  <a:pt x="66" y="68"/>
                  <a:pt x="66" y="72"/>
                  <a:pt x="66" y="75"/>
                </a:cubicBezTo>
                <a:cubicBezTo>
                  <a:pt x="66" y="75"/>
                  <a:pt x="66" y="92"/>
                  <a:pt x="66" y="95"/>
                </a:cubicBezTo>
                <a:cubicBezTo>
                  <a:pt x="66" y="98"/>
                  <a:pt x="67" y="98"/>
                  <a:pt x="70" y="99"/>
                </a:cubicBezTo>
                <a:close/>
                <a:moveTo>
                  <a:pt x="62" y="102"/>
                </a:moveTo>
                <a:cubicBezTo>
                  <a:pt x="61" y="102"/>
                  <a:pt x="61" y="102"/>
                  <a:pt x="61" y="101"/>
                </a:cubicBezTo>
                <a:cubicBezTo>
                  <a:pt x="61" y="102"/>
                  <a:pt x="61" y="102"/>
                  <a:pt x="60" y="102"/>
                </a:cubicBezTo>
                <a:lnTo>
                  <a:pt x="62" y="102"/>
                </a:lnTo>
                <a:close/>
                <a:moveTo>
                  <a:pt x="60" y="68"/>
                </a:move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61" y="68"/>
                  <a:pt x="62" y="68"/>
                </a:cubicBezTo>
                <a:lnTo>
                  <a:pt x="60" y="68"/>
                </a:lnTo>
                <a:close/>
                <a:moveTo>
                  <a:pt x="53" y="102"/>
                </a:moveTo>
                <a:cubicBezTo>
                  <a:pt x="55" y="102"/>
                  <a:pt x="56" y="100"/>
                  <a:pt x="56" y="98"/>
                </a:cubicBezTo>
                <a:cubicBezTo>
                  <a:pt x="56" y="72"/>
                  <a:pt x="56" y="72"/>
                  <a:pt x="56" y="72"/>
                </a:cubicBezTo>
                <a:cubicBezTo>
                  <a:pt x="56" y="70"/>
                  <a:pt x="55" y="68"/>
                  <a:pt x="53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42" y="68"/>
                  <a:pt x="41" y="70"/>
                  <a:pt x="41" y="72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100"/>
                  <a:pt x="42" y="102"/>
                  <a:pt x="44" y="102"/>
                </a:cubicBezTo>
                <a:lnTo>
                  <a:pt x="53" y="102"/>
                </a:lnTo>
                <a:close/>
                <a:moveTo>
                  <a:pt x="61" y="101"/>
                </a:moveTo>
                <a:cubicBezTo>
                  <a:pt x="63" y="101"/>
                  <a:pt x="64" y="100"/>
                  <a:pt x="64" y="9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0"/>
                  <a:pt x="63" y="69"/>
                  <a:pt x="61" y="68"/>
                </a:cubicBezTo>
                <a:cubicBezTo>
                  <a:pt x="59" y="69"/>
                  <a:pt x="58" y="70"/>
                  <a:pt x="58" y="72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9" y="101"/>
                  <a:pt x="61" y="1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25" name="Freeform 20">
            <a:extLst>
              <a:ext uri="{FF2B5EF4-FFF2-40B4-BE49-F238E27FC236}">
                <a16:creationId xmlns:a16="http://schemas.microsoft.com/office/drawing/2014/main" id="{9F99E4E1-0024-4399-B662-02E155B070A2}"/>
              </a:ext>
            </a:extLst>
          </p:cNvPr>
          <p:cNvSpPr>
            <a:spLocks noEditPoints="1"/>
          </p:cNvSpPr>
          <p:nvPr/>
        </p:nvSpPr>
        <p:spPr bwMode="auto">
          <a:xfrm>
            <a:off x="15552759" y="8864603"/>
            <a:ext cx="772210" cy="869713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8637A81-E1C5-4CA7-BD4E-65BBDE92B671}"/>
              </a:ext>
            </a:extLst>
          </p:cNvPr>
          <p:cNvGrpSpPr/>
          <p:nvPr/>
        </p:nvGrpSpPr>
        <p:grpSpPr>
          <a:xfrm>
            <a:off x="26680730" y="2963381"/>
            <a:ext cx="420640" cy="373904"/>
            <a:chOff x="2706845" y="4671624"/>
            <a:chExt cx="603818" cy="536730"/>
          </a:xfrm>
          <a:solidFill>
            <a:schemeClr val="accent2"/>
          </a:solidFill>
        </p:grpSpPr>
        <p:sp>
          <p:nvSpPr>
            <p:cNvPr id="27" name="Freeform 142">
              <a:extLst>
                <a:ext uri="{FF2B5EF4-FFF2-40B4-BE49-F238E27FC236}">
                  <a16:creationId xmlns:a16="http://schemas.microsoft.com/office/drawing/2014/main" id="{1C3019D9-7117-4226-BF72-0C399105C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28" name="Freeform 143">
              <a:extLst>
                <a:ext uri="{FF2B5EF4-FFF2-40B4-BE49-F238E27FC236}">
                  <a16:creationId xmlns:a16="http://schemas.microsoft.com/office/drawing/2014/main" id="{07796E93-9E10-4D39-AE4C-973F6F43C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29" name="Freeform 144">
              <a:extLst>
                <a:ext uri="{FF2B5EF4-FFF2-40B4-BE49-F238E27FC236}">
                  <a16:creationId xmlns:a16="http://schemas.microsoft.com/office/drawing/2014/main" id="{FC52E575-6209-488D-9FF0-7ADA624B2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30" name="Freeform 145">
              <a:extLst>
                <a:ext uri="{FF2B5EF4-FFF2-40B4-BE49-F238E27FC236}">
                  <a16:creationId xmlns:a16="http://schemas.microsoft.com/office/drawing/2014/main" id="{35D9C1F9-832B-4F2A-A910-D0505D3A35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31" name="Freeform 146">
              <a:extLst>
                <a:ext uri="{FF2B5EF4-FFF2-40B4-BE49-F238E27FC236}">
                  <a16:creationId xmlns:a16="http://schemas.microsoft.com/office/drawing/2014/main" id="{492D84ED-DACA-437D-B130-89DA7B1CD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</p:grpSp>
      <p:sp>
        <p:nvSpPr>
          <p:cNvPr id="32" name="Freeform 69">
            <a:extLst>
              <a:ext uri="{FF2B5EF4-FFF2-40B4-BE49-F238E27FC236}">
                <a16:creationId xmlns:a16="http://schemas.microsoft.com/office/drawing/2014/main" id="{BF727A78-DC3B-4DB1-AE97-CF61736EA239}"/>
              </a:ext>
            </a:extLst>
          </p:cNvPr>
          <p:cNvSpPr>
            <a:spLocks noEditPoints="1"/>
          </p:cNvSpPr>
          <p:nvPr/>
        </p:nvSpPr>
        <p:spPr bwMode="auto">
          <a:xfrm>
            <a:off x="6963625" y="8895591"/>
            <a:ext cx="668265" cy="908610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5975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7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3.7037E-7 L 0.08138 0.06921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62" y="344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decel="75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16667E-7 -4.44444E-6 L -0.05729 0.0507 " pathEditMode="relative" rAng="0" ptsTypes="AA">
                                      <p:cBhvr>
                                        <p:cTn id="20" dur="11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5" y="25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decel="75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95833E-6 -1.85185E-6 L -3.95833E-6 -0.11412 " pathEditMode="relative" rAng="0" ptsTypes="AA">
                                      <p:cBhvr>
                                        <p:cTn id="31" dur="12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18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5" grpId="0" animBg="1"/>
      <p:bldP spid="5" grpId="1" animBg="1"/>
      <p:bldP spid="11" grpId="0"/>
      <p:bldP spid="12" grpId="0"/>
      <p:bldP spid="13" grpId="0"/>
      <p:bldP spid="5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976589" y="3630731"/>
            <a:ext cx="8430826" cy="8505462"/>
            <a:chOff x="3988294" y="1815365"/>
            <a:chExt cx="4215413" cy="4252731"/>
          </a:xfrm>
        </p:grpSpPr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08639" y="1815365"/>
              <a:ext cx="268022" cy="1277346"/>
            </a:xfrm>
            <a:custGeom>
              <a:avLst/>
              <a:gdLst>
                <a:gd name="T0" fmla="*/ 0 w 158"/>
                <a:gd name="T1" fmla="*/ 0 h 753"/>
                <a:gd name="T2" fmla="*/ 0 w 158"/>
                <a:gd name="T3" fmla="*/ 625 h 753"/>
                <a:gd name="T4" fmla="*/ 0 w 158"/>
                <a:gd name="T5" fmla="*/ 673 h 753"/>
                <a:gd name="T6" fmla="*/ 154 w 158"/>
                <a:gd name="T7" fmla="*/ 753 h 753"/>
                <a:gd name="T8" fmla="*/ 154 w 158"/>
                <a:gd name="T9" fmla="*/ 706 h 753"/>
                <a:gd name="T10" fmla="*/ 158 w 158"/>
                <a:gd name="T11" fmla="*/ 55 h 753"/>
                <a:gd name="T12" fmla="*/ 0 w 158"/>
                <a:gd name="T13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8" h="753">
                  <a:moveTo>
                    <a:pt x="0" y="0"/>
                  </a:moveTo>
                  <a:lnTo>
                    <a:pt x="0" y="625"/>
                  </a:lnTo>
                  <a:lnTo>
                    <a:pt x="0" y="673"/>
                  </a:lnTo>
                  <a:lnTo>
                    <a:pt x="154" y="753"/>
                  </a:lnTo>
                  <a:lnTo>
                    <a:pt x="154" y="706"/>
                  </a:lnTo>
                  <a:lnTo>
                    <a:pt x="158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6756726" y="4059626"/>
              <a:ext cx="722642" cy="181509"/>
            </a:xfrm>
            <a:custGeom>
              <a:avLst/>
              <a:gdLst>
                <a:gd name="T0" fmla="*/ 232 w 426"/>
                <a:gd name="T1" fmla="*/ 0 h 107"/>
                <a:gd name="T2" fmla="*/ 44 w 426"/>
                <a:gd name="T3" fmla="*/ 15 h 107"/>
                <a:gd name="T4" fmla="*/ 0 w 426"/>
                <a:gd name="T5" fmla="*/ 19 h 107"/>
                <a:gd name="T6" fmla="*/ 158 w 426"/>
                <a:gd name="T7" fmla="*/ 107 h 107"/>
                <a:gd name="T8" fmla="*/ 202 w 426"/>
                <a:gd name="T9" fmla="*/ 99 h 107"/>
                <a:gd name="T10" fmla="*/ 426 w 426"/>
                <a:gd name="T11" fmla="*/ 66 h 107"/>
                <a:gd name="T12" fmla="*/ 232 w 426"/>
                <a:gd name="T13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6" h="107">
                  <a:moveTo>
                    <a:pt x="232" y="0"/>
                  </a:moveTo>
                  <a:lnTo>
                    <a:pt x="44" y="15"/>
                  </a:lnTo>
                  <a:lnTo>
                    <a:pt x="0" y="19"/>
                  </a:lnTo>
                  <a:lnTo>
                    <a:pt x="158" y="107"/>
                  </a:lnTo>
                  <a:lnTo>
                    <a:pt x="202" y="99"/>
                  </a:lnTo>
                  <a:lnTo>
                    <a:pt x="426" y="66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6001853" y="5320009"/>
              <a:ext cx="262933" cy="541133"/>
            </a:xfrm>
            <a:custGeom>
              <a:avLst/>
              <a:gdLst>
                <a:gd name="T0" fmla="*/ 155 w 155"/>
                <a:gd name="T1" fmla="*/ 319 h 319"/>
                <a:gd name="T2" fmla="*/ 0 w 155"/>
                <a:gd name="T3" fmla="*/ 224 h 319"/>
                <a:gd name="T4" fmla="*/ 0 w 155"/>
                <a:gd name="T5" fmla="*/ 0 h 319"/>
                <a:gd name="T6" fmla="*/ 155 w 155"/>
                <a:gd name="T7" fmla="*/ 91 h 319"/>
                <a:gd name="T8" fmla="*/ 155 w 155"/>
                <a:gd name="T9" fmla="*/ 319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319">
                  <a:moveTo>
                    <a:pt x="155" y="319"/>
                  </a:moveTo>
                  <a:lnTo>
                    <a:pt x="0" y="224"/>
                  </a:lnTo>
                  <a:lnTo>
                    <a:pt x="0" y="0"/>
                  </a:lnTo>
                  <a:lnTo>
                    <a:pt x="155" y="91"/>
                  </a:lnTo>
                  <a:lnTo>
                    <a:pt x="155" y="319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6001853" y="4721200"/>
              <a:ext cx="724339" cy="822726"/>
            </a:xfrm>
            <a:custGeom>
              <a:avLst/>
              <a:gdLst>
                <a:gd name="T0" fmla="*/ 115 w 116"/>
                <a:gd name="T1" fmla="*/ 70 h 132"/>
                <a:gd name="T2" fmla="*/ 98 w 116"/>
                <a:gd name="T3" fmla="*/ 26 h 132"/>
                <a:gd name="T4" fmla="*/ 75 w 116"/>
                <a:gd name="T5" fmla="*/ 13 h 132"/>
                <a:gd name="T6" fmla="*/ 51 w 116"/>
                <a:gd name="T7" fmla="*/ 0 h 132"/>
                <a:gd name="T8" fmla="*/ 63 w 116"/>
                <a:gd name="T9" fmla="*/ 71 h 132"/>
                <a:gd name="T10" fmla="*/ 0 w 116"/>
                <a:gd name="T11" fmla="*/ 96 h 132"/>
                <a:gd name="T12" fmla="*/ 42 w 116"/>
                <a:gd name="T13" fmla="*/ 121 h 132"/>
                <a:gd name="T14" fmla="*/ 106 w 116"/>
                <a:gd name="T15" fmla="*/ 95 h 132"/>
                <a:gd name="T16" fmla="*/ 106 w 116"/>
                <a:gd name="T17" fmla="*/ 95 h 132"/>
                <a:gd name="T18" fmla="*/ 115 w 116"/>
                <a:gd name="T19" fmla="*/ 70 h 132"/>
                <a:gd name="T20" fmla="*/ 115 w 116"/>
                <a:gd name="T21" fmla="*/ 7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132">
                  <a:moveTo>
                    <a:pt x="115" y="70"/>
                  </a:moveTo>
                  <a:cubicBezTo>
                    <a:pt x="116" y="53"/>
                    <a:pt x="111" y="36"/>
                    <a:pt x="98" y="26"/>
                  </a:cubicBezTo>
                  <a:cubicBezTo>
                    <a:pt x="91" y="21"/>
                    <a:pt x="82" y="17"/>
                    <a:pt x="75" y="13"/>
                  </a:cubicBezTo>
                  <a:cubicBezTo>
                    <a:pt x="67" y="9"/>
                    <a:pt x="59" y="4"/>
                    <a:pt x="51" y="0"/>
                  </a:cubicBezTo>
                  <a:cubicBezTo>
                    <a:pt x="77" y="14"/>
                    <a:pt x="77" y="49"/>
                    <a:pt x="63" y="71"/>
                  </a:cubicBezTo>
                  <a:cubicBezTo>
                    <a:pt x="51" y="92"/>
                    <a:pt x="24" y="107"/>
                    <a:pt x="0" y="96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67" y="132"/>
                    <a:pt x="94" y="116"/>
                    <a:pt x="106" y="95"/>
                  </a:cubicBezTo>
                  <a:cubicBezTo>
                    <a:pt x="106" y="95"/>
                    <a:pt x="106" y="95"/>
                    <a:pt x="106" y="95"/>
                  </a:cubicBezTo>
                  <a:cubicBezTo>
                    <a:pt x="111" y="87"/>
                    <a:pt x="114" y="78"/>
                    <a:pt x="115" y="70"/>
                  </a:cubicBezTo>
                  <a:cubicBezTo>
                    <a:pt x="115" y="68"/>
                    <a:pt x="115" y="70"/>
                    <a:pt x="115" y="7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6768601" y="3591436"/>
              <a:ext cx="418997" cy="575060"/>
            </a:xfrm>
            <a:custGeom>
              <a:avLst/>
              <a:gdLst>
                <a:gd name="T0" fmla="*/ 66 w 67"/>
                <a:gd name="T1" fmla="*/ 64 h 92"/>
                <a:gd name="T2" fmla="*/ 47 w 67"/>
                <a:gd name="T3" fmla="*/ 24 h 92"/>
                <a:gd name="T4" fmla="*/ 24 w 67"/>
                <a:gd name="T5" fmla="*/ 12 h 92"/>
                <a:gd name="T6" fmla="*/ 0 w 67"/>
                <a:gd name="T7" fmla="*/ 0 h 92"/>
                <a:gd name="T8" fmla="*/ 16 w 67"/>
                <a:gd name="T9" fmla="*/ 69 h 92"/>
                <a:gd name="T10" fmla="*/ 59 w 67"/>
                <a:gd name="T11" fmla="*/ 92 h 92"/>
                <a:gd name="T12" fmla="*/ 66 w 67"/>
                <a:gd name="T13" fmla="*/ 64 h 92"/>
                <a:gd name="T14" fmla="*/ 66 w 67"/>
                <a:gd name="T15" fmla="*/ 6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92">
                  <a:moveTo>
                    <a:pt x="66" y="64"/>
                  </a:moveTo>
                  <a:cubicBezTo>
                    <a:pt x="67" y="49"/>
                    <a:pt x="60" y="33"/>
                    <a:pt x="47" y="24"/>
                  </a:cubicBezTo>
                  <a:cubicBezTo>
                    <a:pt x="40" y="20"/>
                    <a:pt x="32" y="16"/>
                    <a:pt x="24" y="12"/>
                  </a:cubicBezTo>
                  <a:cubicBezTo>
                    <a:pt x="16" y="8"/>
                    <a:pt x="8" y="4"/>
                    <a:pt x="0" y="0"/>
                  </a:cubicBezTo>
                  <a:cubicBezTo>
                    <a:pt x="25" y="13"/>
                    <a:pt x="28" y="46"/>
                    <a:pt x="16" y="69"/>
                  </a:cubicBezTo>
                  <a:cubicBezTo>
                    <a:pt x="59" y="92"/>
                    <a:pt x="59" y="92"/>
                    <a:pt x="59" y="92"/>
                  </a:cubicBezTo>
                  <a:cubicBezTo>
                    <a:pt x="64" y="84"/>
                    <a:pt x="66" y="74"/>
                    <a:pt x="66" y="64"/>
                  </a:cubicBezTo>
                  <a:cubicBezTo>
                    <a:pt x="67" y="59"/>
                    <a:pt x="66" y="66"/>
                    <a:pt x="66" y="6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5952659" y="4733074"/>
              <a:ext cx="603898" cy="293467"/>
            </a:xfrm>
            <a:custGeom>
              <a:avLst/>
              <a:gdLst>
                <a:gd name="T0" fmla="*/ 67 w 97"/>
                <a:gd name="T1" fmla="*/ 27 h 47"/>
                <a:gd name="T2" fmla="*/ 97 w 97"/>
                <a:gd name="T3" fmla="*/ 30 h 47"/>
                <a:gd name="T4" fmla="*/ 68 w 97"/>
                <a:gd name="T5" fmla="*/ 13 h 47"/>
                <a:gd name="T6" fmla="*/ 48 w 97"/>
                <a:gd name="T7" fmla="*/ 2 h 47"/>
                <a:gd name="T8" fmla="*/ 27 w 97"/>
                <a:gd name="T9" fmla="*/ 3 h 47"/>
                <a:gd name="T10" fmla="*/ 20 w 97"/>
                <a:gd name="T11" fmla="*/ 5 h 47"/>
                <a:gd name="T12" fmla="*/ 14 w 97"/>
                <a:gd name="T13" fmla="*/ 9 h 47"/>
                <a:gd name="T14" fmla="*/ 9 w 97"/>
                <a:gd name="T15" fmla="*/ 13 h 47"/>
                <a:gd name="T16" fmla="*/ 9 w 97"/>
                <a:gd name="T17" fmla="*/ 13 h 47"/>
                <a:gd name="T18" fmla="*/ 9 w 97"/>
                <a:gd name="T19" fmla="*/ 13 h 47"/>
                <a:gd name="T20" fmla="*/ 0 w 97"/>
                <a:gd name="T21" fmla="*/ 23 h 47"/>
                <a:gd name="T22" fmla="*/ 0 w 97"/>
                <a:gd name="T23" fmla="*/ 23 h 47"/>
                <a:gd name="T24" fmla="*/ 42 w 97"/>
                <a:gd name="T25" fmla="*/ 47 h 47"/>
                <a:gd name="T26" fmla="*/ 67 w 97"/>
                <a:gd name="T27" fmla="*/ 27 h 47"/>
                <a:gd name="T28" fmla="*/ 67 w 97"/>
                <a:gd name="T2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" h="47">
                  <a:moveTo>
                    <a:pt x="67" y="27"/>
                  </a:moveTo>
                  <a:cubicBezTo>
                    <a:pt x="77" y="24"/>
                    <a:pt x="88" y="25"/>
                    <a:pt x="97" y="30"/>
                  </a:cubicBezTo>
                  <a:cubicBezTo>
                    <a:pt x="87" y="24"/>
                    <a:pt x="78" y="19"/>
                    <a:pt x="68" y="13"/>
                  </a:cubicBezTo>
                  <a:cubicBezTo>
                    <a:pt x="62" y="10"/>
                    <a:pt x="55" y="5"/>
                    <a:pt x="48" y="2"/>
                  </a:cubicBezTo>
                  <a:cubicBezTo>
                    <a:pt x="41" y="0"/>
                    <a:pt x="34" y="1"/>
                    <a:pt x="27" y="3"/>
                  </a:cubicBezTo>
                  <a:cubicBezTo>
                    <a:pt x="24" y="3"/>
                    <a:pt x="22" y="4"/>
                    <a:pt x="20" y="5"/>
                  </a:cubicBezTo>
                  <a:cubicBezTo>
                    <a:pt x="18" y="6"/>
                    <a:pt x="15" y="9"/>
                    <a:pt x="14" y="9"/>
                  </a:cubicBezTo>
                  <a:cubicBezTo>
                    <a:pt x="12" y="10"/>
                    <a:pt x="10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5" y="16"/>
                    <a:pt x="3" y="19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8" y="38"/>
                    <a:pt x="57" y="31"/>
                    <a:pt x="67" y="27"/>
                  </a:cubicBezTo>
                  <a:cubicBezTo>
                    <a:pt x="68" y="27"/>
                    <a:pt x="65" y="28"/>
                    <a:pt x="67" y="2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6351300" y="3586347"/>
              <a:ext cx="661574" cy="697197"/>
            </a:xfrm>
            <a:custGeom>
              <a:avLst/>
              <a:gdLst>
                <a:gd name="T0" fmla="*/ 93 w 106"/>
                <a:gd name="T1" fmla="*/ 34 h 112"/>
                <a:gd name="T2" fmla="*/ 106 w 106"/>
                <a:gd name="T3" fmla="*/ 31 h 112"/>
                <a:gd name="T4" fmla="*/ 63 w 106"/>
                <a:gd name="T5" fmla="*/ 9 h 112"/>
                <a:gd name="T6" fmla="*/ 11 w 106"/>
                <a:gd name="T7" fmla="*/ 26 h 112"/>
                <a:gd name="T8" fmla="*/ 8 w 106"/>
                <a:gd name="T9" fmla="*/ 29 h 112"/>
                <a:gd name="T10" fmla="*/ 8 w 106"/>
                <a:gd name="T11" fmla="*/ 29 h 112"/>
                <a:gd name="T12" fmla="*/ 8 w 106"/>
                <a:gd name="T13" fmla="*/ 29 h 112"/>
                <a:gd name="T14" fmla="*/ 2 w 106"/>
                <a:gd name="T15" fmla="*/ 51 h 112"/>
                <a:gd name="T16" fmla="*/ 2 w 106"/>
                <a:gd name="T17" fmla="*/ 51 h 112"/>
                <a:gd name="T18" fmla="*/ 18 w 106"/>
                <a:gd name="T19" fmla="*/ 88 h 112"/>
                <a:gd name="T20" fmla="*/ 61 w 106"/>
                <a:gd name="T21" fmla="*/ 112 h 112"/>
                <a:gd name="T22" fmla="*/ 93 w 106"/>
                <a:gd name="T23" fmla="*/ 3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12">
                  <a:moveTo>
                    <a:pt x="93" y="34"/>
                  </a:moveTo>
                  <a:cubicBezTo>
                    <a:pt x="98" y="34"/>
                    <a:pt x="102" y="29"/>
                    <a:pt x="106" y="31"/>
                  </a:cubicBezTo>
                  <a:cubicBezTo>
                    <a:pt x="92" y="24"/>
                    <a:pt x="77" y="16"/>
                    <a:pt x="63" y="9"/>
                  </a:cubicBezTo>
                  <a:cubicBezTo>
                    <a:pt x="43" y="0"/>
                    <a:pt x="23" y="9"/>
                    <a:pt x="11" y="26"/>
                  </a:cubicBezTo>
                  <a:cubicBezTo>
                    <a:pt x="10" y="27"/>
                    <a:pt x="9" y="28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5" y="36"/>
                    <a:pt x="2" y="43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0" y="65"/>
                    <a:pt x="6" y="80"/>
                    <a:pt x="18" y="88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35" y="87"/>
                    <a:pt x="53" y="33"/>
                    <a:pt x="93" y="34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6001853" y="4203815"/>
              <a:ext cx="268022" cy="697197"/>
            </a:xfrm>
            <a:custGeom>
              <a:avLst/>
              <a:gdLst>
                <a:gd name="T0" fmla="*/ 155 w 158"/>
                <a:gd name="T1" fmla="*/ 411 h 411"/>
                <a:gd name="T2" fmla="*/ 0 w 158"/>
                <a:gd name="T3" fmla="*/ 323 h 411"/>
                <a:gd name="T4" fmla="*/ 4 w 158"/>
                <a:gd name="T5" fmla="*/ 0 h 411"/>
                <a:gd name="T6" fmla="*/ 158 w 158"/>
                <a:gd name="T7" fmla="*/ 84 h 411"/>
                <a:gd name="T8" fmla="*/ 155 w 158"/>
                <a:gd name="T9" fmla="*/ 411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411">
                  <a:moveTo>
                    <a:pt x="155" y="411"/>
                  </a:moveTo>
                  <a:lnTo>
                    <a:pt x="0" y="323"/>
                  </a:lnTo>
                  <a:lnTo>
                    <a:pt x="4" y="0"/>
                  </a:lnTo>
                  <a:lnTo>
                    <a:pt x="158" y="84"/>
                  </a:lnTo>
                  <a:lnTo>
                    <a:pt x="155" y="41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6008639" y="4134265"/>
              <a:ext cx="722642" cy="212043"/>
            </a:xfrm>
            <a:custGeom>
              <a:avLst/>
              <a:gdLst>
                <a:gd name="T0" fmla="*/ 268 w 426"/>
                <a:gd name="T1" fmla="*/ 0 h 125"/>
                <a:gd name="T2" fmla="*/ 224 w 426"/>
                <a:gd name="T3" fmla="*/ 8 h 125"/>
                <a:gd name="T4" fmla="*/ 0 w 426"/>
                <a:gd name="T5" fmla="*/ 41 h 125"/>
                <a:gd name="T6" fmla="*/ 154 w 426"/>
                <a:gd name="T7" fmla="*/ 125 h 125"/>
                <a:gd name="T8" fmla="*/ 382 w 426"/>
                <a:gd name="T9" fmla="*/ 92 h 125"/>
                <a:gd name="T10" fmla="*/ 426 w 426"/>
                <a:gd name="T11" fmla="*/ 88 h 125"/>
                <a:gd name="T12" fmla="*/ 268 w 426"/>
                <a:gd name="T13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6" h="125">
                  <a:moveTo>
                    <a:pt x="268" y="0"/>
                  </a:moveTo>
                  <a:lnTo>
                    <a:pt x="224" y="8"/>
                  </a:lnTo>
                  <a:lnTo>
                    <a:pt x="0" y="41"/>
                  </a:lnTo>
                  <a:lnTo>
                    <a:pt x="154" y="125"/>
                  </a:lnTo>
                  <a:lnTo>
                    <a:pt x="382" y="92"/>
                  </a:lnTo>
                  <a:lnTo>
                    <a:pt x="426" y="8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5596427" y="4208904"/>
              <a:ext cx="617469" cy="200168"/>
            </a:xfrm>
            <a:custGeom>
              <a:avLst/>
              <a:gdLst>
                <a:gd name="T0" fmla="*/ 155 w 364"/>
                <a:gd name="T1" fmla="*/ 118 h 118"/>
                <a:gd name="T2" fmla="*/ 0 w 364"/>
                <a:gd name="T3" fmla="*/ 30 h 118"/>
                <a:gd name="T4" fmla="*/ 210 w 364"/>
                <a:gd name="T5" fmla="*/ 0 h 118"/>
                <a:gd name="T6" fmla="*/ 364 w 364"/>
                <a:gd name="T7" fmla="*/ 89 h 118"/>
                <a:gd name="T8" fmla="*/ 155 w 364"/>
                <a:gd name="T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118">
                  <a:moveTo>
                    <a:pt x="155" y="118"/>
                  </a:moveTo>
                  <a:lnTo>
                    <a:pt x="0" y="30"/>
                  </a:lnTo>
                  <a:lnTo>
                    <a:pt x="210" y="0"/>
                  </a:lnTo>
                  <a:lnTo>
                    <a:pt x="364" y="89"/>
                  </a:lnTo>
                  <a:lnTo>
                    <a:pt x="155" y="11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6008639" y="3299665"/>
              <a:ext cx="261237" cy="990664"/>
            </a:xfrm>
            <a:custGeom>
              <a:avLst/>
              <a:gdLst>
                <a:gd name="T0" fmla="*/ 0 w 154"/>
                <a:gd name="T1" fmla="*/ 0 h 584"/>
                <a:gd name="T2" fmla="*/ 0 w 154"/>
                <a:gd name="T3" fmla="*/ 48 h 584"/>
                <a:gd name="T4" fmla="*/ 0 w 154"/>
                <a:gd name="T5" fmla="*/ 500 h 584"/>
                <a:gd name="T6" fmla="*/ 154 w 154"/>
                <a:gd name="T7" fmla="*/ 584 h 584"/>
                <a:gd name="T8" fmla="*/ 154 w 154"/>
                <a:gd name="T9" fmla="*/ 128 h 584"/>
                <a:gd name="T10" fmla="*/ 154 w 154"/>
                <a:gd name="T11" fmla="*/ 84 h 584"/>
                <a:gd name="T12" fmla="*/ 0 w 154"/>
                <a:gd name="T13" fmla="*/ 0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4" h="584">
                  <a:moveTo>
                    <a:pt x="0" y="0"/>
                  </a:moveTo>
                  <a:lnTo>
                    <a:pt x="0" y="48"/>
                  </a:lnTo>
                  <a:lnTo>
                    <a:pt x="0" y="500"/>
                  </a:lnTo>
                  <a:lnTo>
                    <a:pt x="154" y="584"/>
                  </a:lnTo>
                  <a:lnTo>
                    <a:pt x="154" y="128"/>
                  </a:lnTo>
                  <a:lnTo>
                    <a:pt x="154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5160467" y="4259795"/>
              <a:ext cx="754873" cy="729427"/>
            </a:xfrm>
            <a:custGeom>
              <a:avLst/>
              <a:gdLst>
                <a:gd name="T0" fmla="*/ 120 w 121"/>
                <a:gd name="T1" fmla="*/ 57 h 117"/>
                <a:gd name="T2" fmla="*/ 112 w 121"/>
                <a:gd name="T3" fmla="*/ 24 h 117"/>
                <a:gd name="T4" fmla="*/ 70 w 121"/>
                <a:gd name="T5" fmla="*/ 0 h 117"/>
                <a:gd name="T6" fmla="*/ 64 w 121"/>
                <a:gd name="T7" fmla="*/ 68 h 117"/>
                <a:gd name="T8" fmla="*/ 0 w 121"/>
                <a:gd name="T9" fmla="*/ 83 h 117"/>
                <a:gd name="T10" fmla="*/ 41 w 121"/>
                <a:gd name="T11" fmla="*/ 107 h 117"/>
                <a:gd name="T12" fmla="*/ 93 w 121"/>
                <a:gd name="T13" fmla="*/ 104 h 117"/>
                <a:gd name="T14" fmla="*/ 120 w 121"/>
                <a:gd name="T15" fmla="*/ 57 h 117"/>
                <a:gd name="T16" fmla="*/ 120 w 121"/>
                <a:gd name="T17" fmla="*/ 5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117">
                  <a:moveTo>
                    <a:pt x="120" y="57"/>
                  </a:moveTo>
                  <a:cubicBezTo>
                    <a:pt x="121" y="46"/>
                    <a:pt x="119" y="34"/>
                    <a:pt x="112" y="2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84" y="21"/>
                    <a:pt x="79" y="49"/>
                    <a:pt x="64" y="68"/>
                  </a:cubicBezTo>
                  <a:cubicBezTo>
                    <a:pt x="49" y="86"/>
                    <a:pt x="22" y="96"/>
                    <a:pt x="0" y="83"/>
                  </a:cubicBezTo>
                  <a:cubicBezTo>
                    <a:pt x="41" y="107"/>
                    <a:pt x="41" y="107"/>
                    <a:pt x="41" y="107"/>
                  </a:cubicBezTo>
                  <a:cubicBezTo>
                    <a:pt x="57" y="117"/>
                    <a:pt x="78" y="114"/>
                    <a:pt x="93" y="104"/>
                  </a:cubicBezTo>
                  <a:cubicBezTo>
                    <a:pt x="109" y="93"/>
                    <a:pt x="117" y="76"/>
                    <a:pt x="120" y="57"/>
                  </a:cubicBezTo>
                  <a:cubicBezTo>
                    <a:pt x="120" y="56"/>
                    <a:pt x="120" y="58"/>
                    <a:pt x="120" y="5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5640532" y="3423498"/>
              <a:ext cx="580149" cy="212043"/>
            </a:xfrm>
            <a:custGeom>
              <a:avLst/>
              <a:gdLst>
                <a:gd name="T0" fmla="*/ 51 w 93"/>
                <a:gd name="T1" fmla="*/ 0 h 34"/>
                <a:gd name="T2" fmla="*/ 0 w 93"/>
                <a:gd name="T3" fmla="*/ 6 h 34"/>
                <a:gd name="T4" fmla="*/ 31 w 93"/>
                <a:gd name="T5" fmla="*/ 22 h 34"/>
                <a:gd name="T6" fmla="*/ 50 w 93"/>
                <a:gd name="T7" fmla="*/ 32 h 34"/>
                <a:gd name="T8" fmla="*/ 71 w 93"/>
                <a:gd name="T9" fmla="*/ 33 h 34"/>
                <a:gd name="T10" fmla="*/ 87 w 93"/>
                <a:gd name="T11" fmla="*/ 27 h 34"/>
                <a:gd name="T12" fmla="*/ 93 w 93"/>
                <a:gd name="T13" fmla="*/ 23 h 34"/>
                <a:gd name="T14" fmla="*/ 51 w 93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34">
                  <a:moveTo>
                    <a:pt x="51" y="0"/>
                  </a:moveTo>
                  <a:cubicBezTo>
                    <a:pt x="36" y="11"/>
                    <a:pt x="16" y="15"/>
                    <a:pt x="0" y="6"/>
                  </a:cubicBezTo>
                  <a:cubicBezTo>
                    <a:pt x="10" y="12"/>
                    <a:pt x="21" y="17"/>
                    <a:pt x="31" y="22"/>
                  </a:cubicBezTo>
                  <a:cubicBezTo>
                    <a:pt x="37" y="26"/>
                    <a:pt x="43" y="30"/>
                    <a:pt x="50" y="32"/>
                  </a:cubicBezTo>
                  <a:cubicBezTo>
                    <a:pt x="57" y="34"/>
                    <a:pt x="64" y="34"/>
                    <a:pt x="71" y="33"/>
                  </a:cubicBezTo>
                  <a:cubicBezTo>
                    <a:pt x="76" y="32"/>
                    <a:pt x="84" y="30"/>
                    <a:pt x="87" y="27"/>
                  </a:cubicBezTo>
                  <a:cubicBezTo>
                    <a:pt x="89" y="25"/>
                    <a:pt x="91" y="24"/>
                    <a:pt x="93" y="2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5079043" y="4259795"/>
              <a:ext cx="386766" cy="617469"/>
            </a:xfrm>
            <a:custGeom>
              <a:avLst/>
              <a:gdLst>
                <a:gd name="T0" fmla="*/ 46 w 62"/>
                <a:gd name="T1" fmla="*/ 86 h 99"/>
                <a:gd name="T2" fmla="*/ 59 w 62"/>
                <a:gd name="T3" fmla="*/ 27 h 99"/>
                <a:gd name="T4" fmla="*/ 59 w 62"/>
                <a:gd name="T5" fmla="*/ 27 h 99"/>
                <a:gd name="T6" fmla="*/ 62 w 62"/>
                <a:gd name="T7" fmla="*/ 24 h 99"/>
                <a:gd name="T8" fmla="*/ 21 w 62"/>
                <a:gd name="T9" fmla="*/ 0 h 99"/>
                <a:gd name="T10" fmla="*/ 18 w 62"/>
                <a:gd name="T11" fmla="*/ 3 h 99"/>
                <a:gd name="T12" fmla="*/ 18 w 62"/>
                <a:gd name="T13" fmla="*/ 3 h 99"/>
                <a:gd name="T14" fmla="*/ 1 w 62"/>
                <a:gd name="T15" fmla="*/ 38 h 99"/>
                <a:gd name="T16" fmla="*/ 17 w 62"/>
                <a:gd name="T17" fmla="*/ 74 h 99"/>
                <a:gd name="T18" fmla="*/ 59 w 62"/>
                <a:gd name="T19" fmla="*/ 99 h 99"/>
                <a:gd name="T20" fmla="*/ 46 w 62"/>
                <a:gd name="T21" fmla="*/ 86 h 99"/>
                <a:gd name="T22" fmla="*/ 46 w 62"/>
                <a:gd name="T23" fmla="*/ 86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2" h="99">
                  <a:moveTo>
                    <a:pt x="46" y="86"/>
                  </a:moveTo>
                  <a:cubicBezTo>
                    <a:pt x="36" y="66"/>
                    <a:pt x="43" y="41"/>
                    <a:pt x="59" y="27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60" y="26"/>
                    <a:pt x="61" y="25"/>
                    <a:pt x="62" y="24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1"/>
                    <a:pt x="19" y="2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8" y="12"/>
                    <a:pt x="1" y="24"/>
                    <a:pt x="1" y="38"/>
                  </a:cubicBezTo>
                  <a:cubicBezTo>
                    <a:pt x="0" y="52"/>
                    <a:pt x="5" y="66"/>
                    <a:pt x="17" y="74"/>
                  </a:cubicBezTo>
                  <a:cubicBezTo>
                    <a:pt x="31" y="83"/>
                    <a:pt x="45" y="91"/>
                    <a:pt x="59" y="99"/>
                  </a:cubicBezTo>
                  <a:cubicBezTo>
                    <a:pt x="54" y="96"/>
                    <a:pt x="49" y="91"/>
                    <a:pt x="46" y="86"/>
                  </a:cubicBezTo>
                  <a:cubicBezTo>
                    <a:pt x="45" y="83"/>
                    <a:pt x="48" y="89"/>
                    <a:pt x="46" y="8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5547233" y="2831474"/>
              <a:ext cx="654788" cy="717553"/>
            </a:xfrm>
            <a:custGeom>
              <a:avLst/>
              <a:gdLst>
                <a:gd name="T0" fmla="*/ 42 w 105"/>
                <a:gd name="T1" fmla="*/ 74 h 115"/>
                <a:gd name="T2" fmla="*/ 49 w 105"/>
                <a:gd name="T3" fmla="*/ 54 h 115"/>
                <a:gd name="T4" fmla="*/ 49 w 105"/>
                <a:gd name="T5" fmla="*/ 54 h 115"/>
                <a:gd name="T6" fmla="*/ 105 w 105"/>
                <a:gd name="T7" fmla="*/ 32 h 115"/>
                <a:gd name="T8" fmla="*/ 105 w 105"/>
                <a:gd name="T9" fmla="*/ 32 h 115"/>
                <a:gd name="T10" fmla="*/ 105 w 105"/>
                <a:gd name="T11" fmla="*/ 32 h 115"/>
                <a:gd name="T12" fmla="*/ 94 w 105"/>
                <a:gd name="T13" fmla="*/ 27 h 115"/>
                <a:gd name="T14" fmla="*/ 62 w 105"/>
                <a:gd name="T15" fmla="*/ 11 h 115"/>
                <a:gd name="T16" fmla="*/ 62 w 105"/>
                <a:gd name="T17" fmla="*/ 11 h 115"/>
                <a:gd name="T18" fmla="*/ 62 w 105"/>
                <a:gd name="T19" fmla="*/ 11 h 115"/>
                <a:gd name="T20" fmla="*/ 62 w 105"/>
                <a:gd name="T21" fmla="*/ 11 h 115"/>
                <a:gd name="T22" fmla="*/ 62 w 105"/>
                <a:gd name="T23" fmla="*/ 11 h 115"/>
                <a:gd name="T24" fmla="*/ 7 w 105"/>
                <a:gd name="T25" fmla="*/ 32 h 115"/>
                <a:gd name="T26" fmla="*/ 0 w 105"/>
                <a:gd name="T27" fmla="*/ 56 h 115"/>
                <a:gd name="T28" fmla="*/ 20 w 105"/>
                <a:gd name="T29" fmla="*/ 93 h 115"/>
                <a:gd name="T30" fmla="*/ 62 w 105"/>
                <a:gd name="T31" fmla="*/ 115 h 115"/>
                <a:gd name="T32" fmla="*/ 42 w 105"/>
                <a:gd name="T33" fmla="*/ 74 h 115"/>
                <a:gd name="T34" fmla="*/ 42 w 105"/>
                <a:gd name="T35" fmla="*/ 7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5" h="115">
                  <a:moveTo>
                    <a:pt x="42" y="74"/>
                  </a:moveTo>
                  <a:cubicBezTo>
                    <a:pt x="43" y="67"/>
                    <a:pt x="45" y="60"/>
                    <a:pt x="49" y="54"/>
                  </a:cubicBezTo>
                  <a:cubicBezTo>
                    <a:pt x="49" y="54"/>
                    <a:pt x="49" y="54"/>
                    <a:pt x="49" y="54"/>
                  </a:cubicBezTo>
                  <a:cubicBezTo>
                    <a:pt x="60" y="35"/>
                    <a:pt x="84" y="22"/>
                    <a:pt x="105" y="32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42" y="0"/>
                    <a:pt x="18" y="13"/>
                    <a:pt x="7" y="32"/>
                  </a:cubicBezTo>
                  <a:cubicBezTo>
                    <a:pt x="3" y="39"/>
                    <a:pt x="0" y="47"/>
                    <a:pt x="0" y="56"/>
                  </a:cubicBezTo>
                  <a:cubicBezTo>
                    <a:pt x="0" y="71"/>
                    <a:pt x="6" y="86"/>
                    <a:pt x="20" y="93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47" y="107"/>
                    <a:pt x="40" y="90"/>
                    <a:pt x="42" y="74"/>
                  </a:cubicBezTo>
                  <a:cubicBezTo>
                    <a:pt x="42" y="73"/>
                    <a:pt x="42" y="74"/>
                    <a:pt x="42" y="7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4717722" y="4334434"/>
              <a:ext cx="617469" cy="205257"/>
            </a:xfrm>
            <a:custGeom>
              <a:avLst/>
              <a:gdLst>
                <a:gd name="T0" fmla="*/ 151 w 364"/>
                <a:gd name="T1" fmla="*/ 121 h 121"/>
                <a:gd name="T2" fmla="*/ 0 w 364"/>
                <a:gd name="T3" fmla="*/ 33 h 121"/>
                <a:gd name="T4" fmla="*/ 213 w 364"/>
                <a:gd name="T5" fmla="*/ 0 h 121"/>
                <a:gd name="T6" fmla="*/ 364 w 364"/>
                <a:gd name="T7" fmla="*/ 88 h 121"/>
                <a:gd name="T8" fmla="*/ 151 w 364"/>
                <a:gd name="T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121">
                  <a:moveTo>
                    <a:pt x="151" y="121"/>
                  </a:moveTo>
                  <a:lnTo>
                    <a:pt x="0" y="33"/>
                  </a:lnTo>
                  <a:lnTo>
                    <a:pt x="213" y="0"/>
                  </a:lnTo>
                  <a:lnTo>
                    <a:pt x="364" y="88"/>
                  </a:lnTo>
                  <a:lnTo>
                    <a:pt x="151" y="121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4717722" y="4390413"/>
              <a:ext cx="261237" cy="1677683"/>
            </a:xfrm>
            <a:custGeom>
              <a:avLst/>
              <a:gdLst>
                <a:gd name="T0" fmla="*/ 154 w 154"/>
                <a:gd name="T1" fmla="*/ 989 h 989"/>
                <a:gd name="T2" fmla="*/ 7 w 154"/>
                <a:gd name="T3" fmla="*/ 893 h 989"/>
                <a:gd name="T4" fmla="*/ 0 w 154"/>
                <a:gd name="T5" fmla="*/ 0 h 989"/>
                <a:gd name="T6" fmla="*/ 151 w 154"/>
                <a:gd name="T7" fmla="*/ 88 h 989"/>
                <a:gd name="T8" fmla="*/ 154 w 154"/>
                <a:gd name="T9" fmla="*/ 989 h 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989">
                  <a:moveTo>
                    <a:pt x="154" y="989"/>
                  </a:moveTo>
                  <a:lnTo>
                    <a:pt x="7" y="893"/>
                  </a:lnTo>
                  <a:lnTo>
                    <a:pt x="0" y="0"/>
                  </a:lnTo>
                  <a:lnTo>
                    <a:pt x="151" y="88"/>
                  </a:lnTo>
                  <a:lnTo>
                    <a:pt x="154" y="98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4717722" y="4047752"/>
              <a:ext cx="256148" cy="435960"/>
            </a:xfrm>
            <a:custGeom>
              <a:avLst/>
              <a:gdLst>
                <a:gd name="T0" fmla="*/ 151 w 151"/>
                <a:gd name="T1" fmla="*/ 257 h 257"/>
                <a:gd name="T2" fmla="*/ 0 w 151"/>
                <a:gd name="T3" fmla="*/ 169 h 257"/>
                <a:gd name="T4" fmla="*/ 0 w 151"/>
                <a:gd name="T5" fmla="*/ 0 h 257"/>
                <a:gd name="T6" fmla="*/ 147 w 151"/>
                <a:gd name="T7" fmla="*/ 88 h 257"/>
                <a:gd name="T8" fmla="*/ 151 w 151"/>
                <a:gd name="T9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" h="257">
                  <a:moveTo>
                    <a:pt x="151" y="257"/>
                  </a:moveTo>
                  <a:lnTo>
                    <a:pt x="0" y="169"/>
                  </a:lnTo>
                  <a:lnTo>
                    <a:pt x="0" y="0"/>
                  </a:lnTo>
                  <a:lnTo>
                    <a:pt x="147" y="88"/>
                  </a:lnTo>
                  <a:lnTo>
                    <a:pt x="151" y="257"/>
                  </a:lnTo>
                  <a:close/>
                </a:path>
              </a:pathLst>
            </a:custGeom>
            <a:solidFill>
              <a:srgbClr val="8FBE00"/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5335191" y="1834025"/>
              <a:ext cx="885491" cy="841386"/>
            </a:xfrm>
            <a:custGeom>
              <a:avLst/>
              <a:gdLst>
                <a:gd name="T0" fmla="*/ 151 w 522"/>
                <a:gd name="T1" fmla="*/ 496 h 496"/>
                <a:gd name="T2" fmla="*/ 0 w 522"/>
                <a:gd name="T3" fmla="*/ 415 h 496"/>
                <a:gd name="T4" fmla="*/ 367 w 522"/>
                <a:gd name="T5" fmla="*/ 0 h 496"/>
                <a:gd name="T6" fmla="*/ 522 w 522"/>
                <a:gd name="T7" fmla="*/ 55 h 496"/>
                <a:gd name="T8" fmla="*/ 151 w 522"/>
                <a:gd name="T9" fmla="*/ 496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496">
                  <a:moveTo>
                    <a:pt x="151" y="496"/>
                  </a:moveTo>
                  <a:lnTo>
                    <a:pt x="0" y="415"/>
                  </a:lnTo>
                  <a:lnTo>
                    <a:pt x="367" y="0"/>
                  </a:lnTo>
                  <a:lnTo>
                    <a:pt x="522" y="55"/>
                  </a:lnTo>
                  <a:lnTo>
                    <a:pt x="151" y="496"/>
                  </a:ln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3988294" y="3036732"/>
              <a:ext cx="1172173" cy="1265472"/>
            </a:xfrm>
            <a:custGeom>
              <a:avLst/>
              <a:gdLst>
                <a:gd name="T0" fmla="*/ 129 w 691"/>
                <a:gd name="T1" fmla="*/ 746 h 746"/>
                <a:gd name="T2" fmla="*/ 0 w 691"/>
                <a:gd name="T3" fmla="*/ 658 h 746"/>
                <a:gd name="T4" fmla="*/ 540 w 691"/>
                <a:gd name="T5" fmla="*/ 0 h 746"/>
                <a:gd name="T6" fmla="*/ 691 w 691"/>
                <a:gd name="T7" fmla="*/ 81 h 746"/>
                <a:gd name="T8" fmla="*/ 129 w 691"/>
                <a:gd name="T9" fmla="*/ 746 h 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1" h="746">
                  <a:moveTo>
                    <a:pt x="129" y="746"/>
                  </a:moveTo>
                  <a:lnTo>
                    <a:pt x="0" y="658"/>
                  </a:lnTo>
                  <a:lnTo>
                    <a:pt x="540" y="0"/>
                  </a:lnTo>
                  <a:lnTo>
                    <a:pt x="691" y="81"/>
                  </a:lnTo>
                  <a:lnTo>
                    <a:pt x="129" y="746"/>
                  </a:ln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4919895" y="2228132"/>
              <a:ext cx="261237" cy="946559"/>
            </a:xfrm>
            <a:custGeom>
              <a:avLst/>
              <a:gdLst>
                <a:gd name="T0" fmla="*/ 154 w 154"/>
                <a:gd name="T1" fmla="*/ 558 h 558"/>
                <a:gd name="T2" fmla="*/ 3 w 154"/>
                <a:gd name="T3" fmla="*/ 477 h 558"/>
                <a:gd name="T4" fmla="*/ 0 w 154"/>
                <a:gd name="T5" fmla="*/ 0 h 558"/>
                <a:gd name="T6" fmla="*/ 150 w 154"/>
                <a:gd name="T7" fmla="*/ 58 h 558"/>
                <a:gd name="T8" fmla="*/ 154 w 154"/>
                <a:gd name="T9" fmla="*/ 558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558">
                  <a:moveTo>
                    <a:pt x="154" y="558"/>
                  </a:moveTo>
                  <a:lnTo>
                    <a:pt x="3" y="477"/>
                  </a:lnTo>
                  <a:lnTo>
                    <a:pt x="0" y="0"/>
                  </a:lnTo>
                  <a:lnTo>
                    <a:pt x="150" y="58"/>
                  </a:lnTo>
                  <a:lnTo>
                    <a:pt x="154" y="558"/>
                  </a:ln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4" name="Freeform 113"/>
            <p:cNvSpPr>
              <a:spLocks/>
            </p:cNvSpPr>
            <p:nvPr/>
          </p:nvSpPr>
          <p:spPr bwMode="auto">
            <a:xfrm>
              <a:off x="4899230" y="2171597"/>
              <a:ext cx="692108" cy="154367"/>
            </a:xfrm>
            <a:custGeom>
              <a:avLst/>
              <a:gdLst>
                <a:gd name="T0" fmla="*/ 150 w 408"/>
                <a:gd name="T1" fmla="*/ 91 h 91"/>
                <a:gd name="T2" fmla="*/ 0 w 408"/>
                <a:gd name="T3" fmla="*/ 33 h 91"/>
                <a:gd name="T4" fmla="*/ 253 w 408"/>
                <a:gd name="T5" fmla="*/ 0 h 91"/>
                <a:gd name="T6" fmla="*/ 408 w 408"/>
                <a:gd name="T7" fmla="*/ 58 h 91"/>
                <a:gd name="T8" fmla="*/ 150 w 408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8" h="91">
                  <a:moveTo>
                    <a:pt x="150" y="91"/>
                  </a:moveTo>
                  <a:lnTo>
                    <a:pt x="0" y="33"/>
                  </a:lnTo>
                  <a:lnTo>
                    <a:pt x="253" y="0"/>
                  </a:lnTo>
                  <a:lnTo>
                    <a:pt x="408" y="58"/>
                  </a:lnTo>
                  <a:lnTo>
                    <a:pt x="150" y="91"/>
                  </a:ln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5" name="Freeform 114"/>
            <p:cNvSpPr>
              <a:spLocks/>
            </p:cNvSpPr>
            <p:nvPr/>
          </p:nvSpPr>
          <p:spPr bwMode="auto">
            <a:xfrm>
              <a:off x="6264787" y="3754285"/>
              <a:ext cx="1214582" cy="2106858"/>
            </a:xfrm>
            <a:custGeom>
              <a:avLst/>
              <a:gdLst>
                <a:gd name="T0" fmla="*/ 99 w 195"/>
                <a:gd name="T1" fmla="*/ 1 h 338"/>
                <a:gd name="T2" fmla="*/ 115 w 195"/>
                <a:gd name="T3" fmla="*/ 2 h 338"/>
                <a:gd name="T4" fmla="*/ 128 w 195"/>
                <a:gd name="T5" fmla="*/ 10 h 338"/>
                <a:gd name="T6" fmla="*/ 136 w 195"/>
                <a:gd name="T7" fmla="*/ 23 h 338"/>
                <a:gd name="T8" fmla="*/ 139 w 195"/>
                <a:gd name="T9" fmla="*/ 39 h 338"/>
                <a:gd name="T10" fmla="*/ 139 w 195"/>
                <a:gd name="T11" fmla="*/ 47 h 338"/>
                <a:gd name="T12" fmla="*/ 137 w 195"/>
                <a:gd name="T13" fmla="*/ 54 h 338"/>
                <a:gd name="T14" fmla="*/ 134 w 195"/>
                <a:gd name="T15" fmla="*/ 61 h 338"/>
                <a:gd name="T16" fmla="*/ 122 w 195"/>
                <a:gd name="T17" fmla="*/ 78 h 338"/>
                <a:gd name="T18" fmla="*/ 195 w 195"/>
                <a:gd name="T19" fmla="*/ 67 h 338"/>
                <a:gd name="T20" fmla="*/ 193 w 195"/>
                <a:gd name="T21" fmla="*/ 307 h 338"/>
                <a:gd name="T22" fmla="*/ 0 w 195"/>
                <a:gd name="T23" fmla="*/ 338 h 338"/>
                <a:gd name="T24" fmla="*/ 0 w 195"/>
                <a:gd name="T25" fmla="*/ 276 h 338"/>
                <a:gd name="T26" fmla="*/ 6 w 195"/>
                <a:gd name="T27" fmla="*/ 278 h 338"/>
                <a:gd name="T28" fmla="*/ 11 w 195"/>
                <a:gd name="T29" fmla="*/ 280 h 338"/>
                <a:gd name="T30" fmla="*/ 18 w 195"/>
                <a:gd name="T31" fmla="*/ 280 h 338"/>
                <a:gd name="T32" fmla="*/ 24 w 195"/>
                <a:gd name="T33" fmla="*/ 279 h 338"/>
                <a:gd name="T34" fmla="*/ 43 w 195"/>
                <a:gd name="T35" fmla="*/ 272 h 338"/>
                <a:gd name="T36" fmla="*/ 58 w 195"/>
                <a:gd name="T37" fmla="*/ 259 h 338"/>
                <a:gd name="T38" fmla="*/ 69 w 195"/>
                <a:gd name="T39" fmla="*/ 240 h 338"/>
                <a:gd name="T40" fmla="*/ 73 w 195"/>
                <a:gd name="T41" fmla="*/ 219 h 338"/>
                <a:gd name="T42" fmla="*/ 69 w 195"/>
                <a:gd name="T43" fmla="*/ 199 h 338"/>
                <a:gd name="T44" fmla="*/ 59 w 195"/>
                <a:gd name="T45" fmla="*/ 184 h 338"/>
                <a:gd name="T46" fmla="*/ 43 w 195"/>
                <a:gd name="T47" fmla="*/ 175 h 338"/>
                <a:gd name="T48" fmla="*/ 24 w 195"/>
                <a:gd name="T49" fmla="*/ 174 h 338"/>
                <a:gd name="T50" fmla="*/ 0 w 195"/>
                <a:gd name="T51" fmla="*/ 184 h 338"/>
                <a:gd name="T52" fmla="*/ 1 w 195"/>
                <a:gd name="T53" fmla="*/ 95 h 338"/>
                <a:gd name="T54" fmla="*/ 75 w 195"/>
                <a:gd name="T55" fmla="*/ 85 h 338"/>
                <a:gd name="T56" fmla="*/ 66 w 195"/>
                <a:gd name="T57" fmla="*/ 77 h 338"/>
                <a:gd name="T58" fmla="*/ 63 w 195"/>
                <a:gd name="T59" fmla="*/ 71 h 338"/>
                <a:gd name="T60" fmla="*/ 60 w 195"/>
                <a:gd name="T61" fmla="*/ 65 h 338"/>
                <a:gd name="T62" fmla="*/ 58 w 195"/>
                <a:gd name="T63" fmla="*/ 59 h 338"/>
                <a:gd name="T64" fmla="*/ 58 w 195"/>
                <a:gd name="T65" fmla="*/ 51 h 338"/>
                <a:gd name="T66" fmla="*/ 61 w 195"/>
                <a:gd name="T67" fmla="*/ 33 h 338"/>
                <a:gd name="T68" fmla="*/ 70 w 195"/>
                <a:gd name="T69" fmla="*/ 18 h 338"/>
                <a:gd name="T70" fmla="*/ 83 w 195"/>
                <a:gd name="T71" fmla="*/ 7 h 338"/>
                <a:gd name="T72" fmla="*/ 99 w 195"/>
                <a:gd name="T73" fmla="*/ 1 h 338"/>
                <a:gd name="T74" fmla="*/ 99 w 195"/>
                <a:gd name="T75" fmla="*/ 1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5" h="338">
                  <a:moveTo>
                    <a:pt x="99" y="1"/>
                  </a:moveTo>
                  <a:cubicBezTo>
                    <a:pt x="105" y="0"/>
                    <a:pt x="110" y="1"/>
                    <a:pt x="115" y="2"/>
                  </a:cubicBezTo>
                  <a:cubicBezTo>
                    <a:pt x="120" y="4"/>
                    <a:pt x="124" y="6"/>
                    <a:pt x="128" y="10"/>
                  </a:cubicBezTo>
                  <a:cubicBezTo>
                    <a:pt x="131" y="13"/>
                    <a:pt x="134" y="18"/>
                    <a:pt x="136" y="23"/>
                  </a:cubicBezTo>
                  <a:cubicBezTo>
                    <a:pt x="138" y="28"/>
                    <a:pt x="139" y="33"/>
                    <a:pt x="139" y="39"/>
                  </a:cubicBezTo>
                  <a:cubicBezTo>
                    <a:pt x="139" y="42"/>
                    <a:pt x="139" y="44"/>
                    <a:pt x="139" y="47"/>
                  </a:cubicBezTo>
                  <a:cubicBezTo>
                    <a:pt x="138" y="49"/>
                    <a:pt x="138" y="52"/>
                    <a:pt x="137" y="54"/>
                  </a:cubicBezTo>
                  <a:cubicBezTo>
                    <a:pt x="136" y="57"/>
                    <a:pt x="135" y="59"/>
                    <a:pt x="134" y="61"/>
                  </a:cubicBezTo>
                  <a:cubicBezTo>
                    <a:pt x="131" y="67"/>
                    <a:pt x="127" y="73"/>
                    <a:pt x="122" y="78"/>
                  </a:cubicBezTo>
                  <a:cubicBezTo>
                    <a:pt x="147" y="74"/>
                    <a:pt x="171" y="71"/>
                    <a:pt x="195" y="67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0" y="338"/>
                    <a:pt x="0" y="338"/>
                    <a:pt x="0" y="338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2" y="277"/>
                    <a:pt x="4" y="278"/>
                    <a:pt x="6" y="278"/>
                  </a:cubicBezTo>
                  <a:cubicBezTo>
                    <a:pt x="7" y="279"/>
                    <a:pt x="9" y="279"/>
                    <a:pt x="11" y="280"/>
                  </a:cubicBezTo>
                  <a:cubicBezTo>
                    <a:pt x="13" y="280"/>
                    <a:pt x="15" y="280"/>
                    <a:pt x="18" y="280"/>
                  </a:cubicBezTo>
                  <a:cubicBezTo>
                    <a:pt x="20" y="280"/>
                    <a:pt x="22" y="280"/>
                    <a:pt x="24" y="279"/>
                  </a:cubicBezTo>
                  <a:cubicBezTo>
                    <a:pt x="31" y="278"/>
                    <a:pt x="37" y="276"/>
                    <a:pt x="43" y="272"/>
                  </a:cubicBezTo>
                  <a:cubicBezTo>
                    <a:pt x="49" y="269"/>
                    <a:pt x="54" y="264"/>
                    <a:pt x="58" y="259"/>
                  </a:cubicBezTo>
                  <a:cubicBezTo>
                    <a:pt x="63" y="253"/>
                    <a:pt x="66" y="247"/>
                    <a:pt x="69" y="240"/>
                  </a:cubicBezTo>
                  <a:cubicBezTo>
                    <a:pt x="71" y="234"/>
                    <a:pt x="73" y="226"/>
                    <a:pt x="73" y="219"/>
                  </a:cubicBezTo>
                  <a:cubicBezTo>
                    <a:pt x="73" y="212"/>
                    <a:pt x="72" y="205"/>
                    <a:pt x="69" y="199"/>
                  </a:cubicBezTo>
                  <a:cubicBezTo>
                    <a:pt x="67" y="193"/>
                    <a:pt x="63" y="188"/>
                    <a:pt x="59" y="184"/>
                  </a:cubicBezTo>
                  <a:cubicBezTo>
                    <a:pt x="54" y="180"/>
                    <a:pt x="49" y="177"/>
                    <a:pt x="43" y="175"/>
                  </a:cubicBezTo>
                  <a:cubicBezTo>
                    <a:pt x="37" y="174"/>
                    <a:pt x="31" y="173"/>
                    <a:pt x="24" y="174"/>
                  </a:cubicBezTo>
                  <a:cubicBezTo>
                    <a:pt x="16" y="175"/>
                    <a:pt x="7" y="179"/>
                    <a:pt x="0" y="184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25" y="92"/>
                    <a:pt x="50" y="88"/>
                    <a:pt x="75" y="85"/>
                  </a:cubicBezTo>
                  <a:cubicBezTo>
                    <a:pt x="72" y="82"/>
                    <a:pt x="69" y="80"/>
                    <a:pt x="66" y="77"/>
                  </a:cubicBezTo>
                  <a:cubicBezTo>
                    <a:pt x="65" y="75"/>
                    <a:pt x="64" y="73"/>
                    <a:pt x="63" y="71"/>
                  </a:cubicBezTo>
                  <a:cubicBezTo>
                    <a:pt x="62" y="70"/>
                    <a:pt x="61" y="67"/>
                    <a:pt x="60" y="65"/>
                  </a:cubicBezTo>
                  <a:cubicBezTo>
                    <a:pt x="59" y="63"/>
                    <a:pt x="59" y="61"/>
                    <a:pt x="58" y="59"/>
                  </a:cubicBezTo>
                  <a:cubicBezTo>
                    <a:pt x="58" y="56"/>
                    <a:pt x="58" y="54"/>
                    <a:pt x="58" y="51"/>
                  </a:cubicBezTo>
                  <a:cubicBezTo>
                    <a:pt x="58" y="45"/>
                    <a:pt x="59" y="39"/>
                    <a:pt x="61" y="33"/>
                  </a:cubicBezTo>
                  <a:cubicBezTo>
                    <a:pt x="63" y="28"/>
                    <a:pt x="66" y="23"/>
                    <a:pt x="70" y="18"/>
                  </a:cubicBezTo>
                  <a:cubicBezTo>
                    <a:pt x="74" y="13"/>
                    <a:pt x="78" y="10"/>
                    <a:pt x="83" y="7"/>
                  </a:cubicBezTo>
                  <a:cubicBezTo>
                    <a:pt x="88" y="4"/>
                    <a:pt x="93" y="2"/>
                    <a:pt x="99" y="1"/>
                  </a:cubicBezTo>
                  <a:cubicBezTo>
                    <a:pt x="105" y="0"/>
                    <a:pt x="93" y="2"/>
                    <a:pt x="99" y="1"/>
                  </a:cubicBezTo>
                  <a:close/>
                </a:path>
              </a:pathLst>
            </a:custGeom>
            <a:solidFill>
              <a:schemeClr val="accent6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6" name="Freeform 30"/>
            <p:cNvSpPr>
              <a:spLocks/>
            </p:cNvSpPr>
            <p:nvPr/>
          </p:nvSpPr>
          <p:spPr bwMode="auto">
            <a:xfrm>
              <a:off x="4973869" y="4359879"/>
              <a:ext cx="1696343" cy="1708217"/>
            </a:xfrm>
            <a:custGeom>
              <a:avLst/>
              <a:gdLst>
                <a:gd name="T0" fmla="*/ 199 w 272"/>
                <a:gd name="T1" fmla="*/ 0 h 274"/>
                <a:gd name="T2" fmla="*/ 199 w 272"/>
                <a:gd name="T3" fmla="*/ 107 h 274"/>
                <a:gd name="T4" fmla="*/ 213 w 272"/>
                <a:gd name="T5" fmla="*/ 93 h 274"/>
                <a:gd name="T6" fmla="*/ 219 w 272"/>
                <a:gd name="T7" fmla="*/ 90 h 274"/>
                <a:gd name="T8" fmla="*/ 225 w 272"/>
                <a:gd name="T9" fmla="*/ 87 h 274"/>
                <a:gd name="T10" fmla="*/ 231 w 272"/>
                <a:gd name="T11" fmla="*/ 86 h 274"/>
                <a:gd name="T12" fmla="*/ 247 w 272"/>
                <a:gd name="T13" fmla="*/ 87 h 274"/>
                <a:gd name="T14" fmla="*/ 260 w 272"/>
                <a:gd name="T15" fmla="*/ 94 h 274"/>
                <a:gd name="T16" fmla="*/ 269 w 272"/>
                <a:gd name="T17" fmla="*/ 107 h 274"/>
                <a:gd name="T18" fmla="*/ 272 w 272"/>
                <a:gd name="T19" fmla="*/ 123 h 274"/>
                <a:gd name="T20" fmla="*/ 269 w 272"/>
                <a:gd name="T21" fmla="*/ 141 h 274"/>
                <a:gd name="T22" fmla="*/ 260 w 272"/>
                <a:gd name="T23" fmla="*/ 156 h 274"/>
                <a:gd name="T24" fmla="*/ 247 w 272"/>
                <a:gd name="T25" fmla="*/ 168 h 274"/>
                <a:gd name="T26" fmla="*/ 231 w 272"/>
                <a:gd name="T27" fmla="*/ 174 h 274"/>
                <a:gd name="T28" fmla="*/ 224 w 272"/>
                <a:gd name="T29" fmla="*/ 174 h 274"/>
                <a:gd name="T30" fmla="*/ 218 w 272"/>
                <a:gd name="T31" fmla="*/ 173 h 274"/>
                <a:gd name="T32" fmla="*/ 212 w 272"/>
                <a:gd name="T33" fmla="*/ 172 h 274"/>
                <a:gd name="T34" fmla="*/ 207 w 272"/>
                <a:gd name="T35" fmla="*/ 169 h 274"/>
                <a:gd name="T36" fmla="*/ 199 w 272"/>
                <a:gd name="T37" fmla="*/ 162 h 274"/>
                <a:gd name="T38" fmla="*/ 199 w 272"/>
                <a:gd name="T39" fmla="*/ 242 h 274"/>
                <a:gd name="T40" fmla="*/ 1 w 272"/>
                <a:gd name="T41" fmla="*/ 274 h 274"/>
                <a:gd name="T42" fmla="*/ 0 w 272"/>
                <a:gd name="T43" fmla="*/ 29 h 274"/>
                <a:gd name="T44" fmla="*/ 58 w 272"/>
                <a:gd name="T45" fmla="*/ 20 h 274"/>
                <a:gd name="T46" fmla="*/ 55 w 272"/>
                <a:gd name="T47" fmla="*/ 27 h 274"/>
                <a:gd name="T48" fmla="*/ 52 w 272"/>
                <a:gd name="T49" fmla="*/ 35 h 274"/>
                <a:gd name="T50" fmla="*/ 51 w 272"/>
                <a:gd name="T51" fmla="*/ 43 h 274"/>
                <a:gd name="T52" fmla="*/ 50 w 272"/>
                <a:gd name="T53" fmla="*/ 51 h 274"/>
                <a:gd name="T54" fmla="*/ 54 w 272"/>
                <a:gd name="T55" fmla="*/ 71 h 274"/>
                <a:gd name="T56" fmla="*/ 65 w 272"/>
                <a:gd name="T57" fmla="*/ 87 h 274"/>
                <a:gd name="T58" fmla="*/ 81 w 272"/>
                <a:gd name="T59" fmla="*/ 96 h 274"/>
                <a:gd name="T60" fmla="*/ 100 w 272"/>
                <a:gd name="T61" fmla="*/ 97 h 274"/>
                <a:gd name="T62" fmla="*/ 120 w 272"/>
                <a:gd name="T63" fmla="*/ 90 h 274"/>
                <a:gd name="T64" fmla="*/ 136 w 272"/>
                <a:gd name="T65" fmla="*/ 76 h 274"/>
                <a:gd name="T66" fmla="*/ 146 w 272"/>
                <a:gd name="T67" fmla="*/ 57 h 274"/>
                <a:gd name="T68" fmla="*/ 150 w 272"/>
                <a:gd name="T69" fmla="*/ 36 h 274"/>
                <a:gd name="T70" fmla="*/ 142 w 272"/>
                <a:gd name="T71" fmla="*/ 8 h 274"/>
                <a:gd name="T72" fmla="*/ 199 w 272"/>
                <a:gd name="T7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4">
                  <a:moveTo>
                    <a:pt x="199" y="0"/>
                  </a:moveTo>
                  <a:cubicBezTo>
                    <a:pt x="199" y="35"/>
                    <a:pt x="199" y="71"/>
                    <a:pt x="199" y="107"/>
                  </a:cubicBezTo>
                  <a:cubicBezTo>
                    <a:pt x="203" y="102"/>
                    <a:pt x="207" y="97"/>
                    <a:pt x="213" y="93"/>
                  </a:cubicBezTo>
                  <a:cubicBezTo>
                    <a:pt x="215" y="92"/>
                    <a:pt x="217" y="91"/>
                    <a:pt x="219" y="90"/>
                  </a:cubicBezTo>
                  <a:cubicBezTo>
                    <a:pt x="221" y="89"/>
                    <a:pt x="223" y="88"/>
                    <a:pt x="225" y="87"/>
                  </a:cubicBezTo>
                  <a:cubicBezTo>
                    <a:pt x="227" y="87"/>
                    <a:pt x="229" y="86"/>
                    <a:pt x="231" y="86"/>
                  </a:cubicBezTo>
                  <a:cubicBezTo>
                    <a:pt x="237" y="85"/>
                    <a:pt x="242" y="85"/>
                    <a:pt x="247" y="87"/>
                  </a:cubicBezTo>
                  <a:cubicBezTo>
                    <a:pt x="252" y="88"/>
                    <a:pt x="256" y="91"/>
                    <a:pt x="260" y="94"/>
                  </a:cubicBezTo>
                  <a:cubicBezTo>
                    <a:pt x="264" y="98"/>
                    <a:pt x="267" y="102"/>
                    <a:pt x="269" y="107"/>
                  </a:cubicBezTo>
                  <a:cubicBezTo>
                    <a:pt x="271" y="112"/>
                    <a:pt x="272" y="117"/>
                    <a:pt x="272" y="123"/>
                  </a:cubicBezTo>
                  <a:cubicBezTo>
                    <a:pt x="272" y="129"/>
                    <a:pt x="271" y="135"/>
                    <a:pt x="269" y="141"/>
                  </a:cubicBezTo>
                  <a:cubicBezTo>
                    <a:pt x="266" y="147"/>
                    <a:pt x="263" y="152"/>
                    <a:pt x="260" y="156"/>
                  </a:cubicBezTo>
                  <a:cubicBezTo>
                    <a:pt x="256" y="161"/>
                    <a:pt x="252" y="165"/>
                    <a:pt x="247" y="168"/>
                  </a:cubicBezTo>
                  <a:cubicBezTo>
                    <a:pt x="242" y="171"/>
                    <a:pt x="237" y="173"/>
                    <a:pt x="231" y="174"/>
                  </a:cubicBezTo>
                  <a:cubicBezTo>
                    <a:pt x="229" y="174"/>
                    <a:pt x="227" y="174"/>
                    <a:pt x="224" y="174"/>
                  </a:cubicBezTo>
                  <a:cubicBezTo>
                    <a:pt x="222" y="174"/>
                    <a:pt x="220" y="174"/>
                    <a:pt x="218" y="173"/>
                  </a:cubicBezTo>
                  <a:cubicBezTo>
                    <a:pt x="216" y="173"/>
                    <a:pt x="214" y="172"/>
                    <a:pt x="212" y="172"/>
                  </a:cubicBezTo>
                  <a:cubicBezTo>
                    <a:pt x="211" y="171"/>
                    <a:pt x="209" y="170"/>
                    <a:pt x="207" y="169"/>
                  </a:cubicBezTo>
                  <a:cubicBezTo>
                    <a:pt x="204" y="167"/>
                    <a:pt x="201" y="165"/>
                    <a:pt x="199" y="162"/>
                  </a:cubicBezTo>
                  <a:cubicBezTo>
                    <a:pt x="199" y="189"/>
                    <a:pt x="199" y="215"/>
                    <a:pt x="199" y="242"/>
                  </a:cubicBezTo>
                  <a:cubicBezTo>
                    <a:pt x="1" y="274"/>
                    <a:pt x="1" y="274"/>
                    <a:pt x="1" y="27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7" y="22"/>
                    <a:pt x="56" y="25"/>
                    <a:pt x="55" y="27"/>
                  </a:cubicBezTo>
                  <a:cubicBezTo>
                    <a:pt x="54" y="30"/>
                    <a:pt x="53" y="32"/>
                    <a:pt x="52" y="35"/>
                  </a:cubicBezTo>
                  <a:cubicBezTo>
                    <a:pt x="51" y="38"/>
                    <a:pt x="51" y="40"/>
                    <a:pt x="51" y="43"/>
                  </a:cubicBezTo>
                  <a:cubicBezTo>
                    <a:pt x="50" y="45"/>
                    <a:pt x="50" y="48"/>
                    <a:pt x="50" y="51"/>
                  </a:cubicBezTo>
                  <a:cubicBezTo>
                    <a:pt x="50" y="58"/>
                    <a:pt x="51" y="65"/>
                    <a:pt x="54" y="71"/>
                  </a:cubicBezTo>
                  <a:cubicBezTo>
                    <a:pt x="57" y="77"/>
                    <a:pt x="60" y="82"/>
                    <a:pt x="65" y="87"/>
                  </a:cubicBezTo>
                  <a:cubicBezTo>
                    <a:pt x="69" y="91"/>
                    <a:pt x="75" y="94"/>
                    <a:pt x="81" y="96"/>
                  </a:cubicBezTo>
                  <a:cubicBezTo>
                    <a:pt x="87" y="97"/>
                    <a:pt x="93" y="98"/>
                    <a:pt x="100" y="97"/>
                  </a:cubicBezTo>
                  <a:cubicBezTo>
                    <a:pt x="107" y="96"/>
                    <a:pt x="114" y="93"/>
                    <a:pt x="120" y="90"/>
                  </a:cubicBezTo>
                  <a:cubicBezTo>
                    <a:pt x="126" y="86"/>
                    <a:pt x="131" y="81"/>
                    <a:pt x="136" y="76"/>
                  </a:cubicBezTo>
                  <a:cubicBezTo>
                    <a:pt x="140" y="70"/>
                    <a:pt x="144" y="64"/>
                    <a:pt x="146" y="57"/>
                  </a:cubicBezTo>
                  <a:cubicBezTo>
                    <a:pt x="149" y="51"/>
                    <a:pt x="150" y="43"/>
                    <a:pt x="150" y="36"/>
                  </a:cubicBezTo>
                  <a:cubicBezTo>
                    <a:pt x="150" y="26"/>
                    <a:pt x="147" y="16"/>
                    <a:pt x="142" y="8"/>
                  </a:cubicBezTo>
                  <a:lnTo>
                    <a:pt x="199" y="0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7" name="Freeform 32"/>
            <p:cNvSpPr>
              <a:spLocks/>
            </p:cNvSpPr>
            <p:nvPr/>
          </p:nvSpPr>
          <p:spPr bwMode="auto">
            <a:xfrm>
              <a:off x="5808470" y="1908664"/>
              <a:ext cx="2395237" cy="2381665"/>
            </a:xfrm>
            <a:custGeom>
              <a:avLst/>
              <a:gdLst>
                <a:gd name="T0" fmla="*/ 75 w 384"/>
                <a:gd name="T1" fmla="*/ 0 h 382"/>
                <a:gd name="T2" fmla="*/ 384 w 384"/>
                <a:gd name="T3" fmla="*/ 293 h 382"/>
                <a:gd name="T4" fmla="*/ 269 w 384"/>
                <a:gd name="T5" fmla="*/ 309 h 382"/>
                <a:gd name="T6" fmla="*/ 268 w 384"/>
                <a:gd name="T7" fmla="*/ 354 h 382"/>
                <a:gd name="T8" fmla="*/ 213 w 384"/>
                <a:gd name="T9" fmla="*/ 362 h 382"/>
                <a:gd name="T10" fmla="*/ 216 w 384"/>
                <a:gd name="T11" fmla="*/ 356 h 382"/>
                <a:gd name="T12" fmla="*/ 219 w 384"/>
                <a:gd name="T13" fmla="*/ 349 h 382"/>
                <a:gd name="T14" fmla="*/ 220 w 384"/>
                <a:gd name="T15" fmla="*/ 342 h 382"/>
                <a:gd name="T16" fmla="*/ 220 w 384"/>
                <a:gd name="T17" fmla="*/ 334 h 382"/>
                <a:gd name="T18" fmla="*/ 217 w 384"/>
                <a:gd name="T19" fmla="*/ 314 h 382"/>
                <a:gd name="T20" fmla="*/ 207 w 384"/>
                <a:gd name="T21" fmla="*/ 299 h 382"/>
                <a:gd name="T22" fmla="*/ 191 w 384"/>
                <a:gd name="T23" fmla="*/ 290 h 382"/>
                <a:gd name="T24" fmla="*/ 172 w 384"/>
                <a:gd name="T25" fmla="*/ 288 h 382"/>
                <a:gd name="T26" fmla="*/ 153 w 384"/>
                <a:gd name="T27" fmla="*/ 295 h 382"/>
                <a:gd name="T28" fmla="*/ 137 w 384"/>
                <a:gd name="T29" fmla="*/ 309 h 382"/>
                <a:gd name="T30" fmla="*/ 127 w 384"/>
                <a:gd name="T31" fmla="*/ 327 h 382"/>
                <a:gd name="T32" fmla="*/ 123 w 384"/>
                <a:gd name="T33" fmla="*/ 348 h 382"/>
                <a:gd name="T34" fmla="*/ 130 w 384"/>
                <a:gd name="T35" fmla="*/ 374 h 382"/>
                <a:gd name="T36" fmla="*/ 74 w 384"/>
                <a:gd name="T37" fmla="*/ 382 h 382"/>
                <a:gd name="T38" fmla="*/ 74 w 384"/>
                <a:gd name="T39" fmla="*/ 246 h 382"/>
                <a:gd name="T40" fmla="*/ 60 w 384"/>
                <a:gd name="T41" fmla="*/ 260 h 382"/>
                <a:gd name="T42" fmla="*/ 54 w 384"/>
                <a:gd name="T43" fmla="*/ 263 h 382"/>
                <a:gd name="T44" fmla="*/ 48 w 384"/>
                <a:gd name="T45" fmla="*/ 266 h 382"/>
                <a:gd name="T46" fmla="*/ 42 w 384"/>
                <a:gd name="T47" fmla="*/ 267 h 382"/>
                <a:gd name="T48" fmla="*/ 25 w 384"/>
                <a:gd name="T49" fmla="*/ 266 h 382"/>
                <a:gd name="T50" fmla="*/ 12 w 384"/>
                <a:gd name="T51" fmla="*/ 258 h 382"/>
                <a:gd name="T52" fmla="*/ 3 w 384"/>
                <a:gd name="T53" fmla="*/ 245 h 382"/>
                <a:gd name="T54" fmla="*/ 0 w 384"/>
                <a:gd name="T55" fmla="*/ 228 h 382"/>
                <a:gd name="T56" fmla="*/ 3 w 384"/>
                <a:gd name="T57" fmla="*/ 210 h 382"/>
                <a:gd name="T58" fmla="*/ 12 w 384"/>
                <a:gd name="T59" fmla="*/ 194 h 382"/>
                <a:gd name="T60" fmla="*/ 25 w 384"/>
                <a:gd name="T61" fmla="*/ 183 h 382"/>
                <a:gd name="T62" fmla="*/ 42 w 384"/>
                <a:gd name="T63" fmla="*/ 177 h 382"/>
                <a:gd name="T64" fmla="*/ 48 w 384"/>
                <a:gd name="T65" fmla="*/ 177 h 382"/>
                <a:gd name="T66" fmla="*/ 55 w 384"/>
                <a:gd name="T67" fmla="*/ 178 h 382"/>
                <a:gd name="T68" fmla="*/ 61 w 384"/>
                <a:gd name="T69" fmla="*/ 179 h 382"/>
                <a:gd name="T70" fmla="*/ 66 w 384"/>
                <a:gd name="T71" fmla="*/ 182 h 382"/>
                <a:gd name="T72" fmla="*/ 74 w 384"/>
                <a:gd name="T73" fmla="*/ 190 h 382"/>
                <a:gd name="T74" fmla="*/ 75 w 384"/>
                <a:gd name="T75" fmla="*/ 4 h 382"/>
                <a:gd name="T76" fmla="*/ 75 w 384"/>
                <a:gd name="T77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84" h="382">
                  <a:moveTo>
                    <a:pt x="75" y="0"/>
                  </a:moveTo>
                  <a:cubicBezTo>
                    <a:pt x="384" y="293"/>
                    <a:pt x="384" y="293"/>
                    <a:pt x="384" y="293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54"/>
                    <a:pt x="268" y="354"/>
                    <a:pt x="268" y="354"/>
                  </a:cubicBezTo>
                  <a:cubicBezTo>
                    <a:pt x="213" y="362"/>
                    <a:pt x="213" y="362"/>
                    <a:pt x="213" y="362"/>
                  </a:cubicBezTo>
                  <a:cubicBezTo>
                    <a:pt x="215" y="360"/>
                    <a:pt x="216" y="358"/>
                    <a:pt x="216" y="356"/>
                  </a:cubicBezTo>
                  <a:cubicBezTo>
                    <a:pt x="217" y="353"/>
                    <a:pt x="218" y="351"/>
                    <a:pt x="219" y="349"/>
                  </a:cubicBezTo>
                  <a:cubicBezTo>
                    <a:pt x="219" y="346"/>
                    <a:pt x="220" y="344"/>
                    <a:pt x="220" y="342"/>
                  </a:cubicBezTo>
                  <a:cubicBezTo>
                    <a:pt x="220" y="339"/>
                    <a:pt x="220" y="337"/>
                    <a:pt x="220" y="334"/>
                  </a:cubicBezTo>
                  <a:cubicBezTo>
                    <a:pt x="221" y="327"/>
                    <a:pt x="219" y="320"/>
                    <a:pt x="217" y="314"/>
                  </a:cubicBezTo>
                  <a:cubicBezTo>
                    <a:pt x="214" y="308"/>
                    <a:pt x="211" y="303"/>
                    <a:pt x="207" y="299"/>
                  </a:cubicBezTo>
                  <a:cubicBezTo>
                    <a:pt x="202" y="295"/>
                    <a:pt x="197" y="291"/>
                    <a:pt x="191" y="290"/>
                  </a:cubicBezTo>
                  <a:cubicBezTo>
                    <a:pt x="185" y="288"/>
                    <a:pt x="179" y="287"/>
                    <a:pt x="172" y="288"/>
                  </a:cubicBezTo>
                  <a:cubicBezTo>
                    <a:pt x="165" y="289"/>
                    <a:pt x="159" y="291"/>
                    <a:pt x="153" y="295"/>
                  </a:cubicBezTo>
                  <a:cubicBezTo>
                    <a:pt x="147" y="298"/>
                    <a:pt x="142" y="303"/>
                    <a:pt x="137" y="309"/>
                  </a:cubicBezTo>
                  <a:cubicBezTo>
                    <a:pt x="133" y="314"/>
                    <a:pt x="129" y="320"/>
                    <a:pt x="127" y="327"/>
                  </a:cubicBezTo>
                  <a:cubicBezTo>
                    <a:pt x="124" y="334"/>
                    <a:pt x="123" y="341"/>
                    <a:pt x="123" y="348"/>
                  </a:cubicBezTo>
                  <a:cubicBezTo>
                    <a:pt x="123" y="357"/>
                    <a:pt x="125" y="366"/>
                    <a:pt x="130" y="374"/>
                  </a:cubicBezTo>
                  <a:cubicBezTo>
                    <a:pt x="74" y="382"/>
                    <a:pt x="74" y="382"/>
                    <a:pt x="74" y="382"/>
                  </a:cubicBezTo>
                  <a:cubicBezTo>
                    <a:pt x="74" y="337"/>
                    <a:pt x="74" y="291"/>
                    <a:pt x="74" y="246"/>
                  </a:cubicBezTo>
                  <a:cubicBezTo>
                    <a:pt x="70" y="251"/>
                    <a:pt x="66" y="256"/>
                    <a:pt x="60" y="260"/>
                  </a:cubicBezTo>
                  <a:cubicBezTo>
                    <a:pt x="58" y="261"/>
                    <a:pt x="57" y="262"/>
                    <a:pt x="54" y="263"/>
                  </a:cubicBezTo>
                  <a:cubicBezTo>
                    <a:pt x="52" y="264"/>
                    <a:pt x="50" y="265"/>
                    <a:pt x="48" y="266"/>
                  </a:cubicBezTo>
                  <a:cubicBezTo>
                    <a:pt x="46" y="266"/>
                    <a:pt x="44" y="267"/>
                    <a:pt x="42" y="267"/>
                  </a:cubicBezTo>
                  <a:cubicBezTo>
                    <a:pt x="36" y="268"/>
                    <a:pt x="30" y="267"/>
                    <a:pt x="25" y="266"/>
                  </a:cubicBezTo>
                  <a:cubicBezTo>
                    <a:pt x="20" y="264"/>
                    <a:pt x="16" y="262"/>
                    <a:pt x="12" y="258"/>
                  </a:cubicBezTo>
                  <a:cubicBezTo>
                    <a:pt x="8" y="254"/>
                    <a:pt x="5" y="250"/>
                    <a:pt x="3" y="245"/>
                  </a:cubicBezTo>
                  <a:cubicBezTo>
                    <a:pt x="1" y="240"/>
                    <a:pt x="0" y="234"/>
                    <a:pt x="0" y="228"/>
                  </a:cubicBezTo>
                  <a:cubicBezTo>
                    <a:pt x="0" y="222"/>
                    <a:pt x="1" y="215"/>
                    <a:pt x="3" y="210"/>
                  </a:cubicBezTo>
                  <a:cubicBezTo>
                    <a:pt x="5" y="204"/>
                    <a:pt x="8" y="199"/>
                    <a:pt x="12" y="194"/>
                  </a:cubicBezTo>
                  <a:cubicBezTo>
                    <a:pt x="16" y="190"/>
                    <a:pt x="20" y="186"/>
                    <a:pt x="25" y="183"/>
                  </a:cubicBezTo>
                  <a:cubicBezTo>
                    <a:pt x="30" y="180"/>
                    <a:pt x="36" y="178"/>
                    <a:pt x="42" y="177"/>
                  </a:cubicBezTo>
                  <a:cubicBezTo>
                    <a:pt x="44" y="177"/>
                    <a:pt x="46" y="177"/>
                    <a:pt x="48" y="177"/>
                  </a:cubicBezTo>
                  <a:cubicBezTo>
                    <a:pt x="51" y="177"/>
                    <a:pt x="53" y="177"/>
                    <a:pt x="55" y="178"/>
                  </a:cubicBezTo>
                  <a:cubicBezTo>
                    <a:pt x="57" y="178"/>
                    <a:pt x="59" y="179"/>
                    <a:pt x="61" y="179"/>
                  </a:cubicBezTo>
                  <a:cubicBezTo>
                    <a:pt x="62" y="180"/>
                    <a:pt x="64" y="181"/>
                    <a:pt x="66" y="182"/>
                  </a:cubicBezTo>
                  <a:cubicBezTo>
                    <a:pt x="69" y="184"/>
                    <a:pt x="72" y="187"/>
                    <a:pt x="74" y="190"/>
                  </a:cubicBezTo>
                  <a:cubicBezTo>
                    <a:pt x="74" y="128"/>
                    <a:pt x="75" y="66"/>
                    <a:pt x="75" y="4"/>
                  </a:cubicBezTo>
                  <a:cubicBezTo>
                    <a:pt x="75" y="3"/>
                    <a:pt x="75" y="1"/>
                    <a:pt x="75" y="0"/>
                  </a:cubicBezTo>
                  <a:close/>
                </a:path>
              </a:pathLst>
            </a:custGeom>
            <a:solidFill>
              <a:schemeClr val="accent4"/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8" name="Freeform 33"/>
            <p:cNvSpPr>
              <a:spLocks/>
            </p:cNvSpPr>
            <p:nvPr/>
          </p:nvSpPr>
          <p:spPr bwMode="auto">
            <a:xfrm>
              <a:off x="4207122" y="1915449"/>
              <a:ext cx="2013559" cy="2999134"/>
            </a:xfrm>
            <a:custGeom>
              <a:avLst/>
              <a:gdLst>
                <a:gd name="T0" fmla="*/ 323 w 323"/>
                <a:gd name="T1" fmla="*/ 0 h 481"/>
                <a:gd name="T2" fmla="*/ 323 w 323"/>
                <a:gd name="T3" fmla="*/ 171 h 481"/>
                <a:gd name="T4" fmla="*/ 317 w 323"/>
                <a:gd name="T5" fmla="*/ 168 h 481"/>
                <a:gd name="T6" fmla="*/ 311 w 323"/>
                <a:gd name="T7" fmla="*/ 167 h 481"/>
                <a:gd name="T8" fmla="*/ 305 w 323"/>
                <a:gd name="T9" fmla="*/ 167 h 481"/>
                <a:gd name="T10" fmla="*/ 299 w 323"/>
                <a:gd name="T11" fmla="*/ 167 h 481"/>
                <a:gd name="T12" fmla="*/ 279 w 323"/>
                <a:gd name="T13" fmla="*/ 174 h 481"/>
                <a:gd name="T14" fmla="*/ 263 w 323"/>
                <a:gd name="T15" fmla="*/ 188 h 481"/>
                <a:gd name="T16" fmla="*/ 252 w 323"/>
                <a:gd name="T17" fmla="*/ 206 h 481"/>
                <a:gd name="T18" fmla="*/ 248 w 323"/>
                <a:gd name="T19" fmla="*/ 228 h 481"/>
                <a:gd name="T20" fmla="*/ 252 w 323"/>
                <a:gd name="T21" fmla="*/ 248 h 481"/>
                <a:gd name="T22" fmla="*/ 263 w 323"/>
                <a:gd name="T23" fmla="*/ 264 h 481"/>
                <a:gd name="T24" fmla="*/ 279 w 323"/>
                <a:gd name="T25" fmla="*/ 274 h 481"/>
                <a:gd name="T26" fmla="*/ 299 w 323"/>
                <a:gd name="T27" fmla="*/ 275 h 481"/>
                <a:gd name="T28" fmla="*/ 323 w 323"/>
                <a:gd name="T29" fmla="*/ 265 h 481"/>
                <a:gd name="T30" fmla="*/ 322 w 323"/>
                <a:gd name="T31" fmla="*/ 383 h 481"/>
                <a:gd name="T32" fmla="*/ 244 w 323"/>
                <a:gd name="T33" fmla="*/ 394 h 481"/>
                <a:gd name="T34" fmla="*/ 254 w 323"/>
                <a:gd name="T35" fmla="*/ 401 h 481"/>
                <a:gd name="T36" fmla="*/ 259 w 323"/>
                <a:gd name="T37" fmla="*/ 407 h 481"/>
                <a:gd name="T38" fmla="*/ 262 w 323"/>
                <a:gd name="T39" fmla="*/ 414 h 481"/>
                <a:gd name="T40" fmla="*/ 264 w 323"/>
                <a:gd name="T41" fmla="*/ 421 h 481"/>
                <a:gd name="T42" fmla="*/ 265 w 323"/>
                <a:gd name="T43" fmla="*/ 429 h 481"/>
                <a:gd name="T44" fmla="*/ 262 w 323"/>
                <a:gd name="T45" fmla="*/ 447 h 481"/>
                <a:gd name="T46" fmla="*/ 253 w 323"/>
                <a:gd name="T47" fmla="*/ 463 h 481"/>
                <a:gd name="T48" fmla="*/ 239 w 323"/>
                <a:gd name="T49" fmla="*/ 474 h 481"/>
                <a:gd name="T50" fmla="*/ 223 w 323"/>
                <a:gd name="T51" fmla="*/ 480 h 481"/>
                <a:gd name="T52" fmla="*/ 207 w 323"/>
                <a:gd name="T53" fmla="*/ 479 h 481"/>
                <a:gd name="T54" fmla="*/ 194 w 323"/>
                <a:gd name="T55" fmla="*/ 471 h 481"/>
                <a:gd name="T56" fmla="*/ 185 w 323"/>
                <a:gd name="T57" fmla="*/ 459 h 481"/>
                <a:gd name="T58" fmla="*/ 181 w 323"/>
                <a:gd name="T59" fmla="*/ 442 h 481"/>
                <a:gd name="T60" fmla="*/ 182 w 323"/>
                <a:gd name="T61" fmla="*/ 433 h 481"/>
                <a:gd name="T62" fmla="*/ 184 w 323"/>
                <a:gd name="T63" fmla="*/ 425 h 481"/>
                <a:gd name="T64" fmla="*/ 187 w 323"/>
                <a:gd name="T65" fmla="*/ 418 h 481"/>
                <a:gd name="T66" fmla="*/ 192 w 323"/>
                <a:gd name="T67" fmla="*/ 411 h 481"/>
                <a:gd name="T68" fmla="*/ 202 w 323"/>
                <a:gd name="T69" fmla="*/ 400 h 481"/>
                <a:gd name="T70" fmla="*/ 123 w 323"/>
                <a:gd name="T71" fmla="*/ 412 h 481"/>
                <a:gd name="T72" fmla="*/ 122 w 323"/>
                <a:gd name="T73" fmla="*/ 366 h 481"/>
                <a:gd name="T74" fmla="*/ 0 w 323"/>
                <a:gd name="T75" fmla="*/ 383 h 481"/>
                <a:gd name="T76" fmla="*/ 153 w 323"/>
                <a:gd name="T77" fmla="*/ 202 h 481"/>
                <a:gd name="T78" fmla="*/ 152 w 323"/>
                <a:gd name="T79" fmla="*/ 66 h 481"/>
                <a:gd name="T80" fmla="*/ 222 w 323"/>
                <a:gd name="T81" fmla="*/ 57 h 481"/>
                <a:gd name="T82" fmla="*/ 222 w 323"/>
                <a:gd name="T83" fmla="*/ 120 h 481"/>
                <a:gd name="T84" fmla="*/ 323 w 323"/>
                <a:gd name="T85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23" h="481">
                  <a:moveTo>
                    <a:pt x="323" y="0"/>
                  </a:moveTo>
                  <a:cubicBezTo>
                    <a:pt x="323" y="171"/>
                    <a:pt x="323" y="171"/>
                    <a:pt x="323" y="171"/>
                  </a:cubicBezTo>
                  <a:cubicBezTo>
                    <a:pt x="321" y="170"/>
                    <a:pt x="319" y="169"/>
                    <a:pt x="317" y="168"/>
                  </a:cubicBezTo>
                  <a:cubicBezTo>
                    <a:pt x="315" y="168"/>
                    <a:pt x="313" y="167"/>
                    <a:pt x="311" y="167"/>
                  </a:cubicBezTo>
                  <a:cubicBezTo>
                    <a:pt x="309" y="167"/>
                    <a:pt x="307" y="167"/>
                    <a:pt x="305" y="167"/>
                  </a:cubicBezTo>
                  <a:cubicBezTo>
                    <a:pt x="303" y="167"/>
                    <a:pt x="301" y="167"/>
                    <a:pt x="299" y="167"/>
                  </a:cubicBezTo>
                  <a:cubicBezTo>
                    <a:pt x="292" y="168"/>
                    <a:pt x="285" y="170"/>
                    <a:pt x="279" y="174"/>
                  </a:cubicBezTo>
                  <a:cubicBezTo>
                    <a:pt x="273" y="177"/>
                    <a:pt x="268" y="182"/>
                    <a:pt x="263" y="188"/>
                  </a:cubicBezTo>
                  <a:cubicBezTo>
                    <a:pt x="259" y="193"/>
                    <a:pt x="255" y="199"/>
                    <a:pt x="252" y="206"/>
                  </a:cubicBezTo>
                  <a:cubicBezTo>
                    <a:pt x="250" y="213"/>
                    <a:pt x="248" y="220"/>
                    <a:pt x="248" y="228"/>
                  </a:cubicBezTo>
                  <a:cubicBezTo>
                    <a:pt x="248" y="235"/>
                    <a:pt x="250" y="242"/>
                    <a:pt x="252" y="248"/>
                  </a:cubicBezTo>
                  <a:cubicBezTo>
                    <a:pt x="255" y="255"/>
                    <a:pt x="259" y="260"/>
                    <a:pt x="263" y="264"/>
                  </a:cubicBezTo>
                  <a:cubicBezTo>
                    <a:pt x="268" y="268"/>
                    <a:pt x="273" y="272"/>
                    <a:pt x="279" y="274"/>
                  </a:cubicBezTo>
                  <a:cubicBezTo>
                    <a:pt x="285" y="275"/>
                    <a:pt x="292" y="276"/>
                    <a:pt x="299" y="275"/>
                  </a:cubicBezTo>
                  <a:cubicBezTo>
                    <a:pt x="307" y="274"/>
                    <a:pt x="316" y="270"/>
                    <a:pt x="323" y="265"/>
                  </a:cubicBezTo>
                  <a:cubicBezTo>
                    <a:pt x="322" y="383"/>
                    <a:pt x="322" y="383"/>
                    <a:pt x="322" y="383"/>
                  </a:cubicBezTo>
                  <a:cubicBezTo>
                    <a:pt x="296" y="386"/>
                    <a:pt x="270" y="390"/>
                    <a:pt x="244" y="394"/>
                  </a:cubicBezTo>
                  <a:cubicBezTo>
                    <a:pt x="248" y="396"/>
                    <a:pt x="252" y="398"/>
                    <a:pt x="254" y="401"/>
                  </a:cubicBezTo>
                  <a:cubicBezTo>
                    <a:pt x="256" y="403"/>
                    <a:pt x="258" y="405"/>
                    <a:pt x="259" y="407"/>
                  </a:cubicBezTo>
                  <a:cubicBezTo>
                    <a:pt x="260" y="409"/>
                    <a:pt x="261" y="411"/>
                    <a:pt x="262" y="414"/>
                  </a:cubicBezTo>
                  <a:cubicBezTo>
                    <a:pt x="263" y="416"/>
                    <a:pt x="264" y="419"/>
                    <a:pt x="264" y="421"/>
                  </a:cubicBezTo>
                  <a:cubicBezTo>
                    <a:pt x="265" y="424"/>
                    <a:pt x="265" y="427"/>
                    <a:pt x="265" y="429"/>
                  </a:cubicBezTo>
                  <a:cubicBezTo>
                    <a:pt x="265" y="435"/>
                    <a:pt x="264" y="441"/>
                    <a:pt x="262" y="447"/>
                  </a:cubicBezTo>
                  <a:cubicBezTo>
                    <a:pt x="259" y="453"/>
                    <a:pt x="256" y="458"/>
                    <a:pt x="253" y="463"/>
                  </a:cubicBezTo>
                  <a:cubicBezTo>
                    <a:pt x="249" y="467"/>
                    <a:pt x="244" y="471"/>
                    <a:pt x="239" y="474"/>
                  </a:cubicBezTo>
                  <a:cubicBezTo>
                    <a:pt x="234" y="477"/>
                    <a:pt x="229" y="479"/>
                    <a:pt x="223" y="480"/>
                  </a:cubicBezTo>
                  <a:cubicBezTo>
                    <a:pt x="218" y="481"/>
                    <a:pt x="212" y="480"/>
                    <a:pt x="207" y="479"/>
                  </a:cubicBezTo>
                  <a:cubicBezTo>
                    <a:pt x="202" y="477"/>
                    <a:pt x="198" y="475"/>
                    <a:pt x="194" y="471"/>
                  </a:cubicBezTo>
                  <a:cubicBezTo>
                    <a:pt x="190" y="468"/>
                    <a:pt x="187" y="464"/>
                    <a:pt x="185" y="459"/>
                  </a:cubicBezTo>
                  <a:cubicBezTo>
                    <a:pt x="183" y="454"/>
                    <a:pt x="181" y="448"/>
                    <a:pt x="181" y="442"/>
                  </a:cubicBezTo>
                  <a:cubicBezTo>
                    <a:pt x="181" y="439"/>
                    <a:pt x="182" y="436"/>
                    <a:pt x="182" y="433"/>
                  </a:cubicBezTo>
                  <a:cubicBezTo>
                    <a:pt x="183" y="431"/>
                    <a:pt x="183" y="428"/>
                    <a:pt x="184" y="425"/>
                  </a:cubicBezTo>
                  <a:cubicBezTo>
                    <a:pt x="185" y="423"/>
                    <a:pt x="186" y="420"/>
                    <a:pt x="187" y="418"/>
                  </a:cubicBezTo>
                  <a:cubicBezTo>
                    <a:pt x="189" y="415"/>
                    <a:pt x="190" y="413"/>
                    <a:pt x="192" y="411"/>
                  </a:cubicBezTo>
                  <a:cubicBezTo>
                    <a:pt x="195" y="407"/>
                    <a:pt x="198" y="403"/>
                    <a:pt x="202" y="400"/>
                  </a:cubicBezTo>
                  <a:cubicBezTo>
                    <a:pt x="176" y="404"/>
                    <a:pt x="149" y="408"/>
                    <a:pt x="123" y="412"/>
                  </a:cubicBezTo>
                  <a:cubicBezTo>
                    <a:pt x="122" y="366"/>
                    <a:pt x="122" y="366"/>
                    <a:pt x="122" y="366"/>
                  </a:cubicBezTo>
                  <a:cubicBezTo>
                    <a:pt x="0" y="383"/>
                    <a:pt x="0" y="383"/>
                    <a:pt x="0" y="383"/>
                  </a:cubicBezTo>
                  <a:cubicBezTo>
                    <a:pt x="153" y="202"/>
                    <a:pt x="153" y="202"/>
                    <a:pt x="153" y="202"/>
                  </a:cubicBezTo>
                  <a:cubicBezTo>
                    <a:pt x="152" y="66"/>
                    <a:pt x="152" y="66"/>
                    <a:pt x="152" y="66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120"/>
                    <a:pt x="222" y="120"/>
                    <a:pt x="222" y="120"/>
                  </a:cubicBezTo>
                  <a:lnTo>
                    <a:pt x="323" y="0"/>
                  </a:lnTo>
                  <a:close/>
                </a:path>
              </a:pathLst>
            </a:custGeom>
            <a:solidFill>
              <a:srgbClr val="AEE238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119" name="TextBox 118"/>
          <p:cNvSpPr txBox="1"/>
          <p:nvPr/>
        </p:nvSpPr>
        <p:spPr>
          <a:xfrm>
            <a:off x="10455886" y="10387629"/>
            <a:ext cx="1353256" cy="1200329"/>
          </a:xfrm>
          <a:prstGeom prst="rect">
            <a:avLst/>
          </a:prstGeom>
          <a:noFill/>
          <a:scene3d>
            <a:camera prst="isometricOffAxis1Right">
              <a:rot lat="480000" lon="20039998" rev="0"/>
            </a:camera>
            <a:lightRig rig="threePt" dir="t"/>
          </a:scene3d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03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12934973" y="5868917"/>
            <a:ext cx="1362874" cy="1200329"/>
          </a:xfrm>
          <a:prstGeom prst="rect">
            <a:avLst/>
          </a:prstGeom>
          <a:noFill/>
          <a:scene3d>
            <a:camera prst="isometricOffAxis1Right">
              <a:rot lat="480000" lon="20039998" rev="0"/>
            </a:camera>
            <a:lightRig rig="threePt" dir="t"/>
          </a:scene3d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02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3395442" y="9339585"/>
            <a:ext cx="1346844" cy="1200329"/>
          </a:xfrm>
          <a:prstGeom prst="rect">
            <a:avLst/>
          </a:prstGeom>
          <a:noFill/>
          <a:scene3d>
            <a:camera prst="isometricOffAxis1Right">
              <a:rot lat="480000" lon="20039998" rev="0"/>
            </a:camera>
            <a:lightRig rig="threePt" dir="t"/>
          </a:scene3d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04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10185734" y="6830597"/>
            <a:ext cx="1170513" cy="1200329"/>
          </a:xfrm>
          <a:prstGeom prst="rect">
            <a:avLst/>
          </a:prstGeom>
          <a:noFill/>
          <a:scene3d>
            <a:camera prst="isometricOffAxis1Right">
              <a:rot lat="480000" lon="20039998" rev="0"/>
            </a:camera>
            <a:lightRig rig="threePt" dir="t"/>
          </a:scene3d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DE1C8F-068E-444F-9FD0-A0C7DC808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21F4E4B-CAE2-4295-A183-4293088A217D}"/>
              </a:ext>
            </a:extLst>
          </p:cNvPr>
          <p:cNvSpPr/>
          <p:nvPr/>
        </p:nvSpPr>
        <p:spPr>
          <a:xfrm>
            <a:off x="18726172" y="392226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DBAA309-6369-455A-87B3-1597F97CC0FD}"/>
              </a:ext>
            </a:extLst>
          </p:cNvPr>
          <p:cNvSpPr/>
          <p:nvPr/>
        </p:nvSpPr>
        <p:spPr>
          <a:xfrm>
            <a:off x="18754183" y="1096294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79" name="Freeform 104">
            <a:extLst>
              <a:ext uri="{FF2B5EF4-FFF2-40B4-BE49-F238E27FC236}">
                <a16:creationId xmlns:a16="http://schemas.microsoft.com/office/drawing/2014/main" id="{A7E7A9A8-46F6-4198-982B-1CD42C17B718}"/>
              </a:ext>
            </a:extLst>
          </p:cNvPr>
          <p:cNvSpPr>
            <a:spLocks noEditPoints="1"/>
          </p:cNvSpPr>
          <p:nvPr/>
        </p:nvSpPr>
        <p:spPr bwMode="auto">
          <a:xfrm>
            <a:off x="17732521" y="11118631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C67B520-19A6-44CD-8D32-FFB0E80F2E72}"/>
              </a:ext>
            </a:extLst>
          </p:cNvPr>
          <p:cNvGrpSpPr/>
          <p:nvPr/>
        </p:nvGrpSpPr>
        <p:grpSpPr>
          <a:xfrm>
            <a:off x="1048885" y="3950597"/>
            <a:ext cx="1184782" cy="1708113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81" name="Freeform 5">
              <a:extLst>
                <a:ext uri="{FF2B5EF4-FFF2-40B4-BE49-F238E27FC236}">
                  <a16:creationId xmlns:a16="http://schemas.microsoft.com/office/drawing/2014/main" id="{377E395F-DA27-4578-A4AA-BB5C95ABEB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571F7917-DEC0-4690-BBDA-A44E3BEDE26D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83" name="Freeform 20">
            <a:extLst>
              <a:ext uri="{FF2B5EF4-FFF2-40B4-BE49-F238E27FC236}">
                <a16:creationId xmlns:a16="http://schemas.microsoft.com/office/drawing/2014/main" id="{5A5E62D0-121E-4550-87FF-79DCAC834386}"/>
              </a:ext>
            </a:extLst>
          </p:cNvPr>
          <p:cNvSpPr>
            <a:spLocks noEditPoints="1"/>
          </p:cNvSpPr>
          <p:nvPr/>
        </p:nvSpPr>
        <p:spPr bwMode="auto">
          <a:xfrm>
            <a:off x="17253652" y="4101384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84" name="Freeform 69">
            <a:extLst>
              <a:ext uri="{FF2B5EF4-FFF2-40B4-BE49-F238E27FC236}">
                <a16:creationId xmlns:a16="http://schemas.microsoft.com/office/drawing/2014/main" id="{9DBCE7C6-99ED-4D93-9703-B016ED832D34}"/>
              </a:ext>
            </a:extLst>
          </p:cNvPr>
          <p:cNvSpPr>
            <a:spLocks noEditPoints="1"/>
          </p:cNvSpPr>
          <p:nvPr/>
        </p:nvSpPr>
        <p:spPr bwMode="auto">
          <a:xfrm>
            <a:off x="1463820" y="1022923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F8C60C7A-345A-4921-A697-E803E782D1C8}"/>
              </a:ext>
            </a:extLst>
          </p:cNvPr>
          <p:cNvSpPr/>
          <p:nvPr/>
        </p:nvSpPr>
        <p:spPr>
          <a:xfrm>
            <a:off x="2700747" y="397601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9FAB474-5DD3-4D8E-9204-D8281F89CAF4}"/>
              </a:ext>
            </a:extLst>
          </p:cNvPr>
          <p:cNvSpPr/>
          <p:nvPr/>
        </p:nvSpPr>
        <p:spPr>
          <a:xfrm>
            <a:off x="2700748" y="1001672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6573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77748" y="3118718"/>
            <a:ext cx="8605324" cy="8899796"/>
            <a:chOff x="938874" y="1559359"/>
            <a:chExt cx="4302662" cy="4449898"/>
          </a:xfrm>
        </p:grpSpPr>
        <p:sp>
          <p:nvSpPr>
            <p:cNvPr id="51" name="Freeform 5"/>
            <p:cNvSpPr>
              <a:spLocks/>
            </p:cNvSpPr>
            <p:nvPr/>
          </p:nvSpPr>
          <p:spPr bwMode="auto">
            <a:xfrm>
              <a:off x="4244066" y="4476625"/>
              <a:ext cx="654554" cy="355121"/>
            </a:xfrm>
            <a:custGeom>
              <a:avLst/>
              <a:gdLst>
                <a:gd name="T0" fmla="*/ 501 w 1716"/>
                <a:gd name="T1" fmla="*/ 2 h 931"/>
                <a:gd name="T2" fmla="*/ 126 w 1716"/>
                <a:gd name="T3" fmla="*/ 0 h 931"/>
                <a:gd name="T4" fmla="*/ 0 w 1716"/>
                <a:gd name="T5" fmla="*/ 0 h 931"/>
                <a:gd name="T6" fmla="*/ 960 w 1716"/>
                <a:gd name="T7" fmla="*/ 929 h 931"/>
                <a:gd name="T8" fmla="*/ 1147 w 1716"/>
                <a:gd name="T9" fmla="*/ 929 h 931"/>
                <a:gd name="T10" fmla="*/ 1716 w 1716"/>
                <a:gd name="T11" fmla="*/ 931 h 931"/>
                <a:gd name="T12" fmla="*/ 501 w 1716"/>
                <a:gd name="T13" fmla="*/ 2 h 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16" h="931">
                  <a:moveTo>
                    <a:pt x="501" y="2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960" y="929"/>
                  </a:lnTo>
                  <a:lnTo>
                    <a:pt x="1147" y="929"/>
                  </a:lnTo>
                  <a:lnTo>
                    <a:pt x="1716" y="931"/>
                  </a:lnTo>
                  <a:lnTo>
                    <a:pt x="501" y="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2" name="Freeform 6"/>
            <p:cNvSpPr>
              <a:spLocks/>
            </p:cNvSpPr>
            <p:nvPr/>
          </p:nvSpPr>
          <p:spPr bwMode="auto">
            <a:xfrm>
              <a:off x="938874" y="4468614"/>
              <a:ext cx="1247696" cy="347874"/>
            </a:xfrm>
            <a:custGeom>
              <a:avLst/>
              <a:gdLst>
                <a:gd name="T0" fmla="*/ 3151 w 3271"/>
                <a:gd name="T1" fmla="*/ 4 h 912"/>
                <a:gd name="T2" fmla="*/ 2257 w 3271"/>
                <a:gd name="T3" fmla="*/ 0 h 912"/>
                <a:gd name="T4" fmla="*/ 0 w 3271"/>
                <a:gd name="T5" fmla="*/ 905 h 912"/>
                <a:gd name="T6" fmla="*/ 1335 w 3271"/>
                <a:gd name="T7" fmla="*/ 912 h 912"/>
                <a:gd name="T8" fmla="*/ 1515 w 3271"/>
                <a:gd name="T9" fmla="*/ 912 h 912"/>
                <a:gd name="T10" fmla="*/ 3271 w 3271"/>
                <a:gd name="T11" fmla="*/ 4 h 912"/>
                <a:gd name="T12" fmla="*/ 3151 w 3271"/>
                <a:gd name="T13" fmla="*/ 4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71" h="912">
                  <a:moveTo>
                    <a:pt x="3151" y="4"/>
                  </a:moveTo>
                  <a:lnTo>
                    <a:pt x="2257" y="0"/>
                  </a:lnTo>
                  <a:lnTo>
                    <a:pt x="0" y="905"/>
                  </a:lnTo>
                  <a:lnTo>
                    <a:pt x="1335" y="912"/>
                  </a:lnTo>
                  <a:lnTo>
                    <a:pt x="1515" y="912"/>
                  </a:lnTo>
                  <a:lnTo>
                    <a:pt x="3271" y="4"/>
                  </a:lnTo>
                  <a:lnTo>
                    <a:pt x="3151" y="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3" name="Freeform 7"/>
            <p:cNvSpPr>
              <a:spLocks/>
            </p:cNvSpPr>
            <p:nvPr/>
          </p:nvSpPr>
          <p:spPr bwMode="auto">
            <a:xfrm>
              <a:off x="1305058" y="4066194"/>
              <a:ext cx="984501" cy="694224"/>
            </a:xfrm>
            <a:custGeom>
              <a:avLst/>
              <a:gdLst>
                <a:gd name="T0" fmla="*/ 889 w 1092"/>
                <a:gd name="T1" fmla="*/ 377 h 770"/>
                <a:gd name="T2" fmla="*/ 1092 w 1092"/>
                <a:gd name="T3" fmla="*/ 0 h 770"/>
                <a:gd name="T4" fmla="*/ 406 w 1092"/>
                <a:gd name="T5" fmla="*/ 160 h 770"/>
                <a:gd name="T6" fmla="*/ 121 w 1092"/>
                <a:gd name="T7" fmla="*/ 768 h 770"/>
                <a:gd name="T8" fmla="*/ 121 w 1092"/>
                <a:gd name="T9" fmla="*/ 770 h 770"/>
                <a:gd name="T10" fmla="*/ 902 w 1092"/>
                <a:gd name="T11" fmla="*/ 406 h 770"/>
                <a:gd name="T12" fmla="*/ 889 w 1092"/>
                <a:gd name="T13" fmla="*/ 377 h 770"/>
                <a:gd name="T14" fmla="*/ 889 w 1092"/>
                <a:gd name="T15" fmla="*/ 377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92" h="770">
                  <a:moveTo>
                    <a:pt x="889" y="377"/>
                  </a:moveTo>
                  <a:cubicBezTo>
                    <a:pt x="831" y="219"/>
                    <a:pt x="926" y="38"/>
                    <a:pt x="1092" y="0"/>
                  </a:cubicBezTo>
                  <a:cubicBezTo>
                    <a:pt x="406" y="160"/>
                    <a:pt x="406" y="160"/>
                    <a:pt x="406" y="160"/>
                  </a:cubicBezTo>
                  <a:cubicBezTo>
                    <a:pt x="141" y="222"/>
                    <a:pt x="0" y="527"/>
                    <a:pt x="121" y="768"/>
                  </a:cubicBezTo>
                  <a:cubicBezTo>
                    <a:pt x="121" y="769"/>
                    <a:pt x="121" y="769"/>
                    <a:pt x="121" y="770"/>
                  </a:cubicBezTo>
                  <a:cubicBezTo>
                    <a:pt x="902" y="406"/>
                    <a:pt x="902" y="406"/>
                    <a:pt x="902" y="406"/>
                  </a:cubicBezTo>
                  <a:cubicBezTo>
                    <a:pt x="897" y="397"/>
                    <a:pt x="893" y="387"/>
                    <a:pt x="889" y="377"/>
                  </a:cubicBezTo>
                  <a:cubicBezTo>
                    <a:pt x="886" y="369"/>
                    <a:pt x="890" y="379"/>
                    <a:pt x="889" y="377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5" name="Freeform 9"/>
            <p:cNvSpPr>
              <a:spLocks/>
            </p:cNvSpPr>
            <p:nvPr/>
          </p:nvSpPr>
          <p:spPr bwMode="auto">
            <a:xfrm>
              <a:off x="1673531" y="4067337"/>
              <a:ext cx="898296" cy="751058"/>
            </a:xfrm>
            <a:custGeom>
              <a:avLst/>
              <a:gdLst>
                <a:gd name="T0" fmla="*/ 994 w 996"/>
                <a:gd name="T1" fmla="*/ 268 h 833"/>
                <a:gd name="T2" fmla="*/ 994 w 996"/>
                <a:gd name="T3" fmla="*/ 265 h 833"/>
                <a:gd name="T4" fmla="*/ 994 w 996"/>
                <a:gd name="T5" fmla="*/ 265 h 833"/>
                <a:gd name="T6" fmla="*/ 685 w 996"/>
                <a:gd name="T7" fmla="*/ 39 h 833"/>
                <a:gd name="T8" fmla="*/ 0 w 996"/>
                <a:gd name="T9" fmla="*/ 220 h 833"/>
                <a:gd name="T10" fmla="*/ 406 w 996"/>
                <a:gd name="T11" fmla="*/ 382 h 833"/>
                <a:gd name="T12" fmla="*/ 362 w 996"/>
                <a:gd name="T13" fmla="*/ 833 h 833"/>
                <a:gd name="T14" fmla="*/ 927 w 996"/>
                <a:gd name="T15" fmla="*/ 448 h 833"/>
                <a:gd name="T16" fmla="*/ 958 w 996"/>
                <a:gd name="T17" fmla="*/ 407 h 833"/>
                <a:gd name="T18" fmla="*/ 960 w 996"/>
                <a:gd name="T19" fmla="*/ 404 h 833"/>
                <a:gd name="T20" fmla="*/ 994 w 996"/>
                <a:gd name="T21" fmla="*/ 268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96" h="833">
                  <a:moveTo>
                    <a:pt x="994" y="268"/>
                  </a:moveTo>
                  <a:cubicBezTo>
                    <a:pt x="994" y="267"/>
                    <a:pt x="994" y="266"/>
                    <a:pt x="994" y="265"/>
                  </a:cubicBezTo>
                  <a:cubicBezTo>
                    <a:pt x="994" y="265"/>
                    <a:pt x="994" y="265"/>
                    <a:pt x="994" y="265"/>
                  </a:cubicBezTo>
                  <a:cubicBezTo>
                    <a:pt x="982" y="112"/>
                    <a:pt x="835" y="0"/>
                    <a:pt x="685" y="39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157" y="179"/>
                    <a:pt x="318" y="248"/>
                    <a:pt x="406" y="382"/>
                  </a:cubicBezTo>
                  <a:cubicBezTo>
                    <a:pt x="497" y="522"/>
                    <a:pt x="476" y="713"/>
                    <a:pt x="362" y="833"/>
                  </a:cubicBezTo>
                  <a:cubicBezTo>
                    <a:pt x="927" y="448"/>
                    <a:pt x="927" y="448"/>
                    <a:pt x="927" y="448"/>
                  </a:cubicBezTo>
                  <a:cubicBezTo>
                    <a:pt x="939" y="435"/>
                    <a:pt x="949" y="421"/>
                    <a:pt x="958" y="407"/>
                  </a:cubicBezTo>
                  <a:cubicBezTo>
                    <a:pt x="959" y="406"/>
                    <a:pt x="959" y="405"/>
                    <a:pt x="960" y="404"/>
                  </a:cubicBezTo>
                  <a:cubicBezTo>
                    <a:pt x="984" y="364"/>
                    <a:pt x="996" y="315"/>
                    <a:pt x="994" y="26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7" name="Freeform 10"/>
            <p:cNvSpPr>
              <a:spLocks/>
            </p:cNvSpPr>
            <p:nvPr/>
          </p:nvSpPr>
          <p:spPr bwMode="auto">
            <a:xfrm>
              <a:off x="2000045" y="4471285"/>
              <a:ext cx="1131357" cy="351307"/>
            </a:xfrm>
            <a:custGeom>
              <a:avLst/>
              <a:gdLst>
                <a:gd name="T0" fmla="*/ 1456 w 2966"/>
                <a:gd name="T1" fmla="*/ 0 h 921"/>
                <a:gd name="T2" fmla="*/ 1336 w 2966"/>
                <a:gd name="T3" fmla="*/ 0 h 921"/>
                <a:gd name="T4" fmla="*/ 0 w 2966"/>
                <a:gd name="T5" fmla="*/ 910 h 921"/>
                <a:gd name="T6" fmla="*/ 182 w 2966"/>
                <a:gd name="T7" fmla="*/ 912 h 921"/>
                <a:gd name="T8" fmla="*/ 2449 w 2966"/>
                <a:gd name="T9" fmla="*/ 921 h 921"/>
                <a:gd name="T10" fmla="*/ 2966 w 2966"/>
                <a:gd name="T11" fmla="*/ 4 h 921"/>
                <a:gd name="T12" fmla="*/ 1456 w 2966"/>
                <a:gd name="T13" fmla="*/ 0 h 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66" h="921">
                  <a:moveTo>
                    <a:pt x="1456" y="0"/>
                  </a:moveTo>
                  <a:lnTo>
                    <a:pt x="1336" y="0"/>
                  </a:lnTo>
                  <a:lnTo>
                    <a:pt x="0" y="910"/>
                  </a:lnTo>
                  <a:lnTo>
                    <a:pt x="182" y="912"/>
                  </a:lnTo>
                  <a:lnTo>
                    <a:pt x="2449" y="921"/>
                  </a:lnTo>
                  <a:lnTo>
                    <a:pt x="2966" y="4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1" name="Freeform 11"/>
            <p:cNvSpPr>
              <a:spLocks/>
            </p:cNvSpPr>
            <p:nvPr/>
          </p:nvSpPr>
          <p:spPr bwMode="auto">
            <a:xfrm>
              <a:off x="2934195" y="4161936"/>
              <a:ext cx="197205" cy="604966"/>
            </a:xfrm>
            <a:custGeom>
              <a:avLst/>
              <a:gdLst>
                <a:gd name="T0" fmla="*/ 0 w 517"/>
                <a:gd name="T1" fmla="*/ 508 h 1586"/>
                <a:gd name="T2" fmla="*/ 0 w 517"/>
                <a:gd name="T3" fmla="*/ 700 h 1586"/>
                <a:gd name="T4" fmla="*/ 0 w 517"/>
                <a:gd name="T5" fmla="*/ 1586 h 1586"/>
                <a:gd name="T6" fmla="*/ 517 w 517"/>
                <a:gd name="T7" fmla="*/ 716 h 1586"/>
                <a:gd name="T8" fmla="*/ 517 w 517"/>
                <a:gd name="T9" fmla="*/ 128 h 1586"/>
                <a:gd name="T10" fmla="*/ 517 w 517"/>
                <a:gd name="T11" fmla="*/ 0 h 1586"/>
                <a:gd name="T12" fmla="*/ 0 w 517"/>
                <a:gd name="T13" fmla="*/ 508 h 1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7" h="1586">
                  <a:moveTo>
                    <a:pt x="0" y="508"/>
                  </a:moveTo>
                  <a:lnTo>
                    <a:pt x="0" y="700"/>
                  </a:lnTo>
                  <a:lnTo>
                    <a:pt x="0" y="1586"/>
                  </a:lnTo>
                  <a:lnTo>
                    <a:pt x="517" y="716"/>
                  </a:lnTo>
                  <a:lnTo>
                    <a:pt x="517" y="128"/>
                  </a:lnTo>
                  <a:lnTo>
                    <a:pt x="517" y="0"/>
                  </a:lnTo>
                  <a:lnTo>
                    <a:pt x="0" y="508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5" name="Freeform 12"/>
            <p:cNvSpPr>
              <a:spLocks/>
            </p:cNvSpPr>
            <p:nvPr/>
          </p:nvSpPr>
          <p:spPr bwMode="auto">
            <a:xfrm>
              <a:off x="2934195" y="4962862"/>
              <a:ext cx="197205" cy="915079"/>
            </a:xfrm>
            <a:custGeom>
              <a:avLst/>
              <a:gdLst>
                <a:gd name="T0" fmla="*/ 0 w 517"/>
                <a:gd name="T1" fmla="*/ 1607 h 2399"/>
                <a:gd name="T2" fmla="*/ 0 w 517"/>
                <a:gd name="T3" fmla="*/ 1806 h 2399"/>
                <a:gd name="T4" fmla="*/ 0 w 517"/>
                <a:gd name="T5" fmla="*/ 2399 h 2399"/>
                <a:gd name="T6" fmla="*/ 517 w 517"/>
                <a:gd name="T7" fmla="*/ 529 h 2399"/>
                <a:gd name="T8" fmla="*/ 517 w 517"/>
                <a:gd name="T9" fmla="*/ 132 h 2399"/>
                <a:gd name="T10" fmla="*/ 517 w 517"/>
                <a:gd name="T11" fmla="*/ 0 h 2399"/>
                <a:gd name="T12" fmla="*/ 0 w 517"/>
                <a:gd name="T13" fmla="*/ 1607 h 2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7" h="2399">
                  <a:moveTo>
                    <a:pt x="0" y="1607"/>
                  </a:moveTo>
                  <a:lnTo>
                    <a:pt x="0" y="1806"/>
                  </a:lnTo>
                  <a:lnTo>
                    <a:pt x="0" y="2399"/>
                  </a:lnTo>
                  <a:lnTo>
                    <a:pt x="517" y="529"/>
                  </a:lnTo>
                  <a:lnTo>
                    <a:pt x="517" y="132"/>
                  </a:lnTo>
                  <a:lnTo>
                    <a:pt x="517" y="0"/>
                  </a:lnTo>
                  <a:lnTo>
                    <a:pt x="0" y="1607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8" name="Freeform 13"/>
            <p:cNvSpPr>
              <a:spLocks/>
            </p:cNvSpPr>
            <p:nvPr/>
          </p:nvSpPr>
          <p:spPr bwMode="auto">
            <a:xfrm>
              <a:off x="2934195" y="2587726"/>
              <a:ext cx="197205" cy="1309108"/>
            </a:xfrm>
            <a:custGeom>
              <a:avLst/>
              <a:gdLst>
                <a:gd name="T0" fmla="*/ 0 w 517"/>
                <a:gd name="T1" fmla="*/ 0 h 3432"/>
                <a:gd name="T2" fmla="*/ 0 w 517"/>
                <a:gd name="T3" fmla="*/ 3241 h 3432"/>
                <a:gd name="T4" fmla="*/ 0 w 517"/>
                <a:gd name="T5" fmla="*/ 3432 h 3432"/>
                <a:gd name="T6" fmla="*/ 517 w 517"/>
                <a:gd name="T7" fmla="*/ 3328 h 3432"/>
                <a:gd name="T8" fmla="*/ 517 w 517"/>
                <a:gd name="T9" fmla="*/ 3200 h 3432"/>
                <a:gd name="T10" fmla="*/ 517 w 517"/>
                <a:gd name="T11" fmla="*/ 1045 h 3432"/>
                <a:gd name="T12" fmla="*/ 0 w 517"/>
                <a:gd name="T13" fmla="*/ 0 h 3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7" h="3432">
                  <a:moveTo>
                    <a:pt x="0" y="0"/>
                  </a:moveTo>
                  <a:lnTo>
                    <a:pt x="0" y="3241"/>
                  </a:lnTo>
                  <a:lnTo>
                    <a:pt x="0" y="3432"/>
                  </a:lnTo>
                  <a:lnTo>
                    <a:pt x="517" y="3328"/>
                  </a:lnTo>
                  <a:lnTo>
                    <a:pt x="517" y="3200"/>
                  </a:lnTo>
                  <a:lnTo>
                    <a:pt x="517" y="10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9" name="Freeform 14"/>
            <p:cNvSpPr>
              <a:spLocks/>
            </p:cNvSpPr>
            <p:nvPr/>
          </p:nvSpPr>
          <p:spPr bwMode="auto">
            <a:xfrm>
              <a:off x="2934195" y="4472811"/>
              <a:ext cx="197205" cy="695368"/>
            </a:xfrm>
            <a:custGeom>
              <a:avLst/>
              <a:gdLst>
                <a:gd name="T0" fmla="*/ 0 w 517"/>
                <a:gd name="T1" fmla="*/ 917 h 1823"/>
                <a:gd name="T2" fmla="*/ 0 w 517"/>
                <a:gd name="T3" fmla="*/ 1624 h 1823"/>
                <a:gd name="T4" fmla="*/ 0 w 517"/>
                <a:gd name="T5" fmla="*/ 1823 h 1823"/>
                <a:gd name="T6" fmla="*/ 517 w 517"/>
                <a:gd name="T7" fmla="*/ 603 h 1823"/>
                <a:gd name="T8" fmla="*/ 517 w 517"/>
                <a:gd name="T9" fmla="*/ 468 h 1823"/>
                <a:gd name="T10" fmla="*/ 517 w 517"/>
                <a:gd name="T11" fmla="*/ 0 h 1823"/>
                <a:gd name="T12" fmla="*/ 0 w 517"/>
                <a:gd name="T13" fmla="*/ 917 h 1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7" h="1823">
                  <a:moveTo>
                    <a:pt x="0" y="917"/>
                  </a:moveTo>
                  <a:lnTo>
                    <a:pt x="0" y="1624"/>
                  </a:lnTo>
                  <a:lnTo>
                    <a:pt x="0" y="1823"/>
                  </a:lnTo>
                  <a:lnTo>
                    <a:pt x="517" y="603"/>
                  </a:lnTo>
                  <a:lnTo>
                    <a:pt x="517" y="468"/>
                  </a:lnTo>
                  <a:lnTo>
                    <a:pt x="517" y="0"/>
                  </a:lnTo>
                  <a:lnTo>
                    <a:pt x="0" y="917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0" name="Freeform 15"/>
            <p:cNvSpPr>
              <a:spLocks/>
            </p:cNvSpPr>
            <p:nvPr/>
          </p:nvSpPr>
          <p:spPr bwMode="auto">
            <a:xfrm>
              <a:off x="2989886" y="3728236"/>
              <a:ext cx="339101" cy="56835"/>
            </a:xfrm>
            <a:custGeom>
              <a:avLst/>
              <a:gdLst>
                <a:gd name="T0" fmla="*/ 267 w 376"/>
                <a:gd name="T1" fmla="*/ 12 h 63"/>
                <a:gd name="T2" fmla="*/ 0 w 376"/>
                <a:gd name="T3" fmla="*/ 63 h 63"/>
                <a:gd name="T4" fmla="*/ 198 w 376"/>
                <a:gd name="T5" fmla="*/ 61 h 63"/>
                <a:gd name="T6" fmla="*/ 376 w 376"/>
                <a:gd name="T7" fmla="*/ 27 h 63"/>
                <a:gd name="T8" fmla="*/ 267 w 376"/>
                <a:gd name="T9" fmla="*/ 1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63">
                  <a:moveTo>
                    <a:pt x="267" y="12"/>
                  </a:moveTo>
                  <a:cubicBezTo>
                    <a:pt x="175" y="0"/>
                    <a:pt x="81" y="18"/>
                    <a:pt x="0" y="63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252" y="31"/>
                    <a:pt x="315" y="18"/>
                    <a:pt x="376" y="27"/>
                  </a:cubicBezTo>
                  <a:lnTo>
                    <a:pt x="267" y="12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1" name="Freeform 16"/>
            <p:cNvSpPr>
              <a:spLocks/>
            </p:cNvSpPr>
            <p:nvPr/>
          </p:nvSpPr>
          <p:spPr bwMode="auto">
            <a:xfrm>
              <a:off x="3167637" y="3774391"/>
              <a:ext cx="353597" cy="360462"/>
            </a:xfrm>
            <a:custGeom>
              <a:avLst/>
              <a:gdLst>
                <a:gd name="T0" fmla="*/ 389 w 392"/>
                <a:gd name="T1" fmla="*/ 255 h 400"/>
                <a:gd name="T2" fmla="*/ 389 w 392"/>
                <a:gd name="T3" fmla="*/ 247 h 400"/>
                <a:gd name="T4" fmla="*/ 387 w 392"/>
                <a:gd name="T5" fmla="*/ 226 h 400"/>
                <a:gd name="T6" fmla="*/ 387 w 392"/>
                <a:gd name="T7" fmla="*/ 226 h 400"/>
                <a:gd name="T8" fmla="*/ 255 w 392"/>
                <a:gd name="T9" fmla="*/ 41 h 400"/>
                <a:gd name="T10" fmla="*/ 0 w 392"/>
                <a:gd name="T11" fmla="*/ 17 h 400"/>
                <a:gd name="T12" fmla="*/ 386 w 392"/>
                <a:gd name="T13" fmla="*/ 400 h 400"/>
                <a:gd name="T14" fmla="*/ 389 w 392"/>
                <a:gd name="T15" fmla="*/ 255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2" h="400">
                  <a:moveTo>
                    <a:pt x="389" y="255"/>
                  </a:moveTo>
                  <a:cubicBezTo>
                    <a:pt x="389" y="252"/>
                    <a:pt x="389" y="249"/>
                    <a:pt x="389" y="247"/>
                  </a:cubicBezTo>
                  <a:cubicBezTo>
                    <a:pt x="389" y="240"/>
                    <a:pt x="388" y="232"/>
                    <a:pt x="387" y="226"/>
                  </a:cubicBezTo>
                  <a:cubicBezTo>
                    <a:pt x="387" y="226"/>
                    <a:pt x="387" y="226"/>
                    <a:pt x="387" y="226"/>
                  </a:cubicBezTo>
                  <a:cubicBezTo>
                    <a:pt x="375" y="147"/>
                    <a:pt x="325" y="77"/>
                    <a:pt x="255" y="41"/>
                  </a:cubicBezTo>
                  <a:cubicBezTo>
                    <a:pt x="175" y="0"/>
                    <a:pt x="86" y="14"/>
                    <a:pt x="0" y="17"/>
                  </a:cubicBezTo>
                  <a:cubicBezTo>
                    <a:pt x="211" y="11"/>
                    <a:pt x="392" y="189"/>
                    <a:pt x="386" y="400"/>
                  </a:cubicBezTo>
                  <a:cubicBezTo>
                    <a:pt x="387" y="352"/>
                    <a:pt x="390" y="303"/>
                    <a:pt x="389" y="255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2" name="Freeform 17"/>
            <p:cNvSpPr>
              <a:spLocks/>
            </p:cNvSpPr>
            <p:nvPr/>
          </p:nvSpPr>
          <p:spPr bwMode="auto">
            <a:xfrm>
              <a:off x="2989886" y="4838231"/>
              <a:ext cx="590853" cy="1043624"/>
            </a:xfrm>
            <a:custGeom>
              <a:avLst/>
              <a:gdLst>
                <a:gd name="T0" fmla="*/ 637 w 655"/>
                <a:gd name="T1" fmla="*/ 731 h 1158"/>
                <a:gd name="T2" fmla="*/ 653 w 655"/>
                <a:gd name="T3" fmla="*/ 595 h 1158"/>
                <a:gd name="T4" fmla="*/ 633 w 655"/>
                <a:gd name="T5" fmla="*/ 0 h 1158"/>
                <a:gd name="T6" fmla="*/ 198 w 655"/>
                <a:gd name="T7" fmla="*/ 259 h 1158"/>
                <a:gd name="T8" fmla="*/ 0 w 655"/>
                <a:gd name="T9" fmla="*/ 981 h 1158"/>
                <a:gd name="T10" fmla="*/ 637 w 655"/>
                <a:gd name="T11" fmla="*/ 731 h 1158"/>
                <a:gd name="T12" fmla="*/ 637 w 655"/>
                <a:gd name="T13" fmla="*/ 731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5" h="1158">
                  <a:moveTo>
                    <a:pt x="637" y="731"/>
                  </a:moveTo>
                  <a:cubicBezTo>
                    <a:pt x="650" y="687"/>
                    <a:pt x="655" y="641"/>
                    <a:pt x="653" y="595"/>
                  </a:cubicBezTo>
                  <a:cubicBezTo>
                    <a:pt x="633" y="0"/>
                    <a:pt x="633" y="0"/>
                    <a:pt x="633" y="0"/>
                  </a:cubicBezTo>
                  <a:cubicBezTo>
                    <a:pt x="643" y="226"/>
                    <a:pt x="390" y="373"/>
                    <a:pt x="198" y="259"/>
                  </a:cubicBezTo>
                  <a:cubicBezTo>
                    <a:pt x="0" y="981"/>
                    <a:pt x="0" y="981"/>
                    <a:pt x="0" y="981"/>
                  </a:cubicBezTo>
                  <a:cubicBezTo>
                    <a:pt x="245" y="1158"/>
                    <a:pt x="561" y="1002"/>
                    <a:pt x="637" y="731"/>
                  </a:cubicBezTo>
                  <a:cubicBezTo>
                    <a:pt x="638" y="726"/>
                    <a:pt x="636" y="735"/>
                    <a:pt x="637" y="7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3" name="Freeform 18"/>
            <p:cNvSpPr>
              <a:spLocks/>
            </p:cNvSpPr>
            <p:nvPr/>
          </p:nvSpPr>
          <p:spPr bwMode="auto">
            <a:xfrm>
              <a:off x="2934195" y="4618902"/>
              <a:ext cx="591235" cy="772801"/>
            </a:xfrm>
            <a:custGeom>
              <a:avLst/>
              <a:gdLst>
                <a:gd name="T0" fmla="*/ 655 w 656"/>
                <a:gd name="T1" fmla="*/ 256 h 857"/>
                <a:gd name="T2" fmla="*/ 655 w 656"/>
                <a:gd name="T3" fmla="*/ 244 h 857"/>
                <a:gd name="T4" fmla="*/ 655 w 656"/>
                <a:gd name="T5" fmla="*/ 242 h 857"/>
                <a:gd name="T6" fmla="*/ 655 w 656"/>
                <a:gd name="T7" fmla="*/ 242 h 857"/>
                <a:gd name="T8" fmla="*/ 431 w 656"/>
                <a:gd name="T9" fmla="*/ 8 h 857"/>
                <a:gd name="T10" fmla="*/ 219 w 656"/>
                <a:gd name="T11" fmla="*/ 93 h 857"/>
                <a:gd name="T12" fmla="*/ 0 w 656"/>
                <a:gd name="T13" fmla="*/ 609 h 857"/>
                <a:gd name="T14" fmla="*/ 408 w 656"/>
                <a:gd name="T15" fmla="*/ 527 h 857"/>
                <a:gd name="T16" fmla="*/ 656 w 656"/>
                <a:gd name="T17" fmla="*/ 857 h 857"/>
                <a:gd name="T18" fmla="*/ 655 w 656"/>
                <a:gd name="T19" fmla="*/ 256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857">
                  <a:moveTo>
                    <a:pt x="655" y="256"/>
                  </a:moveTo>
                  <a:cubicBezTo>
                    <a:pt x="655" y="252"/>
                    <a:pt x="655" y="248"/>
                    <a:pt x="655" y="244"/>
                  </a:cubicBezTo>
                  <a:cubicBezTo>
                    <a:pt x="655" y="243"/>
                    <a:pt x="655" y="243"/>
                    <a:pt x="655" y="242"/>
                  </a:cubicBezTo>
                  <a:cubicBezTo>
                    <a:pt x="655" y="242"/>
                    <a:pt x="655" y="242"/>
                    <a:pt x="655" y="242"/>
                  </a:cubicBezTo>
                  <a:cubicBezTo>
                    <a:pt x="646" y="131"/>
                    <a:pt x="552" y="8"/>
                    <a:pt x="431" y="8"/>
                  </a:cubicBezTo>
                  <a:cubicBezTo>
                    <a:pt x="351" y="0"/>
                    <a:pt x="272" y="32"/>
                    <a:pt x="219" y="93"/>
                  </a:cubicBezTo>
                  <a:cubicBezTo>
                    <a:pt x="0" y="609"/>
                    <a:pt x="0" y="609"/>
                    <a:pt x="0" y="609"/>
                  </a:cubicBezTo>
                  <a:cubicBezTo>
                    <a:pt x="103" y="489"/>
                    <a:pt x="262" y="466"/>
                    <a:pt x="408" y="527"/>
                  </a:cubicBezTo>
                  <a:cubicBezTo>
                    <a:pt x="548" y="577"/>
                    <a:pt x="656" y="711"/>
                    <a:pt x="656" y="857"/>
                  </a:cubicBezTo>
                  <a:lnTo>
                    <a:pt x="655" y="25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4" name="Freeform 19"/>
            <p:cNvSpPr>
              <a:spLocks/>
            </p:cNvSpPr>
            <p:nvPr/>
          </p:nvSpPr>
          <p:spPr bwMode="auto">
            <a:xfrm>
              <a:off x="2989886" y="4472811"/>
              <a:ext cx="1125252" cy="355504"/>
            </a:xfrm>
            <a:custGeom>
              <a:avLst/>
              <a:gdLst>
                <a:gd name="T0" fmla="*/ 2430 w 2950"/>
                <a:gd name="T1" fmla="*/ 7 h 932"/>
                <a:gd name="T2" fmla="*/ 2307 w 2950"/>
                <a:gd name="T3" fmla="*/ 7 h 932"/>
                <a:gd name="T4" fmla="*/ 468 w 2950"/>
                <a:gd name="T5" fmla="*/ 0 h 932"/>
                <a:gd name="T6" fmla="*/ 0 w 2950"/>
                <a:gd name="T7" fmla="*/ 920 h 932"/>
                <a:gd name="T8" fmla="*/ 2766 w 2950"/>
                <a:gd name="T9" fmla="*/ 932 h 932"/>
                <a:gd name="T10" fmla="*/ 2950 w 2950"/>
                <a:gd name="T11" fmla="*/ 932 h 932"/>
                <a:gd name="T12" fmla="*/ 2430 w 2950"/>
                <a:gd name="T13" fmla="*/ 7 h 9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0" h="932">
                  <a:moveTo>
                    <a:pt x="2430" y="7"/>
                  </a:moveTo>
                  <a:lnTo>
                    <a:pt x="2307" y="7"/>
                  </a:lnTo>
                  <a:lnTo>
                    <a:pt x="468" y="0"/>
                  </a:lnTo>
                  <a:lnTo>
                    <a:pt x="0" y="920"/>
                  </a:lnTo>
                  <a:lnTo>
                    <a:pt x="2766" y="932"/>
                  </a:lnTo>
                  <a:lnTo>
                    <a:pt x="2950" y="932"/>
                  </a:lnTo>
                  <a:lnTo>
                    <a:pt x="2430" y="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5" name="Freeform 20"/>
            <p:cNvSpPr>
              <a:spLocks/>
            </p:cNvSpPr>
            <p:nvPr/>
          </p:nvSpPr>
          <p:spPr bwMode="auto">
            <a:xfrm>
              <a:off x="2989886" y="3972740"/>
              <a:ext cx="617936" cy="615647"/>
            </a:xfrm>
            <a:custGeom>
              <a:avLst/>
              <a:gdLst>
                <a:gd name="T0" fmla="*/ 658 w 685"/>
                <a:gd name="T1" fmla="*/ 289 h 683"/>
                <a:gd name="T2" fmla="*/ 623 w 685"/>
                <a:gd name="T3" fmla="*/ 0 h 683"/>
                <a:gd name="T4" fmla="*/ 198 w 685"/>
                <a:gd name="T5" fmla="*/ 292 h 683"/>
                <a:gd name="T6" fmla="*/ 0 w 685"/>
                <a:gd name="T7" fmla="*/ 548 h 683"/>
                <a:gd name="T8" fmla="*/ 658 w 685"/>
                <a:gd name="T9" fmla="*/ 289 h 683"/>
                <a:gd name="T10" fmla="*/ 658 w 685"/>
                <a:gd name="T11" fmla="*/ 289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5" h="683">
                  <a:moveTo>
                    <a:pt x="658" y="289"/>
                  </a:moveTo>
                  <a:cubicBezTo>
                    <a:pt x="685" y="192"/>
                    <a:pt x="637" y="98"/>
                    <a:pt x="623" y="0"/>
                  </a:cubicBezTo>
                  <a:cubicBezTo>
                    <a:pt x="656" y="232"/>
                    <a:pt x="402" y="406"/>
                    <a:pt x="198" y="292"/>
                  </a:cubicBezTo>
                  <a:cubicBezTo>
                    <a:pt x="0" y="548"/>
                    <a:pt x="0" y="548"/>
                    <a:pt x="0" y="548"/>
                  </a:cubicBezTo>
                  <a:cubicBezTo>
                    <a:pt x="239" y="683"/>
                    <a:pt x="599" y="598"/>
                    <a:pt x="658" y="289"/>
                  </a:cubicBezTo>
                  <a:cubicBezTo>
                    <a:pt x="659" y="284"/>
                    <a:pt x="657" y="292"/>
                    <a:pt x="658" y="289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6" name="Freeform 21"/>
            <p:cNvSpPr>
              <a:spLocks/>
            </p:cNvSpPr>
            <p:nvPr/>
          </p:nvSpPr>
          <p:spPr bwMode="auto">
            <a:xfrm>
              <a:off x="3439987" y="2630066"/>
              <a:ext cx="349019" cy="881894"/>
            </a:xfrm>
            <a:custGeom>
              <a:avLst/>
              <a:gdLst>
                <a:gd name="T0" fmla="*/ 370 w 387"/>
                <a:gd name="T1" fmla="*/ 68 h 978"/>
                <a:gd name="T2" fmla="*/ 125 w 387"/>
                <a:gd name="T3" fmla="*/ 629 h 978"/>
                <a:gd name="T4" fmla="*/ 40 w 387"/>
                <a:gd name="T5" fmla="*/ 742 h 978"/>
                <a:gd name="T6" fmla="*/ 4 w 387"/>
                <a:gd name="T7" fmla="*/ 797 h 978"/>
                <a:gd name="T8" fmla="*/ 1 w 387"/>
                <a:gd name="T9" fmla="*/ 824 h 978"/>
                <a:gd name="T10" fmla="*/ 32 w 387"/>
                <a:gd name="T11" fmla="*/ 978 h 978"/>
                <a:gd name="T12" fmla="*/ 69 w 387"/>
                <a:gd name="T13" fmla="*/ 908 h 978"/>
                <a:gd name="T14" fmla="*/ 125 w 387"/>
                <a:gd name="T15" fmla="*/ 828 h 978"/>
                <a:gd name="T16" fmla="*/ 231 w 387"/>
                <a:gd name="T17" fmla="*/ 613 h 978"/>
                <a:gd name="T18" fmla="*/ 310 w 387"/>
                <a:gd name="T19" fmla="*/ 333 h 978"/>
                <a:gd name="T20" fmla="*/ 387 w 387"/>
                <a:gd name="T21" fmla="*/ 0 h 978"/>
                <a:gd name="T22" fmla="*/ 370 w 387"/>
                <a:gd name="T23" fmla="*/ 68 h 978"/>
                <a:gd name="T24" fmla="*/ 370 w 387"/>
                <a:gd name="T25" fmla="*/ 68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7" h="978">
                  <a:moveTo>
                    <a:pt x="370" y="68"/>
                  </a:moveTo>
                  <a:cubicBezTo>
                    <a:pt x="317" y="265"/>
                    <a:pt x="234" y="457"/>
                    <a:pt x="125" y="629"/>
                  </a:cubicBezTo>
                  <a:cubicBezTo>
                    <a:pt x="100" y="668"/>
                    <a:pt x="73" y="709"/>
                    <a:pt x="40" y="742"/>
                  </a:cubicBezTo>
                  <a:cubicBezTo>
                    <a:pt x="25" y="757"/>
                    <a:pt x="10" y="776"/>
                    <a:pt x="4" y="797"/>
                  </a:cubicBezTo>
                  <a:cubicBezTo>
                    <a:pt x="1" y="805"/>
                    <a:pt x="0" y="815"/>
                    <a:pt x="1" y="824"/>
                  </a:cubicBezTo>
                  <a:cubicBezTo>
                    <a:pt x="8" y="875"/>
                    <a:pt x="22" y="927"/>
                    <a:pt x="32" y="978"/>
                  </a:cubicBezTo>
                  <a:cubicBezTo>
                    <a:pt x="26" y="949"/>
                    <a:pt x="53" y="927"/>
                    <a:pt x="69" y="908"/>
                  </a:cubicBezTo>
                  <a:cubicBezTo>
                    <a:pt x="90" y="883"/>
                    <a:pt x="108" y="856"/>
                    <a:pt x="125" y="828"/>
                  </a:cubicBezTo>
                  <a:cubicBezTo>
                    <a:pt x="167" y="760"/>
                    <a:pt x="202" y="687"/>
                    <a:pt x="231" y="613"/>
                  </a:cubicBezTo>
                  <a:cubicBezTo>
                    <a:pt x="267" y="522"/>
                    <a:pt x="288" y="428"/>
                    <a:pt x="310" y="333"/>
                  </a:cubicBezTo>
                  <a:cubicBezTo>
                    <a:pt x="336" y="222"/>
                    <a:pt x="362" y="111"/>
                    <a:pt x="387" y="0"/>
                  </a:cubicBezTo>
                  <a:cubicBezTo>
                    <a:pt x="382" y="23"/>
                    <a:pt x="376" y="45"/>
                    <a:pt x="370" y="68"/>
                  </a:cubicBezTo>
                  <a:cubicBezTo>
                    <a:pt x="369" y="75"/>
                    <a:pt x="376" y="46"/>
                    <a:pt x="370" y="6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8" name="Freeform 22"/>
            <p:cNvSpPr>
              <a:spLocks/>
            </p:cNvSpPr>
            <p:nvPr/>
          </p:nvSpPr>
          <p:spPr bwMode="auto">
            <a:xfrm>
              <a:off x="3845841" y="4435810"/>
              <a:ext cx="164782" cy="335669"/>
            </a:xfrm>
            <a:custGeom>
              <a:avLst/>
              <a:gdLst>
                <a:gd name="T0" fmla="*/ 181 w 183"/>
                <a:gd name="T1" fmla="*/ 369 h 372"/>
                <a:gd name="T2" fmla="*/ 182 w 183"/>
                <a:gd name="T3" fmla="*/ 370 h 372"/>
                <a:gd name="T4" fmla="*/ 182 w 183"/>
                <a:gd name="T5" fmla="*/ 370 h 372"/>
                <a:gd name="T6" fmla="*/ 182 w 183"/>
                <a:gd name="T7" fmla="*/ 371 h 372"/>
                <a:gd name="T8" fmla="*/ 183 w 183"/>
                <a:gd name="T9" fmla="*/ 372 h 372"/>
                <a:gd name="T10" fmla="*/ 1 w 183"/>
                <a:gd name="T11" fmla="*/ 2 h 372"/>
                <a:gd name="T12" fmla="*/ 1 w 183"/>
                <a:gd name="T13" fmla="*/ 1 h 372"/>
                <a:gd name="T14" fmla="*/ 1 w 183"/>
                <a:gd name="T15" fmla="*/ 1 h 372"/>
                <a:gd name="T16" fmla="*/ 0 w 183"/>
                <a:gd name="T17" fmla="*/ 0 h 372"/>
                <a:gd name="T18" fmla="*/ 0 w 183"/>
                <a:gd name="T19" fmla="*/ 0 h 372"/>
                <a:gd name="T20" fmla="*/ 181 w 183"/>
                <a:gd name="T2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3" h="372">
                  <a:moveTo>
                    <a:pt x="181" y="369"/>
                  </a:moveTo>
                  <a:cubicBezTo>
                    <a:pt x="181" y="369"/>
                    <a:pt x="181" y="369"/>
                    <a:pt x="182" y="370"/>
                  </a:cubicBezTo>
                  <a:cubicBezTo>
                    <a:pt x="182" y="370"/>
                    <a:pt x="182" y="370"/>
                    <a:pt x="182" y="370"/>
                  </a:cubicBezTo>
                  <a:cubicBezTo>
                    <a:pt x="182" y="371"/>
                    <a:pt x="182" y="371"/>
                    <a:pt x="182" y="371"/>
                  </a:cubicBezTo>
                  <a:cubicBezTo>
                    <a:pt x="183" y="372"/>
                    <a:pt x="183" y="372"/>
                    <a:pt x="183" y="37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1" y="123"/>
                    <a:pt x="121" y="246"/>
                    <a:pt x="181" y="369"/>
                  </a:cubicBezTo>
                  <a:close/>
                </a:path>
              </a:pathLst>
            </a:custGeom>
            <a:solidFill>
              <a:srgbClr val="1A30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0" name="Freeform 23"/>
            <p:cNvSpPr>
              <a:spLocks/>
            </p:cNvSpPr>
            <p:nvPr/>
          </p:nvSpPr>
          <p:spPr bwMode="auto">
            <a:xfrm>
              <a:off x="4189902" y="4086028"/>
              <a:ext cx="569874" cy="688120"/>
            </a:xfrm>
            <a:custGeom>
              <a:avLst/>
              <a:gdLst>
                <a:gd name="T0" fmla="*/ 629 w 632"/>
                <a:gd name="T1" fmla="*/ 550 h 763"/>
                <a:gd name="T2" fmla="*/ 422 w 632"/>
                <a:gd name="T3" fmla="*/ 198 h 763"/>
                <a:gd name="T4" fmla="*/ 220 w 632"/>
                <a:gd name="T5" fmla="*/ 101 h 763"/>
                <a:gd name="T6" fmla="*/ 0 w 632"/>
                <a:gd name="T7" fmla="*/ 0 h 763"/>
                <a:gd name="T8" fmla="*/ 138 w 632"/>
                <a:gd name="T9" fmla="*/ 391 h 763"/>
                <a:gd name="T10" fmla="*/ 583 w 632"/>
                <a:gd name="T11" fmla="*/ 763 h 763"/>
                <a:gd name="T12" fmla="*/ 629 w 632"/>
                <a:gd name="T13" fmla="*/ 550 h 763"/>
                <a:gd name="T14" fmla="*/ 629 w 632"/>
                <a:gd name="T15" fmla="*/ 550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2" h="763">
                  <a:moveTo>
                    <a:pt x="629" y="550"/>
                  </a:moveTo>
                  <a:cubicBezTo>
                    <a:pt x="623" y="407"/>
                    <a:pt x="543" y="274"/>
                    <a:pt x="422" y="198"/>
                  </a:cubicBezTo>
                  <a:cubicBezTo>
                    <a:pt x="359" y="159"/>
                    <a:pt x="287" y="132"/>
                    <a:pt x="220" y="101"/>
                  </a:cubicBezTo>
                  <a:cubicBezTo>
                    <a:pt x="147" y="67"/>
                    <a:pt x="73" y="33"/>
                    <a:pt x="0" y="0"/>
                  </a:cubicBezTo>
                  <a:cubicBezTo>
                    <a:pt x="146" y="67"/>
                    <a:pt x="211" y="247"/>
                    <a:pt x="138" y="391"/>
                  </a:cubicBezTo>
                  <a:cubicBezTo>
                    <a:pt x="583" y="763"/>
                    <a:pt x="583" y="763"/>
                    <a:pt x="583" y="763"/>
                  </a:cubicBezTo>
                  <a:cubicBezTo>
                    <a:pt x="617" y="698"/>
                    <a:pt x="632" y="624"/>
                    <a:pt x="629" y="550"/>
                  </a:cubicBezTo>
                  <a:cubicBezTo>
                    <a:pt x="627" y="508"/>
                    <a:pt x="630" y="570"/>
                    <a:pt x="629" y="55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1" name="Freeform 24"/>
            <p:cNvSpPr>
              <a:spLocks/>
            </p:cNvSpPr>
            <p:nvPr/>
          </p:nvSpPr>
          <p:spPr bwMode="auto">
            <a:xfrm>
              <a:off x="3841263" y="4074584"/>
              <a:ext cx="677822" cy="685070"/>
            </a:xfrm>
            <a:custGeom>
              <a:avLst/>
              <a:gdLst>
                <a:gd name="T0" fmla="*/ 625 w 752"/>
                <a:gd name="T1" fmla="*/ 209 h 760"/>
                <a:gd name="T2" fmla="*/ 752 w 752"/>
                <a:gd name="T3" fmla="*/ 249 h 760"/>
                <a:gd name="T4" fmla="*/ 567 w 752"/>
                <a:gd name="T5" fmla="*/ 151 h 760"/>
                <a:gd name="T6" fmla="*/ 380 w 752"/>
                <a:gd name="T7" fmla="*/ 54 h 760"/>
                <a:gd name="T8" fmla="*/ 65 w 752"/>
                <a:gd name="T9" fmla="*/ 127 h 760"/>
                <a:gd name="T10" fmla="*/ 47 w 752"/>
                <a:gd name="T11" fmla="*/ 394 h 760"/>
                <a:gd name="T12" fmla="*/ 249 w 752"/>
                <a:gd name="T13" fmla="*/ 760 h 760"/>
                <a:gd name="T14" fmla="*/ 290 w 752"/>
                <a:gd name="T15" fmla="*/ 339 h 760"/>
                <a:gd name="T16" fmla="*/ 625 w 752"/>
                <a:gd name="T17" fmla="*/ 209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2" h="760">
                  <a:moveTo>
                    <a:pt x="625" y="209"/>
                  </a:moveTo>
                  <a:cubicBezTo>
                    <a:pt x="670" y="214"/>
                    <a:pt x="713" y="228"/>
                    <a:pt x="752" y="249"/>
                  </a:cubicBezTo>
                  <a:cubicBezTo>
                    <a:pt x="691" y="216"/>
                    <a:pt x="629" y="184"/>
                    <a:pt x="567" y="151"/>
                  </a:cubicBezTo>
                  <a:cubicBezTo>
                    <a:pt x="505" y="119"/>
                    <a:pt x="440" y="90"/>
                    <a:pt x="380" y="54"/>
                  </a:cubicBezTo>
                  <a:cubicBezTo>
                    <a:pt x="272" y="0"/>
                    <a:pt x="138" y="28"/>
                    <a:pt x="65" y="127"/>
                  </a:cubicBezTo>
                  <a:cubicBezTo>
                    <a:pt x="8" y="205"/>
                    <a:pt x="0" y="310"/>
                    <a:pt x="47" y="394"/>
                  </a:cubicBezTo>
                  <a:cubicBezTo>
                    <a:pt x="114" y="516"/>
                    <a:pt x="181" y="638"/>
                    <a:pt x="249" y="760"/>
                  </a:cubicBezTo>
                  <a:cubicBezTo>
                    <a:pt x="174" y="625"/>
                    <a:pt x="192" y="457"/>
                    <a:pt x="290" y="339"/>
                  </a:cubicBezTo>
                  <a:cubicBezTo>
                    <a:pt x="371" y="242"/>
                    <a:pt x="501" y="193"/>
                    <a:pt x="625" y="20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2" name="Freeform 26"/>
            <p:cNvSpPr>
              <a:spLocks/>
            </p:cNvSpPr>
            <p:nvPr/>
          </p:nvSpPr>
          <p:spPr bwMode="auto">
            <a:xfrm>
              <a:off x="938874" y="2587726"/>
              <a:ext cx="2578546" cy="2179177"/>
            </a:xfrm>
            <a:custGeom>
              <a:avLst/>
              <a:gdLst>
                <a:gd name="T0" fmla="*/ 2213 w 2860"/>
                <a:gd name="T1" fmla="*/ 0 h 2417"/>
                <a:gd name="T2" fmla="*/ 2213 w 2860"/>
                <a:gd name="T3" fmla="*/ 1371 h 2417"/>
                <a:gd name="T4" fmla="*/ 2213 w 2860"/>
                <a:gd name="T5" fmla="*/ 1452 h 2417"/>
                <a:gd name="T6" fmla="*/ 2227 w 2860"/>
                <a:gd name="T7" fmla="*/ 1437 h 2417"/>
                <a:gd name="T8" fmla="*/ 2243 w 2860"/>
                <a:gd name="T9" fmla="*/ 1423 h 2417"/>
                <a:gd name="T10" fmla="*/ 2258 w 2860"/>
                <a:gd name="T11" fmla="*/ 1410 h 2417"/>
                <a:gd name="T12" fmla="*/ 2275 w 2860"/>
                <a:gd name="T13" fmla="*/ 1399 h 2417"/>
                <a:gd name="T14" fmla="*/ 2319 w 2860"/>
                <a:gd name="T15" fmla="*/ 1373 h 2417"/>
                <a:gd name="T16" fmla="*/ 2365 w 2860"/>
                <a:gd name="T17" fmla="*/ 1353 h 2417"/>
                <a:gd name="T18" fmla="*/ 2415 w 2860"/>
                <a:gd name="T19" fmla="*/ 1340 h 2417"/>
                <a:gd name="T20" fmla="*/ 2468 w 2860"/>
                <a:gd name="T21" fmla="*/ 1334 h 2417"/>
                <a:gd name="T22" fmla="*/ 2472 w 2860"/>
                <a:gd name="T23" fmla="*/ 1333 h 2417"/>
                <a:gd name="T24" fmla="*/ 2477 w 2860"/>
                <a:gd name="T25" fmla="*/ 1333 h 2417"/>
                <a:gd name="T26" fmla="*/ 2481 w 2860"/>
                <a:gd name="T27" fmla="*/ 1333 h 2417"/>
                <a:gd name="T28" fmla="*/ 2485 w 2860"/>
                <a:gd name="T29" fmla="*/ 1333 h 2417"/>
                <a:gd name="T30" fmla="*/ 2625 w 2860"/>
                <a:gd name="T31" fmla="*/ 1361 h 2417"/>
                <a:gd name="T32" fmla="*/ 2742 w 2860"/>
                <a:gd name="T33" fmla="*/ 1437 h 2417"/>
                <a:gd name="T34" fmla="*/ 2824 w 2860"/>
                <a:gd name="T35" fmla="*/ 1550 h 2417"/>
                <a:gd name="T36" fmla="*/ 2858 w 2860"/>
                <a:gd name="T37" fmla="*/ 1691 h 2417"/>
                <a:gd name="T38" fmla="*/ 2835 w 2860"/>
                <a:gd name="T39" fmla="*/ 1837 h 2417"/>
                <a:gd name="T40" fmla="*/ 2760 w 2860"/>
                <a:gd name="T41" fmla="*/ 1959 h 2417"/>
                <a:gd name="T42" fmla="*/ 2645 w 2860"/>
                <a:gd name="T43" fmla="*/ 2044 h 2417"/>
                <a:gd name="T44" fmla="*/ 2501 w 2860"/>
                <a:gd name="T45" fmla="*/ 2079 h 2417"/>
                <a:gd name="T46" fmla="*/ 2497 w 2860"/>
                <a:gd name="T47" fmla="*/ 2079 h 2417"/>
                <a:gd name="T48" fmla="*/ 2493 w 2860"/>
                <a:gd name="T49" fmla="*/ 2080 h 2417"/>
                <a:gd name="T50" fmla="*/ 2489 w 2860"/>
                <a:gd name="T51" fmla="*/ 2080 h 2417"/>
                <a:gd name="T52" fmla="*/ 2485 w 2860"/>
                <a:gd name="T53" fmla="*/ 2080 h 2417"/>
                <a:gd name="T54" fmla="*/ 2428 w 2860"/>
                <a:gd name="T55" fmla="*/ 2075 h 2417"/>
                <a:gd name="T56" fmla="*/ 2373 w 2860"/>
                <a:gd name="T57" fmla="*/ 2062 h 2417"/>
                <a:gd name="T58" fmla="*/ 2322 w 2860"/>
                <a:gd name="T59" fmla="*/ 2041 h 2417"/>
                <a:gd name="T60" fmla="*/ 2275 w 2860"/>
                <a:gd name="T61" fmla="*/ 2014 h 2417"/>
                <a:gd name="T62" fmla="*/ 2213 w 2860"/>
                <a:gd name="T63" fmla="*/ 1961 h 2417"/>
                <a:gd name="T64" fmla="*/ 2213 w 2860"/>
                <a:gd name="T65" fmla="*/ 2042 h 2417"/>
                <a:gd name="T66" fmla="*/ 2213 w 2860"/>
                <a:gd name="T67" fmla="*/ 2417 h 2417"/>
                <a:gd name="T68" fmla="*/ 1292 w 2860"/>
                <a:gd name="T69" fmla="*/ 2413 h 2417"/>
                <a:gd name="T70" fmla="*/ 1313 w 2860"/>
                <a:gd name="T71" fmla="*/ 2364 h 2417"/>
                <a:gd name="T72" fmla="*/ 1327 w 2860"/>
                <a:gd name="T73" fmla="*/ 2312 h 2417"/>
                <a:gd name="T74" fmla="*/ 1335 w 2860"/>
                <a:gd name="T75" fmla="*/ 2258 h 2417"/>
                <a:gd name="T76" fmla="*/ 1337 w 2860"/>
                <a:gd name="T77" fmla="*/ 2202 h 2417"/>
                <a:gd name="T78" fmla="*/ 1298 w 2860"/>
                <a:gd name="T79" fmla="*/ 2040 h 2417"/>
                <a:gd name="T80" fmla="*/ 1204 w 2860"/>
                <a:gd name="T81" fmla="*/ 1909 h 2417"/>
                <a:gd name="T82" fmla="*/ 1070 w 2860"/>
                <a:gd name="T83" fmla="*/ 1821 h 2417"/>
                <a:gd name="T84" fmla="*/ 909 w 2860"/>
                <a:gd name="T85" fmla="*/ 1789 h 2417"/>
                <a:gd name="T86" fmla="*/ 904 w 2860"/>
                <a:gd name="T87" fmla="*/ 1789 h 2417"/>
                <a:gd name="T88" fmla="*/ 900 w 2860"/>
                <a:gd name="T89" fmla="*/ 1789 h 2417"/>
                <a:gd name="T90" fmla="*/ 895 w 2860"/>
                <a:gd name="T91" fmla="*/ 1789 h 2417"/>
                <a:gd name="T92" fmla="*/ 890 w 2860"/>
                <a:gd name="T93" fmla="*/ 1789 h 2417"/>
                <a:gd name="T94" fmla="*/ 726 w 2860"/>
                <a:gd name="T95" fmla="*/ 1830 h 2417"/>
                <a:gd name="T96" fmla="*/ 594 w 2860"/>
                <a:gd name="T97" fmla="*/ 1928 h 2417"/>
                <a:gd name="T98" fmla="*/ 509 w 2860"/>
                <a:gd name="T99" fmla="*/ 2068 h 2417"/>
                <a:gd name="T100" fmla="*/ 483 w 2860"/>
                <a:gd name="T101" fmla="*/ 2237 h 2417"/>
                <a:gd name="T102" fmla="*/ 527 w 2860"/>
                <a:gd name="T103" fmla="*/ 2410 h 2417"/>
                <a:gd name="T104" fmla="*/ 0 w 2860"/>
                <a:gd name="T105" fmla="*/ 2407 h 2417"/>
                <a:gd name="T106" fmla="*/ 0 w 2860"/>
                <a:gd name="T107" fmla="*/ 1509 h 2417"/>
                <a:gd name="T108" fmla="*/ 1041 w 2860"/>
                <a:gd name="T109" fmla="*/ 1510 h 2417"/>
                <a:gd name="T110" fmla="*/ 1235 w 2860"/>
                <a:gd name="T111" fmla="*/ 1340 h 2417"/>
                <a:gd name="T112" fmla="*/ 1423 w 2860"/>
                <a:gd name="T113" fmla="*/ 1090 h 2417"/>
                <a:gd name="T114" fmla="*/ 1769 w 2860"/>
                <a:gd name="T115" fmla="*/ 495 h 2417"/>
                <a:gd name="T116" fmla="*/ 1965 w 2860"/>
                <a:gd name="T117" fmla="*/ 230 h 2417"/>
                <a:gd name="T118" fmla="*/ 2213 w 2860"/>
                <a:gd name="T119" fmla="*/ 0 h 2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60" h="2417">
                  <a:moveTo>
                    <a:pt x="2213" y="0"/>
                  </a:moveTo>
                  <a:cubicBezTo>
                    <a:pt x="2213" y="1371"/>
                    <a:pt x="2213" y="1371"/>
                    <a:pt x="2213" y="1371"/>
                  </a:cubicBezTo>
                  <a:cubicBezTo>
                    <a:pt x="2213" y="1452"/>
                    <a:pt x="2213" y="1452"/>
                    <a:pt x="2213" y="1452"/>
                  </a:cubicBezTo>
                  <a:cubicBezTo>
                    <a:pt x="2218" y="1447"/>
                    <a:pt x="2222" y="1442"/>
                    <a:pt x="2227" y="1437"/>
                  </a:cubicBezTo>
                  <a:cubicBezTo>
                    <a:pt x="2232" y="1432"/>
                    <a:pt x="2237" y="1428"/>
                    <a:pt x="2243" y="1423"/>
                  </a:cubicBezTo>
                  <a:cubicBezTo>
                    <a:pt x="2248" y="1419"/>
                    <a:pt x="2253" y="1415"/>
                    <a:pt x="2258" y="1410"/>
                  </a:cubicBezTo>
                  <a:cubicBezTo>
                    <a:pt x="2264" y="1406"/>
                    <a:pt x="2269" y="1402"/>
                    <a:pt x="2275" y="1399"/>
                  </a:cubicBezTo>
                  <a:cubicBezTo>
                    <a:pt x="2289" y="1389"/>
                    <a:pt x="2303" y="1380"/>
                    <a:pt x="2319" y="1373"/>
                  </a:cubicBezTo>
                  <a:cubicBezTo>
                    <a:pt x="2334" y="1365"/>
                    <a:pt x="2349" y="1359"/>
                    <a:pt x="2365" y="1353"/>
                  </a:cubicBezTo>
                  <a:cubicBezTo>
                    <a:pt x="2382" y="1347"/>
                    <a:pt x="2398" y="1343"/>
                    <a:pt x="2415" y="1340"/>
                  </a:cubicBezTo>
                  <a:cubicBezTo>
                    <a:pt x="2433" y="1337"/>
                    <a:pt x="2450" y="1334"/>
                    <a:pt x="2468" y="1334"/>
                  </a:cubicBezTo>
                  <a:cubicBezTo>
                    <a:pt x="2470" y="1334"/>
                    <a:pt x="2471" y="1334"/>
                    <a:pt x="2472" y="1333"/>
                  </a:cubicBezTo>
                  <a:cubicBezTo>
                    <a:pt x="2474" y="1333"/>
                    <a:pt x="2475" y="1333"/>
                    <a:pt x="2477" y="1333"/>
                  </a:cubicBezTo>
                  <a:cubicBezTo>
                    <a:pt x="2478" y="1333"/>
                    <a:pt x="2479" y="1333"/>
                    <a:pt x="2481" y="1333"/>
                  </a:cubicBezTo>
                  <a:cubicBezTo>
                    <a:pt x="2482" y="1333"/>
                    <a:pt x="2483" y="1333"/>
                    <a:pt x="2485" y="1333"/>
                  </a:cubicBezTo>
                  <a:cubicBezTo>
                    <a:pt x="2534" y="1333"/>
                    <a:pt x="2582" y="1343"/>
                    <a:pt x="2625" y="1361"/>
                  </a:cubicBezTo>
                  <a:cubicBezTo>
                    <a:pt x="2669" y="1379"/>
                    <a:pt x="2709" y="1405"/>
                    <a:pt x="2742" y="1437"/>
                  </a:cubicBezTo>
                  <a:cubicBezTo>
                    <a:pt x="2776" y="1469"/>
                    <a:pt x="2804" y="1508"/>
                    <a:pt x="2824" y="1550"/>
                  </a:cubicBezTo>
                  <a:cubicBezTo>
                    <a:pt x="2844" y="1593"/>
                    <a:pt x="2855" y="1641"/>
                    <a:pt x="2858" y="1691"/>
                  </a:cubicBezTo>
                  <a:cubicBezTo>
                    <a:pt x="2860" y="1742"/>
                    <a:pt x="2852" y="1792"/>
                    <a:pt x="2835" y="1837"/>
                  </a:cubicBezTo>
                  <a:cubicBezTo>
                    <a:pt x="2818" y="1883"/>
                    <a:pt x="2792" y="1924"/>
                    <a:pt x="2760" y="1959"/>
                  </a:cubicBezTo>
                  <a:cubicBezTo>
                    <a:pt x="2728" y="1994"/>
                    <a:pt x="2689" y="2023"/>
                    <a:pt x="2645" y="2044"/>
                  </a:cubicBezTo>
                  <a:cubicBezTo>
                    <a:pt x="2601" y="2065"/>
                    <a:pt x="2552" y="2077"/>
                    <a:pt x="2501" y="2079"/>
                  </a:cubicBezTo>
                  <a:cubicBezTo>
                    <a:pt x="2500" y="2079"/>
                    <a:pt x="2498" y="2079"/>
                    <a:pt x="2497" y="2079"/>
                  </a:cubicBezTo>
                  <a:cubicBezTo>
                    <a:pt x="2496" y="2079"/>
                    <a:pt x="2494" y="2080"/>
                    <a:pt x="2493" y="2080"/>
                  </a:cubicBezTo>
                  <a:cubicBezTo>
                    <a:pt x="2492" y="2080"/>
                    <a:pt x="2490" y="2080"/>
                    <a:pt x="2489" y="2080"/>
                  </a:cubicBezTo>
                  <a:cubicBezTo>
                    <a:pt x="2487" y="2080"/>
                    <a:pt x="2486" y="2080"/>
                    <a:pt x="2485" y="2080"/>
                  </a:cubicBezTo>
                  <a:cubicBezTo>
                    <a:pt x="2465" y="2080"/>
                    <a:pt x="2446" y="2078"/>
                    <a:pt x="2428" y="2075"/>
                  </a:cubicBezTo>
                  <a:cubicBezTo>
                    <a:pt x="2409" y="2072"/>
                    <a:pt x="2391" y="2068"/>
                    <a:pt x="2373" y="2062"/>
                  </a:cubicBezTo>
                  <a:cubicBezTo>
                    <a:pt x="2356" y="2056"/>
                    <a:pt x="2339" y="2049"/>
                    <a:pt x="2322" y="2041"/>
                  </a:cubicBezTo>
                  <a:cubicBezTo>
                    <a:pt x="2306" y="2033"/>
                    <a:pt x="2290" y="2024"/>
                    <a:pt x="2275" y="2014"/>
                  </a:cubicBezTo>
                  <a:cubicBezTo>
                    <a:pt x="2252" y="1998"/>
                    <a:pt x="2231" y="1981"/>
                    <a:pt x="2213" y="1961"/>
                  </a:cubicBezTo>
                  <a:cubicBezTo>
                    <a:pt x="2213" y="2042"/>
                    <a:pt x="2213" y="2042"/>
                    <a:pt x="2213" y="2042"/>
                  </a:cubicBezTo>
                  <a:cubicBezTo>
                    <a:pt x="2213" y="2417"/>
                    <a:pt x="2213" y="2417"/>
                    <a:pt x="2213" y="2417"/>
                  </a:cubicBezTo>
                  <a:cubicBezTo>
                    <a:pt x="1292" y="2413"/>
                    <a:pt x="1292" y="2413"/>
                    <a:pt x="1292" y="2413"/>
                  </a:cubicBezTo>
                  <a:cubicBezTo>
                    <a:pt x="1300" y="2397"/>
                    <a:pt x="1307" y="2381"/>
                    <a:pt x="1313" y="2364"/>
                  </a:cubicBezTo>
                  <a:cubicBezTo>
                    <a:pt x="1319" y="2347"/>
                    <a:pt x="1324" y="2330"/>
                    <a:pt x="1327" y="2312"/>
                  </a:cubicBezTo>
                  <a:cubicBezTo>
                    <a:pt x="1331" y="2295"/>
                    <a:pt x="1334" y="2276"/>
                    <a:pt x="1335" y="2258"/>
                  </a:cubicBezTo>
                  <a:cubicBezTo>
                    <a:pt x="1337" y="2240"/>
                    <a:pt x="1337" y="2221"/>
                    <a:pt x="1337" y="2202"/>
                  </a:cubicBezTo>
                  <a:cubicBezTo>
                    <a:pt x="1334" y="2144"/>
                    <a:pt x="1320" y="2090"/>
                    <a:pt x="1298" y="2040"/>
                  </a:cubicBezTo>
                  <a:cubicBezTo>
                    <a:pt x="1275" y="1991"/>
                    <a:pt x="1243" y="1946"/>
                    <a:pt x="1204" y="1909"/>
                  </a:cubicBezTo>
                  <a:cubicBezTo>
                    <a:pt x="1166" y="1872"/>
                    <a:pt x="1120" y="1842"/>
                    <a:pt x="1070" y="1821"/>
                  </a:cubicBezTo>
                  <a:cubicBezTo>
                    <a:pt x="1020" y="1800"/>
                    <a:pt x="966" y="1789"/>
                    <a:pt x="909" y="1789"/>
                  </a:cubicBezTo>
                  <a:cubicBezTo>
                    <a:pt x="908" y="1789"/>
                    <a:pt x="906" y="1789"/>
                    <a:pt x="904" y="1789"/>
                  </a:cubicBezTo>
                  <a:cubicBezTo>
                    <a:pt x="903" y="1789"/>
                    <a:pt x="901" y="1789"/>
                    <a:pt x="900" y="1789"/>
                  </a:cubicBezTo>
                  <a:cubicBezTo>
                    <a:pt x="898" y="1789"/>
                    <a:pt x="896" y="1789"/>
                    <a:pt x="895" y="1789"/>
                  </a:cubicBezTo>
                  <a:cubicBezTo>
                    <a:pt x="893" y="1789"/>
                    <a:pt x="892" y="1789"/>
                    <a:pt x="890" y="1789"/>
                  </a:cubicBezTo>
                  <a:cubicBezTo>
                    <a:pt x="831" y="1792"/>
                    <a:pt x="776" y="1806"/>
                    <a:pt x="726" y="1830"/>
                  </a:cubicBezTo>
                  <a:cubicBezTo>
                    <a:pt x="676" y="1854"/>
                    <a:pt x="631" y="1888"/>
                    <a:pt x="594" y="1928"/>
                  </a:cubicBezTo>
                  <a:cubicBezTo>
                    <a:pt x="557" y="1969"/>
                    <a:pt x="528" y="2016"/>
                    <a:pt x="509" y="2068"/>
                  </a:cubicBezTo>
                  <a:cubicBezTo>
                    <a:pt x="489" y="2120"/>
                    <a:pt x="480" y="2177"/>
                    <a:pt x="483" y="2237"/>
                  </a:cubicBezTo>
                  <a:cubicBezTo>
                    <a:pt x="485" y="2296"/>
                    <a:pt x="501" y="2356"/>
                    <a:pt x="527" y="2410"/>
                  </a:cubicBezTo>
                  <a:cubicBezTo>
                    <a:pt x="0" y="2407"/>
                    <a:pt x="0" y="2407"/>
                    <a:pt x="0" y="2407"/>
                  </a:cubicBezTo>
                  <a:cubicBezTo>
                    <a:pt x="0" y="1509"/>
                    <a:pt x="0" y="1509"/>
                    <a:pt x="0" y="1509"/>
                  </a:cubicBezTo>
                  <a:cubicBezTo>
                    <a:pt x="1041" y="1510"/>
                    <a:pt x="1041" y="1510"/>
                    <a:pt x="1041" y="1510"/>
                  </a:cubicBezTo>
                  <a:cubicBezTo>
                    <a:pt x="1117" y="1480"/>
                    <a:pt x="1183" y="1400"/>
                    <a:pt x="1235" y="1340"/>
                  </a:cubicBezTo>
                  <a:cubicBezTo>
                    <a:pt x="1303" y="1261"/>
                    <a:pt x="1365" y="1177"/>
                    <a:pt x="1423" y="1090"/>
                  </a:cubicBezTo>
                  <a:cubicBezTo>
                    <a:pt x="1551" y="900"/>
                    <a:pt x="1664" y="698"/>
                    <a:pt x="1769" y="495"/>
                  </a:cubicBezTo>
                  <a:cubicBezTo>
                    <a:pt x="1827" y="401"/>
                    <a:pt x="1891" y="311"/>
                    <a:pt x="1965" y="230"/>
                  </a:cubicBezTo>
                  <a:cubicBezTo>
                    <a:pt x="2041" y="146"/>
                    <a:pt x="2130" y="77"/>
                    <a:pt x="2213" y="0"/>
                  </a:cubicBezTo>
                  <a:close/>
                </a:path>
              </a:pathLst>
            </a:custGeom>
            <a:solidFill>
              <a:srgbClr val="8FBE00"/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3" name="Freeform 27"/>
            <p:cNvSpPr>
              <a:spLocks/>
            </p:cNvSpPr>
            <p:nvPr/>
          </p:nvSpPr>
          <p:spPr bwMode="auto">
            <a:xfrm>
              <a:off x="938874" y="4254625"/>
              <a:ext cx="2587700" cy="1653550"/>
            </a:xfrm>
            <a:custGeom>
              <a:avLst/>
              <a:gdLst>
                <a:gd name="T0" fmla="*/ 1048 w 2870"/>
                <a:gd name="T1" fmla="*/ 27 h 1834"/>
                <a:gd name="T2" fmla="*/ 1244 w 2870"/>
                <a:gd name="T3" fmla="*/ 216 h 1834"/>
                <a:gd name="T4" fmla="*/ 1276 w 2870"/>
                <a:gd name="T5" fmla="*/ 412 h 1834"/>
                <a:gd name="T6" fmla="*/ 1249 w 2870"/>
                <a:gd name="T7" fmla="*/ 516 h 1834"/>
                <a:gd name="T8" fmla="*/ 1177 w 2870"/>
                <a:gd name="T9" fmla="*/ 625 h 1834"/>
                <a:gd name="T10" fmla="*/ 2213 w 2870"/>
                <a:gd name="T11" fmla="*/ 630 h 1834"/>
                <a:gd name="T12" fmla="*/ 2213 w 2870"/>
                <a:gd name="T13" fmla="*/ 1013 h 1834"/>
                <a:gd name="T14" fmla="*/ 2242 w 2870"/>
                <a:gd name="T15" fmla="*/ 982 h 1834"/>
                <a:gd name="T16" fmla="*/ 2275 w 2870"/>
                <a:gd name="T17" fmla="*/ 956 h 1834"/>
                <a:gd name="T18" fmla="*/ 2370 w 2870"/>
                <a:gd name="T19" fmla="*/ 905 h 1834"/>
                <a:gd name="T20" fmla="*/ 2478 w 2870"/>
                <a:gd name="T21" fmla="*/ 885 h 1834"/>
                <a:gd name="T22" fmla="*/ 2487 w 2870"/>
                <a:gd name="T23" fmla="*/ 885 h 1834"/>
                <a:gd name="T24" fmla="*/ 2495 w 2870"/>
                <a:gd name="T25" fmla="*/ 884 h 1834"/>
                <a:gd name="T26" fmla="*/ 2753 w 2870"/>
                <a:gd name="T27" fmla="*/ 989 h 1834"/>
                <a:gd name="T28" fmla="*/ 2868 w 2870"/>
                <a:gd name="T29" fmla="*/ 1244 h 1834"/>
                <a:gd name="T30" fmla="*/ 2770 w 2870"/>
                <a:gd name="T31" fmla="*/ 1512 h 1834"/>
                <a:gd name="T32" fmla="*/ 2511 w 2870"/>
                <a:gd name="T33" fmla="*/ 1631 h 1834"/>
                <a:gd name="T34" fmla="*/ 2503 w 2870"/>
                <a:gd name="T35" fmla="*/ 1631 h 1834"/>
                <a:gd name="T36" fmla="*/ 2495 w 2870"/>
                <a:gd name="T37" fmla="*/ 1631 h 1834"/>
                <a:gd name="T38" fmla="*/ 2378 w 2870"/>
                <a:gd name="T39" fmla="*/ 1611 h 1834"/>
                <a:gd name="T40" fmla="*/ 2275 w 2870"/>
                <a:gd name="T41" fmla="*/ 1557 h 1834"/>
                <a:gd name="T42" fmla="*/ 2213 w 2870"/>
                <a:gd name="T43" fmla="*/ 1583 h 1834"/>
                <a:gd name="T44" fmla="*/ 2156 w 2870"/>
                <a:gd name="T45" fmla="*/ 1808 h 1834"/>
                <a:gd name="T46" fmla="*/ 2029 w 2870"/>
                <a:gd name="T47" fmla="*/ 1743 h 1834"/>
                <a:gd name="T48" fmla="*/ 1512 w 2870"/>
                <a:gd name="T49" fmla="*/ 1566 h 1834"/>
                <a:gd name="T50" fmla="*/ 0 w 2870"/>
                <a:gd name="T51" fmla="*/ 1524 h 1834"/>
                <a:gd name="T52" fmla="*/ 565 w 2870"/>
                <a:gd name="T53" fmla="*/ 623 h 1834"/>
                <a:gd name="T54" fmla="*/ 628 w 2870"/>
                <a:gd name="T55" fmla="*/ 609 h 1834"/>
                <a:gd name="T56" fmla="*/ 605 w 2870"/>
                <a:gd name="T57" fmla="*/ 577 h 1834"/>
                <a:gd name="T58" fmla="*/ 574 w 2870"/>
                <a:gd name="T59" fmla="*/ 521 h 1834"/>
                <a:gd name="T60" fmla="*/ 547 w 2870"/>
                <a:gd name="T61" fmla="*/ 433 h 1834"/>
                <a:gd name="T62" fmla="*/ 564 w 2870"/>
                <a:gd name="T63" fmla="*/ 240 h 1834"/>
                <a:gd name="T64" fmla="*/ 751 w 2870"/>
                <a:gd name="T65" fmla="*/ 35 h 1834"/>
                <a:gd name="T66" fmla="*/ 897 w 2870"/>
                <a:gd name="T67" fmla="*/ 0 h 1834"/>
                <a:gd name="T68" fmla="*/ 905 w 2870"/>
                <a:gd name="T69" fmla="*/ 0 h 1834"/>
                <a:gd name="T70" fmla="*/ 909 w 2870"/>
                <a:gd name="T71" fmla="*/ 0 h 1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70" h="1834">
                  <a:moveTo>
                    <a:pt x="909" y="0"/>
                  </a:moveTo>
                  <a:cubicBezTo>
                    <a:pt x="958" y="0"/>
                    <a:pt x="1005" y="9"/>
                    <a:pt x="1048" y="27"/>
                  </a:cubicBezTo>
                  <a:cubicBezTo>
                    <a:pt x="1091" y="45"/>
                    <a:pt x="1130" y="71"/>
                    <a:pt x="1164" y="103"/>
                  </a:cubicBezTo>
                  <a:cubicBezTo>
                    <a:pt x="1197" y="135"/>
                    <a:pt x="1224" y="173"/>
                    <a:pt x="1244" y="216"/>
                  </a:cubicBezTo>
                  <a:cubicBezTo>
                    <a:pt x="1263" y="258"/>
                    <a:pt x="1275" y="305"/>
                    <a:pt x="1278" y="355"/>
                  </a:cubicBezTo>
                  <a:cubicBezTo>
                    <a:pt x="1278" y="374"/>
                    <a:pt x="1278" y="393"/>
                    <a:pt x="1276" y="412"/>
                  </a:cubicBezTo>
                  <a:cubicBezTo>
                    <a:pt x="1274" y="430"/>
                    <a:pt x="1270" y="448"/>
                    <a:pt x="1266" y="465"/>
                  </a:cubicBezTo>
                  <a:cubicBezTo>
                    <a:pt x="1261" y="483"/>
                    <a:pt x="1256" y="500"/>
                    <a:pt x="1249" y="516"/>
                  </a:cubicBezTo>
                  <a:cubicBezTo>
                    <a:pt x="1242" y="533"/>
                    <a:pt x="1234" y="548"/>
                    <a:pt x="1224" y="564"/>
                  </a:cubicBezTo>
                  <a:cubicBezTo>
                    <a:pt x="1211" y="586"/>
                    <a:pt x="1195" y="607"/>
                    <a:pt x="1177" y="625"/>
                  </a:cubicBezTo>
                  <a:cubicBezTo>
                    <a:pt x="1254" y="626"/>
                    <a:pt x="1254" y="626"/>
                    <a:pt x="1254" y="626"/>
                  </a:cubicBezTo>
                  <a:cubicBezTo>
                    <a:pt x="2213" y="630"/>
                    <a:pt x="2213" y="630"/>
                    <a:pt x="2213" y="630"/>
                  </a:cubicBezTo>
                  <a:cubicBezTo>
                    <a:pt x="2213" y="929"/>
                    <a:pt x="2213" y="929"/>
                    <a:pt x="2213" y="929"/>
                  </a:cubicBezTo>
                  <a:cubicBezTo>
                    <a:pt x="2213" y="1013"/>
                    <a:pt x="2213" y="1013"/>
                    <a:pt x="2213" y="1013"/>
                  </a:cubicBezTo>
                  <a:cubicBezTo>
                    <a:pt x="2218" y="1008"/>
                    <a:pt x="2222" y="1002"/>
                    <a:pt x="2227" y="997"/>
                  </a:cubicBezTo>
                  <a:cubicBezTo>
                    <a:pt x="2232" y="992"/>
                    <a:pt x="2237" y="987"/>
                    <a:pt x="2242" y="982"/>
                  </a:cubicBezTo>
                  <a:cubicBezTo>
                    <a:pt x="2248" y="978"/>
                    <a:pt x="2253" y="973"/>
                    <a:pt x="2258" y="968"/>
                  </a:cubicBezTo>
                  <a:cubicBezTo>
                    <a:pt x="2264" y="964"/>
                    <a:pt x="2269" y="959"/>
                    <a:pt x="2275" y="956"/>
                  </a:cubicBezTo>
                  <a:cubicBezTo>
                    <a:pt x="2289" y="945"/>
                    <a:pt x="2304" y="936"/>
                    <a:pt x="2320" y="927"/>
                  </a:cubicBezTo>
                  <a:cubicBezTo>
                    <a:pt x="2336" y="919"/>
                    <a:pt x="2353" y="911"/>
                    <a:pt x="2370" y="905"/>
                  </a:cubicBezTo>
                  <a:cubicBezTo>
                    <a:pt x="2387" y="899"/>
                    <a:pt x="2404" y="895"/>
                    <a:pt x="2423" y="891"/>
                  </a:cubicBezTo>
                  <a:cubicBezTo>
                    <a:pt x="2441" y="888"/>
                    <a:pt x="2459" y="886"/>
                    <a:pt x="2478" y="885"/>
                  </a:cubicBezTo>
                  <a:cubicBezTo>
                    <a:pt x="2480" y="885"/>
                    <a:pt x="2481" y="885"/>
                    <a:pt x="2483" y="885"/>
                  </a:cubicBezTo>
                  <a:cubicBezTo>
                    <a:pt x="2484" y="885"/>
                    <a:pt x="2485" y="885"/>
                    <a:pt x="2487" y="885"/>
                  </a:cubicBezTo>
                  <a:cubicBezTo>
                    <a:pt x="2488" y="884"/>
                    <a:pt x="2490" y="884"/>
                    <a:pt x="2491" y="884"/>
                  </a:cubicBezTo>
                  <a:cubicBezTo>
                    <a:pt x="2492" y="884"/>
                    <a:pt x="2494" y="884"/>
                    <a:pt x="2495" y="884"/>
                  </a:cubicBezTo>
                  <a:cubicBezTo>
                    <a:pt x="2545" y="885"/>
                    <a:pt x="2592" y="895"/>
                    <a:pt x="2636" y="913"/>
                  </a:cubicBezTo>
                  <a:cubicBezTo>
                    <a:pt x="2679" y="931"/>
                    <a:pt x="2719" y="957"/>
                    <a:pt x="2753" y="989"/>
                  </a:cubicBezTo>
                  <a:cubicBezTo>
                    <a:pt x="2786" y="1022"/>
                    <a:pt x="2814" y="1060"/>
                    <a:pt x="2834" y="1103"/>
                  </a:cubicBezTo>
                  <a:cubicBezTo>
                    <a:pt x="2854" y="1146"/>
                    <a:pt x="2866" y="1194"/>
                    <a:pt x="2868" y="1244"/>
                  </a:cubicBezTo>
                  <a:cubicBezTo>
                    <a:pt x="2870" y="1295"/>
                    <a:pt x="2862" y="1345"/>
                    <a:pt x="2845" y="1390"/>
                  </a:cubicBezTo>
                  <a:cubicBezTo>
                    <a:pt x="2828" y="1436"/>
                    <a:pt x="2803" y="1477"/>
                    <a:pt x="2770" y="1512"/>
                  </a:cubicBezTo>
                  <a:cubicBezTo>
                    <a:pt x="2738" y="1547"/>
                    <a:pt x="2699" y="1576"/>
                    <a:pt x="2655" y="1596"/>
                  </a:cubicBezTo>
                  <a:cubicBezTo>
                    <a:pt x="2611" y="1617"/>
                    <a:pt x="2563" y="1629"/>
                    <a:pt x="2511" y="1631"/>
                  </a:cubicBezTo>
                  <a:cubicBezTo>
                    <a:pt x="2510" y="1631"/>
                    <a:pt x="2508" y="1631"/>
                    <a:pt x="2507" y="1631"/>
                  </a:cubicBezTo>
                  <a:cubicBezTo>
                    <a:pt x="2506" y="1631"/>
                    <a:pt x="2504" y="1631"/>
                    <a:pt x="2503" y="1631"/>
                  </a:cubicBezTo>
                  <a:cubicBezTo>
                    <a:pt x="2502" y="1631"/>
                    <a:pt x="2500" y="1631"/>
                    <a:pt x="2499" y="1631"/>
                  </a:cubicBezTo>
                  <a:cubicBezTo>
                    <a:pt x="2497" y="1631"/>
                    <a:pt x="2496" y="1631"/>
                    <a:pt x="2495" y="1631"/>
                  </a:cubicBezTo>
                  <a:cubicBezTo>
                    <a:pt x="2474" y="1631"/>
                    <a:pt x="2454" y="1629"/>
                    <a:pt x="2435" y="1626"/>
                  </a:cubicBezTo>
                  <a:cubicBezTo>
                    <a:pt x="2415" y="1622"/>
                    <a:pt x="2396" y="1617"/>
                    <a:pt x="2378" y="1611"/>
                  </a:cubicBezTo>
                  <a:cubicBezTo>
                    <a:pt x="2359" y="1604"/>
                    <a:pt x="2341" y="1597"/>
                    <a:pt x="2324" y="1587"/>
                  </a:cubicBezTo>
                  <a:cubicBezTo>
                    <a:pt x="2307" y="1578"/>
                    <a:pt x="2291" y="1568"/>
                    <a:pt x="2275" y="1557"/>
                  </a:cubicBezTo>
                  <a:cubicBezTo>
                    <a:pt x="2252" y="1540"/>
                    <a:pt x="2231" y="1520"/>
                    <a:pt x="2213" y="1499"/>
                  </a:cubicBezTo>
                  <a:cubicBezTo>
                    <a:pt x="2213" y="1583"/>
                    <a:pt x="2213" y="1583"/>
                    <a:pt x="2213" y="1583"/>
                  </a:cubicBezTo>
                  <a:cubicBezTo>
                    <a:pt x="2213" y="1834"/>
                    <a:pt x="2213" y="1834"/>
                    <a:pt x="2213" y="1834"/>
                  </a:cubicBezTo>
                  <a:cubicBezTo>
                    <a:pt x="2194" y="1826"/>
                    <a:pt x="2175" y="1817"/>
                    <a:pt x="2156" y="1808"/>
                  </a:cubicBezTo>
                  <a:cubicBezTo>
                    <a:pt x="2136" y="1798"/>
                    <a:pt x="2116" y="1789"/>
                    <a:pt x="2094" y="1778"/>
                  </a:cubicBezTo>
                  <a:cubicBezTo>
                    <a:pt x="2073" y="1767"/>
                    <a:pt x="2051" y="1755"/>
                    <a:pt x="2029" y="1743"/>
                  </a:cubicBezTo>
                  <a:cubicBezTo>
                    <a:pt x="2006" y="1730"/>
                    <a:pt x="1983" y="1717"/>
                    <a:pt x="1960" y="1703"/>
                  </a:cubicBezTo>
                  <a:cubicBezTo>
                    <a:pt x="1825" y="1623"/>
                    <a:pt x="1665" y="1588"/>
                    <a:pt x="1512" y="1566"/>
                  </a:cubicBezTo>
                  <a:cubicBezTo>
                    <a:pt x="1356" y="1544"/>
                    <a:pt x="1198" y="1538"/>
                    <a:pt x="1041" y="1533"/>
                  </a:cubicBezTo>
                  <a:cubicBezTo>
                    <a:pt x="694" y="1530"/>
                    <a:pt x="347" y="1527"/>
                    <a:pt x="0" y="1524"/>
                  </a:cubicBezTo>
                  <a:cubicBezTo>
                    <a:pt x="0" y="620"/>
                    <a:pt x="0" y="620"/>
                    <a:pt x="0" y="620"/>
                  </a:cubicBezTo>
                  <a:cubicBezTo>
                    <a:pt x="565" y="623"/>
                    <a:pt x="565" y="623"/>
                    <a:pt x="565" y="623"/>
                  </a:cubicBezTo>
                  <a:cubicBezTo>
                    <a:pt x="641" y="623"/>
                    <a:pt x="641" y="623"/>
                    <a:pt x="641" y="623"/>
                  </a:cubicBezTo>
                  <a:cubicBezTo>
                    <a:pt x="637" y="618"/>
                    <a:pt x="632" y="613"/>
                    <a:pt x="628" y="609"/>
                  </a:cubicBezTo>
                  <a:cubicBezTo>
                    <a:pt x="624" y="604"/>
                    <a:pt x="620" y="598"/>
                    <a:pt x="616" y="593"/>
                  </a:cubicBezTo>
                  <a:cubicBezTo>
                    <a:pt x="612" y="588"/>
                    <a:pt x="609" y="583"/>
                    <a:pt x="605" y="577"/>
                  </a:cubicBezTo>
                  <a:cubicBezTo>
                    <a:pt x="601" y="572"/>
                    <a:pt x="598" y="567"/>
                    <a:pt x="595" y="561"/>
                  </a:cubicBezTo>
                  <a:cubicBezTo>
                    <a:pt x="587" y="548"/>
                    <a:pt x="580" y="534"/>
                    <a:pt x="574" y="521"/>
                  </a:cubicBezTo>
                  <a:cubicBezTo>
                    <a:pt x="567" y="507"/>
                    <a:pt x="562" y="493"/>
                    <a:pt x="558" y="478"/>
                  </a:cubicBezTo>
                  <a:cubicBezTo>
                    <a:pt x="553" y="463"/>
                    <a:pt x="550" y="448"/>
                    <a:pt x="547" y="433"/>
                  </a:cubicBezTo>
                  <a:cubicBezTo>
                    <a:pt x="544" y="417"/>
                    <a:pt x="542" y="401"/>
                    <a:pt x="542" y="385"/>
                  </a:cubicBezTo>
                  <a:cubicBezTo>
                    <a:pt x="539" y="334"/>
                    <a:pt x="547" y="285"/>
                    <a:pt x="564" y="240"/>
                  </a:cubicBezTo>
                  <a:cubicBezTo>
                    <a:pt x="581" y="195"/>
                    <a:pt x="606" y="154"/>
                    <a:pt x="638" y="120"/>
                  </a:cubicBezTo>
                  <a:cubicBezTo>
                    <a:pt x="670" y="85"/>
                    <a:pt x="708" y="56"/>
                    <a:pt x="751" y="35"/>
                  </a:cubicBezTo>
                  <a:cubicBezTo>
                    <a:pt x="794" y="14"/>
                    <a:pt x="842" y="2"/>
                    <a:pt x="893" y="0"/>
                  </a:cubicBezTo>
                  <a:cubicBezTo>
                    <a:pt x="894" y="0"/>
                    <a:pt x="896" y="0"/>
                    <a:pt x="897" y="0"/>
                  </a:cubicBezTo>
                  <a:cubicBezTo>
                    <a:pt x="898" y="0"/>
                    <a:pt x="900" y="0"/>
                    <a:pt x="901" y="0"/>
                  </a:cubicBezTo>
                  <a:cubicBezTo>
                    <a:pt x="902" y="0"/>
                    <a:pt x="904" y="0"/>
                    <a:pt x="905" y="0"/>
                  </a:cubicBezTo>
                  <a:cubicBezTo>
                    <a:pt x="907" y="0"/>
                    <a:pt x="908" y="0"/>
                    <a:pt x="909" y="0"/>
                  </a:cubicBezTo>
                  <a:cubicBezTo>
                    <a:pt x="958" y="0"/>
                    <a:pt x="908" y="0"/>
                    <a:pt x="909" y="0"/>
                  </a:cubicBez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4" name="Freeform 28"/>
            <p:cNvSpPr>
              <a:spLocks/>
            </p:cNvSpPr>
            <p:nvPr/>
          </p:nvSpPr>
          <p:spPr bwMode="auto">
            <a:xfrm>
              <a:off x="2989886" y="4260347"/>
              <a:ext cx="2030414" cy="1748910"/>
            </a:xfrm>
            <a:custGeom>
              <a:avLst/>
              <a:gdLst>
                <a:gd name="T0" fmla="*/ 1665 w 2252"/>
                <a:gd name="T1" fmla="*/ 28 h 1940"/>
                <a:gd name="T2" fmla="*/ 1865 w 2252"/>
                <a:gd name="T3" fmla="*/ 219 h 1940"/>
                <a:gd name="T4" fmla="*/ 1898 w 2252"/>
                <a:gd name="T5" fmla="*/ 417 h 1940"/>
                <a:gd name="T6" fmla="*/ 1870 w 2252"/>
                <a:gd name="T7" fmla="*/ 523 h 1940"/>
                <a:gd name="T8" fmla="*/ 1797 w 2252"/>
                <a:gd name="T9" fmla="*/ 633 h 1940"/>
                <a:gd name="T10" fmla="*/ 2117 w 2252"/>
                <a:gd name="T11" fmla="*/ 634 h 1940"/>
                <a:gd name="T12" fmla="*/ 2215 w 2252"/>
                <a:gd name="T13" fmla="*/ 758 h 1940"/>
                <a:gd name="T14" fmla="*/ 2252 w 2252"/>
                <a:gd name="T15" fmla="*/ 915 h 1940"/>
                <a:gd name="T16" fmla="*/ 1854 w 2252"/>
                <a:gd name="T17" fmla="*/ 1285 h 1940"/>
                <a:gd name="T18" fmla="*/ 1956 w 2252"/>
                <a:gd name="T19" fmla="*/ 1410 h 1940"/>
                <a:gd name="T20" fmla="*/ 1994 w 2252"/>
                <a:gd name="T21" fmla="*/ 1569 h 1940"/>
                <a:gd name="T22" fmla="*/ 272 w 2252"/>
                <a:gd name="T23" fmla="*/ 1924 h 1940"/>
                <a:gd name="T24" fmla="*/ 0 w 2252"/>
                <a:gd name="T25" fmla="*/ 1622 h 1940"/>
                <a:gd name="T26" fmla="*/ 104 w 2252"/>
                <a:gd name="T27" fmla="*/ 1668 h 1940"/>
                <a:gd name="T28" fmla="*/ 220 w 2252"/>
                <a:gd name="T29" fmla="*/ 1685 h 1940"/>
                <a:gd name="T30" fmla="*/ 229 w 2252"/>
                <a:gd name="T31" fmla="*/ 1685 h 1940"/>
                <a:gd name="T32" fmla="*/ 239 w 2252"/>
                <a:gd name="T33" fmla="*/ 1684 h 1940"/>
                <a:gd name="T34" fmla="*/ 540 w 2252"/>
                <a:gd name="T35" fmla="*/ 1547 h 1940"/>
                <a:gd name="T36" fmla="*/ 653 w 2252"/>
                <a:gd name="T37" fmla="*/ 1236 h 1940"/>
                <a:gd name="T38" fmla="*/ 519 w 2252"/>
                <a:gd name="T39" fmla="*/ 940 h 1940"/>
                <a:gd name="T40" fmla="*/ 220 w 2252"/>
                <a:gd name="T41" fmla="*/ 818 h 1940"/>
                <a:gd name="T42" fmla="*/ 211 w 2252"/>
                <a:gd name="T43" fmla="*/ 818 h 1940"/>
                <a:gd name="T44" fmla="*/ 201 w 2252"/>
                <a:gd name="T45" fmla="*/ 819 h 1940"/>
                <a:gd name="T46" fmla="*/ 0 w 2252"/>
                <a:gd name="T47" fmla="*/ 625 h 1940"/>
                <a:gd name="T48" fmla="*/ 1248 w 2252"/>
                <a:gd name="T49" fmla="*/ 630 h 1940"/>
                <a:gd name="T50" fmla="*/ 1223 w 2252"/>
                <a:gd name="T51" fmla="*/ 600 h 1940"/>
                <a:gd name="T52" fmla="*/ 1200 w 2252"/>
                <a:gd name="T53" fmla="*/ 568 h 1940"/>
                <a:gd name="T54" fmla="*/ 1162 w 2252"/>
                <a:gd name="T55" fmla="*/ 484 h 1940"/>
                <a:gd name="T56" fmla="*/ 1147 w 2252"/>
                <a:gd name="T57" fmla="*/ 390 h 1940"/>
                <a:gd name="T58" fmla="*/ 1245 w 2252"/>
                <a:gd name="T59" fmla="*/ 121 h 1940"/>
                <a:gd name="T60" fmla="*/ 1506 w 2252"/>
                <a:gd name="T61" fmla="*/ 0 h 1940"/>
                <a:gd name="T62" fmla="*/ 1514 w 2252"/>
                <a:gd name="T63" fmla="*/ 0 h 1940"/>
                <a:gd name="T64" fmla="*/ 1523 w 2252"/>
                <a:gd name="T65" fmla="*/ 0 h 1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2" h="1940">
                  <a:moveTo>
                    <a:pt x="1523" y="0"/>
                  </a:moveTo>
                  <a:cubicBezTo>
                    <a:pt x="1573" y="0"/>
                    <a:pt x="1621" y="10"/>
                    <a:pt x="1665" y="28"/>
                  </a:cubicBezTo>
                  <a:cubicBezTo>
                    <a:pt x="1709" y="46"/>
                    <a:pt x="1749" y="72"/>
                    <a:pt x="1783" y="104"/>
                  </a:cubicBezTo>
                  <a:cubicBezTo>
                    <a:pt x="1817" y="136"/>
                    <a:pt x="1845" y="175"/>
                    <a:pt x="1865" y="219"/>
                  </a:cubicBezTo>
                  <a:cubicBezTo>
                    <a:pt x="1885" y="262"/>
                    <a:pt x="1897" y="309"/>
                    <a:pt x="1899" y="360"/>
                  </a:cubicBezTo>
                  <a:cubicBezTo>
                    <a:pt x="1900" y="379"/>
                    <a:pt x="1900" y="398"/>
                    <a:pt x="1898" y="417"/>
                  </a:cubicBezTo>
                  <a:cubicBezTo>
                    <a:pt x="1895" y="435"/>
                    <a:pt x="1892" y="453"/>
                    <a:pt x="1887" y="471"/>
                  </a:cubicBezTo>
                  <a:cubicBezTo>
                    <a:pt x="1883" y="489"/>
                    <a:pt x="1877" y="506"/>
                    <a:pt x="1870" y="523"/>
                  </a:cubicBezTo>
                  <a:cubicBezTo>
                    <a:pt x="1863" y="539"/>
                    <a:pt x="1854" y="555"/>
                    <a:pt x="1845" y="570"/>
                  </a:cubicBezTo>
                  <a:cubicBezTo>
                    <a:pt x="1831" y="593"/>
                    <a:pt x="1815" y="614"/>
                    <a:pt x="1797" y="633"/>
                  </a:cubicBezTo>
                  <a:cubicBezTo>
                    <a:pt x="1876" y="633"/>
                    <a:pt x="1876" y="633"/>
                    <a:pt x="1876" y="633"/>
                  </a:cubicBezTo>
                  <a:cubicBezTo>
                    <a:pt x="2117" y="634"/>
                    <a:pt x="2117" y="634"/>
                    <a:pt x="2117" y="634"/>
                  </a:cubicBezTo>
                  <a:cubicBezTo>
                    <a:pt x="2137" y="652"/>
                    <a:pt x="2156" y="670"/>
                    <a:pt x="2173" y="691"/>
                  </a:cubicBezTo>
                  <a:cubicBezTo>
                    <a:pt x="2189" y="712"/>
                    <a:pt x="2204" y="734"/>
                    <a:pt x="2215" y="758"/>
                  </a:cubicBezTo>
                  <a:cubicBezTo>
                    <a:pt x="2227" y="782"/>
                    <a:pt x="2236" y="807"/>
                    <a:pt x="2242" y="833"/>
                  </a:cubicBezTo>
                  <a:cubicBezTo>
                    <a:pt x="2249" y="860"/>
                    <a:pt x="2252" y="887"/>
                    <a:pt x="2252" y="915"/>
                  </a:cubicBezTo>
                  <a:cubicBezTo>
                    <a:pt x="2252" y="1125"/>
                    <a:pt x="2068" y="1286"/>
                    <a:pt x="1863" y="1285"/>
                  </a:cubicBezTo>
                  <a:cubicBezTo>
                    <a:pt x="1854" y="1285"/>
                    <a:pt x="1854" y="1285"/>
                    <a:pt x="1854" y="1285"/>
                  </a:cubicBezTo>
                  <a:cubicBezTo>
                    <a:pt x="1875" y="1302"/>
                    <a:pt x="1894" y="1321"/>
                    <a:pt x="1912" y="1342"/>
                  </a:cubicBezTo>
                  <a:cubicBezTo>
                    <a:pt x="1929" y="1363"/>
                    <a:pt x="1944" y="1386"/>
                    <a:pt x="1956" y="1410"/>
                  </a:cubicBezTo>
                  <a:cubicBezTo>
                    <a:pt x="1968" y="1434"/>
                    <a:pt x="1977" y="1459"/>
                    <a:pt x="1984" y="1486"/>
                  </a:cubicBezTo>
                  <a:cubicBezTo>
                    <a:pt x="1990" y="1513"/>
                    <a:pt x="1994" y="1540"/>
                    <a:pt x="1994" y="1569"/>
                  </a:cubicBezTo>
                  <a:cubicBezTo>
                    <a:pt x="1994" y="1778"/>
                    <a:pt x="1810" y="1940"/>
                    <a:pt x="1606" y="1937"/>
                  </a:cubicBezTo>
                  <a:cubicBezTo>
                    <a:pt x="272" y="1924"/>
                    <a:pt x="272" y="1924"/>
                    <a:pt x="272" y="1924"/>
                  </a:cubicBezTo>
                  <a:cubicBezTo>
                    <a:pt x="179" y="1921"/>
                    <a:pt x="85" y="1886"/>
                    <a:pt x="0" y="1854"/>
                  </a:cubicBezTo>
                  <a:cubicBezTo>
                    <a:pt x="0" y="1622"/>
                    <a:pt x="0" y="1622"/>
                    <a:pt x="0" y="1622"/>
                  </a:cubicBezTo>
                  <a:cubicBezTo>
                    <a:pt x="16" y="1632"/>
                    <a:pt x="33" y="1641"/>
                    <a:pt x="50" y="1649"/>
                  </a:cubicBezTo>
                  <a:cubicBezTo>
                    <a:pt x="68" y="1656"/>
                    <a:pt x="86" y="1663"/>
                    <a:pt x="104" y="1668"/>
                  </a:cubicBezTo>
                  <a:cubicBezTo>
                    <a:pt x="123" y="1673"/>
                    <a:pt x="141" y="1677"/>
                    <a:pt x="161" y="1680"/>
                  </a:cubicBezTo>
                  <a:cubicBezTo>
                    <a:pt x="180" y="1683"/>
                    <a:pt x="200" y="1684"/>
                    <a:pt x="220" y="1685"/>
                  </a:cubicBezTo>
                  <a:cubicBezTo>
                    <a:pt x="221" y="1685"/>
                    <a:pt x="223" y="1685"/>
                    <a:pt x="224" y="1685"/>
                  </a:cubicBezTo>
                  <a:cubicBezTo>
                    <a:pt x="226" y="1685"/>
                    <a:pt x="228" y="1685"/>
                    <a:pt x="229" y="1685"/>
                  </a:cubicBezTo>
                  <a:cubicBezTo>
                    <a:pt x="231" y="1685"/>
                    <a:pt x="232" y="1685"/>
                    <a:pt x="234" y="1685"/>
                  </a:cubicBezTo>
                  <a:cubicBezTo>
                    <a:pt x="236" y="1684"/>
                    <a:pt x="238" y="1684"/>
                    <a:pt x="239" y="1684"/>
                  </a:cubicBezTo>
                  <a:cubicBezTo>
                    <a:pt x="299" y="1683"/>
                    <a:pt x="355" y="1668"/>
                    <a:pt x="406" y="1645"/>
                  </a:cubicBezTo>
                  <a:cubicBezTo>
                    <a:pt x="457" y="1621"/>
                    <a:pt x="502" y="1587"/>
                    <a:pt x="540" y="1547"/>
                  </a:cubicBezTo>
                  <a:cubicBezTo>
                    <a:pt x="577" y="1506"/>
                    <a:pt x="607" y="1458"/>
                    <a:pt x="627" y="1406"/>
                  </a:cubicBezTo>
                  <a:cubicBezTo>
                    <a:pt x="646" y="1353"/>
                    <a:pt x="656" y="1295"/>
                    <a:pt x="653" y="1236"/>
                  </a:cubicBezTo>
                  <a:cubicBezTo>
                    <a:pt x="651" y="1178"/>
                    <a:pt x="637" y="1123"/>
                    <a:pt x="614" y="1073"/>
                  </a:cubicBezTo>
                  <a:cubicBezTo>
                    <a:pt x="590" y="1023"/>
                    <a:pt x="558" y="978"/>
                    <a:pt x="519" y="940"/>
                  </a:cubicBezTo>
                  <a:cubicBezTo>
                    <a:pt x="480" y="903"/>
                    <a:pt x="434" y="872"/>
                    <a:pt x="383" y="852"/>
                  </a:cubicBezTo>
                  <a:cubicBezTo>
                    <a:pt x="333" y="831"/>
                    <a:pt x="278" y="819"/>
                    <a:pt x="220" y="818"/>
                  </a:cubicBezTo>
                  <a:cubicBezTo>
                    <a:pt x="218" y="818"/>
                    <a:pt x="217" y="818"/>
                    <a:pt x="215" y="818"/>
                  </a:cubicBezTo>
                  <a:cubicBezTo>
                    <a:pt x="214" y="818"/>
                    <a:pt x="212" y="818"/>
                    <a:pt x="211" y="818"/>
                  </a:cubicBezTo>
                  <a:cubicBezTo>
                    <a:pt x="209" y="818"/>
                    <a:pt x="207" y="818"/>
                    <a:pt x="206" y="818"/>
                  </a:cubicBezTo>
                  <a:cubicBezTo>
                    <a:pt x="204" y="819"/>
                    <a:pt x="203" y="819"/>
                    <a:pt x="201" y="819"/>
                  </a:cubicBezTo>
                  <a:cubicBezTo>
                    <a:pt x="131" y="822"/>
                    <a:pt x="61" y="842"/>
                    <a:pt x="0" y="878"/>
                  </a:cubicBezTo>
                  <a:cubicBezTo>
                    <a:pt x="0" y="625"/>
                    <a:pt x="0" y="625"/>
                    <a:pt x="0" y="625"/>
                  </a:cubicBezTo>
                  <a:cubicBezTo>
                    <a:pt x="1170" y="630"/>
                    <a:pt x="1170" y="630"/>
                    <a:pt x="1170" y="630"/>
                  </a:cubicBezTo>
                  <a:cubicBezTo>
                    <a:pt x="1248" y="630"/>
                    <a:pt x="1248" y="630"/>
                    <a:pt x="1248" y="630"/>
                  </a:cubicBezTo>
                  <a:cubicBezTo>
                    <a:pt x="1244" y="626"/>
                    <a:pt x="1240" y="621"/>
                    <a:pt x="1235" y="616"/>
                  </a:cubicBezTo>
                  <a:cubicBezTo>
                    <a:pt x="1231" y="611"/>
                    <a:pt x="1227" y="605"/>
                    <a:pt x="1223" y="600"/>
                  </a:cubicBezTo>
                  <a:cubicBezTo>
                    <a:pt x="1219" y="595"/>
                    <a:pt x="1215" y="590"/>
                    <a:pt x="1211" y="584"/>
                  </a:cubicBezTo>
                  <a:cubicBezTo>
                    <a:pt x="1207" y="579"/>
                    <a:pt x="1204" y="573"/>
                    <a:pt x="1200" y="568"/>
                  </a:cubicBezTo>
                  <a:cubicBezTo>
                    <a:pt x="1192" y="554"/>
                    <a:pt x="1185" y="541"/>
                    <a:pt x="1179" y="527"/>
                  </a:cubicBezTo>
                  <a:cubicBezTo>
                    <a:pt x="1173" y="513"/>
                    <a:pt x="1167" y="498"/>
                    <a:pt x="1162" y="484"/>
                  </a:cubicBezTo>
                  <a:cubicBezTo>
                    <a:pt x="1158" y="469"/>
                    <a:pt x="1154" y="453"/>
                    <a:pt x="1152" y="438"/>
                  </a:cubicBezTo>
                  <a:cubicBezTo>
                    <a:pt x="1149" y="422"/>
                    <a:pt x="1147" y="406"/>
                    <a:pt x="1147" y="390"/>
                  </a:cubicBezTo>
                  <a:cubicBezTo>
                    <a:pt x="1144" y="338"/>
                    <a:pt x="1153" y="289"/>
                    <a:pt x="1169" y="243"/>
                  </a:cubicBezTo>
                  <a:cubicBezTo>
                    <a:pt x="1187" y="198"/>
                    <a:pt x="1212" y="156"/>
                    <a:pt x="1245" y="121"/>
                  </a:cubicBezTo>
                  <a:cubicBezTo>
                    <a:pt x="1277" y="86"/>
                    <a:pt x="1317" y="56"/>
                    <a:pt x="1361" y="36"/>
                  </a:cubicBezTo>
                  <a:cubicBezTo>
                    <a:pt x="1405" y="15"/>
                    <a:pt x="1454" y="2"/>
                    <a:pt x="1506" y="0"/>
                  </a:cubicBezTo>
                  <a:cubicBezTo>
                    <a:pt x="1507" y="0"/>
                    <a:pt x="1509" y="0"/>
                    <a:pt x="1510" y="0"/>
                  </a:cubicBezTo>
                  <a:cubicBezTo>
                    <a:pt x="1511" y="0"/>
                    <a:pt x="1513" y="0"/>
                    <a:pt x="1514" y="0"/>
                  </a:cubicBezTo>
                  <a:cubicBezTo>
                    <a:pt x="1516" y="0"/>
                    <a:pt x="1517" y="0"/>
                    <a:pt x="1518" y="0"/>
                  </a:cubicBezTo>
                  <a:cubicBezTo>
                    <a:pt x="1520" y="0"/>
                    <a:pt x="1521" y="0"/>
                    <a:pt x="1523" y="0"/>
                  </a:cubicBezTo>
                  <a:cubicBezTo>
                    <a:pt x="1573" y="0"/>
                    <a:pt x="1521" y="0"/>
                    <a:pt x="1523" y="0"/>
                  </a:cubicBezTo>
                  <a:close/>
                </a:path>
              </a:pathLst>
            </a:custGeom>
            <a:solidFill>
              <a:schemeClr val="accent6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5" name="Freeform 29"/>
            <p:cNvSpPr>
              <a:spLocks/>
            </p:cNvSpPr>
            <p:nvPr/>
          </p:nvSpPr>
          <p:spPr bwMode="auto">
            <a:xfrm>
              <a:off x="2989886" y="1559359"/>
              <a:ext cx="2251650" cy="3216316"/>
            </a:xfrm>
            <a:custGeom>
              <a:avLst/>
              <a:gdLst>
                <a:gd name="T0" fmla="*/ 535 w 2497"/>
                <a:gd name="T1" fmla="*/ 18 h 3568"/>
                <a:gd name="T2" fmla="*/ 749 w 2497"/>
                <a:gd name="T3" fmla="*/ 207 h 3568"/>
                <a:gd name="T4" fmla="*/ 927 w 2497"/>
                <a:gd name="T5" fmla="*/ 908 h 3568"/>
                <a:gd name="T6" fmla="*/ 672 w 2497"/>
                <a:gd name="T7" fmla="*/ 1737 h 3568"/>
                <a:gd name="T8" fmla="*/ 771 w 2497"/>
                <a:gd name="T9" fmla="*/ 2128 h 3568"/>
                <a:gd name="T10" fmla="*/ 2259 w 2497"/>
                <a:gd name="T11" fmla="*/ 2156 h 3568"/>
                <a:gd name="T12" fmla="*/ 2466 w 2497"/>
                <a:gd name="T13" fmla="*/ 2354 h 3568"/>
                <a:gd name="T14" fmla="*/ 2137 w 2497"/>
                <a:gd name="T15" fmla="*/ 2868 h 3568"/>
                <a:gd name="T16" fmla="*/ 2343 w 2497"/>
                <a:gd name="T17" fmla="*/ 2999 h 3568"/>
                <a:gd name="T18" fmla="*/ 2425 w 2497"/>
                <a:gd name="T19" fmla="*/ 3227 h 3568"/>
                <a:gd name="T20" fmla="*/ 1914 w 2497"/>
                <a:gd name="T21" fmla="*/ 3566 h 3568"/>
                <a:gd name="T22" fmla="*/ 1951 w 2497"/>
                <a:gd name="T23" fmla="*/ 3465 h 3568"/>
                <a:gd name="T24" fmla="*/ 1960 w 2497"/>
                <a:gd name="T25" fmla="*/ 3353 h 3568"/>
                <a:gd name="T26" fmla="*/ 1824 w 2497"/>
                <a:gd name="T27" fmla="*/ 3057 h 3568"/>
                <a:gd name="T28" fmla="*/ 1523 w 2497"/>
                <a:gd name="T29" fmla="*/ 2935 h 3568"/>
                <a:gd name="T30" fmla="*/ 1513 w 2497"/>
                <a:gd name="T31" fmla="*/ 2935 h 3568"/>
                <a:gd name="T32" fmla="*/ 1503 w 2497"/>
                <a:gd name="T33" fmla="*/ 2936 h 3568"/>
                <a:gd name="T34" fmla="*/ 1200 w 2497"/>
                <a:gd name="T35" fmla="*/ 3076 h 3568"/>
                <a:gd name="T36" fmla="*/ 1086 w 2497"/>
                <a:gd name="T37" fmla="*/ 3388 h 3568"/>
                <a:gd name="T38" fmla="*/ 0 w 2497"/>
                <a:gd name="T39" fmla="*/ 3558 h 3568"/>
                <a:gd name="T40" fmla="*/ 48 w 2497"/>
                <a:gd name="T41" fmla="*/ 3248 h 3568"/>
                <a:gd name="T42" fmla="*/ 154 w 2497"/>
                <a:gd name="T43" fmla="*/ 3277 h 3568"/>
                <a:gd name="T44" fmla="*/ 215 w 2497"/>
                <a:gd name="T45" fmla="*/ 3281 h 3568"/>
                <a:gd name="T46" fmla="*/ 224 w 2497"/>
                <a:gd name="T47" fmla="*/ 3281 h 3568"/>
                <a:gd name="T48" fmla="*/ 395 w 2497"/>
                <a:gd name="T49" fmla="*/ 3239 h 3568"/>
                <a:gd name="T50" fmla="*/ 616 w 2497"/>
                <a:gd name="T51" fmla="*/ 2999 h 3568"/>
                <a:gd name="T52" fmla="*/ 603 w 2497"/>
                <a:gd name="T53" fmla="*/ 2666 h 3568"/>
                <a:gd name="T54" fmla="*/ 373 w 2497"/>
                <a:gd name="T55" fmla="*/ 2446 h 3568"/>
                <a:gd name="T56" fmla="*/ 205 w 2497"/>
                <a:gd name="T57" fmla="*/ 2414 h 3568"/>
                <a:gd name="T58" fmla="*/ 196 w 2497"/>
                <a:gd name="T59" fmla="*/ 2415 h 3568"/>
                <a:gd name="T60" fmla="*/ 0 w 2497"/>
                <a:gd name="T61" fmla="*/ 2469 h 3568"/>
                <a:gd name="T62" fmla="*/ 179 w 2497"/>
                <a:gd name="T63" fmla="*/ 617 h 3568"/>
                <a:gd name="T64" fmla="*/ 245 w 2497"/>
                <a:gd name="T65" fmla="*/ 63 h 3568"/>
                <a:gd name="T66" fmla="*/ 353 w 2497"/>
                <a:gd name="T67" fmla="*/ 13 h 3568"/>
                <a:gd name="T68" fmla="*/ 435 w 2497"/>
                <a:gd name="T69" fmla="*/ 0 h 3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97" h="3568">
                  <a:moveTo>
                    <a:pt x="435" y="0"/>
                  </a:moveTo>
                  <a:cubicBezTo>
                    <a:pt x="466" y="0"/>
                    <a:pt x="500" y="5"/>
                    <a:pt x="535" y="18"/>
                  </a:cubicBezTo>
                  <a:cubicBezTo>
                    <a:pt x="569" y="30"/>
                    <a:pt x="605" y="50"/>
                    <a:pt x="641" y="81"/>
                  </a:cubicBezTo>
                  <a:cubicBezTo>
                    <a:pt x="677" y="112"/>
                    <a:pt x="714" y="153"/>
                    <a:pt x="749" y="207"/>
                  </a:cubicBezTo>
                  <a:cubicBezTo>
                    <a:pt x="784" y="261"/>
                    <a:pt x="819" y="328"/>
                    <a:pt x="852" y="411"/>
                  </a:cubicBezTo>
                  <a:cubicBezTo>
                    <a:pt x="916" y="574"/>
                    <a:pt x="935" y="743"/>
                    <a:pt x="927" y="908"/>
                  </a:cubicBezTo>
                  <a:cubicBezTo>
                    <a:pt x="918" y="1072"/>
                    <a:pt x="882" y="1231"/>
                    <a:pt x="834" y="1373"/>
                  </a:cubicBezTo>
                  <a:cubicBezTo>
                    <a:pt x="786" y="1515"/>
                    <a:pt x="726" y="1640"/>
                    <a:pt x="672" y="1737"/>
                  </a:cubicBezTo>
                  <a:cubicBezTo>
                    <a:pt x="617" y="1833"/>
                    <a:pt x="568" y="1902"/>
                    <a:pt x="539" y="1930"/>
                  </a:cubicBezTo>
                  <a:cubicBezTo>
                    <a:pt x="399" y="2071"/>
                    <a:pt x="679" y="2118"/>
                    <a:pt x="771" y="2128"/>
                  </a:cubicBezTo>
                  <a:cubicBezTo>
                    <a:pt x="2107" y="2127"/>
                    <a:pt x="2107" y="2127"/>
                    <a:pt x="2107" y="2127"/>
                  </a:cubicBezTo>
                  <a:cubicBezTo>
                    <a:pt x="2161" y="2127"/>
                    <a:pt x="2212" y="2137"/>
                    <a:pt x="2259" y="2156"/>
                  </a:cubicBezTo>
                  <a:cubicBezTo>
                    <a:pt x="2305" y="2174"/>
                    <a:pt x="2347" y="2201"/>
                    <a:pt x="2383" y="2235"/>
                  </a:cubicBezTo>
                  <a:cubicBezTo>
                    <a:pt x="2418" y="2269"/>
                    <a:pt x="2446" y="2309"/>
                    <a:pt x="2466" y="2354"/>
                  </a:cubicBezTo>
                  <a:cubicBezTo>
                    <a:pt x="2486" y="2398"/>
                    <a:pt x="2497" y="2447"/>
                    <a:pt x="2497" y="2499"/>
                  </a:cubicBezTo>
                  <a:cubicBezTo>
                    <a:pt x="2497" y="2697"/>
                    <a:pt x="2330" y="2854"/>
                    <a:pt x="2137" y="2868"/>
                  </a:cubicBezTo>
                  <a:cubicBezTo>
                    <a:pt x="2178" y="2879"/>
                    <a:pt x="2217" y="2896"/>
                    <a:pt x="2251" y="2918"/>
                  </a:cubicBezTo>
                  <a:cubicBezTo>
                    <a:pt x="2286" y="2940"/>
                    <a:pt x="2317" y="2968"/>
                    <a:pt x="2343" y="2999"/>
                  </a:cubicBezTo>
                  <a:cubicBezTo>
                    <a:pt x="2369" y="3031"/>
                    <a:pt x="2389" y="3066"/>
                    <a:pt x="2403" y="3104"/>
                  </a:cubicBezTo>
                  <a:cubicBezTo>
                    <a:pt x="2417" y="3142"/>
                    <a:pt x="2425" y="3184"/>
                    <a:pt x="2425" y="3227"/>
                  </a:cubicBezTo>
                  <a:cubicBezTo>
                    <a:pt x="2425" y="3379"/>
                    <a:pt x="2324" y="3513"/>
                    <a:pt x="2185" y="3568"/>
                  </a:cubicBezTo>
                  <a:cubicBezTo>
                    <a:pt x="1914" y="3566"/>
                    <a:pt x="1914" y="3566"/>
                    <a:pt x="1914" y="3566"/>
                  </a:cubicBezTo>
                  <a:cubicBezTo>
                    <a:pt x="1922" y="3551"/>
                    <a:pt x="1929" y="3534"/>
                    <a:pt x="1936" y="3517"/>
                  </a:cubicBezTo>
                  <a:cubicBezTo>
                    <a:pt x="1942" y="3500"/>
                    <a:pt x="1946" y="3483"/>
                    <a:pt x="1951" y="3465"/>
                  </a:cubicBezTo>
                  <a:cubicBezTo>
                    <a:pt x="1954" y="3447"/>
                    <a:pt x="1957" y="3429"/>
                    <a:pt x="1959" y="3410"/>
                  </a:cubicBezTo>
                  <a:cubicBezTo>
                    <a:pt x="1961" y="3391"/>
                    <a:pt x="1961" y="3373"/>
                    <a:pt x="1960" y="3353"/>
                  </a:cubicBezTo>
                  <a:cubicBezTo>
                    <a:pt x="1958" y="3295"/>
                    <a:pt x="1944" y="3239"/>
                    <a:pt x="1920" y="3189"/>
                  </a:cubicBezTo>
                  <a:cubicBezTo>
                    <a:pt x="1897" y="3139"/>
                    <a:pt x="1864" y="3094"/>
                    <a:pt x="1824" y="3057"/>
                  </a:cubicBezTo>
                  <a:cubicBezTo>
                    <a:pt x="1785" y="3019"/>
                    <a:pt x="1738" y="2989"/>
                    <a:pt x="1688" y="2968"/>
                  </a:cubicBezTo>
                  <a:cubicBezTo>
                    <a:pt x="1637" y="2947"/>
                    <a:pt x="1581" y="2935"/>
                    <a:pt x="1523" y="2935"/>
                  </a:cubicBezTo>
                  <a:cubicBezTo>
                    <a:pt x="1521" y="2935"/>
                    <a:pt x="1519" y="2935"/>
                    <a:pt x="1518" y="2935"/>
                  </a:cubicBezTo>
                  <a:cubicBezTo>
                    <a:pt x="1516" y="2935"/>
                    <a:pt x="1515" y="2935"/>
                    <a:pt x="1513" y="2935"/>
                  </a:cubicBezTo>
                  <a:cubicBezTo>
                    <a:pt x="1511" y="2935"/>
                    <a:pt x="1510" y="2935"/>
                    <a:pt x="1508" y="2935"/>
                  </a:cubicBezTo>
                  <a:cubicBezTo>
                    <a:pt x="1506" y="2936"/>
                    <a:pt x="1505" y="2936"/>
                    <a:pt x="1503" y="2936"/>
                  </a:cubicBezTo>
                  <a:cubicBezTo>
                    <a:pt x="1443" y="2938"/>
                    <a:pt x="1386" y="2953"/>
                    <a:pt x="1335" y="2977"/>
                  </a:cubicBezTo>
                  <a:cubicBezTo>
                    <a:pt x="1284" y="3001"/>
                    <a:pt x="1238" y="3035"/>
                    <a:pt x="1200" y="3076"/>
                  </a:cubicBezTo>
                  <a:cubicBezTo>
                    <a:pt x="1162" y="3117"/>
                    <a:pt x="1133" y="3165"/>
                    <a:pt x="1113" y="3218"/>
                  </a:cubicBezTo>
                  <a:cubicBezTo>
                    <a:pt x="1093" y="3271"/>
                    <a:pt x="1084" y="3329"/>
                    <a:pt x="1086" y="3388"/>
                  </a:cubicBezTo>
                  <a:cubicBezTo>
                    <a:pt x="1089" y="3449"/>
                    <a:pt x="1105" y="3509"/>
                    <a:pt x="1132" y="3563"/>
                  </a:cubicBezTo>
                  <a:cubicBezTo>
                    <a:pt x="0" y="3558"/>
                    <a:pt x="0" y="3558"/>
                    <a:pt x="0" y="3558"/>
                  </a:cubicBezTo>
                  <a:cubicBezTo>
                    <a:pt x="0" y="3225"/>
                    <a:pt x="0" y="3225"/>
                    <a:pt x="0" y="3225"/>
                  </a:cubicBezTo>
                  <a:cubicBezTo>
                    <a:pt x="16" y="3234"/>
                    <a:pt x="32" y="3242"/>
                    <a:pt x="48" y="3248"/>
                  </a:cubicBezTo>
                  <a:cubicBezTo>
                    <a:pt x="65" y="3255"/>
                    <a:pt x="82" y="3261"/>
                    <a:pt x="100" y="3266"/>
                  </a:cubicBezTo>
                  <a:cubicBezTo>
                    <a:pt x="118" y="3271"/>
                    <a:pt x="135" y="3274"/>
                    <a:pt x="154" y="3277"/>
                  </a:cubicBezTo>
                  <a:cubicBezTo>
                    <a:pt x="172" y="3279"/>
                    <a:pt x="191" y="3281"/>
                    <a:pt x="210" y="3281"/>
                  </a:cubicBezTo>
                  <a:cubicBezTo>
                    <a:pt x="211" y="3281"/>
                    <a:pt x="213" y="3281"/>
                    <a:pt x="215" y="3281"/>
                  </a:cubicBezTo>
                  <a:cubicBezTo>
                    <a:pt x="216" y="3281"/>
                    <a:pt x="218" y="3281"/>
                    <a:pt x="219" y="3281"/>
                  </a:cubicBezTo>
                  <a:cubicBezTo>
                    <a:pt x="221" y="3281"/>
                    <a:pt x="222" y="3281"/>
                    <a:pt x="224" y="3281"/>
                  </a:cubicBezTo>
                  <a:cubicBezTo>
                    <a:pt x="225" y="3281"/>
                    <a:pt x="227" y="3281"/>
                    <a:pt x="229" y="3280"/>
                  </a:cubicBezTo>
                  <a:cubicBezTo>
                    <a:pt x="288" y="3278"/>
                    <a:pt x="345" y="3263"/>
                    <a:pt x="395" y="3239"/>
                  </a:cubicBezTo>
                  <a:cubicBezTo>
                    <a:pt x="446" y="3215"/>
                    <a:pt x="492" y="3182"/>
                    <a:pt x="529" y="3141"/>
                  </a:cubicBezTo>
                  <a:cubicBezTo>
                    <a:pt x="567" y="3100"/>
                    <a:pt x="596" y="3052"/>
                    <a:pt x="616" y="2999"/>
                  </a:cubicBezTo>
                  <a:cubicBezTo>
                    <a:pt x="636" y="2947"/>
                    <a:pt x="645" y="2889"/>
                    <a:pt x="643" y="2829"/>
                  </a:cubicBezTo>
                  <a:cubicBezTo>
                    <a:pt x="640" y="2771"/>
                    <a:pt x="626" y="2716"/>
                    <a:pt x="603" y="2666"/>
                  </a:cubicBezTo>
                  <a:cubicBezTo>
                    <a:pt x="580" y="2616"/>
                    <a:pt x="548" y="2572"/>
                    <a:pt x="509" y="2535"/>
                  </a:cubicBezTo>
                  <a:cubicBezTo>
                    <a:pt x="470" y="2497"/>
                    <a:pt x="424" y="2467"/>
                    <a:pt x="373" y="2446"/>
                  </a:cubicBezTo>
                  <a:cubicBezTo>
                    <a:pt x="323" y="2426"/>
                    <a:pt x="267" y="2414"/>
                    <a:pt x="210" y="2414"/>
                  </a:cubicBezTo>
                  <a:cubicBezTo>
                    <a:pt x="208" y="2414"/>
                    <a:pt x="207" y="2414"/>
                    <a:pt x="205" y="2414"/>
                  </a:cubicBezTo>
                  <a:cubicBezTo>
                    <a:pt x="203" y="2414"/>
                    <a:pt x="202" y="2414"/>
                    <a:pt x="200" y="2414"/>
                  </a:cubicBezTo>
                  <a:cubicBezTo>
                    <a:pt x="199" y="2414"/>
                    <a:pt x="197" y="2414"/>
                    <a:pt x="196" y="2415"/>
                  </a:cubicBezTo>
                  <a:cubicBezTo>
                    <a:pt x="194" y="2415"/>
                    <a:pt x="192" y="2415"/>
                    <a:pt x="191" y="2415"/>
                  </a:cubicBezTo>
                  <a:cubicBezTo>
                    <a:pt x="124" y="2418"/>
                    <a:pt x="59" y="2437"/>
                    <a:pt x="0" y="2469"/>
                  </a:cubicBezTo>
                  <a:cubicBezTo>
                    <a:pt x="0" y="1077"/>
                    <a:pt x="0" y="1077"/>
                    <a:pt x="0" y="1077"/>
                  </a:cubicBezTo>
                  <a:cubicBezTo>
                    <a:pt x="111" y="949"/>
                    <a:pt x="152" y="781"/>
                    <a:pt x="179" y="617"/>
                  </a:cubicBezTo>
                  <a:cubicBezTo>
                    <a:pt x="208" y="439"/>
                    <a:pt x="220" y="257"/>
                    <a:pt x="228" y="77"/>
                  </a:cubicBezTo>
                  <a:cubicBezTo>
                    <a:pt x="229" y="76"/>
                    <a:pt x="235" y="71"/>
                    <a:pt x="245" y="63"/>
                  </a:cubicBezTo>
                  <a:cubicBezTo>
                    <a:pt x="255" y="56"/>
                    <a:pt x="270" y="47"/>
                    <a:pt x="288" y="38"/>
                  </a:cubicBezTo>
                  <a:cubicBezTo>
                    <a:pt x="306" y="28"/>
                    <a:pt x="328" y="20"/>
                    <a:pt x="353" y="13"/>
                  </a:cubicBezTo>
                  <a:cubicBezTo>
                    <a:pt x="378" y="6"/>
                    <a:pt x="405" y="1"/>
                    <a:pt x="435" y="0"/>
                  </a:cubicBezTo>
                  <a:cubicBezTo>
                    <a:pt x="466" y="0"/>
                    <a:pt x="405" y="1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B5565F2A-59D4-4D23-AE3D-A0C2F7BC0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D335B8C-28C8-4E39-AFD1-B63D942E7398}"/>
              </a:ext>
            </a:extLst>
          </p:cNvPr>
          <p:cNvGrpSpPr/>
          <p:nvPr/>
        </p:nvGrpSpPr>
        <p:grpSpPr>
          <a:xfrm>
            <a:off x="14343402" y="3825420"/>
            <a:ext cx="932870" cy="1344929"/>
            <a:chOff x="8070381" y="750589"/>
            <a:chExt cx="1775895" cy="2560328"/>
          </a:xfrm>
          <a:solidFill>
            <a:srgbClr val="8FBE00"/>
          </a:solidFill>
        </p:grpSpPr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6DF756CB-D359-41DC-BB48-78A983D79A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4CC138BA-CA3D-4758-A29D-1886A769BB07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DC2BD043-D57C-45A0-ADD8-22C95E3EEBEA}"/>
              </a:ext>
            </a:extLst>
          </p:cNvPr>
          <p:cNvSpPr/>
          <p:nvPr/>
        </p:nvSpPr>
        <p:spPr>
          <a:xfrm>
            <a:off x="15932685" y="3811745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212BEB0-34C6-476F-BD67-D1285767DDE1}"/>
              </a:ext>
            </a:extLst>
          </p:cNvPr>
          <p:cNvSpPr/>
          <p:nvPr/>
        </p:nvSpPr>
        <p:spPr>
          <a:xfrm>
            <a:off x="15932685" y="6102911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A08D27B-641E-4A45-B1D6-39D488C2B411}"/>
              </a:ext>
            </a:extLst>
          </p:cNvPr>
          <p:cNvSpPr/>
          <p:nvPr/>
        </p:nvSpPr>
        <p:spPr>
          <a:xfrm>
            <a:off x="15932685" y="8401849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5BE42D2-A9A1-44DA-B0A2-163AE973ED09}"/>
              </a:ext>
            </a:extLst>
          </p:cNvPr>
          <p:cNvSpPr/>
          <p:nvPr/>
        </p:nvSpPr>
        <p:spPr>
          <a:xfrm>
            <a:off x="15932685" y="10803011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2" name="Freeform 104">
            <a:extLst>
              <a:ext uri="{FF2B5EF4-FFF2-40B4-BE49-F238E27FC236}">
                <a16:creationId xmlns:a16="http://schemas.microsoft.com/office/drawing/2014/main" id="{FE09F69A-4A14-442C-A717-49DDF43FABDF}"/>
              </a:ext>
            </a:extLst>
          </p:cNvPr>
          <p:cNvSpPr>
            <a:spLocks noEditPoints="1"/>
          </p:cNvSpPr>
          <p:nvPr/>
        </p:nvSpPr>
        <p:spPr bwMode="auto">
          <a:xfrm>
            <a:off x="14726448" y="10803011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3" name="Freeform 20">
            <a:extLst>
              <a:ext uri="{FF2B5EF4-FFF2-40B4-BE49-F238E27FC236}">
                <a16:creationId xmlns:a16="http://schemas.microsoft.com/office/drawing/2014/main" id="{33A810F9-CFC1-494A-A7D0-FF94BB46E17D}"/>
              </a:ext>
            </a:extLst>
          </p:cNvPr>
          <p:cNvSpPr>
            <a:spLocks noEditPoints="1"/>
          </p:cNvSpPr>
          <p:nvPr/>
        </p:nvSpPr>
        <p:spPr bwMode="auto">
          <a:xfrm>
            <a:off x="14412557" y="6233674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4" name="Freeform 69">
            <a:extLst>
              <a:ext uri="{FF2B5EF4-FFF2-40B4-BE49-F238E27FC236}">
                <a16:creationId xmlns:a16="http://schemas.microsoft.com/office/drawing/2014/main" id="{4ECA21FB-2E10-45C6-835F-9B2DA0253E9C}"/>
              </a:ext>
            </a:extLst>
          </p:cNvPr>
          <p:cNvSpPr>
            <a:spLocks noEditPoints="1"/>
          </p:cNvSpPr>
          <p:nvPr/>
        </p:nvSpPr>
        <p:spPr bwMode="auto">
          <a:xfrm>
            <a:off x="14532735" y="8582554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7685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7814636" y="3208393"/>
            <a:ext cx="7483028" cy="8812922"/>
            <a:chOff x="3904616" y="1632772"/>
            <a:chExt cx="3600444" cy="4240319"/>
          </a:xfrm>
        </p:grpSpPr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301093" y="3752931"/>
              <a:ext cx="910827" cy="293149"/>
            </a:xfrm>
            <a:custGeom>
              <a:avLst/>
              <a:gdLst>
                <a:gd name="T0" fmla="*/ 62 w 503"/>
                <a:gd name="T1" fmla="*/ 5 h 162"/>
                <a:gd name="T2" fmla="*/ 93 w 503"/>
                <a:gd name="T3" fmla="*/ 9 h 162"/>
                <a:gd name="T4" fmla="*/ 121 w 503"/>
                <a:gd name="T5" fmla="*/ 15 h 162"/>
                <a:gd name="T6" fmla="*/ 154 w 503"/>
                <a:gd name="T7" fmla="*/ 23 h 162"/>
                <a:gd name="T8" fmla="*/ 184 w 503"/>
                <a:gd name="T9" fmla="*/ 32 h 162"/>
                <a:gd name="T10" fmla="*/ 212 w 503"/>
                <a:gd name="T11" fmla="*/ 42 h 162"/>
                <a:gd name="T12" fmla="*/ 237 w 503"/>
                <a:gd name="T13" fmla="*/ 52 h 162"/>
                <a:gd name="T14" fmla="*/ 261 w 503"/>
                <a:gd name="T15" fmla="*/ 63 h 162"/>
                <a:gd name="T16" fmla="*/ 285 w 503"/>
                <a:gd name="T17" fmla="*/ 75 h 162"/>
                <a:gd name="T18" fmla="*/ 310 w 503"/>
                <a:gd name="T19" fmla="*/ 90 h 162"/>
                <a:gd name="T20" fmla="*/ 329 w 503"/>
                <a:gd name="T21" fmla="*/ 104 h 162"/>
                <a:gd name="T22" fmla="*/ 344 w 503"/>
                <a:gd name="T23" fmla="*/ 116 h 162"/>
                <a:gd name="T24" fmla="*/ 354 w 503"/>
                <a:gd name="T25" fmla="*/ 126 h 162"/>
                <a:gd name="T26" fmla="*/ 365 w 503"/>
                <a:gd name="T27" fmla="*/ 138 h 162"/>
                <a:gd name="T28" fmla="*/ 372 w 503"/>
                <a:gd name="T29" fmla="*/ 149 h 162"/>
                <a:gd name="T30" fmla="*/ 379 w 503"/>
                <a:gd name="T31" fmla="*/ 162 h 162"/>
                <a:gd name="T32" fmla="*/ 497 w 503"/>
                <a:gd name="T33" fmla="*/ 111 h 162"/>
                <a:gd name="T34" fmla="*/ 492 w 503"/>
                <a:gd name="T35" fmla="*/ 104 h 162"/>
                <a:gd name="T36" fmla="*/ 486 w 503"/>
                <a:gd name="T37" fmla="*/ 97 h 162"/>
                <a:gd name="T38" fmla="*/ 476 w 503"/>
                <a:gd name="T39" fmla="*/ 87 h 162"/>
                <a:gd name="T40" fmla="*/ 465 w 503"/>
                <a:gd name="T41" fmla="*/ 77 h 162"/>
                <a:gd name="T42" fmla="*/ 461 w 503"/>
                <a:gd name="T43" fmla="*/ 74 h 162"/>
                <a:gd name="T44" fmla="*/ 451 w 503"/>
                <a:gd name="T45" fmla="*/ 67 h 162"/>
                <a:gd name="T46" fmla="*/ 432 w 503"/>
                <a:gd name="T47" fmla="*/ 56 h 162"/>
                <a:gd name="T48" fmla="*/ 431 w 503"/>
                <a:gd name="T49" fmla="*/ 55 h 162"/>
                <a:gd name="T50" fmla="*/ 414 w 503"/>
                <a:gd name="T51" fmla="*/ 47 h 162"/>
                <a:gd name="T52" fmla="*/ 399 w 503"/>
                <a:gd name="T53" fmla="*/ 40 h 162"/>
                <a:gd name="T54" fmla="*/ 394 w 503"/>
                <a:gd name="T55" fmla="*/ 37 h 162"/>
                <a:gd name="T56" fmla="*/ 382 w 503"/>
                <a:gd name="T57" fmla="*/ 33 h 162"/>
                <a:gd name="T58" fmla="*/ 369 w 503"/>
                <a:gd name="T59" fmla="*/ 28 h 162"/>
                <a:gd name="T60" fmla="*/ 356 w 503"/>
                <a:gd name="T61" fmla="*/ 24 h 162"/>
                <a:gd name="T62" fmla="*/ 346 w 503"/>
                <a:gd name="T63" fmla="*/ 20 h 162"/>
                <a:gd name="T64" fmla="*/ 329 w 503"/>
                <a:gd name="T65" fmla="*/ 16 h 162"/>
                <a:gd name="T66" fmla="*/ 310 w 503"/>
                <a:gd name="T67" fmla="*/ 11 h 162"/>
                <a:gd name="T68" fmla="*/ 307 w 503"/>
                <a:gd name="T69" fmla="*/ 10 h 162"/>
                <a:gd name="T70" fmla="*/ 291 w 503"/>
                <a:gd name="T71" fmla="*/ 7 h 162"/>
                <a:gd name="T72" fmla="*/ 282 w 503"/>
                <a:gd name="T73" fmla="*/ 6 h 162"/>
                <a:gd name="T74" fmla="*/ 264 w 503"/>
                <a:gd name="T75" fmla="*/ 3 h 162"/>
                <a:gd name="T76" fmla="*/ 260 w 503"/>
                <a:gd name="T77" fmla="*/ 3 h 162"/>
                <a:gd name="T78" fmla="*/ 241 w 503"/>
                <a:gd name="T79" fmla="*/ 1 h 162"/>
                <a:gd name="T80" fmla="*/ 229 w 503"/>
                <a:gd name="T81" fmla="*/ 0 h 162"/>
                <a:gd name="T82" fmla="*/ 223 w 503"/>
                <a:gd name="T83" fmla="*/ 0 h 162"/>
                <a:gd name="T84" fmla="*/ 217 w 503"/>
                <a:gd name="T85" fmla="*/ 0 h 162"/>
                <a:gd name="T86" fmla="*/ 25 w 503"/>
                <a:gd name="T87" fmla="*/ 2 h 162"/>
                <a:gd name="T88" fmla="*/ 58 w 503"/>
                <a:gd name="T89" fmla="*/ 4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03" h="162">
                  <a:moveTo>
                    <a:pt x="58" y="4"/>
                  </a:moveTo>
                  <a:cubicBezTo>
                    <a:pt x="60" y="5"/>
                    <a:pt x="61" y="5"/>
                    <a:pt x="62" y="5"/>
                  </a:cubicBezTo>
                  <a:cubicBezTo>
                    <a:pt x="70" y="6"/>
                    <a:pt x="78" y="7"/>
                    <a:pt x="86" y="8"/>
                  </a:cubicBezTo>
                  <a:cubicBezTo>
                    <a:pt x="88" y="9"/>
                    <a:pt x="90" y="9"/>
                    <a:pt x="93" y="9"/>
                  </a:cubicBezTo>
                  <a:cubicBezTo>
                    <a:pt x="100" y="11"/>
                    <a:pt x="107" y="12"/>
                    <a:pt x="114" y="13"/>
                  </a:cubicBezTo>
                  <a:cubicBezTo>
                    <a:pt x="116" y="14"/>
                    <a:pt x="119" y="14"/>
                    <a:pt x="121" y="15"/>
                  </a:cubicBezTo>
                  <a:cubicBezTo>
                    <a:pt x="130" y="17"/>
                    <a:pt x="139" y="19"/>
                    <a:pt x="148" y="21"/>
                  </a:cubicBezTo>
                  <a:cubicBezTo>
                    <a:pt x="150" y="22"/>
                    <a:pt x="152" y="22"/>
                    <a:pt x="154" y="23"/>
                  </a:cubicBezTo>
                  <a:cubicBezTo>
                    <a:pt x="161" y="25"/>
                    <a:pt x="168" y="27"/>
                    <a:pt x="175" y="29"/>
                  </a:cubicBezTo>
                  <a:cubicBezTo>
                    <a:pt x="178" y="30"/>
                    <a:pt x="181" y="31"/>
                    <a:pt x="184" y="32"/>
                  </a:cubicBezTo>
                  <a:cubicBezTo>
                    <a:pt x="190" y="34"/>
                    <a:pt x="196" y="36"/>
                    <a:pt x="201" y="38"/>
                  </a:cubicBezTo>
                  <a:cubicBezTo>
                    <a:pt x="205" y="39"/>
                    <a:pt x="208" y="40"/>
                    <a:pt x="212" y="42"/>
                  </a:cubicBezTo>
                  <a:cubicBezTo>
                    <a:pt x="217" y="44"/>
                    <a:pt x="223" y="46"/>
                    <a:pt x="228" y="48"/>
                  </a:cubicBezTo>
                  <a:cubicBezTo>
                    <a:pt x="231" y="49"/>
                    <a:pt x="234" y="50"/>
                    <a:pt x="237" y="52"/>
                  </a:cubicBezTo>
                  <a:cubicBezTo>
                    <a:pt x="243" y="54"/>
                    <a:pt x="248" y="57"/>
                    <a:pt x="254" y="59"/>
                  </a:cubicBezTo>
                  <a:cubicBezTo>
                    <a:pt x="256" y="60"/>
                    <a:pt x="259" y="61"/>
                    <a:pt x="261" y="63"/>
                  </a:cubicBezTo>
                  <a:cubicBezTo>
                    <a:pt x="269" y="66"/>
                    <a:pt x="277" y="70"/>
                    <a:pt x="284" y="74"/>
                  </a:cubicBezTo>
                  <a:cubicBezTo>
                    <a:pt x="284" y="74"/>
                    <a:pt x="285" y="75"/>
                    <a:pt x="285" y="75"/>
                  </a:cubicBezTo>
                  <a:cubicBezTo>
                    <a:pt x="291" y="79"/>
                    <a:pt x="298" y="82"/>
                    <a:pt x="304" y="86"/>
                  </a:cubicBezTo>
                  <a:cubicBezTo>
                    <a:pt x="306" y="88"/>
                    <a:pt x="308" y="89"/>
                    <a:pt x="310" y="90"/>
                  </a:cubicBezTo>
                  <a:cubicBezTo>
                    <a:pt x="314" y="93"/>
                    <a:pt x="319" y="96"/>
                    <a:pt x="323" y="99"/>
                  </a:cubicBezTo>
                  <a:cubicBezTo>
                    <a:pt x="325" y="101"/>
                    <a:pt x="327" y="102"/>
                    <a:pt x="329" y="104"/>
                  </a:cubicBezTo>
                  <a:cubicBezTo>
                    <a:pt x="330" y="105"/>
                    <a:pt x="331" y="105"/>
                    <a:pt x="332" y="106"/>
                  </a:cubicBezTo>
                  <a:cubicBezTo>
                    <a:pt x="336" y="109"/>
                    <a:pt x="340" y="113"/>
                    <a:pt x="344" y="116"/>
                  </a:cubicBezTo>
                  <a:cubicBezTo>
                    <a:pt x="344" y="116"/>
                    <a:pt x="344" y="116"/>
                    <a:pt x="344" y="116"/>
                  </a:cubicBezTo>
                  <a:cubicBezTo>
                    <a:pt x="347" y="119"/>
                    <a:pt x="351" y="123"/>
                    <a:pt x="354" y="126"/>
                  </a:cubicBezTo>
                  <a:cubicBezTo>
                    <a:pt x="355" y="127"/>
                    <a:pt x="356" y="128"/>
                    <a:pt x="356" y="128"/>
                  </a:cubicBezTo>
                  <a:cubicBezTo>
                    <a:pt x="359" y="132"/>
                    <a:pt x="362" y="135"/>
                    <a:pt x="365" y="138"/>
                  </a:cubicBezTo>
                  <a:cubicBezTo>
                    <a:pt x="365" y="138"/>
                    <a:pt x="365" y="139"/>
                    <a:pt x="365" y="139"/>
                  </a:cubicBezTo>
                  <a:cubicBezTo>
                    <a:pt x="368" y="142"/>
                    <a:pt x="370" y="145"/>
                    <a:pt x="372" y="149"/>
                  </a:cubicBezTo>
                  <a:cubicBezTo>
                    <a:pt x="372" y="150"/>
                    <a:pt x="373" y="150"/>
                    <a:pt x="373" y="151"/>
                  </a:cubicBezTo>
                  <a:cubicBezTo>
                    <a:pt x="376" y="155"/>
                    <a:pt x="377" y="158"/>
                    <a:pt x="379" y="162"/>
                  </a:cubicBezTo>
                  <a:cubicBezTo>
                    <a:pt x="503" y="121"/>
                    <a:pt x="503" y="121"/>
                    <a:pt x="503" y="121"/>
                  </a:cubicBezTo>
                  <a:cubicBezTo>
                    <a:pt x="501" y="118"/>
                    <a:pt x="499" y="114"/>
                    <a:pt x="497" y="111"/>
                  </a:cubicBezTo>
                  <a:cubicBezTo>
                    <a:pt x="496" y="110"/>
                    <a:pt x="496" y="109"/>
                    <a:pt x="495" y="108"/>
                  </a:cubicBezTo>
                  <a:cubicBezTo>
                    <a:pt x="494" y="107"/>
                    <a:pt x="493" y="105"/>
                    <a:pt x="492" y="104"/>
                  </a:cubicBezTo>
                  <a:cubicBezTo>
                    <a:pt x="491" y="103"/>
                    <a:pt x="490" y="101"/>
                    <a:pt x="489" y="100"/>
                  </a:cubicBezTo>
                  <a:cubicBezTo>
                    <a:pt x="488" y="99"/>
                    <a:pt x="487" y="98"/>
                    <a:pt x="486" y="97"/>
                  </a:cubicBezTo>
                  <a:cubicBezTo>
                    <a:pt x="484" y="94"/>
                    <a:pt x="480" y="91"/>
                    <a:pt x="477" y="87"/>
                  </a:cubicBezTo>
                  <a:cubicBezTo>
                    <a:pt x="477" y="87"/>
                    <a:pt x="477" y="87"/>
                    <a:pt x="476" y="87"/>
                  </a:cubicBezTo>
                  <a:cubicBezTo>
                    <a:pt x="476" y="87"/>
                    <a:pt x="476" y="87"/>
                    <a:pt x="476" y="87"/>
                  </a:cubicBezTo>
                  <a:cubicBezTo>
                    <a:pt x="473" y="84"/>
                    <a:pt x="469" y="80"/>
                    <a:pt x="465" y="77"/>
                  </a:cubicBezTo>
                  <a:cubicBezTo>
                    <a:pt x="464" y="77"/>
                    <a:pt x="464" y="76"/>
                    <a:pt x="463" y="76"/>
                  </a:cubicBezTo>
                  <a:cubicBezTo>
                    <a:pt x="462" y="75"/>
                    <a:pt x="461" y="75"/>
                    <a:pt x="461" y="74"/>
                  </a:cubicBezTo>
                  <a:cubicBezTo>
                    <a:pt x="459" y="73"/>
                    <a:pt x="458" y="72"/>
                    <a:pt x="456" y="71"/>
                  </a:cubicBezTo>
                  <a:cubicBezTo>
                    <a:pt x="454" y="70"/>
                    <a:pt x="452" y="68"/>
                    <a:pt x="451" y="67"/>
                  </a:cubicBezTo>
                  <a:cubicBezTo>
                    <a:pt x="449" y="66"/>
                    <a:pt x="448" y="65"/>
                    <a:pt x="446" y="65"/>
                  </a:cubicBezTo>
                  <a:cubicBezTo>
                    <a:pt x="442" y="62"/>
                    <a:pt x="437" y="59"/>
                    <a:pt x="432" y="56"/>
                  </a:cubicBezTo>
                  <a:cubicBezTo>
                    <a:pt x="432" y="56"/>
                    <a:pt x="432" y="56"/>
                    <a:pt x="431" y="56"/>
                  </a:cubicBezTo>
                  <a:cubicBezTo>
                    <a:pt x="431" y="56"/>
                    <a:pt x="431" y="56"/>
                    <a:pt x="431" y="55"/>
                  </a:cubicBezTo>
                  <a:cubicBezTo>
                    <a:pt x="426" y="53"/>
                    <a:pt x="421" y="50"/>
                    <a:pt x="416" y="47"/>
                  </a:cubicBezTo>
                  <a:cubicBezTo>
                    <a:pt x="415" y="47"/>
                    <a:pt x="415" y="47"/>
                    <a:pt x="414" y="47"/>
                  </a:cubicBezTo>
                  <a:cubicBezTo>
                    <a:pt x="412" y="46"/>
                    <a:pt x="410" y="45"/>
                    <a:pt x="408" y="44"/>
                  </a:cubicBezTo>
                  <a:cubicBezTo>
                    <a:pt x="405" y="43"/>
                    <a:pt x="402" y="41"/>
                    <a:pt x="399" y="40"/>
                  </a:cubicBezTo>
                  <a:cubicBezTo>
                    <a:pt x="398" y="39"/>
                    <a:pt x="397" y="39"/>
                    <a:pt x="396" y="38"/>
                  </a:cubicBezTo>
                  <a:cubicBezTo>
                    <a:pt x="395" y="38"/>
                    <a:pt x="395" y="38"/>
                    <a:pt x="394" y="37"/>
                  </a:cubicBezTo>
                  <a:cubicBezTo>
                    <a:pt x="392" y="37"/>
                    <a:pt x="390" y="36"/>
                    <a:pt x="389" y="35"/>
                  </a:cubicBezTo>
                  <a:cubicBezTo>
                    <a:pt x="386" y="34"/>
                    <a:pt x="384" y="34"/>
                    <a:pt x="382" y="33"/>
                  </a:cubicBezTo>
                  <a:cubicBezTo>
                    <a:pt x="380" y="32"/>
                    <a:pt x="378" y="31"/>
                    <a:pt x="377" y="31"/>
                  </a:cubicBezTo>
                  <a:cubicBezTo>
                    <a:pt x="374" y="30"/>
                    <a:pt x="372" y="29"/>
                    <a:pt x="369" y="28"/>
                  </a:cubicBezTo>
                  <a:cubicBezTo>
                    <a:pt x="367" y="27"/>
                    <a:pt x="366" y="27"/>
                    <a:pt x="364" y="26"/>
                  </a:cubicBezTo>
                  <a:cubicBezTo>
                    <a:pt x="361" y="25"/>
                    <a:pt x="359" y="24"/>
                    <a:pt x="356" y="24"/>
                  </a:cubicBezTo>
                  <a:cubicBezTo>
                    <a:pt x="354" y="23"/>
                    <a:pt x="352" y="22"/>
                    <a:pt x="349" y="21"/>
                  </a:cubicBezTo>
                  <a:cubicBezTo>
                    <a:pt x="348" y="21"/>
                    <a:pt x="347" y="21"/>
                    <a:pt x="346" y="20"/>
                  </a:cubicBezTo>
                  <a:cubicBezTo>
                    <a:pt x="342" y="19"/>
                    <a:pt x="338" y="18"/>
                    <a:pt x="333" y="17"/>
                  </a:cubicBezTo>
                  <a:cubicBezTo>
                    <a:pt x="332" y="16"/>
                    <a:pt x="330" y="16"/>
                    <a:pt x="329" y="16"/>
                  </a:cubicBezTo>
                  <a:cubicBezTo>
                    <a:pt x="329" y="16"/>
                    <a:pt x="328" y="15"/>
                    <a:pt x="328" y="15"/>
                  </a:cubicBezTo>
                  <a:cubicBezTo>
                    <a:pt x="322" y="14"/>
                    <a:pt x="316" y="12"/>
                    <a:pt x="310" y="11"/>
                  </a:cubicBezTo>
                  <a:cubicBezTo>
                    <a:pt x="309" y="11"/>
                    <a:pt x="309" y="11"/>
                    <a:pt x="308" y="11"/>
                  </a:cubicBezTo>
                  <a:cubicBezTo>
                    <a:pt x="308" y="11"/>
                    <a:pt x="308" y="10"/>
                    <a:pt x="307" y="10"/>
                  </a:cubicBezTo>
                  <a:cubicBezTo>
                    <a:pt x="306" y="10"/>
                    <a:pt x="304" y="10"/>
                    <a:pt x="303" y="10"/>
                  </a:cubicBezTo>
                  <a:cubicBezTo>
                    <a:pt x="299" y="9"/>
                    <a:pt x="295" y="8"/>
                    <a:pt x="291" y="7"/>
                  </a:cubicBezTo>
                  <a:cubicBezTo>
                    <a:pt x="290" y="7"/>
                    <a:pt x="288" y="7"/>
                    <a:pt x="287" y="7"/>
                  </a:cubicBezTo>
                  <a:cubicBezTo>
                    <a:pt x="285" y="6"/>
                    <a:pt x="283" y="6"/>
                    <a:pt x="282" y="6"/>
                  </a:cubicBezTo>
                  <a:cubicBezTo>
                    <a:pt x="280" y="5"/>
                    <a:pt x="278" y="5"/>
                    <a:pt x="276" y="5"/>
                  </a:cubicBezTo>
                  <a:cubicBezTo>
                    <a:pt x="272" y="4"/>
                    <a:pt x="268" y="4"/>
                    <a:pt x="264" y="3"/>
                  </a:cubicBezTo>
                  <a:cubicBezTo>
                    <a:pt x="263" y="3"/>
                    <a:pt x="262" y="3"/>
                    <a:pt x="261" y="3"/>
                  </a:cubicBezTo>
                  <a:cubicBezTo>
                    <a:pt x="261" y="3"/>
                    <a:pt x="260" y="3"/>
                    <a:pt x="260" y="3"/>
                  </a:cubicBezTo>
                  <a:cubicBezTo>
                    <a:pt x="255" y="2"/>
                    <a:pt x="250" y="2"/>
                    <a:pt x="245" y="1"/>
                  </a:cubicBezTo>
                  <a:cubicBezTo>
                    <a:pt x="243" y="1"/>
                    <a:pt x="242" y="1"/>
                    <a:pt x="241" y="1"/>
                  </a:cubicBezTo>
                  <a:cubicBezTo>
                    <a:pt x="239" y="1"/>
                    <a:pt x="238" y="1"/>
                    <a:pt x="236" y="1"/>
                  </a:cubicBezTo>
                  <a:cubicBezTo>
                    <a:pt x="234" y="1"/>
                    <a:pt x="232" y="1"/>
                    <a:pt x="229" y="0"/>
                  </a:cubicBezTo>
                  <a:cubicBezTo>
                    <a:pt x="228" y="0"/>
                    <a:pt x="227" y="0"/>
                    <a:pt x="226" y="0"/>
                  </a:cubicBezTo>
                  <a:cubicBezTo>
                    <a:pt x="225" y="0"/>
                    <a:pt x="224" y="0"/>
                    <a:pt x="223" y="0"/>
                  </a:cubicBezTo>
                  <a:cubicBezTo>
                    <a:pt x="222" y="0"/>
                    <a:pt x="221" y="0"/>
                    <a:pt x="220" y="0"/>
                  </a:cubicBezTo>
                  <a:cubicBezTo>
                    <a:pt x="219" y="0"/>
                    <a:pt x="218" y="0"/>
                    <a:pt x="217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1"/>
                    <a:pt x="17" y="1"/>
                    <a:pt x="25" y="2"/>
                  </a:cubicBezTo>
                  <a:cubicBezTo>
                    <a:pt x="28" y="2"/>
                    <a:pt x="30" y="2"/>
                    <a:pt x="32" y="2"/>
                  </a:cubicBezTo>
                  <a:cubicBezTo>
                    <a:pt x="41" y="3"/>
                    <a:pt x="49" y="3"/>
                    <a:pt x="58" y="4"/>
                  </a:cubicBezTo>
                  <a:close/>
                </a:path>
              </a:pathLst>
            </a:custGeom>
            <a:solidFill>
              <a:srgbClr val="8FBE00"/>
            </a:solidFill>
            <a:ln w="3175" cap="rnd">
              <a:solidFill>
                <a:srgbClr val="8FBE00"/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 dirty="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033204" y="4154767"/>
              <a:ext cx="1446607" cy="133945"/>
            </a:xfrm>
            <a:custGeom>
              <a:avLst/>
              <a:gdLst>
                <a:gd name="T0" fmla="*/ 1857 w 1890"/>
                <a:gd name="T1" fmla="*/ 3 h 175"/>
                <a:gd name="T2" fmla="*/ 1829 w 1890"/>
                <a:gd name="T3" fmla="*/ 3 h 175"/>
                <a:gd name="T4" fmla="*/ 599 w 1890"/>
                <a:gd name="T5" fmla="*/ 0 h 175"/>
                <a:gd name="T6" fmla="*/ 0 w 1890"/>
                <a:gd name="T7" fmla="*/ 173 h 175"/>
                <a:gd name="T8" fmla="*/ 1630 w 1890"/>
                <a:gd name="T9" fmla="*/ 175 h 175"/>
                <a:gd name="T10" fmla="*/ 1668 w 1890"/>
                <a:gd name="T11" fmla="*/ 175 h 175"/>
                <a:gd name="T12" fmla="*/ 1711 w 1890"/>
                <a:gd name="T13" fmla="*/ 175 h 175"/>
                <a:gd name="T14" fmla="*/ 1890 w 1890"/>
                <a:gd name="T15" fmla="*/ 3 h 175"/>
                <a:gd name="T16" fmla="*/ 1857 w 1890"/>
                <a:gd name="T17" fmla="*/ 3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0" h="175">
                  <a:moveTo>
                    <a:pt x="1857" y="3"/>
                  </a:moveTo>
                  <a:lnTo>
                    <a:pt x="1829" y="3"/>
                  </a:lnTo>
                  <a:lnTo>
                    <a:pt x="599" y="0"/>
                  </a:lnTo>
                  <a:lnTo>
                    <a:pt x="0" y="173"/>
                  </a:lnTo>
                  <a:lnTo>
                    <a:pt x="1630" y="175"/>
                  </a:lnTo>
                  <a:lnTo>
                    <a:pt x="1668" y="175"/>
                  </a:lnTo>
                  <a:lnTo>
                    <a:pt x="1711" y="175"/>
                  </a:lnTo>
                  <a:lnTo>
                    <a:pt x="1890" y="3"/>
                  </a:lnTo>
                  <a:lnTo>
                    <a:pt x="1857" y="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5214215" y="3832534"/>
              <a:ext cx="322234" cy="414846"/>
            </a:xfrm>
            <a:custGeom>
              <a:avLst/>
              <a:gdLst>
                <a:gd name="T0" fmla="*/ 97 w 178"/>
                <a:gd name="T1" fmla="*/ 136 h 229"/>
                <a:gd name="T2" fmla="*/ 94 w 178"/>
                <a:gd name="T3" fmla="*/ 121 h 229"/>
                <a:gd name="T4" fmla="*/ 93 w 178"/>
                <a:gd name="T5" fmla="*/ 106 h 229"/>
                <a:gd name="T6" fmla="*/ 93 w 178"/>
                <a:gd name="T7" fmla="*/ 96 h 229"/>
                <a:gd name="T8" fmla="*/ 95 w 178"/>
                <a:gd name="T9" fmla="*/ 87 h 229"/>
                <a:gd name="T10" fmla="*/ 97 w 178"/>
                <a:gd name="T11" fmla="*/ 78 h 229"/>
                <a:gd name="T12" fmla="*/ 100 w 178"/>
                <a:gd name="T13" fmla="*/ 69 h 229"/>
                <a:gd name="T14" fmla="*/ 108 w 178"/>
                <a:gd name="T15" fmla="*/ 52 h 229"/>
                <a:gd name="T16" fmla="*/ 118 w 178"/>
                <a:gd name="T17" fmla="*/ 37 h 229"/>
                <a:gd name="T18" fmla="*/ 131 w 178"/>
                <a:gd name="T19" fmla="*/ 24 h 229"/>
                <a:gd name="T20" fmla="*/ 145 w 178"/>
                <a:gd name="T21" fmla="*/ 13 h 229"/>
                <a:gd name="T22" fmla="*/ 154 w 178"/>
                <a:gd name="T23" fmla="*/ 8 h 229"/>
                <a:gd name="T24" fmla="*/ 164 w 178"/>
                <a:gd name="T25" fmla="*/ 4 h 229"/>
                <a:gd name="T26" fmla="*/ 178 w 178"/>
                <a:gd name="T27" fmla="*/ 0 h 229"/>
                <a:gd name="T28" fmla="*/ 98 w 178"/>
                <a:gd name="T29" fmla="*/ 19 h 229"/>
                <a:gd name="T30" fmla="*/ 85 w 178"/>
                <a:gd name="T31" fmla="*/ 24 h 229"/>
                <a:gd name="T32" fmla="*/ 81 w 178"/>
                <a:gd name="T33" fmla="*/ 26 h 229"/>
                <a:gd name="T34" fmla="*/ 69 w 178"/>
                <a:gd name="T35" fmla="*/ 33 h 229"/>
                <a:gd name="T36" fmla="*/ 57 w 178"/>
                <a:gd name="T37" fmla="*/ 41 h 229"/>
                <a:gd name="T38" fmla="*/ 56 w 178"/>
                <a:gd name="T39" fmla="*/ 42 h 229"/>
                <a:gd name="T40" fmla="*/ 43 w 178"/>
                <a:gd name="T41" fmla="*/ 53 h 229"/>
                <a:gd name="T42" fmla="*/ 35 w 178"/>
                <a:gd name="T43" fmla="*/ 62 h 229"/>
                <a:gd name="T44" fmla="*/ 32 w 178"/>
                <a:gd name="T45" fmla="*/ 65 h 229"/>
                <a:gd name="T46" fmla="*/ 25 w 178"/>
                <a:gd name="T47" fmla="*/ 74 h 229"/>
                <a:gd name="T48" fmla="*/ 18 w 178"/>
                <a:gd name="T49" fmla="*/ 86 h 229"/>
                <a:gd name="T50" fmla="*/ 13 w 178"/>
                <a:gd name="T51" fmla="*/ 95 h 229"/>
                <a:gd name="T52" fmla="*/ 12 w 178"/>
                <a:gd name="T53" fmla="*/ 98 h 229"/>
                <a:gd name="T54" fmla="*/ 9 w 178"/>
                <a:gd name="T55" fmla="*/ 106 h 229"/>
                <a:gd name="T56" fmla="*/ 8 w 178"/>
                <a:gd name="T57" fmla="*/ 108 h 229"/>
                <a:gd name="T58" fmla="*/ 6 w 178"/>
                <a:gd name="T59" fmla="*/ 115 h 229"/>
                <a:gd name="T60" fmla="*/ 4 w 178"/>
                <a:gd name="T61" fmla="*/ 119 h 229"/>
                <a:gd name="T62" fmla="*/ 3 w 178"/>
                <a:gd name="T63" fmla="*/ 125 h 229"/>
                <a:gd name="T64" fmla="*/ 2 w 178"/>
                <a:gd name="T65" fmla="*/ 131 h 229"/>
                <a:gd name="T66" fmla="*/ 1 w 178"/>
                <a:gd name="T67" fmla="*/ 136 h 229"/>
                <a:gd name="T68" fmla="*/ 0 w 178"/>
                <a:gd name="T69" fmla="*/ 143 h 229"/>
                <a:gd name="T70" fmla="*/ 0 w 178"/>
                <a:gd name="T71" fmla="*/ 146 h 229"/>
                <a:gd name="T72" fmla="*/ 0 w 178"/>
                <a:gd name="T73" fmla="*/ 153 h 229"/>
                <a:gd name="T74" fmla="*/ 0 w 178"/>
                <a:gd name="T75" fmla="*/ 155 h 229"/>
                <a:gd name="T76" fmla="*/ 0 w 178"/>
                <a:gd name="T77" fmla="*/ 160 h 229"/>
                <a:gd name="T78" fmla="*/ 0 w 178"/>
                <a:gd name="T79" fmla="*/ 169 h 229"/>
                <a:gd name="T80" fmla="*/ 1 w 178"/>
                <a:gd name="T81" fmla="*/ 175 h 229"/>
                <a:gd name="T82" fmla="*/ 1 w 178"/>
                <a:gd name="T83" fmla="*/ 176 h 229"/>
                <a:gd name="T84" fmla="*/ 3 w 178"/>
                <a:gd name="T85" fmla="*/ 186 h 229"/>
                <a:gd name="T86" fmla="*/ 5 w 178"/>
                <a:gd name="T87" fmla="*/ 194 h 229"/>
                <a:gd name="T88" fmla="*/ 5 w 178"/>
                <a:gd name="T89" fmla="*/ 195 h 229"/>
                <a:gd name="T90" fmla="*/ 9 w 178"/>
                <a:gd name="T91" fmla="*/ 206 h 229"/>
                <a:gd name="T92" fmla="*/ 11 w 178"/>
                <a:gd name="T93" fmla="*/ 212 h 229"/>
                <a:gd name="T94" fmla="*/ 12 w 178"/>
                <a:gd name="T95" fmla="*/ 214 h 229"/>
                <a:gd name="T96" fmla="*/ 20 w 178"/>
                <a:gd name="T97" fmla="*/ 229 h 229"/>
                <a:gd name="T98" fmla="*/ 102 w 178"/>
                <a:gd name="T99" fmla="*/ 14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8" h="229">
                  <a:moveTo>
                    <a:pt x="102" y="148"/>
                  </a:moveTo>
                  <a:cubicBezTo>
                    <a:pt x="100" y="144"/>
                    <a:pt x="98" y="140"/>
                    <a:pt x="97" y="136"/>
                  </a:cubicBezTo>
                  <a:cubicBezTo>
                    <a:pt x="97" y="135"/>
                    <a:pt x="97" y="135"/>
                    <a:pt x="97" y="135"/>
                  </a:cubicBezTo>
                  <a:cubicBezTo>
                    <a:pt x="96" y="130"/>
                    <a:pt x="95" y="126"/>
                    <a:pt x="94" y="121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93" y="116"/>
                    <a:pt x="93" y="111"/>
                    <a:pt x="93" y="106"/>
                  </a:cubicBezTo>
                  <a:cubicBezTo>
                    <a:pt x="93" y="103"/>
                    <a:pt x="93" y="100"/>
                    <a:pt x="93" y="97"/>
                  </a:cubicBezTo>
                  <a:cubicBezTo>
                    <a:pt x="93" y="97"/>
                    <a:pt x="93" y="97"/>
                    <a:pt x="93" y="96"/>
                  </a:cubicBezTo>
                  <a:cubicBezTo>
                    <a:pt x="94" y="93"/>
                    <a:pt x="94" y="90"/>
                    <a:pt x="95" y="87"/>
                  </a:cubicBezTo>
                  <a:cubicBezTo>
                    <a:pt x="95" y="87"/>
                    <a:pt x="95" y="87"/>
                    <a:pt x="95" y="87"/>
                  </a:cubicBezTo>
                  <a:cubicBezTo>
                    <a:pt x="95" y="84"/>
                    <a:pt x="96" y="81"/>
                    <a:pt x="97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8" y="75"/>
                    <a:pt x="98" y="73"/>
                    <a:pt x="99" y="70"/>
                  </a:cubicBezTo>
                  <a:cubicBezTo>
                    <a:pt x="99" y="70"/>
                    <a:pt x="99" y="69"/>
                    <a:pt x="100" y="69"/>
                  </a:cubicBezTo>
                  <a:cubicBezTo>
                    <a:pt x="102" y="64"/>
                    <a:pt x="104" y="58"/>
                    <a:pt x="107" y="53"/>
                  </a:cubicBezTo>
                  <a:cubicBezTo>
                    <a:pt x="107" y="53"/>
                    <a:pt x="107" y="52"/>
                    <a:pt x="108" y="52"/>
                  </a:cubicBezTo>
                  <a:cubicBezTo>
                    <a:pt x="110" y="47"/>
                    <a:pt x="113" y="43"/>
                    <a:pt x="116" y="39"/>
                  </a:cubicBezTo>
                  <a:cubicBezTo>
                    <a:pt x="117" y="39"/>
                    <a:pt x="117" y="38"/>
                    <a:pt x="118" y="37"/>
                  </a:cubicBezTo>
                  <a:cubicBezTo>
                    <a:pt x="121" y="33"/>
                    <a:pt x="125" y="29"/>
                    <a:pt x="129" y="26"/>
                  </a:cubicBezTo>
                  <a:cubicBezTo>
                    <a:pt x="130" y="25"/>
                    <a:pt x="130" y="24"/>
                    <a:pt x="131" y="24"/>
                  </a:cubicBezTo>
                  <a:cubicBezTo>
                    <a:pt x="135" y="20"/>
                    <a:pt x="139" y="18"/>
                    <a:pt x="143" y="15"/>
                  </a:cubicBezTo>
                  <a:cubicBezTo>
                    <a:pt x="143" y="14"/>
                    <a:pt x="144" y="14"/>
                    <a:pt x="145" y="13"/>
                  </a:cubicBezTo>
                  <a:cubicBezTo>
                    <a:pt x="146" y="13"/>
                    <a:pt x="147" y="12"/>
                    <a:pt x="148" y="12"/>
                  </a:cubicBezTo>
                  <a:cubicBezTo>
                    <a:pt x="150" y="11"/>
                    <a:pt x="152" y="9"/>
                    <a:pt x="154" y="8"/>
                  </a:cubicBezTo>
                  <a:cubicBezTo>
                    <a:pt x="155" y="8"/>
                    <a:pt x="156" y="7"/>
                    <a:pt x="157" y="7"/>
                  </a:cubicBezTo>
                  <a:cubicBezTo>
                    <a:pt x="160" y="6"/>
                    <a:pt x="162" y="5"/>
                    <a:pt x="164" y="4"/>
                  </a:cubicBezTo>
                  <a:cubicBezTo>
                    <a:pt x="165" y="4"/>
                    <a:pt x="166" y="3"/>
                    <a:pt x="167" y="3"/>
                  </a:cubicBezTo>
                  <a:cubicBezTo>
                    <a:pt x="171" y="2"/>
                    <a:pt x="174" y="1"/>
                    <a:pt x="178" y="0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07" y="16"/>
                    <a:pt x="103" y="17"/>
                    <a:pt x="98" y="19"/>
                  </a:cubicBezTo>
                  <a:cubicBezTo>
                    <a:pt x="97" y="19"/>
                    <a:pt x="96" y="20"/>
                    <a:pt x="94" y="20"/>
                  </a:cubicBezTo>
                  <a:cubicBezTo>
                    <a:pt x="91" y="22"/>
                    <a:pt x="88" y="23"/>
                    <a:pt x="85" y="24"/>
                  </a:cubicBezTo>
                  <a:cubicBezTo>
                    <a:pt x="84" y="24"/>
                    <a:pt x="84" y="25"/>
                    <a:pt x="83" y="25"/>
                  </a:cubicBezTo>
                  <a:cubicBezTo>
                    <a:pt x="82" y="25"/>
                    <a:pt x="82" y="26"/>
                    <a:pt x="81" y="26"/>
                  </a:cubicBezTo>
                  <a:cubicBezTo>
                    <a:pt x="78" y="28"/>
                    <a:pt x="75" y="29"/>
                    <a:pt x="72" y="31"/>
                  </a:cubicBezTo>
                  <a:cubicBezTo>
                    <a:pt x="71" y="32"/>
                    <a:pt x="70" y="32"/>
                    <a:pt x="69" y="33"/>
                  </a:cubicBezTo>
                  <a:cubicBezTo>
                    <a:pt x="68" y="33"/>
                    <a:pt x="68" y="33"/>
                    <a:pt x="67" y="34"/>
                  </a:cubicBezTo>
                  <a:cubicBezTo>
                    <a:pt x="64" y="36"/>
                    <a:pt x="60" y="38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6" y="41"/>
                    <a:pt x="56" y="42"/>
                    <a:pt x="56" y="42"/>
                  </a:cubicBezTo>
                  <a:cubicBezTo>
                    <a:pt x="52" y="44"/>
                    <a:pt x="49" y="47"/>
                    <a:pt x="47" y="50"/>
                  </a:cubicBezTo>
                  <a:cubicBezTo>
                    <a:pt x="45" y="51"/>
                    <a:pt x="44" y="52"/>
                    <a:pt x="43" y="53"/>
                  </a:cubicBezTo>
                  <a:cubicBezTo>
                    <a:pt x="41" y="55"/>
                    <a:pt x="39" y="57"/>
                    <a:pt x="37" y="60"/>
                  </a:cubicBezTo>
                  <a:cubicBezTo>
                    <a:pt x="36" y="60"/>
                    <a:pt x="35" y="61"/>
                    <a:pt x="35" y="62"/>
                  </a:cubicBezTo>
                  <a:cubicBezTo>
                    <a:pt x="34" y="62"/>
                    <a:pt x="34" y="63"/>
                    <a:pt x="34" y="63"/>
                  </a:cubicBezTo>
                  <a:cubicBezTo>
                    <a:pt x="33" y="64"/>
                    <a:pt x="32" y="65"/>
                    <a:pt x="32" y="65"/>
                  </a:cubicBezTo>
                  <a:cubicBezTo>
                    <a:pt x="30" y="67"/>
                    <a:pt x="29" y="69"/>
                    <a:pt x="27" y="71"/>
                  </a:cubicBezTo>
                  <a:cubicBezTo>
                    <a:pt x="27" y="72"/>
                    <a:pt x="26" y="73"/>
                    <a:pt x="25" y="74"/>
                  </a:cubicBezTo>
                  <a:cubicBezTo>
                    <a:pt x="23" y="78"/>
                    <a:pt x="20" y="82"/>
                    <a:pt x="18" y="86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8"/>
                    <a:pt x="16" y="90"/>
                    <a:pt x="15" y="92"/>
                  </a:cubicBezTo>
                  <a:cubicBezTo>
                    <a:pt x="14" y="93"/>
                    <a:pt x="14" y="94"/>
                    <a:pt x="13" y="95"/>
                  </a:cubicBezTo>
                  <a:cubicBezTo>
                    <a:pt x="13" y="95"/>
                    <a:pt x="13" y="96"/>
                    <a:pt x="13" y="96"/>
                  </a:cubicBezTo>
                  <a:cubicBezTo>
                    <a:pt x="12" y="97"/>
                    <a:pt x="12" y="97"/>
                    <a:pt x="12" y="98"/>
                  </a:cubicBezTo>
                  <a:cubicBezTo>
                    <a:pt x="11" y="100"/>
                    <a:pt x="10" y="102"/>
                    <a:pt x="9" y="104"/>
                  </a:cubicBezTo>
                  <a:cubicBezTo>
                    <a:pt x="9" y="105"/>
                    <a:pt x="9" y="105"/>
                    <a:pt x="9" y="106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8" y="109"/>
                    <a:pt x="7" y="109"/>
                    <a:pt x="7" y="110"/>
                  </a:cubicBezTo>
                  <a:cubicBezTo>
                    <a:pt x="7" y="112"/>
                    <a:pt x="6" y="113"/>
                    <a:pt x="6" y="115"/>
                  </a:cubicBezTo>
                  <a:cubicBezTo>
                    <a:pt x="5" y="116"/>
                    <a:pt x="5" y="117"/>
                    <a:pt x="5" y="118"/>
                  </a:cubicBezTo>
                  <a:cubicBezTo>
                    <a:pt x="5" y="118"/>
                    <a:pt x="5" y="119"/>
                    <a:pt x="4" y="119"/>
                  </a:cubicBezTo>
                  <a:cubicBezTo>
                    <a:pt x="4" y="120"/>
                    <a:pt x="4" y="120"/>
                    <a:pt x="4" y="120"/>
                  </a:cubicBezTo>
                  <a:cubicBezTo>
                    <a:pt x="4" y="122"/>
                    <a:pt x="3" y="124"/>
                    <a:pt x="3" y="125"/>
                  </a:cubicBezTo>
                  <a:cubicBezTo>
                    <a:pt x="3" y="127"/>
                    <a:pt x="2" y="129"/>
                    <a:pt x="2" y="131"/>
                  </a:cubicBezTo>
                  <a:cubicBezTo>
                    <a:pt x="2" y="131"/>
                    <a:pt x="2" y="131"/>
                    <a:pt x="2" y="131"/>
                  </a:cubicBezTo>
                  <a:cubicBezTo>
                    <a:pt x="2" y="131"/>
                    <a:pt x="2" y="131"/>
                    <a:pt x="2" y="131"/>
                  </a:cubicBezTo>
                  <a:cubicBezTo>
                    <a:pt x="2" y="133"/>
                    <a:pt x="1" y="134"/>
                    <a:pt x="1" y="136"/>
                  </a:cubicBezTo>
                  <a:cubicBezTo>
                    <a:pt x="1" y="138"/>
                    <a:pt x="1" y="139"/>
                    <a:pt x="1" y="141"/>
                  </a:cubicBezTo>
                  <a:cubicBezTo>
                    <a:pt x="0" y="142"/>
                    <a:pt x="0" y="142"/>
                    <a:pt x="0" y="143"/>
                  </a:cubicBezTo>
                  <a:cubicBezTo>
                    <a:pt x="0" y="143"/>
                    <a:pt x="0" y="144"/>
                    <a:pt x="0" y="144"/>
                  </a:cubicBezTo>
                  <a:cubicBezTo>
                    <a:pt x="0" y="145"/>
                    <a:pt x="0" y="145"/>
                    <a:pt x="0" y="146"/>
                  </a:cubicBezTo>
                  <a:cubicBezTo>
                    <a:pt x="0" y="148"/>
                    <a:pt x="0" y="150"/>
                    <a:pt x="0" y="151"/>
                  </a:cubicBezTo>
                  <a:cubicBezTo>
                    <a:pt x="0" y="152"/>
                    <a:pt x="0" y="152"/>
                    <a:pt x="0" y="153"/>
                  </a:cubicBezTo>
                  <a:cubicBezTo>
                    <a:pt x="0" y="153"/>
                    <a:pt x="0" y="153"/>
                    <a:pt x="0" y="154"/>
                  </a:cubicBezTo>
                  <a:cubicBezTo>
                    <a:pt x="0" y="154"/>
                    <a:pt x="0" y="154"/>
                    <a:pt x="0" y="155"/>
                  </a:cubicBezTo>
                  <a:cubicBezTo>
                    <a:pt x="0" y="155"/>
                    <a:pt x="0" y="156"/>
                    <a:pt x="0" y="156"/>
                  </a:cubicBezTo>
                  <a:cubicBezTo>
                    <a:pt x="0" y="157"/>
                    <a:pt x="0" y="159"/>
                    <a:pt x="0" y="160"/>
                  </a:cubicBezTo>
                  <a:cubicBezTo>
                    <a:pt x="0" y="162"/>
                    <a:pt x="0" y="163"/>
                    <a:pt x="0" y="165"/>
                  </a:cubicBezTo>
                  <a:cubicBezTo>
                    <a:pt x="0" y="166"/>
                    <a:pt x="0" y="167"/>
                    <a:pt x="0" y="169"/>
                  </a:cubicBezTo>
                  <a:cubicBezTo>
                    <a:pt x="0" y="170"/>
                    <a:pt x="1" y="172"/>
                    <a:pt x="1" y="173"/>
                  </a:cubicBezTo>
                  <a:cubicBezTo>
                    <a:pt x="1" y="174"/>
                    <a:pt x="1" y="174"/>
                    <a:pt x="1" y="175"/>
                  </a:cubicBezTo>
                  <a:cubicBezTo>
                    <a:pt x="1" y="175"/>
                    <a:pt x="1" y="175"/>
                    <a:pt x="1" y="176"/>
                  </a:cubicBezTo>
                  <a:cubicBezTo>
                    <a:pt x="1" y="176"/>
                    <a:pt x="1" y="176"/>
                    <a:pt x="1" y="176"/>
                  </a:cubicBezTo>
                  <a:cubicBezTo>
                    <a:pt x="1" y="177"/>
                    <a:pt x="1" y="178"/>
                    <a:pt x="2" y="179"/>
                  </a:cubicBezTo>
                  <a:cubicBezTo>
                    <a:pt x="2" y="181"/>
                    <a:pt x="2" y="183"/>
                    <a:pt x="3" y="186"/>
                  </a:cubicBezTo>
                  <a:cubicBezTo>
                    <a:pt x="3" y="188"/>
                    <a:pt x="4" y="190"/>
                    <a:pt x="4" y="192"/>
                  </a:cubicBezTo>
                  <a:cubicBezTo>
                    <a:pt x="4" y="192"/>
                    <a:pt x="5" y="193"/>
                    <a:pt x="5" y="194"/>
                  </a:cubicBezTo>
                  <a:cubicBezTo>
                    <a:pt x="5" y="194"/>
                    <a:pt x="5" y="194"/>
                    <a:pt x="5" y="195"/>
                  </a:cubicBezTo>
                  <a:cubicBezTo>
                    <a:pt x="5" y="195"/>
                    <a:pt x="5" y="195"/>
                    <a:pt x="5" y="195"/>
                  </a:cubicBezTo>
                  <a:cubicBezTo>
                    <a:pt x="5" y="196"/>
                    <a:pt x="6" y="197"/>
                    <a:pt x="6" y="198"/>
                  </a:cubicBezTo>
                  <a:cubicBezTo>
                    <a:pt x="7" y="200"/>
                    <a:pt x="8" y="203"/>
                    <a:pt x="9" y="206"/>
                  </a:cubicBezTo>
                  <a:cubicBezTo>
                    <a:pt x="9" y="208"/>
                    <a:pt x="10" y="210"/>
                    <a:pt x="11" y="212"/>
                  </a:cubicBezTo>
                  <a:cubicBezTo>
                    <a:pt x="11" y="212"/>
                    <a:pt x="11" y="212"/>
                    <a:pt x="11" y="212"/>
                  </a:cubicBezTo>
                  <a:cubicBezTo>
                    <a:pt x="11" y="213"/>
                    <a:pt x="11" y="213"/>
                    <a:pt x="12" y="213"/>
                  </a:cubicBezTo>
                  <a:cubicBezTo>
                    <a:pt x="12" y="213"/>
                    <a:pt x="12" y="214"/>
                    <a:pt x="12" y="214"/>
                  </a:cubicBezTo>
                  <a:cubicBezTo>
                    <a:pt x="13" y="216"/>
                    <a:pt x="14" y="219"/>
                    <a:pt x="16" y="222"/>
                  </a:cubicBezTo>
                  <a:cubicBezTo>
                    <a:pt x="17" y="224"/>
                    <a:pt x="18" y="227"/>
                    <a:pt x="20" y="229"/>
                  </a:cubicBezTo>
                  <a:cubicBezTo>
                    <a:pt x="108" y="161"/>
                    <a:pt x="108" y="161"/>
                    <a:pt x="108" y="161"/>
                  </a:cubicBezTo>
                  <a:cubicBezTo>
                    <a:pt x="106" y="157"/>
                    <a:pt x="104" y="153"/>
                    <a:pt x="102" y="149"/>
                  </a:cubicBezTo>
                  <a:cubicBezTo>
                    <a:pt x="102" y="149"/>
                    <a:pt x="102" y="148"/>
                    <a:pt x="102" y="148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5409394" y="3860087"/>
              <a:ext cx="336777" cy="351319"/>
            </a:xfrm>
            <a:custGeom>
              <a:avLst/>
              <a:gdLst>
                <a:gd name="T0" fmla="*/ 185 w 186"/>
                <a:gd name="T1" fmla="*/ 83 h 194"/>
                <a:gd name="T2" fmla="*/ 185 w 186"/>
                <a:gd name="T3" fmla="*/ 80 h 194"/>
                <a:gd name="T4" fmla="*/ 184 w 186"/>
                <a:gd name="T5" fmla="*/ 73 h 194"/>
                <a:gd name="T6" fmla="*/ 182 w 186"/>
                <a:gd name="T7" fmla="*/ 64 h 194"/>
                <a:gd name="T8" fmla="*/ 178 w 186"/>
                <a:gd name="T9" fmla="*/ 56 h 194"/>
                <a:gd name="T10" fmla="*/ 175 w 186"/>
                <a:gd name="T11" fmla="*/ 48 h 194"/>
                <a:gd name="T12" fmla="*/ 165 w 186"/>
                <a:gd name="T13" fmla="*/ 33 h 194"/>
                <a:gd name="T14" fmla="*/ 153 w 186"/>
                <a:gd name="T15" fmla="*/ 21 h 194"/>
                <a:gd name="T16" fmla="*/ 139 w 186"/>
                <a:gd name="T17" fmla="*/ 11 h 194"/>
                <a:gd name="T18" fmla="*/ 137 w 186"/>
                <a:gd name="T19" fmla="*/ 11 h 194"/>
                <a:gd name="T20" fmla="*/ 130 w 186"/>
                <a:gd name="T21" fmla="*/ 7 h 194"/>
                <a:gd name="T22" fmla="*/ 127 w 186"/>
                <a:gd name="T23" fmla="*/ 6 h 194"/>
                <a:gd name="T24" fmla="*/ 121 w 186"/>
                <a:gd name="T25" fmla="*/ 4 h 194"/>
                <a:gd name="T26" fmla="*/ 114 w 186"/>
                <a:gd name="T27" fmla="*/ 2 h 194"/>
                <a:gd name="T28" fmla="*/ 110 w 186"/>
                <a:gd name="T29" fmla="*/ 1 h 194"/>
                <a:gd name="T30" fmla="*/ 103 w 186"/>
                <a:gd name="T31" fmla="*/ 0 h 194"/>
                <a:gd name="T32" fmla="*/ 97 w 186"/>
                <a:gd name="T33" fmla="*/ 0 h 194"/>
                <a:gd name="T34" fmla="*/ 95 w 186"/>
                <a:gd name="T35" fmla="*/ 0 h 194"/>
                <a:gd name="T36" fmla="*/ 89 w 186"/>
                <a:gd name="T37" fmla="*/ 0 h 194"/>
                <a:gd name="T38" fmla="*/ 87 w 186"/>
                <a:gd name="T39" fmla="*/ 0 h 194"/>
                <a:gd name="T40" fmla="*/ 80 w 186"/>
                <a:gd name="T41" fmla="*/ 1 h 194"/>
                <a:gd name="T42" fmla="*/ 79 w 186"/>
                <a:gd name="T43" fmla="*/ 1 h 194"/>
                <a:gd name="T44" fmla="*/ 73 w 186"/>
                <a:gd name="T45" fmla="*/ 2 h 194"/>
                <a:gd name="T46" fmla="*/ 67 w 186"/>
                <a:gd name="T47" fmla="*/ 4 h 194"/>
                <a:gd name="T48" fmla="*/ 67 w 186"/>
                <a:gd name="T49" fmla="*/ 4 h 194"/>
                <a:gd name="T50" fmla="*/ 0 w 186"/>
                <a:gd name="T51" fmla="*/ 25 h 194"/>
                <a:gd name="T52" fmla="*/ 8 w 186"/>
                <a:gd name="T53" fmla="*/ 23 h 194"/>
                <a:gd name="T54" fmla="*/ 18 w 186"/>
                <a:gd name="T55" fmla="*/ 21 h 194"/>
                <a:gd name="T56" fmla="*/ 36 w 186"/>
                <a:gd name="T57" fmla="*/ 20 h 194"/>
                <a:gd name="T58" fmla="*/ 60 w 186"/>
                <a:gd name="T59" fmla="*/ 22 h 194"/>
                <a:gd name="T60" fmla="*/ 73 w 186"/>
                <a:gd name="T61" fmla="*/ 25 h 194"/>
                <a:gd name="T62" fmla="*/ 94 w 186"/>
                <a:gd name="T63" fmla="*/ 34 h 194"/>
                <a:gd name="T64" fmla="*/ 105 w 186"/>
                <a:gd name="T65" fmla="*/ 41 h 194"/>
                <a:gd name="T66" fmla="*/ 118 w 186"/>
                <a:gd name="T67" fmla="*/ 52 h 194"/>
                <a:gd name="T68" fmla="*/ 130 w 186"/>
                <a:gd name="T69" fmla="*/ 64 h 194"/>
                <a:gd name="T70" fmla="*/ 140 w 186"/>
                <a:gd name="T71" fmla="*/ 79 h 194"/>
                <a:gd name="T72" fmla="*/ 148 w 186"/>
                <a:gd name="T73" fmla="*/ 94 h 194"/>
                <a:gd name="T74" fmla="*/ 155 w 186"/>
                <a:gd name="T75" fmla="*/ 117 h 194"/>
                <a:gd name="T76" fmla="*/ 157 w 186"/>
                <a:gd name="T77" fmla="*/ 129 h 194"/>
                <a:gd name="T78" fmla="*/ 157 w 186"/>
                <a:gd name="T79" fmla="*/ 155 h 194"/>
                <a:gd name="T80" fmla="*/ 151 w 186"/>
                <a:gd name="T81" fmla="*/ 181 h 194"/>
                <a:gd name="T82" fmla="*/ 176 w 186"/>
                <a:gd name="T83" fmla="*/ 131 h 194"/>
                <a:gd name="T84" fmla="*/ 180 w 186"/>
                <a:gd name="T85" fmla="*/ 123 h 194"/>
                <a:gd name="T86" fmla="*/ 180 w 186"/>
                <a:gd name="T87" fmla="*/ 121 h 194"/>
                <a:gd name="T88" fmla="*/ 183 w 186"/>
                <a:gd name="T89" fmla="*/ 113 h 194"/>
                <a:gd name="T90" fmla="*/ 183 w 186"/>
                <a:gd name="T91" fmla="*/ 112 h 194"/>
                <a:gd name="T92" fmla="*/ 185 w 186"/>
                <a:gd name="T93" fmla="*/ 104 h 194"/>
                <a:gd name="T94" fmla="*/ 185 w 186"/>
                <a:gd name="T95" fmla="*/ 102 h 194"/>
                <a:gd name="T96" fmla="*/ 186 w 186"/>
                <a:gd name="T97" fmla="*/ 94 h 194"/>
                <a:gd name="T98" fmla="*/ 186 w 186"/>
                <a:gd name="T99" fmla="*/ 9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6" h="194">
                  <a:moveTo>
                    <a:pt x="186" y="89"/>
                  </a:moveTo>
                  <a:cubicBezTo>
                    <a:pt x="186" y="88"/>
                    <a:pt x="185" y="87"/>
                    <a:pt x="185" y="86"/>
                  </a:cubicBezTo>
                  <a:cubicBezTo>
                    <a:pt x="185" y="85"/>
                    <a:pt x="185" y="84"/>
                    <a:pt x="185" y="83"/>
                  </a:cubicBezTo>
                  <a:cubicBezTo>
                    <a:pt x="185" y="83"/>
                    <a:pt x="185" y="83"/>
                    <a:pt x="185" y="82"/>
                  </a:cubicBezTo>
                  <a:cubicBezTo>
                    <a:pt x="185" y="82"/>
                    <a:pt x="185" y="82"/>
                    <a:pt x="185" y="82"/>
                  </a:cubicBezTo>
                  <a:cubicBezTo>
                    <a:pt x="185" y="81"/>
                    <a:pt x="185" y="81"/>
                    <a:pt x="185" y="80"/>
                  </a:cubicBezTo>
                  <a:cubicBezTo>
                    <a:pt x="185" y="79"/>
                    <a:pt x="185" y="78"/>
                    <a:pt x="184" y="76"/>
                  </a:cubicBezTo>
                  <a:cubicBezTo>
                    <a:pt x="184" y="75"/>
                    <a:pt x="184" y="74"/>
                    <a:pt x="184" y="73"/>
                  </a:cubicBezTo>
                  <a:cubicBezTo>
                    <a:pt x="184" y="73"/>
                    <a:pt x="184" y="73"/>
                    <a:pt x="184" y="73"/>
                  </a:cubicBezTo>
                  <a:cubicBezTo>
                    <a:pt x="184" y="73"/>
                    <a:pt x="184" y="72"/>
                    <a:pt x="184" y="72"/>
                  </a:cubicBezTo>
                  <a:cubicBezTo>
                    <a:pt x="183" y="71"/>
                    <a:pt x="183" y="70"/>
                    <a:pt x="183" y="68"/>
                  </a:cubicBezTo>
                  <a:cubicBezTo>
                    <a:pt x="182" y="67"/>
                    <a:pt x="182" y="66"/>
                    <a:pt x="182" y="64"/>
                  </a:cubicBezTo>
                  <a:cubicBezTo>
                    <a:pt x="182" y="64"/>
                    <a:pt x="182" y="64"/>
                    <a:pt x="181" y="64"/>
                  </a:cubicBezTo>
                  <a:cubicBezTo>
                    <a:pt x="181" y="63"/>
                    <a:pt x="181" y="62"/>
                    <a:pt x="180" y="61"/>
                  </a:cubicBezTo>
                  <a:cubicBezTo>
                    <a:pt x="180" y="59"/>
                    <a:pt x="179" y="57"/>
                    <a:pt x="178" y="56"/>
                  </a:cubicBezTo>
                  <a:cubicBezTo>
                    <a:pt x="178" y="56"/>
                    <a:pt x="178" y="56"/>
                    <a:pt x="178" y="56"/>
                  </a:cubicBezTo>
                  <a:cubicBezTo>
                    <a:pt x="178" y="55"/>
                    <a:pt x="177" y="53"/>
                    <a:pt x="177" y="52"/>
                  </a:cubicBezTo>
                  <a:cubicBezTo>
                    <a:pt x="176" y="51"/>
                    <a:pt x="175" y="49"/>
                    <a:pt x="175" y="48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2" y="43"/>
                    <a:pt x="169" y="38"/>
                    <a:pt x="165" y="34"/>
                  </a:cubicBezTo>
                  <a:cubicBezTo>
                    <a:pt x="165" y="34"/>
                    <a:pt x="165" y="34"/>
                    <a:pt x="165" y="33"/>
                  </a:cubicBezTo>
                  <a:cubicBezTo>
                    <a:pt x="165" y="33"/>
                    <a:pt x="165" y="33"/>
                    <a:pt x="165" y="33"/>
                  </a:cubicBezTo>
                  <a:cubicBezTo>
                    <a:pt x="163" y="31"/>
                    <a:pt x="161" y="29"/>
                    <a:pt x="159" y="27"/>
                  </a:cubicBezTo>
                  <a:cubicBezTo>
                    <a:pt x="157" y="25"/>
                    <a:pt x="155" y="23"/>
                    <a:pt x="153" y="21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48" y="17"/>
                    <a:pt x="144" y="14"/>
                    <a:pt x="139" y="11"/>
                  </a:cubicBezTo>
                  <a:cubicBezTo>
                    <a:pt x="139" y="11"/>
                    <a:pt x="138" y="11"/>
                    <a:pt x="138" y="11"/>
                  </a:cubicBezTo>
                  <a:cubicBezTo>
                    <a:pt x="138" y="11"/>
                    <a:pt x="138" y="11"/>
                    <a:pt x="138" y="11"/>
                  </a:cubicBezTo>
                  <a:cubicBezTo>
                    <a:pt x="138" y="11"/>
                    <a:pt x="137" y="11"/>
                    <a:pt x="137" y="11"/>
                  </a:cubicBezTo>
                  <a:cubicBezTo>
                    <a:pt x="136" y="10"/>
                    <a:pt x="136" y="10"/>
                    <a:pt x="135" y="9"/>
                  </a:cubicBezTo>
                  <a:cubicBezTo>
                    <a:pt x="133" y="9"/>
                    <a:pt x="132" y="8"/>
                    <a:pt x="131" y="8"/>
                  </a:cubicBezTo>
                  <a:cubicBezTo>
                    <a:pt x="131" y="7"/>
                    <a:pt x="130" y="7"/>
                    <a:pt x="130" y="7"/>
                  </a:cubicBezTo>
                  <a:cubicBezTo>
                    <a:pt x="130" y="7"/>
                    <a:pt x="130" y="7"/>
                    <a:pt x="130" y="7"/>
                  </a:cubicBezTo>
                  <a:cubicBezTo>
                    <a:pt x="129" y="7"/>
                    <a:pt x="129" y="7"/>
                    <a:pt x="129" y="7"/>
                  </a:cubicBezTo>
                  <a:cubicBezTo>
                    <a:pt x="129" y="6"/>
                    <a:pt x="128" y="6"/>
                    <a:pt x="127" y="6"/>
                  </a:cubicBezTo>
                  <a:cubicBezTo>
                    <a:pt x="126" y="5"/>
                    <a:pt x="125" y="5"/>
                    <a:pt x="123" y="5"/>
                  </a:cubicBezTo>
                  <a:cubicBezTo>
                    <a:pt x="123" y="4"/>
                    <a:pt x="122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0" y="4"/>
                    <a:pt x="120" y="3"/>
                  </a:cubicBezTo>
                  <a:cubicBezTo>
                    <a:pt x="119" y="3"/>
                    <a:pt x="118" y="3"/>
                    <a:pt x="117" y="3"/>
                  </a:cubicBezTo>
                  <a:cubicBezTo>
                    <a:pt x="116" y="2"/>
                    <a:pt x="115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3" y="2"/>
                    <a:pt x="112" y="2"/>
                    <a:pt x="112" y="1"/>
                  </a:cubicBezTo>
                  <a:cubicBezTo>
                    <a:pt x="112" y="1"/>
                    <a:pt x="111" y="1"/>
                    <a:pt x="110" y="1"/>
                  </a:cubicBezTo>
                  <a:cubicBezTo>
                    <a:pt x="109" y="1"/>
                    <a:pt x="108" y="1"/>
                    <a:pt x="107" y="1"/>
                  </a:cubicBezTo>
                  <a:cubicBezTo>
                    <a:pt x="106" y="0"/>
                    <a:pt x="105" y="0"/>
                    <a:pt x="104" y="0"/>
                  </a:cubicBezTo>
                  <a:cubicBezTo>
                    <a:pt x="104" y="0"/>
                    <a:pt x="104" y="0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2" y="0"/>
                    <a:pt x="101" y="0"/>
                    <a:pt x="100" y="0"/>
                  </a:cubicBezTo>
                  <a:cubicBezTo>
                    <a:pt x="99" y="0"/>
                    <a:pt x="98" y="0"/>
                    <a:pt x="97" y="0"/>
                  </a:cubicBezTo>
                  <a:cubicBezTo>
                    <a:pt x="97" y="0"/>
                    <a:pt x="97" y="0"/>
                    <a:pt x="96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5" y="0"/>
                    <a:pt x="94" y="0"/>
                    <a:pt x="94" y="0"/>
                  </a:cubicBezTo>
                  <a:cubicBezTo>
                    <a:pt x="93" y="0"/>
                    <a:pt x="92" y="0"/>
                    <a:pt x="91" y="0"/>
                  </a:cubicBezTo>
                  <a:cubicBezTo>
                    <a:pt x="90" y="0"/>
                    <a:pt x="89" y="0"/>
                    <a:pt x="89" y="0"/>
                  </a:cubicBezTo>
                  <a:cubicBezTo>
                    <a:pt x="88" y="0"/>
                    <a:pt x="88" y="0"/>
                    <a:pt x="87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5" y="0"/>
                    <a:pt x="84" y="0"/>
                    <a:pt x="83" y="0"/>
                  </a:cubicBezTo>
                  <a:cubicBezTo>
                    <a:pt x="82" y="0"/>
                    <a:pt x="81" y="1"/>
                    <a:pt x="80" y="1"/>
                  </a:cubicBezTo>
                  <a:cubicBezTo>
                    <a:pt x="80" y="1"/>
                    <a:pt x="80" y="1"/>
                    <a:pt x="80" y="1"/>
                  </a:cubicBezTo>
                  <a:cubicBezTo>
                    <a:pt x="80" y="1"/>
                    <a:pt x="80" y="1"/>
                    <a:pt x="80" y="1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78" y="1"/>
                    <a:pt x="77" y="1"/>
                    <a:pt x="75" y="2"/>
                  </a:cubicBezTo>
                  <a:cubicBezTo>
                    <a:pt x="75" y="2"/>
                    <a:pt x="74" y="2"/>
                    <a:pt x="74" y="2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2"/>
                    <a:pt x="72" y="2"/>
                  </a:cubicBezTo>
                  <a:cubicBezTo>
                    <a:pt x="72" y="2"/>
                    <a:pt x="72" y="2"/>
                    <a:pt x="71" y="3"/>
                  </a:cubicBezTo>
                  <a:cubicBezTo>
                    <a:pt x="70" y="3"/>
                    <a:pt x="69" y="3"/>
                    <a:pt x="67" y="4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" y="24"/>
                    <a:pt x="5" y="24"/>
                    <a:pt x="8" y="23"/>
                  </a:cubicBezTo>
                  <a:cubicBezTo>
                    <a:pt x="8" y="23"/>
                    <a:pt x="9" y="23"/>
                    <a:pt x="9" y="23"/>
                  </a:cubicBezTo>
                  <a:cubicBezTo>
                    <a:pt x="12" y="22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21" y="20"/>
                    <a:pt x="24" y="20"/>
                    <a:pt x="26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30" y="20"/>
                    <a:pt x="33" y="20"/>
                    <a:pt x="36" y="20"/>
                  </a:cubicBezTo>
                  <a:cubicBezTo>
                    <a:pt x="40" y="20"/>
                    <a:pt x="45" y="20"/>
                    <a:pt x="49" y="20"/>
                  </a:cubicBezTo>
                  <a:cubicBezTo>
                    <a:pt x="49" y="20"/>
                    <a:pt x="49" y="20"/>
                    <a:pt x="49" y="20"/>
                  </a:cubicBezTo>
                  <a:cubicBezTo>
                    <a:pt x="53" y="21"/>
                    <a:pt x="57" y="21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5" y="23"/>
                    <a:pt x="69" y="24"/>
                    <a:pt x="72" y="25"/>
                  </a:cubicBezTo>
                  <a:cubicBezTo>
                    <a:pt x="72" y="25"/>
                    <a:pt x="73" y="25"/>
                    <a:pt x="73" y="25"/>
                  </a:cubicBezTo>
                  <a:cubicBezTo>
                    <a:pt x="76" y="26"/>
                    <a:pt x="80" y="27"/>
                    <a:pt x="83" y="29"/>
                  </a:cubicBezTo>
                  <a:cubicBezTo>
                    <a:pt x="83" y="29"/>
                    <a:pt x="84" y="29"/>
                    <a:pt x="84" y="29"/>
                  </a:cubicBezTo>
                  <a:cubicBezTo>
                    <a:pt x="87" y="31"/>
                    <a:pt x="91" y="32"/>
                    <a:pt x="94" y="34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6" y="35"/>
                    <a:pt x="98" y="37"/>
                    <a:pt x="100" y="38"/>
                  </a:cubicBezTo>
                  <a:cubicBezTo>
                    <a:pt x="101" y="39"/>
                    <a:pt x="103" y="40"/>
                    <a:pt x="105" y="41"/>
                  </a:cubicBezTo>
                  <a:cubicBezTo>
                    <a:pt x="106" y="42"/>
                    <a:pt x="108" y="43"/>
                    <a:pt x="109" y="44"/>
                  </a:cubicBezTo>
                  <a:cubicBezTo>
                    <a:pt x="111" y="45"/>
                    <a:pt x="112" y="46"/>
                    <a:pt x="114" y="48"/>
                  </a:cubicBezTo>
                  <a:cubicBezTo>
                    <a:pt x="115" y="49"/>
                    <a:pt x="117" y="50"/>
                    <a:pt x="118" y="52"/>
                  </a:cubicBezTo>
                  <a:cubicBezTo>
                    <a:pt x="120" y="53"/>
                    <a:pt x="121" y="54"/>
                    <a:pt x="122" y="56"/>
                  </a:cubicBezTo>
                  <a:cubicBezTo>
                    <a:pt x="124" y="57"/>
                    <a:pt x="125" y="58"/>
                    <a:pt x="126" y="60"/>
                  </a:cubicBezTo>
                  <a:cubicBezTo>
                    <a:pt x="128" y="61"/>
                    <a:pt x="129" y="63"/>
                    <a:pt x="130" y="64"/>
                  </a:cubicBezTo>
                  <a:cubicBezTo>
                    <a:pt x="131" y="66"/>
                    <a:pt x="133" y="67"/>
                    <a:pt x="134" y="69"/>
                  </a:cubicBezTo>
                  <a:cubicBezTo>
                    <a:pt x="135" y="70"/>
                    <a:pt x="136" y="72"/>
                    <a:pt x="137" y="74"/>
                  </a:cubicBezTo>
                  <a:cubicBezTo>
                    <a:pt x="138" y="75"/>
                    <a:pt x="139" y="77"/>
                    <a:pt x="140" y="79"/>
                  </a:cubicBezTo>
                  <a:cubicBezTo>
                    <a:pt x="141" y="80"/>
                    <a:pt x="142" y="82"/>
                    <a:pt x="143" y="84"/>
                  </a:cubicBezTo>
                  <a:cubicBezTo>
                    <a:pt x="144" y="85"/>
                    <a:pt x="145" y="87"/>
                    <a:pt x="146" y="89"/>
                  </a:cubicBezTo>
                  <a:cubicBezTo>
                    <a:pt x="147" y="90"/>
                    <a:pt x="148" y="92"/>
                    <a:pt x="148" y="94"/>
                  </a:cubicBezTo>
                  <a:cubicBezTo>
                    <a:pt x="149" y="96"/>
                    <a:pt x="150" y="98"/>
                    <a:pt x="150" y="99"/>
                  </a:cubicBezTo>
                  <a:cubicBezTo>
                    <a:pt x="151" y="101"/>
                    <a:pt x="152" y="103"/>
                    <a:pt x="152" y="105"/>
                  </a:cubicBezTo>
                  <a:cubicBezTo>
                    <a:pt x="154" y="109"/>
                    <a:pt x="155" y="113"/>
                    <a:pt x="155" y="117"/>
                  </a:cubicBezTo>
                  <a:cubicBezTo>
                    <a:pt x="155" y="117"/>
                    <a:pt x="155" y="117"/>
                    <a:pt x="155" y="117"/>
                  </a:cubicBezTo>
                  <a:cubicBezTo>
                    <a:pt x="156" y="121"/>
                    <a:pt x="157" y="125"/>
                    <a:pt x="157" y="129"/>
                  </a:cubicBezTo>
                  <a:cubicBezTo>
                    <a:pt x="157" y="129"/>
                    <a:pt x="157" y="129"/>
                    <a:pt x="157" y="129"/>
                  </a:cubicBezTo>
                  <a:cubicBezTo>
                    <a:pt x="158" y="133"/>
                    <a:pt x="158" y="137"/>
                    <a:pt x="158" y="141"/>
                  </a:cubicBezTo>
                  <a:cubicBezTo>
                    <a:pt x="158" y="146"/>
                    <a:pt x="158" y="150"/>
                    <a:pt x="157" y="155"/>
                  </a:cubicBezTo>
                  <a:cubicBezTo>
                    <a:pt x="157" y="155"/>
                    <a:pt x="157" y="155"/>
                    <a:pt x="157" y="155"/>
                  </a:cubicBezTo>
                  <a:cubicBezTo>
                    <a:pt x="156" y="160"/>
                    <a:pt x="156" y="164"/>
                    <a:pt x="155" y="168"/>
                  </a:cubicBezTo>
                  <a:cubicBezTo>
                    <a:pt x="155" y="168"/>
                    <a:pt x="155" y="169"/>
                    <a:pt x="155" y="169"/>
                  </a:cubicBezTo>
                  <a:cubicBezTo>
                    <a:pt x="154" y="173"/>
                    <a:pt x="152" y="177"/>
                    <a:pt x="151" y="181"/>
                  </a:cubicBezTo>
                  <a:cubicBezTo>
                    <a:pt x="151" y="181"/>
                    <a:pt x="151" y="181"/>
                    <a:pt x="151" y="182"/>
                  </a:cubicBezTo>
                  <a:cubicBezTo>
                    <a:pt x="149" y="186"/>
                    <a:pt x="148" y="190"/>
                    <a:pt x="146" y="194"/>
                  </a:cubicBezTo>
                  <a:cubicBezTo>
                    <a:pt x="156" y="173"/>
                    <a:pt x="166" y="152"/>
                    <a:pt x="176" y="131"/>
                  </a:cubicBezTo>
                  <a:cubicBezTo>
                    <a:pt x="177" y="130"/>
                    <a:pt x="177" y="129"/>
                    <a:pt x="178" y="128"/>
                  </a:cubicBezTo>
                  <a:cubicBezTo>
                    <a:pt x="178" y="127"/>
                    <a:pt x="178" y="126"/>
                    <a:pt x="179" y="125"/>
                  </a:cubicBezTo>
                  <a:cubicBezTo>
                    <a:pt x="179" y="124"/>
                    <a:pt x="180" y="123"/>
                    <a:pt x="180" y="123"/>
                  </a:cubicBezTo>
                  <a:cubicBezTo>
                    <a:pt x="180" y="122"/>
                    <a:pt x="180" y="122"/>
                    <a:pt x="180" y="122"/>
                  </a:cubicBezTo>
                  <a:cubicBezTo>
                    <a:pt x="180" y="122"/>
                    <a:pt x="180" y="122"/>
                    <a:pt x="180" y="122"/>
                  </a:cubicBezTo>
                  <a:cubicBezTo>
                    <a:pt x="180" y="122"/>
                    <a:pt x="180" y="121"/>
                    <a:pt x="180" y="121"/>
                  </a:cubicBezTo>
                  <a:cubicBezTo>
                    <a:pt x="181" y="121"/>
                    <a:pt x="181" y="120"/>
                    <a:pt x="181" y="120"/>
                  </a:cubicBezTo>
                  <a:cubicBezTo>
                    <a:pt x="181" y="119"/>
                    <a:pt x="182" y="118"/>
                    <a:pt x="182" y="117"/>
                  </a:cubicBezTo>
                  <a:cubicBezTo>
                    <a:pt x="182" y="116"/>
                    <a:pt x="183" y="114"/>
                    <a:pt x="183" y="113"/>
                  </a:cubicBezTo>
                  <a:cubicBezTo>
                    <a:pt x="183" y="113"/>
                    <a:pt x="183" y="113"/>
                    <a:pt x="183" y="112"/>
                  </a:cubicBezTo>
                  <a:cubicBezTo>
                    <a:pt x="183" y="112"/>
                    <a:pt x="183" y="112"/>
                    <a:pt x="183" y="112"/>
                  </a:cubicBezTo>
                  <a:cubicBezTo>
                    <a:pt x="183" y="112"/>
                    <a:pt x="183" y="112"/>
                    <a:pt x="183" y="112"/>
                  </a:cubicBezTo>
                  <a:cubicBezTo>
                    <a:pt x="183" y="111"/>
                    <a:pt x="183" y="111"/>
                    <a:pt x="184" y="110"/>
                  </a:cubicBezTo>
                  <a:cubicBezTo>
                    <a:pt x="184" y="109"/>
                    <a:pt x="184" y="108"/>
                    <a:pt x="184" y="107"/>
                  </a:cubicBezTo>
                  <a:cubicBezTo>
                    <a:pt x="184" y="106"/>
                    <a:pt x="185" y="105"/>
                    <a:pt x="185" y="104"/>
                  </a:cubicBezTo>
                  <a:cubicBezTo>
                    <a:pt x="185" y="103"/>
                    <a:pt x="185" y="103"/>
                    <a:pt x="185" y="102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85" y="100"/>
                    <a:pt x="185" y="98"/>
                    <a:pt x="185" y="97"/>
                  </a:cubicBezTo>
                  <a:cubicBezTo>
                    <a:pt x="185" y="96"/>
                    <a:pt x="186" y="95"/>
                    <a:pt x="186" y="94"/>
                  </a:cubicBezTo>
                  <a:cubicBezTo>
                    <a:pt x="186" y="94"/>
                    <a:pt x="186" y="94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2"/>
                    <a:pt x="186" y="92"/>
                  </a:cubicBezTo>
                  <a:cubicBezTo>
                    <a:pt x="186" y="92"/>
                    <a:pt x="186" y="92"/>
                    <a:pt x="186" y="91"/>
                  </a:cubicBezTo>
                  <a:cubicBezTo>
                    <a:pt x="186" y="90"/>
                    <a:pt x="186" y="90"/>
                    <a:pt x="186" y="8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5701011" y="4095066"/>
              <a:ext cx="63528" cy="152315"/>
            </a:xfrm>
            <a:custGeom>
              <a:avLst/>
              <a:gdLst>
                <a:gd name="T0" fmla="*/ 33 w 35"/>
                <a:gd name="T1" fmla="*/ 5 h 84"/>
                <a:gd name="T2" fmla="*/ 31 w 35"/>
                <a:gd name="T3" fmla="*/ 9 h 84"/>
                <a:gd name="T4" fmla="*/ 29 w 35"/>
                <a:gd name="T5" fmla="*/ 13 h 84"/>
                <a:gd name="T6" fmla="*/ 27 w 35"/>
                <a:gd name="T7" fmla="*/ 17 h 84"/>
                <a:gd name="T8" fmla="*/ 0 w 35"/>
                <a:gd name="T9" fmla="*/ 84 h 84"/>
                <a:gd name="T10" fmla="*/ 3 w 35"/>
                <a:gd name="T11" fmla="*/ 79 h 84"/>
                <a:gd name="T12" fmla="*/ 6 w 35"/>
                <a:gd name="T13" fmla="*/ 74 h 84"/>
                <a:gd name="T14" fmla="*/ 8 w 35"/>
                <a:gd name="T15" fmla="*/ 69 h 84"/>
                <a:gd name="T16" fmla="*/ 10 w 35"/>
                <a:gd name="T17" fmla="*/ 63 h 84"/>
                <a:gd name="T18" fmla="*/ 35 w 35"/>
                <a:gd name="T19" fmla="*/ 0 h 84"/>
                <a:gd name="T20" fmla="*/ 33 w 35"/>
                <a:gd name="T21" fmla="*/ 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84">
                  <a:moveTo>
                    <a:pt x="33" y="5"/>
                  </a:moveTo>
                  <a:cubicBezTo>
                    <a:pt x="32" y="6"/>
                    <a:pt x="32" y="7"/>
                    <a:pt x="31" y="9"/>
                  </a:cubicBezTo>
                  <a:cubicBezTo>
                    <a:pt x="30" y="10"/>
                    <a:pt x="30" y="11"/>
                    <a:pt x="29" y="13"/>
                  </a:cubicBezTo>
                  <a:cubicBezTo>
                    <a:pt x="28" y="14"/>
                    <a:pt x="28" y="15"/>
                    <a:pt x="27" y="1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1" y="83"/>
                    <a:pt x="2" y="81"/>
                    <a:pt x="3" y="79"/>
                  </a:cubicBezTo>
                  <a:cubicBezTo>
                    <a:pt x="4" y="78"/>
                    <a:pt x="5" y="76"/>
                    <a:pt x="6" y="74"/>
                  </a:cubicBezTo>
                  <a:cubicBezTo>
                    <a:pt x="6" y="72"/>
                    <a:pt x="7" y="70"/>
                    <a:pt x="8" y="69"/>
                  </a:cubicBezTo>
                  <a:cubicBezTo>
                    <a:pt x="9" y="67"/>
                    <a:pt x="10" y="65"/>
                    <a:pt x="10" y="63"/>
                  </a:cubicBezTo>
                  <a:cubicBezTo>
                    <a:pt x="18" y="42"/>
                    <a:pt x="27" y="21"/>
                    <a:pt x="35" y="0"/>
                  </a:cubicBezTo>
                  <a:cubicBezTo>
                    <a:pt x="34" y="2"/>
                    <a:pt x="34" y="3"/>
                    <a:pt x="33" y="5"/>
                  </a:cubicBezTo>
                  <a:close/>
                </a:path>
              </a:pathLst>
            </a:custGeom>
            <a:solidFill>
              <a:srgbClr val="2E49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5724738" y="4738001"/>
              <a:ext cx="387293" cy="620740"/>
            </a:xfrm>
            <a:custGeom>
              <a:avLst/>
              <a:gdLst>
                <a:gd name="T0" fmla="*/ 172 w 214"/>
                <a:gd name="T1" fmla="*/ 116 h 343"/>
                <a:gd name="T2" fmla="*/ 147 w 214"/>
                <a:gd name="T3" fmla="*/ 122 h 343"/>
                <a:gd name="T4" fmla="*/ 122 w 214"/>
                <a:gd name="T5" fmla="*/ 123 h 343"/>
                <a:gd name="T6" fmla="*/ 110 w 214"/>
                <a:gd name="T7" fmla="*/ 121 h 343"/>
                <a:gd name="T8" fmla="*/ 91 w 214"/>
                <a:gd name="T9" fmla="*/ 115 h 343"/>
                <a:gd name="T10" fmla="*/ 81 w 214"/>
                <a:gd name="T11" fmla="*/ 110 h 343"/>
                <a:gd name="T12" fmla="*/ 67 w 214"/>
                <a:gd name="T13" fmla="*/ 101 h 343"/>
                <a:gd name="T14" fmla="*/ 55 w 214"/>
                <a:gd name="T15" fmla="*/ 91 h 343"/>
                <a:gd name="T16" fmla="*/ 45 w 214"/>
                <a:gd name="T17" fmla="*/ 79 h 343"/>
                <a:gd name="T18" fmla="*/ 37 w 214"/>
                <a:gd name="T19" fmla="*/ 66 h 343"/>
                <a:gd name="T20" fmla="*/ 30 w 214"/>
                <a:gd name="T21" fmla="*/ 51 h 343"/>
                <a:gd name="T22" fmla="*/ 26 w 214"/>
                <a:gd name="T23" fmla="*/ 36 h 343"/>
                <a:gd name="T24" fmla="*/ 24 w 214"/>
                <a:gd name="T25" fmla="*/ 14 h 343"/>
                <a:gd name="T26" fmla="*/ 24 w 214"/>
                <a:gd name="T27" fmla="*/ 7 h 343"/>
                <a:gd name="T28" fmla="*/ 24 w 214"/>
                <a:gd name="T29" fmla="*/ 3 h 343"/>
                <a:gd name="T30" fmla="*/ 17 w 214"/>
                <a:gd name="T31" fmla="*/ 59 h 343"/>
                <a:gd name="T32" fmla="*/ 1 w 214"/>
                <a:gd name="T33" fmla="*/ 182 h 343"/>
                <a:gd name="T34" fmla="*/ 0 w 214"/>
                <a:gd name="T35" fmla="*/ 185 h 343"/>
                <a:gd name="T36" fmla="*/ 0 w 214"/>
                <a:gd name="T37" fmla="*/ 188 h 343"/>
                <a:gd name="T38" fmla="*/ 0 w 214"/>
                <a:gd name="T39" fmla="*/ 194 h 343"/>
                <a:gd name="T40" fmla="*/ 0 w 214"/>
                <a:gd name="T41" fmla="*/ 197 h 343"/>
                <a:gd name="T42" fmla="*/ 0 w 214"/>
                <a:gd name="T43" fmla="*/ 210 h 343"/>
                <a:gd name="T44" fmla="*/ 1 w 214"/>
                <a:gd name="T45" fmla="*/ 215 h 343"/>
                <a:gd name="T46" fmla="*/ 3 w 214"/>
                <a:gd name="T47" fmla="*/ 227 h 343"/>
                <a:gd name="T48" fmla="*/ 6 w 214"/>
                <a:gd name="T49" fmla="*/ 240 h 343"/>
                <a:gd name="T50" fmla="*/ 11 w 214"/>
                <a:gd name="T51" fmla="*/ 253 h 343"/>
                <a:gd name="T52" fmla="*/ 17 w 214"/>
                <a:gd name="T53" fmla="*/ 266 h 343"/>
                <a:gd name="T54" fmla="*/ 24 w 214"/>
                <a:gd name="T55" fmla="*/ 278 h 343"/>
                <a:gd name="T56" fmla="*/ 33 w 214"/>
                <a:gd name="T57" fmla="*/ 289 h 343"/>
                <a:gd name="T58" fmla="*/ 42 w 214"/>
                <a:gd name="T59" fmla="*/ 300 h 343"/>
                <a:gd name="T60" fmla="*/ 52 w 214"/>
                <a:gd name="T61" fmla="*/ 309 h 343"/>
                <a:gd name="T62" fmla="*/ 68 w 214"/>
                <a:gd name="T63" fmla="*/ 320 h 343"/>
                <a:gd name="T64" fmla="*/ 76 w 214"/>
                <a:gd name="T65" fmla="*/ 325 h 343"/>
                <a:gd name="T66" fmla="*/ 88 w 214"/>
                <a:gd name="T67" fmla="*/ 331 h 343"/>
                <a:gd name="T68" fmla="*/ 92 w 214"/>
                <a:gd name="T69" fmla="*/ 332 h 343"/>
                <a:gd name="T70" fmla="*/ 102 w 214"/>
                <a:gd name="T71" fmla="*/ 336 h 343"/>
                <a:gd name="T72" fmla="*/ 114 w 214"/>
                <a:gd name="T73" fmla="*/ 339 h 343"/>
                <a:gd name="T74" fmla="*/ 119 w 214"/>
                <a:gd name="T75" fmla="*/ 340 h 343"/>
                <a:gd name="T76" fmla="*/ 130 w 214"/>
                <a:gd name="T77" fmla="*/ 342 h 343"/>
                <a:gd name="T78" fmla="*/ 140 w 214"/>
                <a:gd name="T79" fmla="*/ 342 h 343"/>
                <a:gd name="T80" fmla="*/ 143 w 214"/>
                <a:gd name="T81" fmla="*/ 343 h 343"/>
                <a:gd name="T82" fmla="*/ 153 w 214"/>
                <a:gd name="T83" fmla="*/ 342 h 343"/>
                <a:gd name="T84" fmla="*/ 163 w 214"/>
                <a:gd name="T85" fmla="*/ 341 h 343"/>
                <a:gd name="T86" fmla="*/ 168 w 214"/>
                <a:gd name="T87" fmla="*/ 341 h 343"/>
                <a:gd name="T88" fmla="*/ 181 w 214"/>
                <a:gd name="T89" fmla="*/ 338 h 343"/>
                <a:gd name="T90" fmla="*/ 186 w 214"/>
                <a:gd name="T91" fmla="*/ 337 h 343"/>
                <a:gd name="T92" fmla="*/ 198 w 214"/>
                <a:gd name="T93" fmla="*/ 333 h 343"/>
                <a:gd name="T94" fmla="*/ 208 w 214"/>
                <a:gd name="T95" fmla="*/ 328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4" h="343">
                  <a:moveTo>
                    <a:pt x="185" y="110"/>
                  </a:moveTo>
                  <a:cubicBezTo>
                    <a:pt x="181" y="112"/>
                    <a:pt x="177" y="114"/>
                    <a:pt x="173" y="116"/>
                  </a:cubicBezTo>
                  <a:cubicBezTo>
                    <a:pt x="173" y="116"/>
                    <a:pt x="173" y="116"/>
                    <a:pt x="172" y="116"/>
                  </a:cubicBezTo>
                  <a:cubicBezTo>
                    <a:pt x="169" y="117"/>
                    <a:pt x="165" y="119"/>
                    <a:pt x="160" y="120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56" y="121"/>
                    <a:pt x="152" y="122"/>
                    <a:pt x="147" y="122"/>
                  </a:cubicBezTo>
                  <a:cubicBezTo>
                    <a:pt x="147" y="122"/>
                    <a:pt x="147" y="122"/>
                    <a:pt x="146" y="123"/>
                  </a:cubicBezTo>
                  <a:cubicBezTo>
                    <a:pt x="142" y="123"/>
                    <a:pt x="137" y="123"/>
                    <a:pt x="133" y="123"/>
                  </a:cubicBezTo>
                  <a:cubicBezTo>
                    <a:pt x="129" y="123"/>
                    <a:pt x="125" y="123"/>
                    <a:pt x="122" y="123"/>
                  </a:cubicBezTo>
                  <a:cubicBezTo>
                    <a:pt x="122" y="123"/>
                    <a:pt x="122" y="123"/>
                    <a:pt x="122" y="123"/>
                  </a:cubicBezTo>
                  <a:cubicBezTo>
                    <a:pt x="118" y="122"/>
                    <a:pt x="115" y="122"/>
                    <a:pt x="111" y="121"/>
                  </a:cubicBezTo>
                  <a:cubicBezTo>
                    <a:pt x="111" y="121"/>
                    <a:pt x="111" y="121"/>
                    <a:pt x="110" y="121"/>
                  </a:cubicBezTo>
                  <a:cubicBezTo>
                    <a:pt x="107" y="120"/>
                    <a:pt x="104" y="119"/>
                    <a:pt x="100" y="118"/>
                  </a:cubicBezTo>
                  <a:cubicBezTo>
                    <a:pt x="100" y="118"/>
                    <a:pt x="100" y="118"/>
                    <a:pt x="100" y="118"/>
                  </a:cubicBezTo>
                  <a:cubicBezTo>
                    <a:pt x="97" y="117"/>
                    <a:pt x="94" y="116"/>
                    <a:pt x="91" y="115"/>
                  </a:cubicBezTo>
                  <a:cubicBezTo>
                    <a:pt x="90" y="115"/>
                    <a:pt x="90" y="115"/>
                    <a:pt x="90" y="114"/>
                  </a:cubicBezTo>
                  <a:cubicBezTo>
                    <a:pt x="87" y="113"/>
                    <a:pt x="84" y="112"/>
                    <a:pt x="81" y="110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79" y="109"/>
                    <a:pt x="77" y="108"/>
                    <a:pt x="76" y="107"/>
                  </a:cubicBezTo>
                  <a:cubicBezTo>
                    <a:pt x="74" y="106"/>
                    <a:pt x="73" y="105"/>
                    <a:pt x="71" y="104"/>
                  </a:cubicBezTo>
                  <a:cubicBezTo>
                    <a:pt x="70" y="103"/>
                    <a:pt x="68" y="102"/>
                    <a:pt x="67" y="101"/>
                  </a:cubicBezTo>
                  <a:cubicBezTo>
                    <a:pt x="66" y="100"/>
                    <a:pt x="64" y="99"/>
                    <a:pt x="63" y="98"/>
                  </a:cubicBezTo>
                  <a:cubicBezTo>
                    <a:pt x="62" y="97"/>
                    <a:pt x="60" y="95"/>
                    <a:pt x="59" y="94"/>
                  </a:cubicBezTo>
                  <a:cubicBezTo>
                    <a:pt x="58" y="93"/>
                    <a:pt x="56" y="92"/>
                    <a:pt x="55" y="91"/>
                  </a:cubicBezTo>
                  <a:cubicBezTo>
                    <a:pt x="54" y="90"/>
                    <a:pt x="53" y="88"/>
                    <a:pt x="52" y="87"/>
                  </a:cubicBezTo>
                  <a:cubicBezTo>
                    <a:pt x="51" y="86"/>
                    <a:pt x="49" y="84"/>
                    <a:pt x="48" y="83"/>
                  </a:cubicBezTo>
                  <a:cubicBezTo>
                    <a:pt x="47" y="82"/>
                    <a:pt x="46" y="80"/>
                    <a:pt x="45" y="79"/>
                  </a:cubicBezTo>
                  <a:cubicBezTo>
                    <a:pt x="44" y="78"/>
                    <a:pt x="43" y="76"/>
                    <a:pt x="42" y="75"/>
                  </a:cubicBezTo>
                  <a:cubicBezTo>
                    <a:pt x="41" y="73"/>
                    <a:pt x="40" y="72"/>
                    <a:pt x="39" y="70"/>
                  </a:cubicBezTo>
                  <a:cubicBezTo>
                    <a:pt x="38" y="69"/>
                    <a:pt x="37" y="67"/>
                    <a:pt x="37" y="66"/>
                  </a:cubicBezTo>
                  <a:cubicBezTo>
                    <a:pt x="36" y="64"/>
                    <a:pt x="35" y="62"/>
                    <a:pt x="34" y="61"/>
                  </a:cubicBezTo>
                  <a:cubicBezTo>
                    <a:pt x="34" y="59"/>
                    <a:pt x="33" y="58"/>
                    <a:pt x="32" y="56"/>
                  </a:cubicBezTo>
                  <a:cubicBezTo>
                    <a:pt x="31" y="54"/>
                    <a:pt x="31" y="53"/>
                    <a:pt x="30" y="51"/>
                  </a:cubicBezTo>
                  <a:cubicBezTo>
                    <a:pt x="30" y="49"/>
                    <a:pt x="29" y="48"/>
                    <a:pt x="28" y="46"/>
                  </a:cubicBezTo>
                  <a:cubicBezTo>
                    <a:pt x="27" y="43"/>
                    <a:pt x="27" y="40"/>
                    <a:pt x="26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2"/>
                    <a:pt x="25" y="29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18"/>
                    <a:pt x="24" y="14"/>
                  </a:cubicBezTo>
                  <a:cubicBezTo>
                    <a:pt x="24" y="13"/>
                    <a:pt x="24" y="12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8"/>
                    <a:pt x="24" y="7"/>
                  </a:cubicBezTo>
                  <a:cubicBezTo>
                    <a:pt x="24" y="7"/>
                    <a:pt x="24" y="6"/>
                    <a:pt x="24" y="6"/>
                  </a:cubicBezTo>
                  <a:cubicBezTo>
                    <a:pt x="24" y="5"/>
                    <a:pt x="24" y="5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2"/>
                    <a:pt x="24" y="1"/>
                    <a:pt x="25" y="0"/>
                  </a:cubicBezTo>
                  <a:cubicBezTo>
                    <a:pt x="22" y="17"/>
                    <a:pt x="20" y="34"/>
                    <a:pt x="18" y="51"/>
                  </a:cubicBezTo>
                  <a:cubicBezTo>
                    <a:pt x="17" y="54"/>
                    <a:pt x="17" y="57"/>
                    <a:pt x="17" y="59"/>
                  </a:cubicBezTo>
                  <a:cubicBezTo>
                    <a:pt x="11" y="99"/>
                    <a:pt x="6" y="139"/>
                    <a:pt x="1" y="178"/>
                  </a:cubicBezTo>
                  <a:cubicBezTo>
                    <a:pt x="1" y="179"/>
                    <a:pt x="1" y="181"/>
                    <a:pt x="1" y="182"/>
                  </a:cubicBezTo>
                  <a:cubicBezTo>
                    <a:pt x="1" y="182"/>
                    <a:pt x="1" y="182"/>
                    <a:pt x="1" y="182"/>
                  </a:cubicBezTo>
                  <a:cubicBezTo>
                    <a:pt x="1" y="183"/>
                    <a:pt x="0" y="183"/>
                    <a:pt x="0" y="183"/>
                  </a:cubicBezTo>
                  <a:cubicBezTo>
                    <a:pt x="0" y="183"/>
                    <a:pt x="0" y="183"/>
                    <a:pt x="0" y="184"/>
                  </a:cubicBezTo>
                  <a:cubicBezTo>
                    <a:pt x="0" y="184"/>
                    <a:pt x="0" y="185"/>
                    <a:pt x="0" y="185"/>
                  </a:cubicBezTo>
                  <a:cubicBezTo>
                    <a:pt x="0" y="186"/>
                    <a:pt x="0" y="186"/>
                    <a:pt x="0" y="187"/>
                  </a:cubicBezTo>
                  <a:cubicBezTo>
                    <a:pt x="0" y="187"/>
                    <a:pt x="0" y="187"/>
                    <a:pt x="0" y="18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188"/>
                    <a:pt x="0" y="189"/>
                    <a:pt x="0" y="189"/>
                  </a:cubicBezTo>
                  <a:cubicBezTo>
                    <a:pt x="0" y="190"/>
                    <a:pt x="0" y="191"/>
                    <a:pt x="0" y="193"/>
                  </a:cubicBezTo>
                  <a:cubicBezTo>
                    <a:pt x="0" y="193"/>
                    <a:pt x="0" y="193"/>
                    <a:pt x="0" y="194"/>
                  </a:cubicBezTo>
                  <a:cubicBezTo>
                    <a:pt x="0" y="194"/>
                    <a:pt x="0" y="195"/>
                    <a:pt x="0" y="195"/>
                  </a:cubicBezTo>
                  <a:cubicBezTo>
                    <a:pt x="0" y="195"/>
                    <a:pt x="0" y="196"/>
                    <a:pt x="0" y="196"/>
                  </a:cubicBezTo>
                  <a:cubicBezTo>
                    <a:pt x="0" y="196"/>
                    <a:pt x="0" y="197"/>
                    <a:pt x="0" y="197"/>
                  </a:cubicBezTo>
                  <a:cubicBezTo>
                    <a:pt x="0" y="199"/>
                    <a:pt x="0" y="200"/>
                    <a:pt x="0" y="202"/>
                  </a:cubicBezTo>
                  <a:cubicBezTo>
                    <a:pt x="0" y="203"/>
                    <a:pt x="0" y="205"/>
                    <a:pt x="0" y="206"/>
                  </a:cubicBezTo>
                  <a:cubicBezTo>
                    <a:pt x="0" y="207"/>
                    <a:pt x="0" y="209"/>
                    <a:pt x="0" y="210"/>
                  </a:cubicBezTo>
                  <a:cubicBezTo>
                    <a:pt x="0" y="211"/>
                    <a:pt x="0" y="211"/>
                    <a:pt x="1" y="212"/>
                  </a:cubicBezTo>
                  <a:cubicBezTo>
                    <a:pt x="1" y="212"/>
                    <a:pt x="1" y="212"/>
                    <a:pt x="1" y="212"/>
                  </a:cubicBezTo>
                  <a:cubicBezTo>
                    <a:pt x="1" y="213"/>
                    <a:pt x="1" y="214"/>
                    <a:pt x="1" y="215"/>
                  </a:cubicBezTo>
                  <a:cubicBezTo>
                    <a:pt x="1" y="217"/>
                    <a:pt x="1" y="219"/>
                    <a:pt x="2" y="221"/>
                  </a:cubicBezTo>
                  <a:cubicBezTo>
                    <a:pt x="2" y="223"/>
                    <a:pt x="2" y="224"/>
                    <a:pt x="3" y="226"/>
                  </a:cubicBezTo>
                  <a:cubicBezTo>
                    <a:pt x="3" y="226"/>
                    <a:pt x="3" y="226"/>
                    <a:pt x="3" y="227"/>
                  </a:cubicBezTo>
                  <a:cubicBezTo>
                    <a:pt x="3" y="227"/>
                    <a:pt x="3" y="227"/>
                    <a:pt x="3" y="227"/>
                  </a:cubicBezTo>
                  <a:cubicBezTo>
                    <a:pt x="3" y="229"/>
                    <a:pt x="4" y="232"/>
                    <a:pt x="4" y="234"/>
                  </a:cubicBezTo>
                  <a:cubicBezTo>
                    <a:pt x="5" y="236"/>
                    <a:pt x="6" y="238"/>
                    <a:pt x="6" y="240"/>
                  </a:cubicBezTo>
                  <a:cubicBezTo>
                    <a:pt x="6" y="240"/>
                    <a:pt x="6" y="240"/>
                    <a:pt x="6" y="240"/>
                  </a:cubicBezTo>
                  <a:cubicBezTo>
                    <a:pt x="7" y="242"/>
                    <a:pt x="8" y="244"/>
                    <a:pt x="9" y="246"/>
                  </a:cubicBezTo>
                  <a:cubicBezTo>
                    <a:pt x="9" y="249"/>
                    <a:pt x="10" y="251"/>
                    <a:pt x="11" y="253"/>
                  </a:cubicBezTo>
                  <a:cubicBezTo>
                    <a:pt x="11" y="253"/>
                    <a:pt x="11" y="253"/>
                    <a:pt x="11" y="254"/>
                  </a:cubicBezTo>
                  <a:cubicBezTo>
                    <a:pt x="12" y="256"/>
                    <a:pt x="13" y="258"/>
                    <a:pt x="14" y="260"/>
                  </a:cubicBezTo>
                  <a:cubicBezTo>
                    <a:pt x="15" y="262"/>
                    <a:pt x="16" y="264"/>
                    <a:pt x="17" y="266"/>
                  </a:cubicBezTo>
                  <a:cubicBezTo>
                    <a:pt x="17" y="266"/>
                    <a:pt x="17" y="266"/>
                    <a:pt x="17" y="266"/>
                  </a:cubicBezTo>
                  <a:cubicBezTo>
                    <a:pt x="18" y="268"/>
                    <a:pt x="19" y="270"/>
                    <a:pt x="21" y="272"/>
                  </a:cubicBezTo>
                  <a:cubicBezTo>
                    <a:pt x="22" y="274"/>
                    <a:pt x="23" y="276"/>
                    <a:pt x="24" y="278"/>
                  </a:cubicBezTo>
                  <a:cubicBezTo>
                    <a:pt x="26" y="280"/>
                    <a:pt x="27" y="282"/>
                    <a:pt x="28" y="283"/>
                  </a:cubicBezTo>
                  <a:cubicBezTo>
                    <a:pt x="30" y="285"/>
                    <a:pt x="31" y="287"/>
                    <a:pt x="32" y="289"/>
                  </a:cubicBezTo>
                  <a:cubicBezTo>
                    <a:pt x="32" y="289"/>
                    <a:pt x="33" y="289"/>
                    <a:pt x="33" y="289"/>
                  </a:cubicBezTo>
                  <a:cubicBezTo>
                    <a:pt x="34" y="291"/>
                    <a:pt x="36" y="292"/>
                    <a:pt x="37" y="294"/>
                  </a:cubicBezTo>
                  <a:cubicBezTo>
                    <a:pt x="39" y="296"/>
                    <a:pt x="40" y="298"/>
                    <a:pt x="42" y="299"/>
                  </a:cubicBezTo>
                  <a:cubicBezTo>
                    <a:pt x="42" y="299"/>
                    <a:pt x="42" y="300"/>
                    <a:pt x="42" y="300"/>
                  </a:cubicBezTo>
                  <a:cubicBezTo>
                    <a:pt x="44" y="301"/>
                    <a:pt x="45" y="302"/>
                    <a:pt x="47" y="304"/>
                  </a:cubicBezTo>
                  <a:cubicBezTo>
                    <a:pt x="48" y="305"/>
                    <a:pt x="50" y="307"/>
                    <a:pt x="52" y="308"/>
                  </a:cubicBezTo>
                  <a:cubicBezTo>
                    <a:pt x="52" y="309"/>
                    <a:pt x="52" y="309"/>
                    <a:pt x="52" y="309"/>
                  </a:cubicBezTo>
                  <a:cubicBezTo>
                    <a:pt x="54" y="310"/>
                    <a:pt x="56" y="311"/>
                    <a:pt x="57" y="313"/>
                  </a:cubicBezTo>
                  <a:cubicBezTo>
                    <a:pt x="59" y="314"/>
                    <a:pt x="61" y="316"/>
                    <a:pt x="63" y="317"/>
                  </a:cubicBezTo>
                  <a:cubicBezTo>
                    <a:pt x="65" y="318"/>
                    <a:pt x="67" y="319"/>
                    <a:pt x="68" y="320"/>
                  </a:cubicBezTo>
                  <a:cubicBezTo>
                    <a:pt x="70" y="322"/>
                    <a:pt x="72" y="323"/>
                    <a:pt x="75" y="324"/>
                  </a:cubicBezTo>
                  <a:cubicBezTo>
                    <a:pt x="75" y="324"/>
                    <a:pt x="75" y="324"/>
                    <a:pt x="75" y="325"/>
                  </a:cubicBezTo>
                  <a:cubicBezTo>
                    <a:pt x="76" y="325"/>
                    <a:pt x="76" y="325"/>
                    <a:pt x="76" y="325"/>
                  </a:cubicBezTo>
                  <a:cubicBezTo>
                    <a:pt x="77" y="326"/>
                    <a:pt x="79" y="326"/>
                    <a:pt x="80" y="327"/>
                  </a:cubicBezTo>
                  <a:cubicBezTo>
                    <a:pt x="82" y="328"/>
                    <a:pt x="84" y="329"/>
                    <a:pt x="86" y="330"/>
                  </a:cubicBezTo>
                  <a:cubicBezTo>
                    <a:pt x="87" y="330"/>
                    <a:pt x="87" y="330"/>
                    <a:pt x="88" y="331"/>
                  </a:cubicBezTo>
                  <a:cubicBezTo>
                    <a:pt x="88" y="331"/>
                    <a:pt x="88" y="331"/>
                    <a:pt x="88" y="331"/>
                  </a:cubicBezTo>
                  <a:cubicBezTo>
                    <a:pt x="89" y="331"/>
                    <a:pt x="89" y="331"/>
                    <a:pt x="89" y="331"/>
                  </a:cubicBezTo>
                  <a:cubicBezTo>
                    <a:pt x="90" y="332"/>
                    <a:pt x="91" y="332"/>
                    <a:pt x="92" y="332"/>
                  </a:cubicBezTo>
                  <a:cubicBezTo>
                    <a:pt x="94" y="333"/>
                    <a:pt x="96" y="334"/>
                    <a:pt x="98" y="335"/>
                  </a:cubicBezTo>
                  <a:cubicBezTo>
                    <a:pt x="99" y="335"/>
                    <a:pt x="100" y="335"/>
                    <a:pt x="101" y="336"/>
                  </a:cubicBezTo>
                  <a:cubicBezTo>
                    <a:pt x="101" y="336"/>
                    <a:pt x="102" y="336"/>
                    <a:pt x="102" y="336"/>
                  </a:cubicBezTo>
                  <a:cubicBezTo>
                    <a:pt x="102" y="336"/>
                    <a:pt x="103" y="336"/>
                    <a:pt x="103" y="336"/>
                  </a:cubicBezTo>
                  <a:cubicBezTo>
                    <a:pt x="105" y="337"/>
                    <a:pt x="107" y="337"/>
                    <a:pt x="108" y="338"/>
                  </a:cubicBezTo>
                  <a:cubicBezTo>
                    <a:pt x="110" y="338"/>
                    <a:pt x="112" y="339"/>
                    <a:pt x="114" y="339"/>
                  </a:cubicBezTo>
                  <a:cubicBezTo>
                    <a:pt x="114" y="339"/>
                    <a:pt x="115" y="339"/>
                    <a:pt x="115" y="339"/>
                  </a:cubicBezTo>
                  <a:cubicBezTo>
                    <a:pt x="115" y="339"/>
                    <a:pt x="116" y="340"/>
                    <a:pt x="116" y="340"/>
                  </a:cubicBezTo>
                  <a:cubicBezTo>
                    <a:pt x="117" y="340"/>
                    <a:pt x="118" y="340"/>
                    <a:pt x="119" y="340"/>
                  </a:cubicBezTo>
                  <a:cubicBezTo>
                    <a:pt x="121" y="340"/>
                    <a:pt x="122" y="341"/>
                    <a:pt x="124" y="341"/>
                  </a:cubicBezTo>
                  <a:cubicBezTo>
                    <a:pt x="126" y="341"/>
                    <a:pt x="127" y="342"/>
                    <a:pt x="129" y="342"/>
                  </a:cubicBezTo>
                  <a:cubicBezTo>
                    <a:pt x="129" y="342"/>
                    <a:pt x="129" y="342"/>
                    <a:pt x="130" y="342"/>
                  </a:cubicBezTo>
                  <a:cubicBezTo>
                    <a:pt x="130" y="342"/>
                    <a:pt x="130" y="342"/>
                    <a:pt x="130" y="342"/>
                  </a:cubicBezTo>
                  <a:cubicBezTo>
                    <a:pt x="132" y="342"/>
                    <a:pt x="133" y="342"/>
                    <a:pt x="134" y="342"/>
                  </a:cubicBezTo>
                  <a:cubicBezTo>
                    <a:pt x="136" y="342"/>
                    <a:pt x="138" y="342"/>
                    <a:pt x="140" y="342"/>
                  </a:cubicBezTo>
                  <a:cubicBezTo>
                    <a:pt x="140" y="342"/>
                    <a:pt x="141" y="342"/>
                    <a:pt x="141" y="342"/>
                  </a:cubicBezTo>
                  <a:cubicBezTo>
                    <a:pt x="141" y="343"/>
                    <a:pt x="142" y="343"/>
                    <a:pt x="142" y="343"/>
                  </a:cubicBezTo>
                  <a:cubicBezTo>
                    <a:pt x="143" y="343"/>
                    <a:pt x="143" y="343"/>
                    <a:pt x="143" y="343"/>
                  </a:cubicBezTo>
                  <a:cubicBezTo>
                    <a:pt x="144" y="343"/>
                    <a:pt x="144" y="343"/>
                    <a:pt x="145" y="343"/>
                  </a:cubicBezTo>
                  <a:cubicBezTo>
                    <a:pt x="146" y="343"/>
                    <a:pt x="147" y="343"/>
                    <a:pt x="149" y="343"/>
                  </a:cubicBezTo>
                  <a:cubicBezTo>
                    <a:pt x="150" y="342"/>
                    <a:pt x="152" y="342"/>
                    <a:pt x="153" y="342"/>
                  </a:cubicBezTo>
                  <a:cubicBezTo>
                    <a:pt x="155" y="342"/>
                    <a:pt x="156" y="342"/>
                    <a:pt x="157" y="342"/>
                  </a:cubicBezTo>
                  <a:cubicBezTo>
                    <a:pt x="159" y="342"/>
                    <a:pt x="160" y="342"/>
                    <a:pt x="162" y="342"/>
                  </a:cubicBezTo>
                  <a:cubicBezTo>
                    <a:pt x="162" y="342"/>
                    <a:pt x="162" y="342"/>
                    <a:pt x="163" y="341"/>
                  </a:cubicBezTo>
                  <a:cubicBezTo>
                    <a:pt x="163" y="341"/>
                    <a:pt x="163" y="341"/>
                    <a:pt x="163" y="341"/>
                  </a:cubicBezTo>
                  <a:cubicBezTo>
                    <a:pt x="163" y="341"/>
                    <a:pt x="164" y="341"/>
                    <a:pt x="164" y="341"/>
                  </a:cubicBezTo>
                  <a:cubicBezTo>
                    <a:pt x="165" y="341"/>
                    <a:pt x="167" y="341"/>
                    <a:pt x="168" y="341"/>
                  </a:cubicBezTo>
                  <a:cubicBezTo>
                    <a:pt x="170" y="340"/>
                    <a:pt x="172" y="340"/>
                    <a:pt x="174" y="340"/>
                  </a:cubicBezTo>
                  <a:cubicBezTo>
                    <a:pt x="176" y="339"/>
                    <a:pt x="178" y="339"/>
                    <a:pt x="180" y="338"/>
                  </a:cubicBezTo>
                  <a:cubicBezTo>
                    <a:pt x="180" y="338"/>
                    <a:pt x="181" y="338"/>
                    <a:pt x="181" y="338"/>
                  </a:cubicBezTo>
                  <a:cubicBezTo>
                    <a:pt x="181" y="338"/>
                    <a:pt x="181" y="338"/>
                    <a:pt x="181" y="338"/>
                  </a:cubicBezTo>
                  <a:cubicBezTo>
                    <a:pt x="181" y="338"/>
                    <a:pt x="181" y="338"/>
                    <a:pt x="182" y="338"/>
                  </a:cubicBezTo>
                  <a:cubicBezTo>
                    <a:pt x="183" y="338"/>
                    <a:pt x="185" y="337"/>
                    <a:pt x="186" y="337"/>
                  </a:cubicBezTo>
                  <a:cubicBezTo>
                    <a:pt x="189" y="336"/>
                    <a:pt x="191" y="335"/>
                    <a:pt x="194" y="334"/>
                  </a:cubicBezTo>
                  <a:cubicBezTo>
                    <a:pt x="195" y="334"/>
                    <a:pt x="196" y="333"/>
                    <a:pt x="197" y="333"/>
                  </a:cubicBezTo>
                  <a:cubicBezTo>
                    <a:pt x="198" y="333"/>
                    <a:pt x="198" y="333"/>
                    <a:pt x="198" y="333"/>
                  </a:cubicBezTo>
                  <a:cubicBezTo>
                    <a:pt x="198" y="332"/>
                    <a:pt x="199" y="332"/>
                    <a:pt x="199" y="332"/>
                  </a:cubicBezTo>
                  <a:cubicBezTo>
                    <a:pt x="199" y="332"/>
                    <a:pt x="200" y="332"/>
                    <a:pt x="201" y="332"/>
                  </a:cubicBezTo>
                  <a:cubicBezTo>
                    <a:pt x="203" y="331"/>
                    <a:pt x="205" y="330"/>
                    <a:pt x="208" y="328"/>
                  </a:cubicBezTo>
                  <a:cubicBezTo>
                    <a:pt x="210" y="327"/>
                    <a:pt x="212" y="326"/>
                    <a:pt x="214" y="325"/>
                  </a:cubicBezTo>
                  <a:lnTo>
                    <a:pt x="185" y="11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6092131" y="4870417"/>
              <a:ext cx="61998" cy="998848"/>
            </a:xfrm>
            <a:custGeom>
              <a:avLst/>
              <a:gdLst>
                <a:gd name="T0" fmla="*/ 0 w 81"/>
                <a:gd name="T1" fmla="*/ 0 h 1305"/>
                <a:gd name="T2" fmla="*/ 0 w 81"/>
                <a:gd name="T3" fmla="*/ 33 h 1305"/>
                <a:gd name="T4" fmla="*/ 0 w 81"/>
                <a:gd name="T5" fmla="*/ 59 h 1305"/>
                <a:gd name="T6" fmla="*/ 0 w 81"/>
                <a:gd name="T7" fmla="*/ 622 h 1305"/>
                <a:gd name="T8" fmla="*/ 81 w 81"/>
                <a:gd name="T9" fmla="*/ 1305 h 1305"/>
                <a:gd name="T10" fmla="*/ 81 w 81"/>
                <a:gd name="T11" fmla="*/ 558 h 1305"/>
                <a:gd name="T12" fmla="*/ 81 w 81"/>
                <a:gd name="T13" fmla="*/ 522 h 1305"/>
                <a:gd name="T14" fmla="*/ 81 w 81"/>
                <a:gd name="T15" fmla="*/ 480 h 1305"/>
                <a:gd name="T16" fmla="*/ 0 w 81"/>
                <a:gd name="T17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1305">
                  <a:moveTo>
                    <a:pt x="0" y="0"/>
                  </a:moveTo>
                  <a:lnTo>
                    <a:pt x="0" y="33"/>
                  </a:lnTo>
                  <a:lnTo>
                    <a:pt x="0" y="59"/>
                  </a:lnTo>
                  <a:lnTo>
                    <a:pt x="0" y="622"/>
                  </a:lnTo>
                  <a:lnTo>
                    <a:pt x="81" y="1305"/>
                  </a:lnTo>
                  <a:lnTo>
                    <a:pt x="81" y="558"/>
                  </a:lnTo>
                  <a:lnTo>
                    <a:pt x="81" y="522"/>
                  </a:lnTo>
                  <a:lnTo>
                    <a:pt x="81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5766070" y="4596403"/>
              <a:ext cx="388058" cy="476844"/>
            </a:xfrm>
            <a:custGeom>
              <a:avLst/>
              <a:gdLst>
                <a:gd name="T0" fmla="*/ 176 w 214"/>
                <a:gd name="T1" fmla="*/ 29 h 263"/>
                <a:gd name="T2" fmla="*/ 167 w 214"/>
                <a:gd name="T3" fmla="*/ 21 h 263"/>
                <a:gd name="T4" fmla="*/ 160 w 214"/>
                <a:gd name="T5" fmla="*/ 16 h 263"/>
                <a:gd name="T6" fmla="*/ 156 w 214"/>
                <a:gd name="T7" fmla="*/ 13 h 263"/>
                <a:gd name="T8" fmla="*/ 150 w 214"/>
                <a:gd name="T9" fmla="*/ 10 h 263"/>
                <a:gd name="T10" fmla="*/ 143 w 214"/>
                <a:gd name="T11" fmla="*/ 7 h 263"/>
                <a:gd name="T12" fmla="*/ 138 w 214"/>
                <a:gd name="T13" fmla="*/ 5 h 263"/>
                <a:gd name="T14" fmla="*/ 137 w 214"/>
                <a:gd name="T15" fmla="*/ 5 h 263"/>
                <a:gd name="T16" fmla="*/ 132 w 214"/>
                <a:gd name="T17" fmla="*/ 3 h 263"/>
                <a:gd name="T18" fmla="*/ 126 w 214"/>
                <a:gd name="T19" fmla="*/ 2 h 263"/>
                <a:gd name="T20" fmla="*/ 124 w 214"/>
                <a:gd name="T21" fmla="*/ 2 h 263"/>
                <a:gd name="T22" fmla="*/ 123 w 214"/>
                <a:gd name="T23" fmla="*/ 1 h 263"/>
                <a:gd name="T24" fmla="*/ 116 w 214"/>
                <a:gd name="T25" fmla="*/ 1 h 263"/>
                <a:gd name="T26" fmla="*/ 112 w 214"/>
                <a:gd name="T27" fmla="*/ 1 h 263"/>
                <a:gd name="T28" fmla="*/ 111 w 214"/>
                <a:gd name="T29" fmla="*/ 0 h 263"/>
                <a:gd name="T30" fmla="*/ 107 w 214"/>
                <a:gd name="T31" fmla="*/ 1 h 263"/>
                <a:gd name="T32" fmla="*/ 102 w 214"/>
                <a:gd name="T33" fmla="*/ 1 h 263"/>
                <a:gd name="T34" fmla="*/ 101 w 214"/>
                <a:gd name="T35" fmla="*/ 1 h 263"/>
                <a:gd name="T36" fmla="*/ 95 w 214"/>
                <a:gd name="T37" fmla="*/ 2 h 263"/>
                <a:gd name="T38" fmla="*/ 92 w 214"/>
                <a:gd name="T39" fmla="*/ 2 h 263"/>
                <a:gd name="T40" fmla="*/ 87 w 214"/>
                <a:gd name="T41" fmla="*/ 3 h 263"/>
                <a:gd name="T42" fmla="*/ 84 w 214"/>
                <a:gd name="T43" fmla="*/ 4 h 263"/>
                <a:gd name="T44" fmla="*/ 82 w 214"/>
                <a:gd name="T45" fmla="*/ 5 h 263"/>
                <a:gd name="T46" fmla="*/ 74 w 214"/>
                <a:gd name="T47" fmla="*/ 8 h 263"/>
                <a:gd name="T48" fmla="*/ 60 w 214"/>
                <a:gd name="T49" fmla="*/ 15 h 263"/>
                <a:gd name="T50" fmla="*/ 48 w 214"/>
                <a:gd name="T51" fmla="*/ 24 h 263"/>
                <a:gd name="T52" fmla="*/ 47 w 214"/>
                <a:gd name="T53" fmla="*/ 25 h 263"/>
                <a:gd name="T54" fmla="*/ 38 w 214"/>
                <a:gd name="T55" fmla="*/ 35 h 263"/>
                <a:gd name="T56" fmla="*/ 29 w 214"/>
                <a:gd name="T57" fmla="*/ 48 h 263"/>
                <a:gd name="T58" fmla="*/ 26 w 214"/>
                <a:gd name="T59" fmla="*/ 55 h 263"/>
                <a:gd name="T60" fmla="*/ 25 w 214"/>
                <a:gd name="T61" fmla="*/ 57 h 263"/>
                <a:gd name="T62" fmla="*/ 21 w 214"/>
                <a:gd name="T63" fmla="*/ 71 h 263"/>
                <a:gd name="T64" fmla="*/ 0 w 214"/>
                <a:gd name="T65" fmla="*/ 263 h 263"/>
                <a:gd name="T66" fmla="*/ 4 w 214"/>
                <a:gd name="T67" fmla="*/ 244 h 263"/>
                <a:gd name="T68" fmla="*/ 10 w 214"/>
                <a:gd name="T69" fmla="*/ 226 h 263"/>
                <a:gd name="T70" fmla="*/ 18 w 214"/>
                <a:gd name="T71" fmla="*/ 212 h 263"/>
                <a:gd name="T72" fmla="*/ 29 w 214"/>
                <a:gd name="T73" fmla="*/ 196 h 263"/>
                <a:gd name="T74" fmla="*/ 41 w 214"/>
                <a:gd name="T75" fmla="*/ 185 h 263"/>
                <a:gd name="T76" fmla="*/ 55 w 214"/>
                <a:gd name="T77" fmla="*/ 174 h 263"/>
                <a:gd name="T78" fmla="*/ 71 w 214"/>
                <a:gd name="T79" fmla="*/ 165 h 263"/>
                <a:gd name="T80" fmla="*/ 87 w 214"/>
                <a:gd name="T81" fmla="*/ 159 h 263"/>
                <a:gd name="T82" fmla="*/ 98 w 214"/>
                <a:gd name="T83" fmla="*/ 156 h 263"/>
                <a:gd name="T84" fmla="*/ 110 w 214"/>
                <a:gd name="T85" fmla="*/ 154 h 263"/>
                <a:gd name="T86" fmla="*/ 122 w 214"/>
                <a:gd name="T87" fmla="*/ 154 h 263"/>
                <a:gd name="T88" fmla="*/ 132 w 214"/>
                <a:gd name="T89" fmla="*/ 154 h 263"/>
                <a:gd name="T90" fmla="*/ 141 w 214"/>
                <a:gd name="T91" fmla="*/ 156 h 263"/>
                <a:gd name="T92" fmla="*/ 159 w 214"/>
                <a:gd name="T93" fmla="*/ 160 h 263"/>
                <a:gd name="T94" fmla="*/ 191 w 214"/>
                <a:gd name="T95" fmla="*/ 176 h 263"/>
                <a:gd name="T96" fmla="*/ 204 w 214"/>
                <a:gd name="T97" fmla="*/ 186 h 263"/>
                <a:gd name="T98" fmla="*/ 214 w 214"/>
                <a:gd name="T99" fmla="*/ 19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4" h="263">
                  <a:moveTo>
                    <a:pt x="180" y="34"/>
                  </a:moveTo>
                  <a:cubicBezTo>
                    <a:pt x="178" y="32"/>
                    <a:pt x="177" y="31"/>
                    <a:pt x="176" y="29"/>
                  </a:cubicBezTo>
                  <a:cubicBezTo>
                    <a:pt x="174" y="28"/>
                    <a:pt x="173" y="26"/>
                    <a:pt x="171" y="25"/>
                  </a:cubicBezTo>
                  <a:cubicBezTo>
                    <a:pt x="170" y="23"/>
                    <a:pt x="168" y="22"/>
                    <a:pt x="167" y="21"/>
                  </a:cubicBezTo>
                  <a:cubicBezTo>
                    <a:pt x="165" y="20"/>
                    <a:pt x="164" y="18"/>
                    <a:pt x="162" y="17"/>
                  </a:cubicBezTo>
                  <a:cubicBezTo>
                    <a:pt x="161" y="17"/>
                    <a:pt x="161" y="16"/>
                    <a:pt x="160" y="16"/>
                  </a:cubicBezTo>
                  <a:cubicBezTo>
                    <a:pt x="159" y="15"/>
                    <a:pt x="159" y="15"/>
                    <a:pt x="158" y="14"/>
                  </a:cubicBezTo>
                  <a:cubicBezTo>
                    <a:pt x="157" y="14"/>
                    <a:pt x="157" y="14"/>
                    <a:pt x="156" y="13"/>
                  </a:cubicBezTo>
                  <a:cubicBezTo>
                    <a:pt x="155" y="13"/>
                    <a:pt x="155" y="12"/>
                    <a:pt x="154" y="12"/>
                  </a:cubicBezTo>
                  <a:cubicBezTo>
                    <a:pt x="153" y="11"/>
                    <a:pt x="151" y="11"/>
                    <a:pt x="150" y="10"/>
                  </a:cubicBezTo>
                  <a:cubicBezTo>
                    <a:pt x="149" y="10"/>
                    <a:pt x="148" y="9"/>
                    <a:pt x="147" y="8"/>
                  </a:cubicBezTo>
                  <a:cubicBezTo>
                    <a:pt x="145" y="8"/>
                    <a:pt x="144" y="7"/>
                    <a:pt x="143" y="7"/>
                  </a:cubicBezTo>
                  <a:cubicBezTo>
                    <a:pt x="142" y="6"/>
                    <a:pt x="140" y="6"/>
                    <a:pt x="139" y="5"/>
                  </a:cubicBezTo>
                  <a:cubicBezTo>
                    <a:pt x="139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7" y="5"/>
                    <a:pt x="137" y="5"/>
                  </a:cubicBezTo>
                  <a:cubicBezTo>
                    <a:pt x="137" y="5"/>
                    <a:pt x="136" y="5"/>
                    <a:pt x="136" y="4"/>
                  </a:cubicBezTo>
                  <a:cubicBezTo>
                    <a:pt x="135" y="4"/>
                    <a:pt x="134" y="4"/>
                    <a:pt x="132" y="3"/>
                  </a:cubicBezTo>
                  <a:cubicBezTo>
                    <a:pt x="131" y="3"/>
                    <a:pt x="130" y="3"/>
                    <a:pt x="129" y="3"/>
                  </a:cubicBezTo>
                  <a:cubicBezTo>
                    <a:pt x="128" y="2"/>
                    <a:pt x="127" y="2"/>
                    <a:pt x="126" y="2"/>
                  </a:cubicBezTo>
                  <a:cubicBezTo>
                    <a:pt x="125" y="2"/>
                    <a:pt x="125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3" y="2"/>
                    <a:pt x="123" y="1"/>
                    <a:pt x="123" y="1"/>
                  </a:cubicBezTo>
                  <a:cubicBezTo>
                    <a:pt x="122" y="1"/>
                    <a:pt x="120" y="1"/>
                    <a:pt x="119" y="1"/>
                  </a:cubicBezTo>
                  <a:cubicBezTo>
                    <a:pt x="118" y="1"/>
                    <a:pt x="117" y="1"/>
                    <a:pt x="116" y="1"/>
                  </a:cubicBezTo>
                  <a:cubicBezTo>
                    <a:pt x="115" y="1"/>
                    <a:pt x="114" y="1"/>
                    <a:pt x="113" y="1"/>
                  </a:cubicBezTo>
                  <a:cubicBezTo>
                    <a:pt x="113" y="1"/>
                    <a:pt x="112" y="1"/>
                    <a:pt x="112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1" y="1"/>
                    <a:pt x="111" y="1"/>
                    <a:pt x="111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9" y="0"/>
                    <a:pt x="108" y="1"/>
                    <a:pt x="107" y="1"/>
                  </a:cubicBezTo>
                  <a:cubicBezTo>
                    <a:pt x="106" y="1"/>
                    <a:pt x="105" y="1"/>
                    <a:pt x="104" y="1"/>
                  </a:cubicBezTo>
                  <a:cubicBezTo>
                    <a:pt x="103" y="1"/>
                    <a:pt x="102" y="1"/>
                    <a:pt x="102" y="1"/>
                  </a:cubicBezTo>
                  <a:cubicBezTo>
                    <a:pt x="101" y="1"/>
                    <a:pt x="101" y="1"/>
                    <a:pt x="101" y="1"/>
                  </a:cubicBezTo>
                  <a:cubicBezTo>
                    <a:pt x="101" y="1"/>
                    <a:pt x="101" y="1"/>
                    <a:pt x="101" y="1"/>
                  </a:cubicBezTo>
                  <a:cubicBezTo>
                    <a:pt x="100" y="1"/>
                    <a:pt x="100" y="1"/>
                    <a:pt x="99" y="1"/>
                  </a:cubicBezTo>
                  <a:cubicBezTo>
                    <a:pt x="98" y="1"/>
                    <a:pt x="96" y="1"/>
                    <a:pt x="95" y="2"/>
                  </a:cubicBezTo>
                  <a:cubicBezTo>
                    <a:pt x="94" y="2"/>
                    <a:pt x="94" y="2"/>
                    <a:pt x="93" y="2"/>
                  </a:cubicBezTo>
                  <a:cubicBezTo>
                    <a:pt x="93" y="2"/>
                    <a:pt x="92" y="2"/>
                    <a:pt x="92" y="2"/>
                  </a:cubicBezTo>
                  <a:cubicBezTo>
                    <a:pt x="92" y="2"/>
                    <a:pt x="91" y="2"/>
                    <a:pt x="91" y="2"/>
                  </a:cubicBezTo>
                  <a:cubicBezTo>
                    <a:pt x="90" y="3"/>
                    <a:pt x="88" y="3"/>
                    <a:pt x="87" y="3"/>
                  </a:cubicBezTo>
                  <a:cubicBezTo>
                    <a:pt x="86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4"/>
                  </a:cubicBezTo>
                  <a:cubicBezTo>
                    <a:pt x="83" y="4"/>
                    <a:pt x="83" y="5"/>
                    <a:pt x="82" y="5"/>
                  </a:cubicBezTo>
                  <a:cubicBezTo>
                    <a:pt x="80" y="5"/>
                    <a:pt x="78" y="6"/>
                    <a:pt x="76" y="7"/>
                  </a:cubicBezTo>
                  <a:cubicBezTo>
                    <a:pt x="75" y="7"/>
                    <a:pt x="75" y="8"/>
                    <a:pt x="74" y="8"/>
                  </a:cubicBezTo>
                  <a:cubicBezTo>
                    <a:pt x="71" y="9"/>
                    <a:pt x="67" y="11"/>
                    <a:pt x="64" y="13"/>
                  </a:cubicBezTo>
                  <a:cubicBezTo>
                    <a:pt x="63" y="14"/>
                    <a:pt x="62" y="14"/>
                    <a:pt x="60" y="15"/>
                  </a:cubicBezTo>
                  <a:cubicBezTo>
                    <a:pt x="60" y="15"/>
                    <a:pt x="59" y="16"/>
                    <a:pt x="59" y="16"/>
                  </a:cubicBezTo>
                  <a:cubicBezTo>
                    <a:pt x="55" y="18"/>
                    <a:pt x="52" y="21"/>
                    <a:pt x="48" y="24"/>
                  </a:cubicBezTo>
                  <a:cubicBezTo>
                    <a:pt x="48" y="24"/>
                    <a:pt x="48" y="24"/>
                    <a:pt x="48" y="24"/>
                  </a:cubicBezTo>
                  <a:cubicBezTo>
                    <a:pt x="48" y="25"/>
                    <a:pt x="47" y="25"/>
                    <a:pt x="47" y="25"/>
                  </a:cubicBezTo>
                  <a:cubicBezTo>
                    <a:pt x="44" y="28"/>
                    <a:pt x="42" y="31"/>
                    <a:pt x="39" y="34"/>
                  </a:cubicBezTo>
                  <a:cubicBezTo>
                    <a:pt x="39" y="34"/>
                    <a:pt x="38" y="35"/>
                    <a:pt x="38" y="35"/>
                  </a:cubicBezTo>
                  <a:cubicBezTo>
                    <a:pt x="37" y="37"/>
                    <a:pt x="36" y="38"/>
                    <a:pt x="35" y="39"/>
                  </a:cubicBezTo>
                  <a:cubicBezTo>
                    <a:pt x="33" y="42"/>
                    <a:pt x="31" y="45"/>
                    <a:pt x="29" y="48"/>
                  </a:cubicBezTo>
                  <a:cubicBezTo>
                    <a:pt x="29" y="49"/>
                    <a:pt x="28" y="50"/>
                    <a:pt x="28" y="50"/>
                  </a:cubicBezTo>
                  <a:cubicBezTo>
                    <a:pt x="27" y="52"/>
                    <a:pt x="27" y="54"/>
                    <a:pt x="26" y="55"/>
                  </a:cubicBezTo>
                  <a:cubicBezTo>
                    <a:pt x="26" y="56"/>
                    <a:pt x="25" y="56"/>
                    <a:pt x="25" y="56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4" y="61"/>
                    <a:pt x="22" y="64"/>
                    <a:pt x="21" y="68"/>
                  </a:cubicBezTo>
                  <a:cubicBezTo>
                    <a:pt x="21" y="69"/>
                    <a:pt x="21" y="70"/>
                    <a:pt x="21" y="71"/>
                  </a:cubicBezTo>
                  <a:cubicBezTo>
                    <a:pt x="20" y="75"/>
                    <a:pt x="19" y="79"/>
                    <a:pt x="18" y="8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1" y="258"/>
                    <a:pt x="2" y="252"/>
                    <a:pt x="3" y="247"/>
                  </a:cubicBezTo>
                  <a:cubicBezTo>
                    <a:pt x="4" y="246"/>
                    <a:pt x="4" y="245"/>
                    <a:pt x="4" y="244"/>
                  </a:cubicBezTo>
                  <a:cubicBezTo>
                    <a:pt x="6" y="239"/>
                    <a:pt x="7" y="234"/>
                    <a:pt x="9" y="229"/>
                  </a:cubicBezTo>
                  <a:cubicBezTo>
                    <a:pt x="10" y="228"/>
                    <a:pt x="10" y="227"/>
                    <a:pt x="10" y="226"/>
                  </a:cubicBezTo>
                  <a:cubicBezTo>
                    <a:pt x="12" y="222"/>
                    <a:pt x="14" y="218"/>
                    <a:pt x="17" y="213"/>
                  </a:cubicBezTo>
                  <a:cubicBezTo>
                    <a:pt x="17" y="213"/>
                    <a:pt x="18" y="212"/>
                    <a:pt x="18" y="212"/>
                  </a:cubicBezTo>
                  <a:cubicBezTo>
                    <a:pt x="21" y="207"/>
                    <a:pt x="24" y="203"/>
                    <a:pt x="27" y="199"/>
                  </a:cubicBezTo>
                  <a:cubicBezTo>
                    <a:pt x="28" y="198"/>
                    <a:pt x="28" y="197"/>
                    <a:pt x="29" y="196"/>
                  </a:cubicBezTo>
                  <a:cubicBezTo>
                    <a:pt x="33" y="193"/>
                    <a:pt x="36" y="189"/>
                    <a:pt x="40" y="185"/>
                  </a:cubicBezTo>
                  <a:cubicBezTo>
                    <a:pt x="40" y="185"/>
                    <a:pt x="41" y="185"/>
                    <a:pt x="41" y="185"/>
                  </a:cubicBezTo>
                  <a:cubicBezTo>
                    <a:pt x="45" y="181"/>
                    <a:pt x="49" y="178"/>
                    <a:pt x="53" y="175"/>
                  </a:cubicBezTo>
                  <a:cubicBezTo>
                    <a:pt x="54" y="175"/>
                    <a:pt x="54" y="174"/>
                    <a:pt x="55" y="174"/>
                  </a:cubicBezTo>
                  <a:cubicBezTo>
                    <a:pt x="59" y="171"/>
                    <a:pt x="64" y="168"/>
                    <a:pt x="69" y="166"/>
                  </a:cubicBezTo>
                  <a:cubicBezTo>
                    <a:pt x="70" y="166"/>
                    <a:pt x="70" y="165"/>
                    <a:pt x="71" y="165"/>
                  </a:cubicBezTo>
                  <a:cubicBezTo>
                    <a:pt x="76" y="163"/>
                    <a:pt x="80" y="161"/>
                    <a:pt x="85" y="159"/>
                  </a:cubicBezTo>
                  <a:cubicBezTo>
                    <a:pt x="86" y="159"/>
                    <a:pt x="87" y="159"/>
                    <a:pt x="87" y="159"/>
                  </a:cubicBezTo>
                  <a:cubicBezTo>
                    <a:pt x="88" y="159"/>
                    <a:pt x="88" y="159"/>
                    <a:pt x="88" y="158"/>
                  </a:cubicBezTo>
                  <a:cubicBezTo>
                    <a:pt x="92" y="158"/>
                    <a:pt x="95" y="157"/>
                    <a:pt x="98" y="156"/>
                  </a:cubicBezTo>
                  <a:cubicBezTo>
                    <a:pt x="98" y="156"/>
                    <a:pt x="99" y="156"/>
                    <a:pt x="99" y="156"/>
                  </a:cubicBezTo>
                  <a:cubicBezTo>
                    <a:pt x="103" y="155"/>
                    <a:pt x="106" y="155"/>
                    <a:pt x="110" y="154"/>
                  </a:cubicBezTo>
                  <a:cubicBezTo>
                    <a:pt x="110" y="154"/>
                    <a:pt x="110" y="154"/>
                    <a:pt x="110" y="154"/>
                  </a:cubicBezTo>
                  <a:cubicBezTo>
                    <a:pt x="114" y="154"/>
                    <a:pt x="118" y="154"/>
                    <a:pt x="122" y="154"/>
                  </a:cubicBezTo>
                  <a:cubicBezTo>
                    <a:pt x="125" y="154"/>
                    <a:pt x="128" y="154"/>
                    <a:pt x="131" y="154"/>
                  </a:cubicBezTo>
                  <a:cubicBezTo>
                    <a:pt x="131" y="154"/>
                    <a:pt x="131" y="154"/>
                    <a:pt x="132" y="154"/>
                  </a:cubicBezTo>
                  <a:cubicBezTo>
                    <a:pt x="135" y="155"/>
                    <a:pt x="137" y="155"/>
                    <a:pt x="140" y="155"/>
                  </a:cubicBezTo>
                  <a:cubicBezTo>
                    <a:pt x="140" y="155"/>
                    <a:pt x="141" y="155"/>
                    <a:pt x="141" y="156"/>
                  </a:cubicBezTo>
                  <a:cubicBezTo>
                    <a:pt x="147" y="156"/>
                    <a:pt x="153" y="158"/>
                    <a:pt x="158" y="160"/>
                  </a:cubicBezTo>
                  <a:cubicBezTo>
                    <a:pt x="159" y="160"/>
                    <a:pt x="159" y="160"/>
                    <a:pt x="159" y="160"/>
                  </a:cubicBezTo>
                  <a:cubicBezTo>
                    <a:pt x="165" y="162"/>
                    <a:pt x="170" y="164"/>
                    <a:pt x="176" y="167"/>
                  </a:cubicBezTo>
                  <a:cubicBezTo>
                    <a:pt x="181" y="170"/>
                    <a:pt x="186" y="173"/>
                    <a:pt x="191" y="176"/>
                  </a:cubicBezTo>
                  <a:cubicBezTo>
                    <a:pt x="193" y="178"/>
                    <a:pt x="196" y="179"/>
                    <a:pt x="198" y="181"/>
                  </a:cubicBezTo>
                  <a:cubicBezTo>
                    <a:pt x="200" y="183"/>
                    <a:pt x="202" y="184"/>
                    <a:pt x="204" y="186"/>
                  </a:cubicBezTo>
                  <a:cubicBezTo>
                    <a:pt x="205" y="188"/>
                    <a:pt x="207" y="190"/>
                    <a:pt x="209" y="192"/>
                  </a:cubicBezTo>
                  <a:cubicBezTo>
                    <a:pt x="211" y="194"/>
                    <a:pt x="213" y="196"/>
                    <a:pt x="214" y="198"/>
                  </a:cubicBezTo>
                  <a:lnTo>
                    <a:pt x="180" y="3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6092131" y="4157063"/>
              <a:ext cx="61998" cy="798313"/>
            </a:xfrm>
            <a:custGeom>
              <a:avLst/>
              <a:gdLst>
                <a:gd name="T0" fmla="*/ 0 w 81"/>
                <a:gd name="T1" fmla="*/ 0 h 1043"/>
                <a:gd name="T2" fmla="*/ 0 w 81"/>
                <a:gd name="T3" fmla="*/ 593 h 1043"/>
                <a:gd name="T4" fmla="*/ 0 w 81"/>
                <a:gd name="T5" fmla="*/ 622 h 1043"/>
                <a:gd name="T6" fmla="*/ 0 w 81"/>
                <a:gd name="T7" fmla="*/ 655 h 1043"/>
                <a:gd name="T8" fmla="*/ 81 w 81"/>
                <a:gd name="T9" fmla="*/ 1043 h 1043"/>
                <a:gd name="T10" fmla="*/ 81 w 81"/>
                <a:gd name="T11" fmla="*/ 1000 h 1043"/>
                <a:gd name="T12" fmla="*/ 81 w 81"/>
                <a:gd name="T13" fmla="*/ 965 h 1043"/>
                <a:gd name="T14" fmla="*/ 81 w 81"/>
                <a:gd name="T15" fmla="*/ 175 h 1043"/>
                <a:gd name="T16" fmla="*/ 0 w 81"/>
                <a:gd name="T17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1043">
                  <a:moveTo>
                    <a:pt x="0" y="0"/>
                  </a:moveTo>
                  <a:lnTo>
                    <a:pt x="0" y="593"/>
                  </a:lnTo>
                  <a:lnTo>
                    <a:pt x="0" y="622"/>
                  </a:lnTo>
                  <a:lnTo>
                    <a:pt x="0" y="655"/>
                  </a:lnTo>
                  <a:lnTo>
                    <a:pt x="81" y="1043"/>
                  </a:lnTo>
                  <a:lnTo>
                    <a:pt x="81" y="1000"/>
                  </a:lnTo>
                  <a:lnTo>
                    <a:pt x="81" y="965"/>
                  </a:lnTo>
                  <a:lnTo>
                    <a:pt x="81" y="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6092131" y="2708160"/>
              <a:ext cx="61998" cy="756981"/>
            </a:xfrm>
            <a:custGeom>
              <a:avLst/>
              <a:gdLst>
                <a:gd name="T0" fmla="*/ 81 w 81"/>
                <a:gd name="T1" fmla="*/ 866 h 989"/>
                <a:gd name="T2" fmla="*/ 0 w 81"/>
                <a:gd name="T3" fmla="*/ 989 h 989"/>
                <a:gd name="T4" fmla="*/ 0 w 81"/>
                <a:gd name="T5" fmla="*/ 336 h 989"/>
                <a:gd name="T6" fmla="*/ 81 w 81"/>
                <a:gd name="T7" fmla="*/ 0 h 989"/>
                <a:gd name="T8" fmla="*/ 81 w 81"/>
                <a:gd name="T9" fmla="*/ 866 h 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989">
                  <a:moveTo>
                    <a:pt x="81" y="866"/>
                  </a:moveTo>
                  <a:lnTo>
                    <a:pt x="0" y="989"/>
                  </a:lnTo>
                  <a:lnTo>
                    <a:pt x="0" y="336"/>
                  </a:lnTo>
                  <a:lnTo>
                    <a:pt x="81" y="0"/>
                  </a:lnTo>
                  <a:lnTo>
                    <a:pt x="81" y="866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6092131" y="3341911"/>
              <a:ext cx="445463" cy="525065"/>
            </a:xfrm>
            <a:custGeom>
              <a:avLst/>
              <a:gdLst>
                <a:gd name="T0" fmla="*/ 241 w 246"/>
                <a:gd name="T1" fmla="*/ 185 h 290"/>
                <a:gd name="T2" fmla="*/ 244 w 246"/>
                <a:gd name="T3" fmla="*/ 172 h 290"/>
                <a:gd name="T4" fmla="*/ 246 w 246"/>
                <a:gd name="T5" fmla="*/ 158 h 290"/>
                <a:gd name="T6" fmla="*/ 235 w 246"/>
                <a:gd name="T7" fmla="*/ 88 h 290"/>
                <a:gd name="T8" fmla="*/ 158 w 246"/>
                <a:gd name="T9" fmla="*/ 11 h 290"/>
                <a:gd name="T10" fmla="*/ 83 w 246"/>
                <a:gd name="T11" fmla="*/ 1 h 290"/>
                <a:gd name="T12" fmla="*/ 50 w 246"/>
                <a:gd name="T13" fmla="*/ 9 h 290"/>
                <a:gd name="T14" fmla="*/ 0 w 246"/>
                <a:gd name="T15" fmla="*/ 68 h 290"/>
                <a:gd name="T16" fmla="*/ 24 w 246"/>
                <a:gd name="T17" fmla="*/ 58 h 290"/>
                <a:gd name="T18" fmla="*/ 50 w 246"/>
                <a:gd name="T19" fmla="*/ 55 h 290"/>
                <a:gd name="T20" fmla="*/ 127 w 246"/>
                <a:gd name="T21" fmla="*/ 87 h 290"/>
                <a:gd name="T22" fmla="*/ 159 w 246"/>
                <a:gd name="T23" fmla="*/ 165 h 290"/>
                <a:gd name="T24" fmla="*/ 158 w 246"/>
                <a:gd name="T25" fmla="*/ 178 h 290"/>
                <a:gd name="T26" fmla="*/ 157 w 246"/>
                <a:gd name="T27" fmla="*/ 188 h 290"/>
                <a:gd name="T28" fmla="*/ 154 w 246"/>
                <a:gd name="T29" fmla="*/ 198 h 290"/>
                <a:gd name="T30" fmla="*/ 147 w 246"/>
                <a:gd name="T31" fmla="*/ 215 h 290"/>
                <a:gd name="T32" fmla="*/ 138 w 246"/>
                <a:gd name="T33" fmla="*/ 229 h 290"/>
                <a:gd name="T34" fmla="*/ 126 w 246"/>
                <a:gd name="T35" fmla="*/ 242 h 290"/>
                <a:gd name="T36" fmla="*/ 114 w 246"/>
                <a:gd name="T37" fmla="*/ 253 h 290"/>
                <a:gd name="T38" fmla="*/ 99 w 246"/>
                <a:gd name="T39" fmla="*/ 262 h 290"/>
                <a:gd name="T40" fmla="*/ 82 w 246"/>
                <a:gd name="T41" fmla="*/ 269 h 290"/>
                <a:gd name="T42" fmla="*/ 72 w 246"/>
                <a:gd name="T43" fmla="*/ 272 h 290"/>
                <a:gd name="T44" fmla="*/ 61 w 246"/>
                <a:gd name="T45" fmla="*/ 273 h 290"/>
                <a:gd name="T46" fmla="*/ 41 w 246"/>
                <a:gd name="T47" fmla="*/ 273 h 290"/>
                <a:gd name="T48" fmla="*/ 31 w 246"/>
                <a:gd name="T49" fmla="*/ 272 h 290"/>
                <a:gd name="T50" fmla="*/ 22 w 246"/>
                <a:gd name="T51" fmla="*/ 270 h 290"/>
                <a:gd name="T52" fmla="*/ 14 w 246"/>
                <a:gd name="T53" fmla="*/ 268 h 290"/>
                <a:gd name="T54" fmla="*/ 14 w 246"/>
                <a:gd name="T55" fmla="*/ 268 h 290"/>
                <a:gd name="T56" fmla="*/ 53 w 246"/>
                <a:gd name="T57" fmla="*/ 281 h 290"/>
                <a:gd name="T58" fmla="*/ 54 w 246"/>
                <a:gd name="T59" fmla="*/ 282 h 290"/>
                <a:gd name="T60" fmla="*/ 55 w 246"/>
                <a:gd name="T61" fmla="*/ 282 h 290"/>
                <a:gd name="T62" fmla="*/ 64 w 246"/>
                <a:gd name="T63" fmla="*/ 285 h 290"/>
                <a:gd name="T64" fmla="*/ 65 w 246"/>
                <a:gd name="T65" fmla="*/ 285 h 290"/>
                <a:gd name="T66" fmla="*/ 70 w 246"/>
                <a:gd name="T67" fmla="*/ 286 h 290"/>
                <a:gd name="T68" fmla="*/ 76 w 246"/>
                <a:gd name="T69" fmla="*/ 288 h 290"/>
                <a:gd name="T70" fmla="*/ 77 w 246"/>
                <a:gd name="T71" fmla="*/ 288 h 290"/>
                <a:gd name="T72" fmla="*/ 86 w 246"/>
                <a:gd name="T73" fmla="*/ 289 h 290"/>
                <a:gd name="T74" fmla="*/ 89 w 246"/>
                <a:gd name="T75" fmla="*/ 289 h 290"/>
                <a:gd name="T76" fmla="*/ 91 w 246"/>
                <a:gd name="T77" fmla="*/ 289 h 290"/>
                <a:gd name="T78" fmla="*/ 97 w 246"/>
                <a:gd name="T79" fmla="*/ 290 h 290"/>
                <a:gd name="T80" fmla="*/ 100 w 246"/>
                <a:gd name="T81" fmla="*/ 290 h 290"/>
                <a:gd name="T82" fmla="*/ 105 w 246"/>
                <a:gd name="T83" fmla="*/ 290 h 290"/>
                <a:gd name="T84" fmla="*/ 114 w 246"/>
                <a:gd name="T85" fmla="*/ 289 h 290"/>
                <a:gd name="T86" fmla="*/ 116 w 246"/>
                <a:gd name="T87" fmla="*/ 289 h 290"/>
                <a:gd name="T88" fmla="*/ 125 w 246"/>
                <a:gd name="T89" fmla="*/ 288 h 290"/>
                <a:gd name="T90" fmla="*/ 130 w 246"/>
                <a:gd name="T91" fmla="*/ 287 h 290"/>
                <a:gd name="T92" fmla="*/ 137 w 246"/>
                <a:gd name="T93" fmla="*/ 285 h 290"/>
                <a:gd name="T94" fmla="*/ 144 w 246"/>
                <a:gd name="T95" fmla="*/ 283 h 290"/>
                <a:gd name="T96" fmla="*/ 156 w 246"/>
                <a:gd name="T97" fmla="*/ 279 h 290"/>
                <a:gd name="T98" fmla="*/ 160 w 246"/>
                <a:gd name="T99" fmla="*/ 277 h 290"/>
                <a:gd name="T100" fmla="*/ 172 w 246"/>
                <a:gd name="T101" fmla="*/ 271 h 290"/>
                <a:gd name="T102" fmla="*/ 183 w 246"/>
                <a:gd name="T103" fmla="*/ 264 h 290"/>
                <a:gd name="T104" fmla="*/ 186 w 246"/>
                <a:gd name="T105" fmla="*/ 262 h 290"/>
                <a:gd name="T106" fmla="*/ 203 w 246"/>
                <a:gd name="T107" fmla="*/ 248 h 290"/>
                <a:gd name="T108" fmla="*/ 216 w 246"/>
                <a:gd name="T109" fmla="*/ 233 h 290"/>
                <a:gd name="T110" fmla="*/ 220 w 246"/>
                <a:gd name="T111" fmla="*/ 228 h 290"/>
                <a:gd name="T112" fmla="*/ 227 w 246"/>
                <a:gd name="T113" fmla="*/ 216 h 290"/>
                <a:gd name="T114" fmla="*/ 235 w 246"/>
                <a:gd name="T115" fmla="*/ 202 h 290"/>
                <a:gd name="T116" fmla="*/ 236 w 246"/>
                <a:gd name="T117" fmla="*/ 199 h 290"/>
                <a:gd name="T118" fmla="*/ 239 w 246"/>
                <a:gd name="T119" fmla="*/ 189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6" h="290">
                  <a:moveTo>
                    <a:pt x="239" y="189"/>
                  </a:moveTo>
                  <a:cubicBezTo>
                    <a:pt x="240" y="188"/>
                    <a:pt x="240" y="186"/>
                    <a:pt x="241" y="185"/>
                  </a:cubicBezTo>
                  <a:cubicBezTo>
                    <a:pt x="241" y="182"/>
                    <a:pt x="242" y="179"/>
                    <a:pt x="243" y="176"/>
                  </a:cubicBezTo>
                  <a:cubicBezTo>
                    <a:pt x="243" y="175"/>
                    <a:pt x="243" y="173"/>
                    <a:pt x="244" y="172"/>
                  </a:cubicBezTo>
                  <a:cubicBezTo>
                    <a:pt x="244" y="169"/>
                    <a:pt x="245" y="166"/>
                    <a:pt x="245" y="163"/>
                  </a:cubicBezTo>
                  <a:cubicBezTo>
                    <a:pt x="245" y="161"/>
                    <a:pt x="246" y="160"/>
                    <a:pt x="246" y="158"/>
                  </a:cubicBezTo>
                  <a:cubicBezTo>
                    <a:pt x="246" y="154"/>
                    <a:pt x="246" y="149"/>
                    <a:pt x="246" y="145"/>
                  </a:cubicBezTo>
                  <a:cubicBezTo>
                    <a:pt x="246" y="125"/>
                    <a:pt x="242" y="106"/>
                    <a:pt x="235" y="88"/>
                  </a:cubicBezTo>
                  <a:cubicBezTo>
                    <a:pt x="228" y="71"/>
                    <a:pt x="217" y="55"/>
                    <a:pt x="204" y="42"/>
                  </a:cubicBezTo>
                  <a:cubicBezTo>
                    <a:pt x="191" y="29"/>
                    <a:pt x="175" y="18"/>
                    <a:pt x="158" y="11"/>
                  </a:cubicBezTo>
                  <a:cubicBezTo>
                    <a:pt x="140" y="4"/>
                    <a:pt x="121" y="0"/>
                    <a:pt x="101" y="0"/>
                  </a:cubicBezTo>
                  <a:cubicBezTo>
                    <a:pt x="95" y="0"/>
                    <a:pt x="89" y="0"/>
                    <a:pt x="83" y="1"/>
                  </a:cubicBezTo>
                  <a:cubicBezTo>
                    <a:pt x="78" y="1"/>
                    <a:pt x="72" y="3"/>
                    <a:pt x="66" y="4"/>
                  </a:cubicBezTo>
                  <a:cubicBezTo>
                    <a:pt x="61" y="5"/>
                    <a:pt x="55" y="7"/>
                    <a:pt x="50" y="9"/>
                  </a:cubicBezTo>
                  <a:cubicBezTo>
                    <a:pt x="45" y="11"/>
                    <a:pt x="39" y="13"/>
                    <a:pt x="34" y="16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" y="66"/>
                    <a:pt x="7" y="64"/>
                    <a:pt x="11" y="62"/>
                  </a:cubicBezTo>
                  <a:cubicBezTo>
                    <a:pt x="15" y="61"/>
                    <a:pt x="19" y="60"/>
                    <a:pt x="24" y="58"/>
                  </a:cubicBezTo>
                  <a:cubicBezTo>
                    <a:pt x="28" y="57"/>
                    <a:pt x="32" y="57"/>
                    <a:pt x="36" y="56"/>
                  </a:cubicBezTo>
                  <a:cubicBezTo>
                    <a:pt x="41" y="56"/>
                    <a:pt x="45" y="55"/>
                    <a:pt x="50" y="55"/>
                  </a:cubicBezTo>
                  <a:cubicBezTo>
                    <a:pt x="65" y="55"/>
                    <a:pt x="79" y="58"/>
                    <a:pt x="92" y="64"/>
                  </a:cubicBezTo>
                  <a:cubicBezTo>
                    <a:pt x="105" y="69"/>
                    <a:pt x="117" y="77"/>
                    <a:pt x="127" y="87"/>
                  </a:cubicBezTo>
                  <a:cubicBezTo>
                    <a:pt x="137" y="97"/>
                    <a:pt x="145" y="109"/>
                    <a:pt x="151" y="122"/>
                  </a:cubicBezTo>
                  <a:cubicBezTo>
                    <a:pt x="156" y="135"/>
                    <a:pt x="159" y="149"/>
                    <a:pt x="159" y="165"/>
                  </a:cubicBezTo>
                  <a:cubicBezTo>
                    <a:pt x="159" y="168"/>
                    <a:pt x="159" y="171"/>
                    <a:pt x="159" y="175"/>
                  </a:cubicBezTo>
                  <a:cubicBezTo>
                    <a:pt x="159" y="176"/>
                    <a:pt x="158" y="177"/>
                    <a:pt x="158" y="178"/>
                  </a:cubicBezTo>
                  <a:cubicBezTo>
                    <a:pt x="158" y="180"/>
                    <a:pt x="158" y="183"/>
                    <a:pt x="157" y="185"/>
                  </a:cubicBezTo>
                  <a:cubicBezTo>
                    <a:pt x="157" y="186"/>
                    <a:pt x="157" y="187"/>
                    <a:pt x="157" y="188"/>
                  </a:cubicBezTo>
                  <a:cubicBezTo>
                    <a:pt x="156" y="191"/>
                    <a:pt x="155" y="193"/>
                    <a:pt x="155" y="195"/>
                  </a:cubicBezTo>
                  <a:cubicBezTo>
                    <a:pt x="155" y="196"/>
                    <a:pt x="154" y="197"/>
                    <a:pt x="154" y="198"/>
                  </a:cubicBezTo>
                  <a:cubicBezTo>
                    <a:pt x="154" y="199"/>
                    <a:pt x="153" y="200"/>
                    <a:pt x="153" y="201"/>
                  </a:cubicBezTo>
                  <a:cubicBezTo>
                    <a:pt x="151" y="206"/>
                    <a:pt x="149" y="210"/>
                    <a:pt x="147" y="215"/>
                  </a:cubicBezTo>
                  <a:cubicBezTo>
                    <a:pt x="147" y="215"/>
                    <a:pt x="146" y="216"/>
                    <a:pt x="146" y="216"/>
                  </a:cubicBezTo>
                  <a:cubicBezTo>
                    <a:pt x="144" y="220"/>
                    <a:pt x="141" y="225"/>
                    <a:pt x="138" y="229"/>
                  </a:cubicBezTo>
                  <a:cubicBezTo>
                    <a:pt x="137" y="230"/>
                    <a:pt x="137" y="230"/>
                    <a:pt x="136" y="231"/>
                  </a:cubicBezTo>
                  <a:cubicBezTo>
                    <a:pt x="133" y="235"/>
                    <a:pt x="130" y="239"/>
                    <a:pt x="126" y="242"/>
                  </a:cubicBezTo>
                  <a:cubicBezTo>
                    <a:pt x="126" y="243"/>
                    <a:pt x="125" y="243"/>
                    <a:pt x="125" y="244"/>
                  </a:cubicBezTo>
                  <a:cubicBezTo>
                    <a:pt x="121" y="247"/>
                    <a:pt x="118" y="250"/>
                    <a:pt x="114" y="253"/>
                  </a:cubicBezTo>
                  <a:cubicBezTo>
                    <a:pt x="113" y="253"/>
                    <a:pt x="113" y="254"/>
                    <a:pt x="112" y="254"/>
                  </a:cubicBezTo>
                  <a:cubicBezTo>
                    <a:pt x="108" y="257"/>
                    <a:pt x="104" y="260"/>
                    <a:pt x="99" y="262"/>
                  </a:cubicBezTo>
                  <a:cubicBezTo>
                    <a:pt x="98" y="262"/>
                    <a:pt x="97" y="263"/>
                    <a:pt x="96" y="263"/>
                  </a:cubicBezTo>
                  <a:cubicBezTo>
                    <a:pt x="91" y="265"/>
                    <a:pt x="87" y="267"/>
                    <a:pt x="82" y="269"/>
                  </a:cubicBezTo>
                  <a:cubicBezTo>
                    <a:pt x="79" y="270"/>
                    <a:pt x="75" y="271"/>
                    <a:pt x="72" y="271"/>
                  </a:cubicBezTo>
                  <a:cubicBezTo>
                    <a:pt x="72" y="272"/>
                    <a:pt x="72" y="272"/>
                    <a:pt x="72" y="272"/>
                  </a:cubicBezTo>
                  <a:cubicBezTo>
                    <a:pt x="68" y="272"/>
                    <a:pt x="65" y="273"/>
                    <a:pt x="61" y="273"/>
                  </a:cubicBezTo>
                  <a:cubicBezTo>
                    <a:pt x="61" y="273"/>
                    <a:pt x="61" y="273"/>
                    <a:pt x="61" y="273"/>
                  </a:cubicBezTo>
                  <a:cubicBezTo>
                    <a:pt x="57" y="274"/>
                    <a:pt x="53" y="274"/>
                    <a:pt x="50" y="274"/>
                  </a:cubicBezTo>
                  <a:cubicBezTo>
                    <a:pt x="47" y="274"/>
                    <a:pt x="44" y="274"/>
                    <a:pt x="41" y="273"/>
                  </a:cubicBezTo>
                  <a:cubicBezTo>
                    <a:pt x="41" y="273"/>
                    <a:pt x="40" y="273"/>
                    <a:pt x="40" y="273"/>
                  </a:cubicBezTo>
                  <a:cubicBezTo>
                    <a:pt x="37" y="273"/>
                    <a:pt x="34" y="273"/>
                    <a:pt x="31" y="272"/>
                  </a:cubicBezTo>
                  <a:cubicBezTo>
                    <a:pt x="31" y="272"/>
                    <a:pt x="31" y="272"/>
                    <a:pt x="31" y="272"/>
                  </a:cubicBezTo>
                  <a:cubicBezTo>
                    <a:pt x="28" y="272"/>
                    <a:pt x="25" y="271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19" y="269"/>
                    <a:pt x="16" y="268"/>
                    <a:pt x="14" y="268"/>
                  </a:cubicBezTo>
                  <a:cubicBezTo>
                    <a:pt x="14" y="268"/>
                    <a:pt x="14" y="268"/>
                    <a:pt x="14" y="268"/>
                  </a:cubicBezTo>
                  <a:cubicBezTo>
                    <a:pt x="14" y="268"/>
                    <a:pt x="14" y="268"/>
                    <a:pt x="14" y="268"/>
                  </a:cubicBezTo>
                  <a:cubicBezTo>
                    <a:pt x="14" y="268"/>
                    <a:pt x="14" y="268"/>
                    <a:pt x="14" y="268"/>
                  </a:cubicBezTo>
                  <a:cubicBezTo>
                    <a:pt x="27" y="272"/>
                    <a:pt x="40" y="277"/>
                    <a:pt x="53" y="281"/>
                  </a:cubicBezTo>
                  <a:cubicBezTo>
                    <a:pt x="53" y="281"/>
                    <a:pt x="53" y="282"/>
                    <a:pt x="54" y="282"/>
                  </a:cubicBezTo>
                  <a:cubicBezTo>
                    <a:pt x="54" y="282"/>
                    <a:pt x="54" y="282"/>
                    <a:pt x="54" y="282"/>
                  </a:cubicBezTo>
                  <a:cubicBezTo>
                    <a:pt x="54" y="282"/>
                    <a:pt x="54" y="282"/>
                    <a:pt x="54" y="282"/>
                  </a:cubicBezTo>
                  <a:cubicBezTo>
                    <a:pt x="54" y="282"/>
                    <a:pt x="55" y="282"/>
                    <a:pt x="55" y="282"/>
                  </a:cubicBezTo>
                  <a:cubicBezTo>
                    <a:pt x="56" y="283"/>
                    <a:pt x="58" y="283"/>
                    <a:pt x="60" y="284"/>
                  </a:cubicBezTo>
                  <a:cubicBezTo>
                    <a:pt x="61" y="284"/>
                    <a:pt x="63" y="284"/>
                    <a:pt x="64" y="285"/>
                  </a:cubicBezTo>
                  <a:cubicBezTo>
                    <a:pt x="64" y="285"/>
                    <a:pt x="64" y="285"/>
                    <a:pt x="65" y="285"/>
                  </a:cubicBezTo>
                  <a:cubicBezTo>
                    <a:pt x="65" y="285"/>
                    <a:pt x="65" y="285"/>
                    <a:pt x="65" y="285"/>
                  </a:cubicBezTo>
                  <a:cubicBezTo>
                    <a:pt x="65" y="285"/>
                    <a:pt x="65" y="285"/>
                    <a:pt x="65" y="285"/>
                  </a:cubicBezTo>
                  <a:cubicBezTo>
                    <a:pt x="67" y="286"/>
                    <a:pt x="69" y="286"/>
                    <a:pt x="70" y="286"/>
                  </a:cubicBezTo>
                  <a:cubicBezTo>
                    <a:pt x="72" y="287"/>
                    <a:pt x="74" y="287"/>
                    <a:pt x="76" y="287"/>
                  </a:cubicBezTo>
                  <a:cubicBezTo>
                    <a:pt x="76" y="287"/>
                    <a:pt x="76" y="287"/>
                    <a:pt x="76" y="288"/>
                  </a:cubicBezTo>
                  <a:cubicBezTo>
                    <a:pt x="76" y="288"/>
                    <a:pt x="76" y="288"/>
                    <a:pt x="76" y="288"/>
                  </a:cubicBezTo>
                  <a:cubicBezTo>
                    <a:pt x="77" y="288"/>
                    <a:pt x="77" y="288"/>
                    <a:pt x="77" y="288"/>
                  </a:cubicBezTo>
                  <a:cubicBezTo>
                    <a:pt x="78" y="288"/>
                    <a:pt x="79" y="288"/>
                    <a:pt x="81" y="288"/>
                  </a:cubicBezTo>
                  <a:cubicBezTo>
                    <a:pt x="82" y="289"/>
                    <a:pt x="84" y="289"/>
                    <a:pt x="86" y="289"/>
                  </a:cubicBezTo>
                  <a:cubicBezTo>
                    <a:pt x="87" y="289"/>
                    <a:pt x="87" y="289"/>
                    <a:pt x="88" y="289"/>
                  </a:cubicBezTo>
                  <a:cubicBezTo>
                    <a:pt x="88" y="289"/>
                    <a:pt x="88" y="289"/>
                    <a:pt x="89" y="289"/>
                  </a:cubicBezTo>
                  <a:cubicBezTo>
                    <a:pt x="89" y="289"/>
                    <a:pt x="89" y="289"/>
                    <a:pt x="89" y="289"/>
                  </a:cubicBezTo>
                  <a:cubicBezTo>
                    <a:pt x="90" y="289"/>
                    <a:pt x="90" y="289"/>
                    <a:pt x="91" y="289"/>
                  </a:cubicBezTo>
                  <a:cubicBezTo>
                    <a:pt x="93" y="289"/>
                    <a:pt x="94" y="290"/>
                    <a:pt x="96" y="290"/>
                  </a:cubicBezTo>
                  <a:cubicBezTo>
                    <a:pt x="97" y="290"/>
                    <a:pt x="97" y="290"/>
                    <a:pt x="97" y="290"/>
                  </a:cubicBezTo>
                  <a:cubicBezTo>
                    <a:pt x="98" y="290"/>
                    <a:pt x="98" y="290"/>
                    <a:pt x="99" y="290"/>
                  </a:cubicBezTo>
                  <a:cubicBezTo>
                    <a:pt x="99" y="290"/>
                    <a:pt x="99" y="290"/>
                    <a:pt x="100" y="290"/>
                  </a:cubicBezTo>
                  <a:cubicBezTo>
                    <a:pt x="100" y="290"/>
                    <a:pt x="101" y="290"/>
                    <a:pt x="101" y="290"/>
                  </a:cubicBezTo>
                  <a:cubicBezTo>
                    <a:pt x="102" y="290"/>
                    <a:pt x="104" y="290"/>
                    <a:pt x="105" y="290"/>
                  </a:cubicBezTo>
                  <a:cubicBezTo>
                    <a:pt x="107" y="290"/>
                    <a:pt x="108" y="290"/>
                    <a:pt x="110" y="289"/>
                  </a:cubicBezTo>
                  <a:cubicBezTo>
                    <a:pt x="111" y="289"/>
                    <a:pt x="112" y="289"/>
                    <a:pt x="114" y="289"/>
                  </a:cubicBezTo>
                  <a:cubicBezTo>
                    <a:pt x="114" y="289"/>
                    <a:pt x="115" y="289"/>
                    <a:pt x="115" y="289"/>
                  </a:cubicBezTo>
                  <a:cubicBezTo>
                    <a:pt x="116" y="289"/>
                    <a:pt x="116" y="289"/>
                    <a:pt x="116" y="289"/>
                  </a:cubicBezTo>
                  <a:cubicBezTo>
                    <a:pt x="117" y="289"/>
                    <a:pt x="117" y="289"/>
                    <a:pt x="118" y="289"/>
                  </a:cubicBezTo>
                  <a:cubicBezTo>
                    <a:pt x="120" y="288"/>
                    <a:pt x="122" y="288"/>
                    <a:pt x="125" y="288"/>
                  </a:cubicBezTo>
                  <a:cubicBezTo>
                    <a:pt x="126" y="288"/>
                    <a:pt x="128" y="287"/>
                    <a:pt x="130" y="287"/>
                  </a:cubicBezTo>
                  <a:cubicBezTo>
                    <a:pt x="130" y="287"/>
                    <a:pt x="130" y="287"/>
                    <a:pt x="130" y="287"/>
                  </a:cubicBezTo>
                  <a:cubicBezTo>
                    <a:pt x="131" y="287"/>
                    <a:pt x="131" y="287"/>
                    <a:pt x="131" y="287"/>
                  </a:cubicBezTo>
                  <a:cubicBezTo>
                    <a:pt x="133" y="286"/>
                    <a:pt x="135" y="286"/>
                    <a:pt x="137" y="285"/>
                  </a:cubicBezTo>
                  <a:cubicBezTo>
                    <a:pt x="139" y="285"/>
                    <a:pt x="141" y="284"/>
                    <a:pt x="143" y="283"/>
                  </a:cubicBezTo>
                  <a:cubicBezTo>
                    <a:pt x="143" y="283"/>
                    <a:pt x="144" y="283"/>
                    <a:pt x="144" y="283"/>
                  </a:cubicBezTo>
                  <a:cubicBezTo>
                    <a:pt x="145" y="283"/>
                    <a:pt x="145" y="283"/>
                    <a:pt x="146" y="282"/>
                  </a:cubicBezTo>
                  <a:cubicBezTo>
                    <a:pt x="150" y="281"/>
                    <a:pt x="153" y="280"/>
                    <a:pt x="156" y="279"/>
                  </a:cubicBezTo>
                  <a:cubicBezTo>
                    <a:pt x="157" y="279"/>
                    <a:pt x="157" y="279"/>
                    <a:pt x="158" y="278"/>
                  </a:cubicBezTo>
                  <a:cubicBezTo>
                    <a:pt x="158" y="278"/>
                    <a:pt x="159" y="277"/>
                    <a:pt x="160" y="277"/>
                  </a:cubicBezTo>
                  <a:cubicBezTo>
                    <a:pt x="163" y="276"/>
                    <a:pt x="165" y="275"/>
                    <a:pt x="168" y="273"/>
                  </a:cubicBezTo>
                  <a:cubicBezTo>
                    <a:pt x="169" y="273"/>
                    <a:pt x="171" y="272"/>
                    <a:pt x="172" y="271"/>
                  </a:cubicBezTo>
                  <a:cubicBezTo>
                    <a:pt x="175" y="270"/>
                    <a:pt x="177" y="268"/>
                    <a:pt x="180" y="266"/>
                  </a:cubicBezTo>
                  <a:cubicBezTo>
                    <a:pt x="181" y="266"/>
                    <a:pt x="182" y="265"/>
                    <a:pt x="183" y="264"/>
                  </a:cubicBezTo>
                  <a:cubicBezTo>
                    <a:pt x="184" y="264"/>
                    <a:pt x="184" y="264"/>
                    <a:pt x="184" y="263"/>
                  </a:cubicBezTo>
                  <a:cubicBezTo>
                    <a:pt x="185" y="263"/>
                    <a:pt x="186" y="262"/>
                    <a:pt x="186" y="262"/>
                  </a:cubicBezTo>
                  <a:cubicBezTo>
                    <a:pt x="191" y="258"/>
                    <a:pt x="196" y="254"/>
                    <a:pt x="201" y="250"/>
                  </a:cubicBezTo>
                  <a:cubicBezTo>
                    <a:pt x="201" y="249"/>
                    <a:pt x="202" y="249"/>
                    <a:pt x="203" y="248"/>
                  </a:cubicBezTo>
                  <a:cubicBezTo>
                    <a:pt x="203" y="248"/>
                    <a:pt x="203" y="248"/>
                    <a:pt x="204" y="247"/>
                  </a:cubicBezTo>
                  <a:cubicBezTo>
                    <a:pt x="208" y="243"/>
                    <a:pt x="212" y="238"/>
                    <a:pt x="216" y="233"/>
                  </a:cubicBezTo>
                  <a:cubicBezTo>
                    <a:pt x="216" y="233"/>
                    <a:pt x="217" y="232"/>
                    <a:pt x="217" y="232"/>
                  </a:cubicBezTo>
                  <a:cubicBezTo>
                    <a:pt x="218" y="231"/>
                    <a:pt x="219" y="229"/>
                    <a:pt x="220" y="228"/>
                  </a:cubicBezTo>
                  <a:cubicBezTo>
                    <a:pt x="221" y="227"/>
                    <a:pt x="222" y="226"/>
                    <a:pt x="222" y="224"/>
                  </a:cubicBezTo>
                  <a:cubicBezTo>
                    <a:pt x="224" y="222"/>
                    <a:pt x="226" y="219"/>
                    <a:pt x="227" y="216"/>
                  </a:cubicBezTo>
                  <a:cubicBezTo>
                    <a:pt x="228" y="215"/>
                    <a:pt x="229" y="214"/>
                    <a:pt x="229" y="213"/>
                  </a:cubicBezTo>
                  <a:cubicBezTo>
                    <a:pt x="231" y="209"/>
                    <a:pt x="233" y="206"/>
                    <a:pt x="235" y="202"/>
                  </a:cubicBezTo>
                  <a:cubicBezTo>
                    <a:pt x="235" y="201"/>
                    <a:pt x="235" y="201"/>
                    <a:pt x="235" y="201"/>
                  </a:cubicBezTo>
                  <a:cubicBezTo>
                    <a:pt x="235" y="200"/>
                    <a:pt x="235" y="200"/>
                    <a:pt x="236" y="199"/>
                  </a:cubicBezTo>
                  <a:cubicBezTo>
                    <a:pt x="237" y="196"/>
                    <a:pt x="238" y="194"/>
                    <a:pt x="239" y="191"/>
                  </a:cubicBezTo>
                  <a:cubicBezTo>
                    <a:pt x="239" y="191"/>
                    <a:pt x="239" y="190"/>
                    <a:pt x="239" y="189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6465646" y="4158594"/>
              <a:ext cx="644468" cy="515881"/>
            </a:xfrm>
            <a:custGeom>
              <a:avLst/>
              <a:gdLst>
                <a:gd name="T0" fmla="*/ 353 w 356"/>
                <a:gd name="T1" fmla="*/ 172 h 285"/>
                <a:gd name="T2" fmla="*/ 356 w 356"/>
                <a:gd name="T3" fmla="*/ 154 h 285"/>
                <a:gd name="T4" fmla="*/ 352 w 356"/>
                <a:gd name="T5" fmla="*/ 106 h 285"/>
                <a:gd name="T6" fmla="*/ 178 w 356"/>
                <a:gd name="T7" fmla="*/ 0 h 285"/>
                <a:gd name="T8" fmla="*/ 190 w 356"/>
                <a:gd name="T9" fmla="*/ 37 h 285"/>
                <a:gd name="T10" fmla="*/ 190 w 356"/>
                <a:gd name="T11" fmla="*/ 63 h 285"/>
                <a:gd name="T12" fmla="*/ 186 w 356"/>
                <a:gd name="T13" fmla="*/ 80 h 285"/>
                <a:gd name="T14" fmla="*/ 179 w 356"/>
                <a:gd name="T15" fmla="*/ 100 h 285"/>
                <a:gd name="T16" fmla="*/ 168 w 356"/>
                <a:gd name="T17" fmla="*/ 117 h 285"/>
                <a:gd name="T18" fmla="*/ 145 w 356"/>
                <a:gd name="T19" fmla="*/ 138 h 285"/>
                <a:gd name="T20" fmla="*/ 128 w 356"/>
                <a:gd name="T21" fmla="*/ 149 h 285"/>
                <a:gd name="T22" fmla="*/ 103 w 356"/>
                <a:gd name="T23" fmla="*/ 157 h 285"/>
                <a:gd name="T24" fmla="*/ 81 w 356"/>
                <a:gd name="T25" fmla="*/ 159 h 285"/>
                <a:gd name="T26" fmla="*/ 58 w 356"/>
                <a:gd name="T27" fmla="*/ 157 h 285"/>
                <a:gd name="T28" fmla="*/ 46 w 356"/>
                <a:gd name="T29" fmla="*/ 153 h 285"/>
                <a:gd name="T30" fmla="*/ 27 w 356"/>
                <a:gd name="T31" fmla="*/ 145 h 285"/>
                <a:gd name="T32" fmla="*/ 15 w 356"/>
                <a:gd name="T33" fmla="*/ 137 h 285"/>
                <a:gd name="T34" fmla="*/ 0 w 356"/>
                <a:gd name="T35" fmla="*/ 123 h 285"/>
                <a:gd name="T36" fmla="*/ 112 w 356"/>
                <a:gd name="T37" fmla="*/ 247 h 285"/>
                <a:gd name="T38" fmla="*/ 122 w 356"/>
                <a:gd name="T39" fmla="*/ 256 h 285"/>
                <a:gd name="T40" fmla="*/ 130 w 356"/>
                <a:gd name="T41" fmla="*/ 261 h 285"/>
                <a:gd name="T42" fmla="*/ 140 w 356"/>
                <a:gd name="T43" fmla="*/ 267 h 285"/>
                <a:gd name="T44" fmla="*/ 150 w 356"/>
                <a:gd name="T45" fmla="*/ 272 h 285"/>
                <a:gd name="T46" fmla="*/ 158 w 356"/>
                <a:gd name="T47" fmla="*/ 275 h 285"/>
                <a:gd name="T48" fmla="*/ 165 w 356"/>
                <a:gd name="T49" fmla="*/ 278 h 285"/>
                <a:gd name="T50" fmla="*/ 179 w 356"/>
                <a:gd name="T51" fmla="*/ 282 h 285"/>
                <a:gd name="T52" fmla="*/ 179 w 356"/>
                <a:gd name="T53" fmla="*/ 282 h 285"/>
                <a:gd name="T54" fmla="*/ 194 w 356"/>
                <a:gd name="T55" fmla="*/ 285 h 285"/>
                <a:gd name="T56" fmla="*/ 200 w 356"/>
                <a:gd name="T57" fmla="*/ 285 h 285"/>
                <a:gd name="T58" fmla="*/ 208 w 356"/>
                <a:gd name="T59" fmla="*/ 285 h 285"/>
                <a:gd name="T60" fmla="*/ 215 w 356"/>
                <a:gd name="T61" fmla="*/ 285 h 285"/>
                <a:gd name="T62" fmla="*/ 225 w 356"/>
                <a:gd name="T63" fmla="*/ 285 h 285"/>
                <a:gd name="T64" fmla="*/ 234 w 356"/>
                <a:gd name="T65" fmla="*/ 284 h 285"/>
                <a:gd name="T66" fmla="*/ 240 w 356"/>
                <a:gd name="T67" fmla="*/ 282 h 285"/>
                <a:gd name="T68" fmla="*/ 253 w 356"/>
                <a:gd name="T69" fmla="*/ 279 h 285"/>
                <a:gd name="T70" fmla="*/ 267 w 356"/>
                <a:gd name="T71" fmla="*/ 274 h 285"/>
                <a:gd name="T72" fmla="*/ 282 w 356"/>
                <a:gd name="T73" fmla="*/ 267 h 285"/>
                <a:gd name="T74" fmla="*/ 294 w 356"/>
                <a:gd name="T75" fmla="*/ 259 h 285"/>
                <a:gd name="T76" fmla="*/ 312 w 356"/>
                <a:gd name="T77" fmla="*/ 244 h 285"/>
                <a:gd name="T78" fmla="*/ 327 w 356"/>
                <a:gd name="T79" fmla="*/ 228 h 285"/>
                <a:gd name="T80" fmla="*/ 337 w 356"/>
                <a:gd name="T81" fmla="*/ 212 h 285"/>
                <a:gd name="T82" fmla="*/ 345 w 356"/>
                <a:gd name="T83" fmla="*/ 197 h 285"/>
                <a:gd name="T84" fmla="*/ 349 w 356"/>
                <a:gd name="T85" fmla="*/ 1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56" h="285">
                  <a:moveTo>
                    <a:pt x="349" y="185"/>
                  </a:moveTo>
                  <a:cubicBezTo>
                    <a:pt x="350" y="184"/>
                    <a:pt x="350" y="182"/>
                    <a:pt x="350" y="181"/>
                  </a:cubicBezTo>
                  <a:cubicBezTo>
                    <a:pt x="351" y="178"/>
                    <a:pt x="352" y="175"/>
                    <a:pt x="353" y="172"/>
                  </a:cubicBezTo>
                  <a:cubicBezTo>
                    <a:pt x="353" y="171"/>
                    <a:pt x="353" y="169"/>
                    <a:pt x="354" y="168"/>
                  </a:cubicBezTo>
                  <a:cubicBezTo>
                    <a:pt x="354" y="165"/>
                    <a:pt x="355" y="161"/>
                    <a:pt x="355" y="158"/>
                  </a:cubicBezTo>
                  <a:cubicBezTo>
                    <a:pt x="355" y="157"/>
                    <a:pt x="355" y="156"/>
                    <a:pt x="356" y="154"/>
                  </a:cubicBezTo>
                  <a:cubicBezTo>
                    <a:pt x="356" y="150"/>
                    <a:pt x="356" y="145"/>
                    <a:pt x="356" y="141"/>
                  </a:cubicBezTo>
                  <a:cubicBezTo>
                    <a:pt x="356" y="134"/>
                    <a:pt x="356" y="129"/>
                    <a:pt x="355" y="123"/>
                  </a:cubicBezTo>
                  <a:cubicBezTo>
                    <a:pt x="354" y="117"/>
                    <a:pt x="353" y="111"/>
                    <a:pt x="352" y="106"/>
                  </a:cubicBezTo>
                  <a:cubicBezTo>
                    <a:pt x="350" y="100"/>
                    <a:pt x="349" y="94"/>
                    <a:pt x="347" y="89"/>
                  </a:cubicBezTo>
                  <a:cubicBezTo>
                    <a:pt x="345" y="84"/>
                    <a:pt x="342" y="79"/>
                    <a:pt x="340" y="74"/>
                  </a:cubicBezTo>
                  <a:cubicBezTo>
                    <a:pt x="178" y="0"/>
                    <a:pt x="178" y="0"/>
                    <a:pt x="178" y="0"/>
                  </a:cubicBezTo>
                  <a:cubicBezTo>
                    <a:pt x="180" y="3"/>
                    <a:pt x="182" y="7"/>
                    <a:pt x="184" y="11"/>
                  </a:cubicBezTo>
                  <a:cubicBezTo>
                    <a:pt x="185" y="15"/>
                    <a:pt x="187" y="19"/>
                    <a:pt x="188" y="24"/>
                  </a:cubicBezTo>
                  <a:cubicBezTo>
                    <a:pt x="189" y="28"/>
                    <a:pt x="189" y="32"/>
                    <a:pt x="190" y="37"/>
                  </a:cubicBezTo>
                  <a:cubicBezTo>
                    <a:pt x="191" y="41"/>
                    <a:pt x="191" y="45"/>
                    <a:pt x="191" y="50"/>
                  </a:cubicBezTo>
                  <a:cubicBezTo>
                    <a:pt x="191" y="53"/>
                    <a:pt x="191" y="57"/>
                    <a:pt x="190" y="60"/>
                  </a:cubicBezTo>
                  <a:cubicBezTo>
                    <a:pt x="190" y="61"/>
                    <a:pt x="190" y="62"/>
                    <a:pt x="190" y="63"/>
                  </a:cubicBezTo>
                  <a:cubicBezTo>
                    <a:pt x="190" y="66"/>
                    <a:pt x="189" y="68"/>
                    <a:pt x="189" y="70"/>
                  </a:cubicBezTo>
                  <a:cubicBezTo>
                    <a:pt x="189" y="71"/>
                    <a:pt x="188" y="73"/>
                    <a:pt x="188" y="74"/>
                  </a:cubicBezTo>
                  <a:cubicBezTo>
                    <a:pt x="188" y="76"/>
                    <a:pt x="187" y="78"/>
                    <a:pt x="186" y="80"/>
                  </a:cubicBezTo>
                  <a:cubicBezTo>
                    <a:pt x="186" y="81"/>
                    <a:pt x="186" y="82"/>
                    <a:pt x="186" y="84"/>
                  </a:cubicBezTo>
                  <a:cubicBezTo>
                    <a:pt x="185" y="85"/>
                    <a:pt x="185" y="86"/>
                    <a:pt x="184" y="87"/>
                  </a:cubicBezTo>
                  <a:cubicBezTo>
                    <a:pt x="183" y="91"/>
                    <a:pt x="181" y="96"/>
                    <a:pt x="179" y="100"/>
                  </a:cubicBezTo>
                  <a:cubicBezTo>
                    <a:pt x="178" y="101"/>
                    <a:pt x="178" y="101"/>
                    <a:pt x="178" y="101"/>
                  </a:cubicBezTo>
                  <a:cubicBezTo>
                    <a:pt x="175" y="106"/>
                    <a:pt x="173" y="110"/>
                    <a:pt x="170" y="114"/>
                  </a:cubicBezTo>
                  <a:cubicBezTo>
                    <a:pt x="169" y="115"/>
                    <a:pt x="168" y="116"/>
                    <a:pt x="168" y="117"/>
                  </a:cubicBezTo>
                  <a:cubicBezTo>
                    <a:pt x="165" y="121"/>
                    <a:pt x="161" y="124"/>
                    <a:pt x="158" y="128"/>
                  </a:cubicBezTo>
                  <a:cubicBezTo>
                    <a:pt x="157" y="128"/>
                    <a:pt x="157" y="129"/>
                    <a:pt x="156" y="129"/>
                  </a:cubicBezTo>
                  <a:cubicBezTo>
                    <a:pt x="153" y="133"/>
                    <a:pt x="149" y="136"/>
                    <a:pt x="145" y="138"/>
                  </a:cubicBezTo>
                  <a:cubicBezTo>
                    <a:pt x="145" y="139"/>
                    <a:pt x="144" y="139"/>
                    <a:pt x="143" y="140"/>
                  </a:cubicBezTo>
                  <a:cubicBezTo>
                    <a:pt x="139" y="143"/>
                    <a:pt x="135" y="145"/>
                    <a:pt x="131" y="147"/>
                  </a:cubicBezTo>
                  <a:cubicBezTo>
                    <a:pt x="130" y="148"/>
                    <a:pt x="129" y="148"/>
                    <a:pt x="128" y="149"/>
                  </a:cubicBezTo>
                  <a:cubicBezTo>
                    <a:pt x="123" y="151"/>
                    <a:pt x="118" y="153"/>
                    <a:pt x="113" y="154"/>
                  </a:cubicBezTo>
                  <a:cubicBezTo>
                    <a:pt x="110" y="155"/>
                    <a:pt x="107" y="156"/>
                    <a:pt x="103" y="157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0" y="158"/>
                    <a:pt x="96" y="158"/>
                    <a:pt x="93" y="159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89" y="159"/>
                    <a:pt x="85" y="159"/>
                    <a:pt x="81" y="159"/>
                  </a:cubicBezTo>
                  <a:cubicBezTo>
                    <a:pt x="77" y="159"/>
                    <a:pt x="73" y="159"/>
                    <a:pt x="69" y="158"/>
                  </a:cubicBezTo>
                  <a:cubicBezTo>
                    <a:pt x="69" y="158"/>
                    <a:pt x="69" y="158"/>
                    <a:pt x="69" y="158"/>
                  </a:cubicBezTo>
                  <a:cubicBezTo>
                    <a:pt x="65" y="158"/>
                    <a:pt x="61" y="157"/>
                    <a:pt x="58" y="157"/>
                  </a:cubicBezTo>
                  <a:cubicBezTo>
                    <a:pt x="58" y="157"/>
                    <a:pt x="58" y="157"/>
                    <a:pt x="58" y="157"/>
                  </a:cubicBezTo>
                  <a:cubicBezTo>
                    <a:pt x="54" y="156"/>
                    <a:pt x="50" y="155"/>
                    <a:pt x="47" y="153"/>
                  </a:cubicBezTo>
                  <a:cubicBezTo>
                    <a:pt x="47" y="153"/>
                    <a:pt x="46" y="153"/>
                    <a:pt x="46" y="153"/>
                  </a:cubicBezTo>
                  <a:cubicBezTo>
                    <a:pt x="43" y="152"/>
                    <a:pt x="39" y="151"/>
                    <a:pt x="36" y="149"/>
                  </a:cubicBezTo>
                  <a:cubicBezTo>
                    <a:pt x="36" y="149"/>
                    <a:pt x="36" y="149"/>
                    <a:pt x="35" y="149"/>
                  </a:cubicBezTo>
                  <a:cubicBezTo>
                    <a:pt x="32" y="148"/>
                    <a:pt x="30" y="146"/>
                    <a:pt x="27" y="145"/>
                  </a:cubicBezTo>
                  <a:cubicBezTo>
                    <a:pt x="26" y="144"/>
                    <a:pt x="25" y="143"/>
                    <a:pt x="24" y="143"/>
                  </a:cubicBezTo>
                  <a:cubicBezTo>
                    <a:pt x="22" y="141"/>
                    <a:pt x="20" y="140"/>
                    <a:pt x="18" y="139"/>
                  </a:cubicBezTo>
                  <a:cubicBezTo>
                    <a:pt x="17" y="138"/>
                    <a:pt x="16" y="137"/>
                    <a:pt x="15" y="137"/>
                  </a:cubicBezTo>
                  <a:cubicBezTo>
                    <a:pt x="13" y="135"/>
                    <a:pt x="11" y="134"/>
                    <a:pt x="9" y="132"/>
                  </a:cubicBezTo>
                  <a:cubicBezTo>
                    <a:pt x="9" y="131"/>
                    <a:pt x="8" y="131"/>
                    <a:pt x="7" y="130"/>
                  </a:cubicBezTo>
                  <a:cubicBezTo>
                    <a:pt x="4" y="128"/>
                    <a:pt x="2" y="125"/>
                    <a:pt x="0" y="123"/>
                  </a:cubicBezTo>
                  <a:cubicBezTo>
                    <a:pt x="34" y="161"/>
                    <a:pt x="68" y="199"/>
                    <a:pt x="102" y="237"/>
                  </a:cubicBezTo>
                  <a:cubicBezTo>
                    <a:pt x="105" y="240"/>
                    <a:pt x="108" y="243"/>
                    <a:pt x="111" y="246"/>
                  </a:cubicBezTo>
                  <a:cubicBezTo>
                    <a:pt x="111" y="246"/>
                    <a:pt x="111" y="246"/>
                    <a:pt x="112" y="247"/>
                  </a:cubicBezTo>
                  <a:cubicBezTo>
                    <a:pt x="113" y="248"/>
                    <a:pt x="114" y="249"/>
                    <a:pt x="115" y="249"/>
                  </a:cubicBezTo>
                  <a:cubicBezTo>
                    <a:pt x="117" y="251"/>
                    <a:pt x="118" y="252"/>
                    <a:pt x="120" y="254"/>
                  </a:cubicBezTo>
                  <a:cubicBezTo>
                    <a:pt x="121" y="254"/>
                    <a:pt x="122" y="255"/>
                    <a:pt x="122" y="256"/>
                  </a:cubicBezTo>
                  <a:cubicBezTo>
                    <a:pt x="123" y="256"/>
                    <a:pt x="124" y="257"/>
                    <a:pt x="124" y="257"/>
                  </a:cubicBezTo>
                  <a:cubicBezTo>
                    <a:pt x="125" y="258"/>
                    <a:pt x="126" y="258"/>
                    <a:pt x="126" y="258"/>
                  </a:cubicBezTo>
                  <a:cubicBezTo>
                    <a:pt x="128" y="259"/>
                    <a:pt x="129" y="260"/>
                    <a:pt x="130" y="261"/>
                  </a:cubicBezTo>
                  <a:cubicBezTo>
                    <a:pt x="131" y="262"/>
                    <a:pt x="133" y="263"/>
                    <a:pt x="134" y="263"/>
                  </a:cubicBezTo>
                  <a:cubicBezTo>
                    <a:pt x="135" y="264"/>
                    <a:pt x="137" y="265"/>
                    <a:pt x="138" y="266"/>
                  </a:cubicBezTo>
                  <a:cubicBezTo>
                    <a:pt x="139" y="266"/>
                    <a:pt x="139" y="267"/>
                    <a:pt x="140" y="267"/>
                  </a:cubicBezTo>
                  <a:cubicBezTo>
                    <a:pt x="142" y="268"/>
                    <a:pt x="144" y="269"/>
                    <a:pt x="146" y="270"/>
                  </a:cubicBezTo>
                  <a:cubicBezTo>
                    <a:pt x="147" y="271"/>
                    <a:pt x="148" y="271"/>
                    <a:pt x="149" y="272"/>
                  </a:cubicBezTo>
                  <a:cubicBezTo>
                    <a:pt x="150" y="272"/>
                    <a:pt x="150" y="272"/>
                    <a:pt x="150" y="272"/>
                  </a:cubicBezTo>
                  <a:cubicBezTo>
                    <a:pt x="150" y="272"/>
                    <a:pt x="150" y="272"/>
                    <a:pt x="151" y="272"/>
                  </a:cubicBezTo>
                  <a:cubicBezTo>
                    <a:pt x="151" y="273"/>
                    <a:pt x="151" y="273"/>
                    <a:pt x="152" y="273"/>
                  </a:cubicBezTo>
                  <a:cubicBezTo>
                    <a:pt x="154" y="274"/>
                    <a:pt x="156" y="275"/>
                    <a:pt x="158" y="275"/>
                  </a:cubicBezTo>
                  <a:cubicBezTo>
                    <a:pt x="160" y="276"/>
                    <a:pt x="162" y="277"/>
                    <a:pt x="164" y="278"/>
                  </a:cubicBezTo>
                  <a:cubicBezTo>
                    <a:pt x="164" y="278"/>
                    <a:pt x="164" y="278"/>
                    <a:pt x="164" y="278"/>
                  </a:cubicBezTo>
                  <a:cubicBezTo>
                    <a:pt x="164" y="278"/>
                    <a:pt x="164" y="278"/>
                    <a:pt x="165" y="278"/>
                  </a:cubicBezTo>
                  <a:cubicBezTo>
                    <a:pt x="166" y="278"/>
                    <a:pt x="167" y="279"/>
                    <a:pt x="169" y="279"/>
                  </a:cubicBezTo>
                  <a:cubicBezTo>
                    <a:pt x="171" y="280"/>
                    <a:pt x="172" y="280"/>
                    <a:pt x="174" y="281"/>
                  </a:cubicBezTo>
                  <a:cubicBezTo>
                    <a:pt x="176" y="281"/>
                    <a:pt x="177" y="282"/>
                    <a:pt x="179" y="282"/>
                  </a:cubicBezTo>
                  <a:cubicBezTo>
                    <a:pt x="179" y="282"/>
                    <a:pt x="179" y="282"/>
                    <a:pt x="179" y="282"/>
                  </a:cubicBezTo>
                  <a:cubicBezTo>
                    <a:pt x="179" y="282"/>
                    <a:pt x="179" y="282"/>
                    <a:pt x="179" y="282"/>
                  </a:cubicBezTo>
                  <a:cubicBezTo>
                    <a:pt x="179" y="282"/>
                    <a:pt x="179" y="282"/>
                    <a:pt x="179" y="282"/>
                  </a:cubicBezTo>
                  <a:cubicBezTo>
                    <a:pt x="181" y="282"/>
                    <a:pt x="183" y="283"/>
                    <a:pt x="185" y="283"/>
                  </a:cubicBezTo>
                  <a:cubicBezTo>
                    <a:pt x="186" y="283"/>
                    <a:pt x="188" y="284"/>
                    <a:pt x="190" y="284"/>
                  </a:cubicBezTo>
                  <a:cubicBezTo>
                    <a:pt x="191" y="284"/>
                    <a:pt x="193" y="284"/>
                    <a:pt x="194" y="285"/>
                  </a:cubicBezTo>
                  <a:cubicBezTo>
                    <a:pt x="194" y="285"/>
                    <a:pt x="195" y="285"/>
                    <a:pt x="195" y="285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97" y="285"/>
                    <a:pt x="198" y="285"/>
                    <a:pt x="200" y="285"/>
                  </a:cubicBezTo>
                  <a:cubicBezTo>
                    <a:pt x="202" y="285"/>
                    <a:pt x="204" y="285"/>
                    <a:pt x="206" y="285"/>
                  </a:cubicBezTo>
                  <a:cubicBezTo>
                    <a:pt x="206" y="285"/>
                    <a:pt x="206" y="285"/>
                    <a:pt x="207" y="285"/>
                  </a:cubicBezTo>
                  <a:cubicBezTo>
                    <a:pt x="207" y="285"/>
                    <a:pt x="208" y="285"/>
                    <a:pt x="208" y="285"/>
                  </a:cubicBezTo>
                  <a:cubicBezTo>
                    <a:pt x="208" y="285"/>
                    <a:pt x="209" y="285"/>
                    <a:pt x="209" y="285"/>
                  </a:cubicBezTo>
                  <a:cubicBezTo>
                    <a:pt x="210" y="285"/>
                    <a:pt x="210" y="285"/>
                    <a:pt x="210" y="285"/>
                  </a:cubicBezTo>
                  <a:cubicBezTo>
                    <a:pt x="212" y="285"/>
                    <a:pt x="213" y="285"/>
                    <a:pt x="215" y="285"/>
                  </a:cubicBezTo>
                  <a:cubicBezTo>
                    <a:pt x="216" y="285"/>
                    <a:pt x="218" y="285"/>
                    <a:pt x="219" y="285"/>
                  </a:cubicBezTo>
                  <a:cubicBezTo>
                    <a:pt x="221" y="285"/>
                    <a:pt x="222" y="285"/>
                    <a:pt x="223" y="285"/>
                  </a:cubicBezTo>
                  <a:cubicBezTo>
                    <a:pt x="224" y="285"/>
                    <a:pt x="224" y="285"/>
                    <a:pt x="225" y="285"/>
                  </a:cubicBezTo>
                  <a:cubicBezTo>
                    <a:pt x="225" y="285"/>
                    <a:pt x="225" y="285"/>
                    <a:pt x="226" y="285"/>
                  </a:cubicBezTo>
                  <a:cubicBezTo>
                    <a:pt x="226" y="285"/>
                    <a:pt x="227" y="285"/>
                    <a:pt x="228" y="285"/>
                  </a:cubicBezTo>
                  <a:cubicBezTo>
                    <a:pt x="230" y="284"/>
                    <a:pt x="232" y="284"/>
                    <a:pt x="234" y="284"/>
                  </a:cubicBezTo>
                  <a:cubicBezTo>
                    <a:pt x="236" y="283"/>
                    <a:pt x="238" y="283"/>
                    <a:pt x="239" y="283"/>
                  </a:cubicBezTo>
                  <a:cubicBezTo>
                    <a:pt x="240" y="283"/>
                    <a:pt x="240" y="283"/>
                    <a:pt x="240" y="283"/>
                  </a:cubicBezTo>
                  <a:cubicBezTo>
                    <a:pt x="240" y="283"/>
                    <a:pt x="240" y="282"/>
                    <a:pt x="240" y="282"/>
                  </a:cubicBezTo>
                  <a:cubicBezTo>
                    <a:pt x="242" y="282"/>
                    <a:pt x="244" y="282"/>
                    <a:pt x="247" y="281"/>
                  </a:cubicBezTo>
                  <a:cubicBezTo>
                    <a:pt x="249" y="281"/>
                    <a:pt x="251" y="280"/>
                    <a:pt x="253" y="279"/>
                  </a:cubicBezTo>
                  <a:cubicBezTo>
                    <a:pt x="253" y="279"/>
                    <a:pt x="253" y="279"/>
                    <a:pt x="253" y="279"/>
                  </a:cubicBezTo>
                  <a:cubicBezTo>
                    <a:pt x="254" y="279"/>
                    <a:pt x="255" y="279"/>
                    <a:pt x="256" y="278"/>
                  </a:cubicBezTo>
                  <a:cubicBezTo>
                    <a:pt x="259" y="277"/>
                    <a:pt x="262" y="276"/>
                    <a:pt x="266" y="275"/>
                  </a:cubicBezTo>
                  <a:cubicBezTo>
                    <a:pt x="266" y="275"/>
                    <a:pt x="267" y="274"/>
                    <a:pt x="267" y="274"/>
                  </a:cubicBezTo>
                  <a:cubicBezTo>
                    <a:pt x="268" y="274"/>
                    <a:pt x="269" y="273"/>
                    <a:pt x="270" y="273"/>
                  </a:cubicBezTo>
                  <a:cubicBezTo>
                    <a:pt x="272" y="272"/>
                    <a:pt x="275" y="270"/>
                    <a:pt x="278" y="269"/>
                  </a:cubicBezTo>
                  <a:cubicBezTo>
                    <a:pt x="279" y="268"/>
                    <a:pt x="280" y="268"/>
                    <a:pt x="282" y="267"/>
                  </a:cubicBezTo>
                  <a:cubicBezTo>
                    <a:pt x="284" y="265"/>
                    <a:pt x="287" y="264"/>
                    <a:pt x="289" y="262"/>
                  </a:cubicBezTo>
                  <a:cubicBezTo>
                    <a:pt x="291" y="262"/>
                    <a:pt x="292" y="261"/>
                    <a:pt x="293" y="260"/>
                  </a:cubicBezTo>
                  <a:cubicBezTo>
                    <a:pt x="293" y="260"/>
                    <a:pt x="294" y="260"/>
                    <a:pt x="294" y="259"/>
                  </a:cubicBezTo>
                  <a:cubicBezTo>
                    <a:pt x="295" y="259"/>
                    <a:pt x="295" y="258"/>
                    <a:pt x="296" y="258"/>
                  </a:cubicBezTo>
                  <a:cubicBezTo>
                    <a:pt x="301" y="254"/>
                    <a:pt x="306" y="250"/>
                    <a:pt x="310" y="246"/>
                  </a:cubicBezTo>
                  <a:cubicBezTo>
                    <a:pt x="311" y="245"/>
                    <a:pt x="312" y="245"/>
                    <a:pt x="312" y="244"/>
                  </a:cubicBezTo>
                  <a:cubicBezTo>
                    <a:pt x="313" y="244"/>
                    <a:pt x="313" y="243"/>
                    <a:pt x="313" y="243"/>
                  </a:cubicBezTo>
                  <a:cubicBezTo>
                    <a:pt x="318" y="239"/>
                    <a:pt x="322" y="234"/>
                    <a:pt x="325" y="229"/>
                  </a:cubicBezTo>
                  <a:cubicBezTo>
                    <a:pt x="326" y="229"/>
                    <a:pt x="326" y="228"/>
                    <a:pt x="327" y="228"/>
                  </a:cubicBezTo>
                  <a:cubicBezTo>
                    <a:pt x="328" y="226"/>
                    <a:pt x="329" y="225"/>
                    <a:pt x="330" y="224"/>
                  </a:cubicBezTo>
                  <a:cubicBezTo>
                    <a:pt x="330" y="223"/>
                    <a:pt x="331" y="221"/>
                    <a:pt x="332" y="220"/>
                  </a:cubicBezTo>
                  <a:cubicBezTo>
                    <a:pt x="334" y="218"/>
                    <a:pt x="336" y="215"/>
                    <a:pt x="337" y="212"/>
                  </a:cubicBezTo>
                  <a:cubicBezTo>
                    <a:pt x="338" y="211"/>
                    <a:pt x="338" y="210"/>
                    <a:pt x="339" y="209"/>
                  </a:cubicBezTo>
                  <a:cubicBezTo>
                    <a:pt x="341" y="205"/>
                    <a:pt x="343" y="202"/>
                    <a:pt x="344" y="198"/>
                  </a:cubicBezTo>
                  <a:cubicBezTo>
                    <a:pt x="345" y="197"/>
                    <a:pt x="345" y="197"/>
                    <a:pt x="345" y="197"/>
                  </a:cubicBezTo>
                  <a:cubicBezTo>
                    <a:pt x="345" y="196"/>
                    <a:pt x="345" y="195"/>
                    <a:pt x="346" y="194"/>
                  </a:cubicBezTo>
                  <a:cubicBezTo>
                    <a:pt x="347" y="192"/>
                    <a:pt x="348" y="190"/>
                    <a:pt x="348" y="187"/>
                  </a:cubicBezTo>
                  <a:cubicBezTo>
                    <a:pt x="349" y="187"/>
                    <a:pt x="349" y="186"/>
                    <a:pt x="349" y="18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6445746" y="4125681"/>
              <a:ext cx="253348" cy="440105"/>
            </a:xfrm>
            <a:custGeom>
              <a:avLst/>
              <a:gdLst>
                <a:gd name="T0" fmla="*/ 105 w 140"/>
                <a:gd name="T1" fmla="*/ 123 h 243"/>
                <a:gd name="T2" fmla="*/ 111 w 140"/>
                <a:gd name="T3" fmla="*/ 106 h 243"/>
                <a:gd name="T4" fmla="*/ 120 w 140"/>
                <a:gd name="T5" fmla="*/ 91 h 243"/>
                <a:gd name="T6" fmla="*/ 124 w 140"/>
                <a:gd name="T7" fmla="*/ 85 h 243"/>
                <a:gd name="T8" fmla="*/ 129 w 140"/>
                <a:gd name="T9" fmla="*/ 79 h 243"/>
                <a:gd name="T10" fmla="*/ 134 w 140"/>
                <a:gd name="T11" fmla="*/ 73 h 243"/>
                <a:gd name="T12" fmla="*/ 140 w 140"/>
                <a:gd name="T13" fmla="*/ 68 h 243"/>
                <a:gd name="T14" fmla="*/ 31 w 140"/>
                <a:gd name="T15" fmla="*/ 0 h 243"/>
                <a:gd name="T16" fmla="*/ 27 w 140"/>
                <a:gd name="T17" fmla="*/ 4 h 243"/>
                <a:gd name="T18" fmla="*/ 23 w 140"/>
                <a:gd name="T19" fmla="*/ 8 h 243"/>
                <a:gd name="T20" fmla="*/ 19 w 140"/>
                <a:gd name="T21" fmla="*/ 13 h 243"/>
                <a:gd name="T22" fmla="*/ 15 w 140"/>
                <a:gd name="T23" fmla="*/ 17 h 243"/>
                <a:gd name="T24" fmla="*/ 9 w 140"/>
                <a:gd name="T25" fmla="*/ 29 h 243"/>
                <a:gd name="T26" fmla="*/ 4 w 140"/>
                <a:gd name="T27" fmla="*/ 41 h 243"/>
                <a:gd name="T28" fmla="*/ 1 w 140"/>
                <a:gd name="T29" fmla="*/ 54 h 243"/>
                <a:gd name="T30" fmla="*/ 0 w 140"/>
                <a:gd name="T31" fmla="*/ 68 h 243"/>
                <a:gd name="T32" fmla="*/ 2 w 140"/>
                <a:gd name="T33" fmla="*/ 86 h 243"/>
                <a:gd name="T34" fmla="*/ 7 w 140"/>
                <a:gd name="T35" fmla="*/ 103 h 243"/>
                <a:gd name="T36" fmla="*/ 15 w 140"/>
                <a:gd name="T37" fmla="*/ 118 h 243"/>
                <a:gd name="T38" fmla="*/ 26 w 140"/>
                <a:gd name="T39" fmla="*/ 131 h 243"/>
                <a:gd name="T40" fmla="*/ 134 w 140"/>
                <a:gd name="T41" fmla="*/ 243 h 243"/>
                <a:gd name="T42" fmla="*/ 119 w 140"/>
                <a:gd name="T43" fmla="*/ 225 h 243"/>
                <a:gd name="T44" fmla="*/ 108 w 140"/>
                <a:gd name="T45" fmla="*/ 204 h 243"/>
                <a:gd name="T46" fmla="*/ 102 w 140"/>
                <a:gd name="T47" fmla="*/ 182 h 243"/>
                <a:gd name="T48" fmla="*/ 99 w 140"/>
                <a:gd name="T49" fmla="*/ 158 h 243"/>
                <a:gd name="T50" fmla="*/ 101 w 140"/>
                <a:gd name="T51" fmla="*/ 140 h 243"/>
                <a:gd name="T52" fmla="*/ 105 w 140"/>
                <a:gd name="T53" fmla="*/ 123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0" h="243">
                  <a:moveTo>
                    <a:pt x="105" y="123"/>
                  </a:moveTo>
                  <a:cubicBezTo>
                    <a:pt x="106" y="117"/>
                    <a:pt x="108" y="112"/>
                    <a:pt x="111" y="106"/>
                  </a:cubicBezTo>
                  <a:cubicBezTo>
                    <a:pt x="113" y="101"/>
                    <a:pt x="116" y="96"/>
                    <a:pt x="120" y="91"/>
                  </a:cubicBezTo>
                  <a:cubicBezTo>
                    <a:pt x="121" y="89"/>
                    <a:pt x="122" y="87"/>
                    <a:pt x="124" y="85"/>
                  </a:cubicBezTo>
                  <a:cubicBezTo>
                    <a:pt x="126" y="83"/>
                    <a:pt x="127" y="81"/>
                    <a:pt x="129" y="79"/>
                  </a:cubicBezTo>
                  <a:cubicBezTo>
                    <a:pt x="131" y="77"/>
                    <a:pt x="132" y="75"/>
                    <a:pt x="134" y="73"/>
                  </a:cubicBezTo>
                  <a:cubicBezTo>
                    <a:pt x="136" y="72"/>
                    <a:pt x="138" y="70"/>
                    <a:pt x="140" y="68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9" y="1"/>
                    <a:pt x="28" y="3"/>
                    <a:pt x="27" y="4"/>
                  </a:cubicBezTo>
                  <a:cubicBezTo>
                    <a:pt x="25" y="5"/>
                    <a:pt x="24" y="7"/>
                    <a:pt x="23" y="8"/>
                  </a:cubicBezTo>
                  <a:cubicBezTo>
                    <a:pt x="21" y="10"/>
                    <a:pt x="20" y="11"/>
                    <a:pt x="19" y="13"/>
                  </a:cubicBezTo>
                  <a:cubicBezTo>
                    <a:pt x="18" y="14"/>
                    <a:pt x="17" y="16"/>
                    <a:pt x="15" y="17"/>
                  </a:cubicBezTo>
                  <a:cubicBezTo>
                    <a:pt x="13" y="21"/>
                    <a:pt x="11" y="25"/>
                    <a:pt x="9" y="29"/>
                  </a:cubicBezTo>
                  <a:cubicBezTo>
                    <a:pt x="7" y="33"/>
                    <a:pt x="6" y="37"/>
                    <a:pt x="4" y="41"/>
                  </a:cubicBezTo>
                  <a:cubicBezTo>
                    <a:pt x="3" y="45"/>
                    <a:pt x="2" y="50"/>
                    <a:pt x="1" y="54"/>
                  </a:cubicBezTo>
                  <a:cubicBezTo>
                    <a:pt x="1" y="58"/>
                    <a:pt x="0" y="63"/>
                    <a:pt x="0" y="68"/>
                  </a:cubicBezTo>
                  <a:cubicBezTo>
                    <a:pt x="0" y="74"/>
                    <a:pt x="1" y="80"/>
                    <a:pt x="2" y="86"/>
                  </a:cubicBezTo>
                  <a:cubicBezTo>
                    <a:pt x="3" y="92"/>
                    <a:pt x="5" y="97"/>
                    <a:pt x="7" y="103"/>
                  </a:cubicBezTo>
                  <a:cubicBezTo>
                    <a:pt x="9" y="108"/>
                    <a:pt x="12" y="113"/>
                    <a:pt x="15" y="118"/>
                  </a:cubicBezTo>
                  <a:cubicBezTo>
                    <a:pt x="18" y="123"/>
                    <a:pt x="22" y="127"/>
                    <a:pt x="26" y="131"/>
                  </a:cubicBezTo>
                  <a:cubicBezTo>
                    <a:pt x="134" y="243"/>
                    <a:pt x="134" y="243"/>
                    <a:pt x="134" y="243"/>
                  </a:cubicBezTo>
                  <a:cubicBezTo>
                    <a:pt x="128" y="237"/>
                    <a:pt x="123" y="231"/>
                    <a:pt x="119" y="225"/>
                  </a:cubicBezTo>
                  <a:cubicBezTo>
                    <a:pt x="115" y="218"/>
                    <a:pt x="111" y="212"/>
                    <a:pt x="108" y="204"/>
                  </a:cubicBezTo>
                  <a:cubicBezTo>
                    <a:pt x="106" y="197"/>
                    <a:pt x="103" y="190"/>
                    <a:pt x="102" y="182"/>
                  </a:cubicBezTo>
                  <a:cubicBezTo>
                    <a:pt x="100" y="174"/>
                    <a:pt x="99" y="166"/>
                    <a:pt x="99" y="158"/>
                  </a:cubicBezTo>
                  <a:cubicBezTo>
                    <a:pt x="99" y="152"/>
                    <a:pt x="100" y="146"/>
                    <a:pt x="101" y="140"/>
                  </a:cubicBezTo>
                  <a:cubicBezTo>
                    <a:pt x="102" y="134"/>
                    <a:pt x="103" y="128"/>
                    <a:pt x="105" y="12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6092131" y="4157063"/>
              <a:ext cx="519707" cy="133945"/>
            </a:xfrm>
            <a:custGeom>
              <a:avLst/>
              <a:gdLst>
                <a:gd name="T0" fmla="*/ 81 w 679"/>
                <a:gd name="T1" fmla="*/ 175 h 175"/>
                <a:gd name="T2" fmla="*/ 0 w 679"/>
                <a:gd name="T3" fmla="*/ 0 h 175"/>
                <a:gd name="T4" fmla="*/ 450 w 679"/>
                <a:gd name="T5" fmla="*/ 0 h 175"/>
                <a:gd name="T6" fmla="*/ 679 w 679"/>
                <a:gd name="T7" fmla="*/ 175 h 175"/>
                <a:gd name="T8" fmla="*/ 81 w 679"/>
                <a:gd name="T9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9" h="175">
                  <a:moveTo>
                    <a:pt x="81" y="175"/>
                  </a:moveTo>
                  <a:lnTo>
                    <a:pt x="0" y="0"/>
                  </a:lnTo>
                  <a:lnTo>
                    <a:pt x="450" y="0"/>
                  </a:lnTo>
                  <a:lnTo>
                    <a:pt x="679" y="175"/>
                  </a:lnTo>
                  <a:lnTo>
                    <a:pt x="81" y="175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6092131" y="3814929"/>
              <a:ext cx="61998" cy="433982"/>
            </a:xfrm>
            <a:custGeom>
              <a:avLst/>
              <a:gdLst>
                <a:gd name="T0" fmla="*/ 81 w 81"/>
                <a:gd name="T1" fmla="*/ 567 h 567"/>
                <a:gd name="T2" fmla="*/ 0 w 81"/>
                <a:gd name="T3" fmla="*/ 406 h 567"/>
                <a:gd name="T4" fmla="*/ 0 w 81"/>
                <a:gd name="T5" fmla="*/ 0 h 567"/>
                <a:gd name="T6" fmla="*/ 81 w 81"/>
                <a:gd name="T7" fmla="*/ 28 h 567"/>
                <a:gd name="T8" fmla="*/ 81 w 81"/>
                <a:gd name="T9" fmla="*/ 567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567">
                  <a:moveTo>
                    <a:pt x="81" y="567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1" y="28"/>
                  </a:lnTo>
                  <a:lnTo>
                    <a:pt x="81" y="567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6059984" y="3751401"/>
              <a:ext cx="169919" cy="68886"/>
            </a:xfrm>
            <a:custGeom>
              <a:avLst/>
              <a:gdLst>
                <a:gd name="T0" fmla="*/ 94 w 94"/>
                <a:gd name="T1" fmla="*/ 38 h 38"/>
                <a:gd name="T2" fmla="*/ 49 w 94"/>
                <a:gd name="T3" fmla="*/ 28 h 38"/>
                <a:gd name="T4" fmla="*/ 41 w 94"/>
                <a:gd name="T5" fmla="*/ 26 h 38"/>
                <a:gd name="T6" fmla="*/ 33 w 94"/>
                <a:gd name="T7" fmla="*/ 23 h 38"/>
                <a:gd name="T8" fmla="*/ 25 w 94"/>
                <a:gd name="T9" fmla="*/ 19 h 38"/>
                <a:gd name="T10" fmla="*/ 18 w 94"/>
                <a:gd name="T11" fmla="*/ 15 h 38"/>
                <a:gd name="T12" fmla="*/ 13 w 94"/>
                <a:gd name="T13" fmla="*/ 12 h 38"/>
                <a:gd name="T14" fmla="*/ 8 w 94"/>
                <a:gd name="T15" fmla="*/ 8 h 38"/>
                <a:gd name="T16" fmla="*/ 4 w 94"/>
                <a:gd name="T17" fmla="*/ 4 h 38"/>
                <a:gd name="T18" fmla="*/ 0 w 94"/>
                <a:gd name="T19" fmla="*/ 0 h 38"/>
                <a:gd name="T20" fmla="*/ 29 w 94"/>
                <a:gd name="T21" fmla="*/ 0 h 38"/>
                <a:gd name="T22" fmla="*/ 35 w 94"/>
                <a:gd name="T23" fmla="*/ 6 h 38"/>
                <a:gd name="T24" fmla="*/ 40 w 94"/>
                <a:gd name="T25" fmla="*/ 11 h 38"/>
                <a:gd name="T26" fmla="*/ 46 w 94"/>
                <a:gd name="T27" fmla="*/ 16 h 38"/>
                <a:gd name="T28" fmla="*/ 52 w 94"/>
                <a:gd name="T29" fmla="*/ 20 h 38"/>
                <a:gd name="T30" fmla="*/ 62 w 94"/>
                <a:gd name="T31" fmla="*/ 26 h 38"/>
                <a:gd name="T32" fmla="*/ 72 w 94"/>
                <a:gd name="T33" fmla="*/ 31 h 38"/>
                <a:gd name="T34" fmla="*/ 83 w 94"/>
                <a:gd name="T35" fmla="*/ 35 h 38"/>
                <a:gd name="T36" fmla="*/ 94 w 94"/>
                <a:gd name="T3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38">
                  <a:moveTo>
                    <a:pt x="94" y="38"/>
                  </a:moveTo>
                  <a:cubicBezTo>
                    <a:pt x="49" y="28"/>
                    <a:pt x="49" y="28"/>
                    <a:pt x="49" y="28"/>
                  </a:cubicBezTo>
                  <a:cubicBezTo>
                    <a:pt x="46" y="28"/>
                    <a:pt x="43" y="27"/>
                    <a:pt x="41" y="26"/>
                  </a:cubicBezTo>
                  <a:cubicBezTo>
                    <a:pt x="38" y="25"/>
                    <a:pt x="35" y="24"/>
                    <a:pt x="33" y="23"/>
                  </a:cubicBezTo>
                  <a:cubicBezTo>
                    <a:pt x="30" y="22"/>
                    <a:pt x="27" y="21"/>
                    <a:pt x="25" y="19"/>
                  </a:cubicBezTo>
                  <a:cubicBezTo>
                    <a:pt x="22" y="18"/>
                    <a:pt x="20" y="17"/>
                    <a:pt x="18" y="15"/>
                  </a:cubicBezTo>
                  <a:cubicBezTo>
                    <a:pt x="16" y="14"/>
                    <a:pt x="14" y="13"/>
                    <a:pt x="13" y="12"/>
                  </a:cubicBezTo>
                  <a:cubicBezTo>
                    <a:pt x="11" y="11"/>
                    <a:pt x="10" y="9"/>
                    <a:pt x="8" y="8"/>
                  </a:cubicBezTo>
                  <a:cubicBezTo>
                    <a:pt x="7" y="7"/>
                    <a:pt x="6" y="5"/>
                    <a:pt x="4" y="4"/>
                  </a:cubicBezTo>
                  <a:cubicBezTo>
                    <a:pt x="3" y="3"/>
                    <a:pt x="1" y="1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2"/>
                    <a:pt x="33" y="4"/>
                    <a:pt x="35" y="6"/>
                  </a:cubicBezTo>
                  <a:cubicBezTo>
                    <a:pt x="36" y="8"/>
                    <a:pt x="38" y="9"/>
                    <a:pt x="40" y="11"/>
                  </a:cubicBezTo>
                  <a:cubicBezTo>
                    <a:pt x="42" y="13"/>
                    <a:pt x="44" y="14"/>
                    <a:pt x="46" y="16"/>
                  </a:cubicBezTo>
                  <a:cubicBezTo>
                    <a:pt x="48" y="17"/>
                    <a:pt x="50" y="19"/>
                    <a:pt x="52" y="20"/>
                  </a:cubicBezTo>
                  <a:cubicBezTo>
                    <a:pt x="56" y="22"/>
                    <a:pt x="59" y="24"/>
                    <a:pt x="62" y="26"/>
                  </a:cubicBezTo>
                  <a:cubicBezTo>
                    <a:pt x="65" y="28"/>
                    <a:pt x="69" y="30"/>
                    <a:pt x="72" y="31"/>
                  </a:cubicBezTo>
                  <a:cubicBezTo>
                    <a:pt x="76" y="32"/>
                    <a:pt x="79" y="34"/>
                    <a:pt x="83" y="35"/>
                  </a:cubicBezTo>
                  <a:cubicBezTo>
                    <a:pt x="86" y="36"/>
                    <a:pt x="90" y="37"/>
                    <a:pt x="94" y="38"/>
                  </a:cubicBezTo>
                  <a:close/>
                </a:path>
              </a:pathLst>
            </a:custGeom>
            <a:solidFill>
              <a:srgbClr val="2E49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6059984" y="3751401"/>
              <a:ext cx="169919" cy="68886"/>
            </a:xfrm>
            <a:custGeom>
              <a:avLst/>
              <a:gdLst>
                <a:gd name="T0" fmla="*/ 94 w 94"/>
                <a:gd name="T1" fmla="*/ 38 h 38"/>
                <a:gd name="T2" fmla="*/ 49 w 94"/>
                <a:gd name="T3" fmla="*/ 28 h 38"/>
                <a:gd name="T4" fmla="*/ 41 w 94"/>
                <a:gd name="T5" fmla="*/ 26 h 38"/>
                <a:gd name="T6" fmla="*/ 33 w 94"/>
                <a:gd name="T7" fmla="*/ 23 h 38"/>
                <a:gd name="T8" fmla="*/ 25 w 94"/>
                <a:gd name="T9" fmla="*/ 19 h 38"/>
                <a:gd name="T10" fmla="*/ 18 w 94"/>
                <a:gd name="T11" fmla="*/ 15 h 38"/>
                <a:gd name="T12" fmla="*/ 13 w 94"/>
                <a:gd name="T13" fmla="*/ 12 h 38"/>
                <a:gd name="T14" fmla="*/ 8 w 94"/>
                <a:gd name="T15" fmla="*/ 8 h 38"/>
                <a:gd name="T16" fmla="*/ 4 w 94"/>
                <a:gd name="T17" fmla="*/ 4 h 38"/>
                <a:gd name="T18" fmla="*/ 0 w 94"/>
                <a:gd name="T19" fmla="*/ 0 h 38"/>
                <a:gd name="T20" fmla="*/ 29 w 94"/>
                <a:gd name="T21" fmla="*/ 0 h 38"/>
                <a:gd name="T22" fmla="*/ 35 w 94"/>
                <a:gd name="T23" fmla="*/ 6 h 38"/>
                <a:gd name="T24" fmla="*/ 40 w 94"/>
                <a:gd name="T25" fmla="*/ 11 h 38"/>
                <a:gd name="T26" fmla="*/ 46 w 94"/>
                <a:gd name="T27" fmla="*/ 16 h 38"/>
                <a:gd name="T28" fmla="*/ 52 w 94"/>
                <a:gd name="T29" fmla="*/ 20 h 38"/>
                <a:gd name="T30" fmla="*/ 62 w 94"/>
                <a:gd name="T31" fmla="*/ 26 h 38"/>
                <a:gd name="T32" fmla="*/ 72 w 94"/>
                <a:gd name="T33" fmla="*/ 31 h 38"/>
                <a:gd name="T34" fmla="*/ 83 w 94"/>
                <a:gd name="T35" fmla="*/ 35 h 38"/>
                <a:gd name="T36" fmla="*/ 94 w 94"/>
                <a:gd name="T3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38">
                  <a:moveTo>
                    <a:pt x="94" y="38"/>
                  </a:moveTo>
                  <a:cubicBezTo>
                    <a:pt x="49" y="28"/>
                    <a:pt x="49" y="28"/>
                    <a:pt x="49" y="28"/>
                  </a:cubicBezTo>
                  <a:cubicBezTo>
                    <a:pt x="46" y="28"/>
                    <a:pt x="43" y="27"/>
                    <a:pt x="41" y="26"/>
                  </a:cubicBezTo>
                  <a:cubicBezTo>
                    <a:pt x="38" y="25"/>
                    <a:pt x="35" y="24"/>
                    <a:pt x="33" y="23"/>
                  </a:cubicBezTo>
                  <a:cubicBezTo>
                    <a:pt x="30" y="22"/>
                    <a:pt x="27" y="21"/>
                    <a:pt x="25" y="19"/>
                  </a:cubicBezTo>
                  <a:cubicBezTo>
                    <a:pt x="22" y="18"/>
                    <a:pt x="20" y="17"/>
                    <a:pt x="18" y="15"/>
                  </a:cubicBezTo>
                  <a:cubicBezTo>
                    <a:pt x="16" y="14"/>
                    <a:pt x="14" y="13"/>
                    <a:pt x="13" y="12"/>
                  </a:cubicBezTo>
                  <a:cubicBezTo>
                    <a:pt x="11" y="11"/>
                    <a:pt x="10" y="9"/>
                    <a:pt x="8" y="8"/>
                  </a:cubicBezTo>
                  <a:cubicBezTo>
                    <a:pt x="7" y="7"/>
                    <a:pt x="6" y="5"/>
                    <a:pt x="4" y="4"/>
                  </a:cubicBezTo>
                  <a:cubicBezTo>
                    <a:pt x="3" y="3"/>
                    <a:pt x="1" y="1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2"/>
                    <a:pt x="33" y="4"/>
                    <a:pt x="35" y="6"/>
                  </a:cubicBezTo>
                  <a:cubicBezTo>
                    <a:pt x="36" y="8"/>
                    <a:pt x="38" y="9"/>
                    <a:pt x="40" y="11"/>
                  </a:cubicBezTo>
                  <a:cubicBezTo>
                    <a:pt x="42" y="13"/>
                    <a:pt x="44" y="14"/>
                    <a:pt x="46" y="16"/>
                  </a:cubicBezTo>
                  <a:cubicBezTo>
                    <a:pt x="48" y="17"/>
                    <a:pt x="50" y="19"/>
                    <a:pt x="52" y="20"/>
                  </a:cubicBezTo>
                  <a:cubicBezTo>
                    <a:pt x="56" y="22"/>
                    <a:pt x="59" y="24"/>
                    <a:pt x="62" y="26"/>
                  </a:cubicBezTo>
                  <a:cubicBezTo>
                    <a:pt x="65" y="28"/>
                    <a:pt x="69" y="30"/>
                    <a:pt x="72" y="31"/>
                  </a:cubicBezTo>
                  <a:cubicBezTo>
                    <a:pt x="76" y="32"/>
                    <a:pt x="79" y="34"/>
                    <a:pt x="83" y="35"/>
                  </a:cubicBezTo>
                  <a:cubicBezTo>
                    <a:pt x="86" y="36"/>
                    <a:pt x="90" y="37"/>
                    <a:pt x="94" y="3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6350" cap="rnd"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6157190" y="2954619"/>
              <a:ext cx="116341" cy="298507"/>
            </a:xfrm>
            <a:custGeom>
              <a:avLst/>
              <a:gdLst>
                <a:gd name="T0" fmla="*/ 13 w 64"/>
                <a:gd name="T1" fmla="*/ 108 h 165"/>
                <a:gd name="T2" fmla="*/ 8 w 64"/>
                <a:gd name="T3" fmla="*/ 121 h 165"/>
                <a:gd name="T4" fmla="*/ 4 w 64"/>
                <a:gd name="T5" fmla="*/ 135 h 165"/>
                <a:gd name="T6" fmla="*/ 1 w 64"/>
                <a:gd name="T7" fmla="*/ 150 h 165"/>
                <a:gd name="T8" fmla="*/ 0 w 64"/>
                <a:gd name="T9" fmla="*/ 165 h 165"/>
                <a:gd name="T10" fmla="*/ 47 w 64"/>
                <a:gd name="T11" fmla="*/ 75 h 165"/>
                <a:gd name="T12" fmla="*/ 48 w 64"/>
                <a:gd name="T13" fmla="*/ 55 h 165"/>
                <a:gd name="T14" fmla="*/ 51 w 64"/>
                <a:gd name="T15" fmla="*/ 36 h 165"/>
                <a:gd name="T16" fmla="*/ 57 w 64"/>
                <a:gd name="T17" fmla="*/ 17 h 165"/>
                <a:gd name="T18" fmla="*/ 64 w 64"/>
                <a:gd name="T19" fmla="*/ 0 h 165"/>
                <a:gd name="T20" fmla="*/ 13 w 64"/>
                <a:gd name="T21" fmla="*/ 108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165">
                  <a:moveTo>
                    <a:pt x="13" y="108"/>
                  </a:moveTo>
                  <a:cubicBezTo>
                    <a:pt x="11" y="112"/>
                    <a:pt x="9" y="117"/>
                    <a:pt x="8" y="121"/>
                  </a:cubicBezTo>
                  <a:cubicBezTo>
                    <a:pt x="6" y="126"/>
                    <a:pt x="5" y="131"/>
                    <a:pt x="4" y="135"/>
                  </a:cubicBezTo>
                  <a:cubicBezTo>
                    <a:pt x="2" y="140"/>
                    <a:pt x="2" y="145"/>
                    <a:pt x="1" y="150"/>
                  </a:cubicBezTo>
                  <a:cubicBezTo>
                    <a:pt x="1" y="155"/>
                    <a:pt x="0" y="160"/>
                    <a:pt x="0" y="16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69"/>
                    <a:pt x="47" y="62"/>
                    <a:pt x="48" y="55"/>
                  </a:cubicBezTo>
                  <a:cubicBezTo>
                    <a:pt x="49" y="49"/>
                    <a:pt x="50" y="42"/>
                    <a:pt x="51" y="36"/>
                  </a:cubicBezTo>
                  <a:cubicBezTo>
                    <a:pt x="53" y="30"/>
                    <a:pt x="55" y="23"/>
                    <a:pt x="57" y="17"/>
                  </a:cubicBezTo>
                  <a:cubicBezTo>
                    <a:pt x="59" y="11"/>
                    <a:pt x="61" y="5"/>
                    <a:pt x="64" y="0"/>
                  </a:cubicBezTo>
                  <a:cubicBezTo>
                    <a:pt x="47" y="36"/>
                    <a:pt x="30" y="72"/>
                    <a:pt x="13" y="108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6631738" y="3059479"/>
              <a:ext cx="393416" cy="376576"/>
            </a:xfrm>
            <a:custGeom>
              <a:avLst/>
              <a:gdLst>
                <a:gd name="T0" fmla="*/ 64 w 217"/>
                <a:gd name="T1" fmla="*/ 94 h 208"/>
                <a:gd name="T2" fmla="*/ 38 w 217"/>
                <a:gd name="T3" fmla="*/ 115 h 208"/>
                <a:gd name="T4" fmla="*/ 18 w 217"/>
                <a:gd name="T5" fmla="*/ 142 h 208"/>
                <a:gd name="T6" fmla="*/ 5 w 217"/>
                <a:gd name="T7" fmla="*/ 173 h 208"/>
                <a:gd name="T8" fmla="*/ 0 w 217"/>
                <a:gd name="T9" fmla="*/ 208 h 208"/>
                <a:gd name="T10" fmla="*/ 133 w 217"/>
                <a:gd name="T11" fmla="*/ 151 h 208"/>
                <a:gd name="T12" fmla="*/ 139 w 217"/>
                <a:gd name="T13" fmla="*/ 105 h 208"/>
                <a:gd name="T14" fmla="*/ 156 w 217"/>
                <a:gd name="T15" fmla="*/ 63 h 208"/>
                <a:gd name="T16" fmla="*/ 183 w 217"/>
                <a:gd name="T17" fmla="*/ 28 h 208"/>
                <a:gd name="T18" fmla="*/ 217 w 217"/>
                <a:gd name="T19" fmla="*/ 0 h 208"/>
                <a:gd name="T20" fmla="*/ 64 w 217"/>
                <a:gd name="T21" fmla="*/ 94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7" h="208">
                  <a:moveTo>
                    <a:pt x="64" y="94"/>
                  </a:moveTo>
                  <a:cubicBezTo>
                    <a:pt x="54" y="100"/>
                    <a:pt x="46" y="107"/>
                    <a:pt x="38" y="115"/>
                  </a:cubicBezTo>
                  <a:cubicBezTo>
                    <a:pt x="30" y="123"/>
                    <a:pt x="23" y="132"/>
                    <a:pt x="18" y="142"/>
                  </a:cubicBezTo>
                  <a:cubicBezTo>
                    <a:pt x="12" y="152"/>
                    <a:pt x="8" y="162"/>
                    <a:pt x="5" y="173"/>
                  </a:cubicBezTo>
                  <a:cubicBezTo>
                    <a:pt x="2" y="184"/>
                    <a:pt x="0" y="196"/>
                    <a:pt x="0" y="208"/>
                  </a:cubicBezTo>
                  <a:cubicBezTo>
                    <a:pt x="133" y="151"/>
                    <a:pt x="133" y="151"/>
                    <a:pt x="133" y="151"/>
                  </a:cubicBezTo>
                  <a:cubicBezTo>
                    <a:pt x="133" y="135"/>
                    <a:pt x="135" y="120"/>
                    <a:pt x="139" y="105"/>
                  </a:cubicBezTo>
                  <a:cubicBezTo>
                    <a:pt x="143" y="90"/>
                    <a:pt x="149" y="76"/>
                    <a:pt x="156" y="63"/>
                  </a:cubicBezTo>
                  <a:cubicBezTo>
                    <a:pt x="164" y="50"/>
                    <a:pt x="173" y="38"/>
                    <a:pt x="183" y="28"/>
                  </a:cubicBezTo>
                  <a:cubicBezTo>
                    <a:pt x="193" y="17"/>
                    <a:pt x="205" y="8"/>
                    <a:pt x="217" y="0"/>
                  </a:cubicBezTo>
                  <a:cubicBezTo>
                    <a:pt x="166" y="32"/>
                    <a:pt x="115" y="63"/>
                    <a:pt x="64" y="9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6787879" y="4158594"/>
              <a:ext cx="717181" cy="133945"/>
            </a:xfrm>
            <a:custGeom>
              <a:avLst/>
              <a:gdLst>
                <a:gd name="T0" fmla="*/ 383 w 937"/>
                <a:gd name="T1" fmla="*/ 175 h 175"/>
                <a:gd name="T2" fmla="*/ 0 w 937"/>
                <a:gd name="T3" fmla="*/ 0 h 175"/>
                <a:gd name="T4" fmla="*/ 418 w 937"/>
                <a:gd name="T5" fmla="*/ 0 h 175"/>
                <a:gd name="T6" fmla="*/ 937 w 937"/>
                <a:gd name="T7" fmla="*/ 175 h 175"/>
                <a:gd name="T8" fmla="*/ 383 w 937"/>
                <a:gd name="T9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7" h="175">
                  <a:moveTo>
                    <a:pt x="383" y="175"/>
                  </a:moveTo>
                  <a:lnTo>
                    <a:pt x="0" y="0"/>
                  </a:lnTo>
                  <a:lnTo>
                    <a:pt x="418" y="0"/>
                  </a:lnTo>
                  <a:lnTo>
                    <a:pt x="937" y="175"/>
                  </a:lnTo>
                  <a:lnTo>
                    <a:pt x="383" y="175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5608398" y="4157063"/>
              <a:ext cx="503634" cy="133945"/>
            </a:xfrm>
            <a:custGeom>
              <a:avLst/>
              <a:gdLst>
                <a:gd name="T0" fmla="*/ 590 w 658"/>
                <a:gd name="T1" fmla="*/ 0 h 175"/>
                <a:gd name="T2" fmla="*/ 154 w 658"/>
                <a:gd name="T3" fmla="*/ 0 h 175"/>
                <a:gd name="T4" fmla="*/ 126 w 658"/>
                <a:gd name="T5" fmla="*/ 0 h 175"/>
                <a:gd name="T6" fmla="*/ 93 w 658"/>
                <a:gd name="T7" fmla="*/ 0 h 175"/>
                <a:gd name="T8" fmla="*/ 0 w 658"/>
                <a:gd name="T9" fmla="*/ 175 h 175"/>
                <a:gd name="T10" fmla="*/ 43 w 658"/>
                <a:gd name="T11" fmla="*/ 175 h 175"/>
                <a:gd name="T12" fmla="*/ 81 w 658"/>
                <a:gd name="T13" fmla="*/ 175 h 175"/>
                <a:gd name="T14" fmla="*/ 658 w 658"/>
                <a:gd name="T15" fmla="*/ 175 h 175"/>
                <a:gd name="T16" fmla="*/ 590 w 658"/>
                <a:gd name="T1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8" h="175">
                  <a:moveTo>
                    <a:pt x="590" y="0"/>
                  </a:moveTo>
                  <a:lnTo>
                    <a:pt x="154" y="0"/>
                  </a:lnTo>
                  <a:lnTo>
                    <a:pt x="126" y="0"/>
                  </a:lnTo>
                  <a:lnTo>
                    <a:pt x="93" y="0"/>
                  </a:lnTo>
                  <a:lnTo>
                    <a:pt x="0" y="175"/>
                  </a:lnTo>
                  <a:lnTo>
                    <a:pt x="43" y="175"/>
                  </a:lnTo>
                  <a:lnTo>
                    <a:pt x="81" y="175"/>
                  </a:lnTo>
                  <a:lnTo>
                    <a:pt x="658" y="175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4" name="Freeform 113"/>
            <p:cNvSpPr>
              <a:spLocks/>
            </p:cNvSpPr>
            <p:nvPr/>
          </p:nvSpPr>
          <p:spPr bwMode="auto">
            <a:xfrm>
              <a:off x="4033204" y="3896061"/>
              <a:ext cx="2078828" cy="1973202"/>
            </a:xfrm>
            <a:custGeom>
              <a:avLst/>
              <a:gdLst>
                <a:gd name="T0" fmla="*/ 796 w 1148"/>
                <a:gd name="T1" fmla="*/ 0 h 1090"/>
                <a:gd name="T2" fmla="*/ 844 w 1148"/>
                <a:gd name="T3" fmla="*/ 9 h 1090"/>
                <a:gd name="T4" fmla="*/ 882 w 1148"/>
                <a:gd name="T5" fmla="*/ 35 h 1090"/>
                <a:gd name="T6" fmla="*/ 908 w 1148"/>
                <a:gd name="T7" fmla="*/ 74 h 1090"/>
                <a:gd name="T8" fmla="*/ 918 w 1148"/>
                <a:gd name="T9" fmla="*/ 121 h 1090"/>
                <a:gd name="T10" fmla="*/ 916 w 1148"/>
                <a:gd name="T11" fmla="*/ 141 h 1090"/>
                <a:gd name="T12" fmla="*/ 911 w 1148"/>
                <a:gd name="T13" fmla="*/ 160 h 1090"/>
                <a:gd name="T14" fmla="*/ 903 w 1148"/>
                <a:gd name="T15" fmla="*/ 178 h 1090"/>
                <a:gd name="T16" fmla="*/ 893 w 1148"/>
                <a:gd name="T17" fmla="*/ 194 h 1090"/>
                <a:gd name="T18" fmla="*/ 888 w 1148"/>
                <a:gd name="T19" fmla="*/ 201 h 1090"/>
                <a:gd name="T20" fmla="*/ 882 w 1148"/>
                <a:gd name="T21" fmla="*/ 207 h 1090"/>
                <a:gd name="T22" fmla="*/ 876 w 1148"/>
                <a:gd name="T23" fmla="*/ 212 h 1090"/>
                <a:gd name="T24" fmla="*/ 870 w 1148"/>
                <a:gd name="T25" fmla="*/ 218 h 1090"/>
                <a:gd name="T26" fmla="*/ 888 w 1148"/>
                <a:gd name="T27" fmla="*/ 218 h 1090"/>
                <a:gd name="T28" fmla="*/ 904 w 1148"/>
                <a:gd name="T29" fmla="*/ 218 h 1090"/>
                <a:gd name="T30" fmla="*/ 1148 w 1148"/>
                <a:gd name="T31" fmla="*/ 218 h 1090"/>
                <a:gd name="T32" fmla="*/ 1148 w 1148"/>
                <a:gd name="T33" fmla="*/ 536 h 1090"/>
                <a:gd name="T34" fmla="*/ 1132 w 1148"/>
                <a:gd name="T35" fmla="*/ 528 h 1090"/>
                <a:gd name="T36" fmla="*/ 1115 w 1148"/>
                <a:gd name="T37" fmla="*/ 522 h 1090"/>
                <a:gd name="T38" fmla="*/ 1097 w 1148"/>
                <a:gd name="T39" fmla="*/ 519 h 1090"/>
                <a:gd name="T40" fmla="*/ 1079 w 1148"/>
                <a:gd name="T41" fmla="*/ 518 h 1090"/>
                <a:gd name="T42" fmla="*/ 1022 w 1148"/>
                <a:gd name="T43" fmla="*/ 529 h 1090"/>
                <a:gd name="T44" fmla="*/ 976 w 1148"/>
                <a:gd name="T45" fmla="*/ 560 h 1090"/>
                <a:gd name="T46" fmla="*/ 945 w 1148"/>
                <a:gd name="T47" fmla="*/ 606 h 1090"/>
                <a:gd name="T48" fmla="*/ 934 w 1148"/>
                <a:gd name="T49" fmla="*/ 662 h 1090"/>
                <a:gd name="T50" fmla="*/ 945 w 1148"/>
                <a:gd name="T51" fmla="*/ 719 h 1090"/>
                <a:gd name="T52" fmla="*/ 976 w 1148"/>
                <a:gd name="T53" fmla="*/ 765 h 1090"/>
                <a:gd name="T54" fmla="*/ 1022 w 1148"/>
                <a:gd name="T55" fmla="*/ 796 h 1090"/>
                <a:gd name="T56" fmla="*/ 1079 w 1148"/>
                <a:gd name="T57" fmla="*/ 808 h 1090"/>
                <a:gd name="T58" fmla="*/ 1097 w 1148"/>
                <a:gd name="T59" fmla="*/ 806 h 1090"/>
                <a:gd name="T60" fmla="*/ 1115 w 1148"/>
                <a:gd name="T61" fmla="*/ 803 h 1090"/>
                <a:gd name="T62" fmla="*/ 1132 w 1148"/>
                <a:gd name="T63" fmla="*/ 798 h 1090"/>
                <a:gd name="T64" fmla="*/ 1148 w 1148"/>
                <a:gd name="T65" fmla="*/ 790 h 1090"/>
                <a:gd name="T66" fmla="*/ 1148 w 1148"/>
                <a:gd name="T67" fmla="*/ 1090 h 1090"/>
                <a:gd name="T68" fmla="*/ 860 w 1148"/>
                <a:gd name="T69" fmla="*/ 1089 h 1090"/>
                <a:gd name="T70" fmla="*/ 775 w 1148"/>
                <a:gd name="T71" fmla="*/ 1062 h 1090"/>
                <a:gd name="T72" fmla="*/ 713 w 1148"/>
                <a:gd name="T73" fmla="*/ 978 h 1090"/>
                <a:gd name="T74" fmla="*/ 641 w 1148"/>
                <a:gd name="T75" fmla="*/ 834 h 1090"/>
                <a:gd name="T76" fmla="*/ 526 w 1148"/>
                <a:gd name="T77" fmla="*/ 624 h 1090"/>
                <a:gd name="T78" fmla="*/ 391 w 1148"/>
                <a:gd name="T79" fmla="*/ 459 h 1090"/>
                <a:gd name="T80" fmla="*/ 246 w 1148"/>
                <a:gd name="T81" fmla="*/ 351 h 1090"/>
                <a:gd name="T82" fmla="*/ 109 w 1148"/>
                <a:gd name="T83" fmla="*/ 279 h 1090"/>
                <a:gd name="T84" fmla="*/ 0 w 1148"/>
                <a:gd name="T85" fmla="*/ 216 h 1090"/>
                <a:gd name="T86" fmla="*/ 689 w 1148"/>
                <a:gd name="T87" fmla="*/ 217 h 1090"/>
                <a:gd name="T88" fmla="*/ 705 w 1148"/>
                <a:gd name="T89" fmla="*/ 217 h 1090"/>
                <a:gd name="T90" fmla="*/ 723 w 1148"/>
                <a:gd name="T91" fmla="*/ 217 h 1090"/>
                <a:gd name="T92" fmla="*/ 717 w 1148"/>
                <a:gd name="T93" fmla="*/ 212 h 1090"/>
                <a:gd name="T94" fmla="*/ 711 w 1148"/>
                <a:gd name="T95" fmla="*/ 207 h 1090"/>
                <a:gd name="T96" fmla="*/ 705 w 1148"/>
                <a:gd name="T97" fmla="*/ 201 h 1090"/>
                <a:gd name="T98" fmla="*/ 700 w 1148"/>
                <a:gd name="T99" fmla="*/ 194 h 1090"/>
                <a:gd name="T100" fmla="*/ 689 w 1148"/>
                <a:gd name="T101" fmla="*/ 178 h 1090"/>
                <a:gd name="T102" fmla="*/ 682 w 1148"/>
                <a:gd name="T103" fmla="*/ 160 h 1090"/>
                <a:gd name="T104" fmla="*/ 677 w 1148"/>
                <a:gd name="T105" fmla="*/ 141 h 1090"/>
                <a:gd name="T106" fmla="*/ 675 w 1148"/>
                <a:gd name="T107" fmla="*/ 121 h 1090"/>
                <a:gd name="T108" fmla="*/ 684 w 1148"/>
                <a:gd name="T109" fmla="*/ 74 h 1090"/>
                <a:gd name="T110" fmla="*/ 711 w 1148"/>
                <a:gd name="T111" fmla="*/ 35 h 1090"/>
                <a:gd name="T112" fmla="*/ 749 w 1148"/>
                <a:gd name="T113" fmla="*/ 9 h 1090"/>
                <a:gd name="T114" fmla="*/ 796 w 1148"/>
                <a:gd name="T115" fmla="*/ 0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48" h="1090">
                  <a:moveTo>
                    <a:pt x="796" y="0"/>
                  </a:moveTo>
                  <a:cubicBezTo>
                    <a:pt x="813" y="0"/>
                    <a:pt x="829" y="3"/>
                    <a:pt x="844" y="9"/>
                  </a:cubicBezTo>
                  <a:cubicBezTo>
                    <a:pt x="858" y="15"/>
                    <a:pt x="871" y="24"/>
                    <a:pt x="882" y="35"/>
                  </a:cubicBezTo>
                  <a:cubicBezTo>
                    <a:pt x="893" y="46"/>
                    <a:pt x="902" y="59"/>
                    <a:pt x="908" y="74"/>
                  </a:cubicBezTo>
                  <a:cubicBezTo>
                    <a:pt x="914" y="88"/>
                    <a:pt x="918" y="104"/>
                    <a:pt x="918" y="121"/>
                  </a:cubicBezTo>
                  <a:cubicBezTo>
                    <a:pt x="918" y="128"/>
                    <a:pt x="917" y="135"/>
                    <a:pt x="916" y="141"/>
                  </a:cubicBezTo>
                  <a:cubicBezTo>
                    <a:pt x="915" y="148"/>
                    <a:pt x="913" y="154"/>
                    <a:pt x="911" y="160"/>
                  </a:cubicBezTo>
                  <a:cubicBezTo>
                    <a:pt x="909" y="167"/>
                    <a:pt x="906" y="173"/>
                    <a:pt x="903" y="178"/>
                  </a:cubicBezTo>
                  <a:cubicBezTo>
                    <a:pt x="900" y="184"/>
                    <a:pt x="897" y="189"/>
                    <a:pt x="893" y="194"/>
                  </a:cubicBezTo>
                  <a:cubicBezTo>
                    <a:pt x="891" y="197"/>
                    <a:pt x="889" y="199"/>
                    <a:pt x="888" y="201"/>
                  </a:cubicBezTo>
                  <a:cubicBezTo>
                    <a:pt x="886" y="203"/>
                    <a:pt x="884" y="205"/>
                    <a:pt x="882" y="207"/>
                  </a:cubicBezTo>
                  <a:cubicBezTo>
                    <a:pt x="880" y="209"/>
                    <a:pt x="878" y="211"/>
                    <a:pt x="876" y="212"/>
                  </a:cubicBezTo>
                  <a:cubicBezTo>
                    <a:pt x="874" y="214"/>
                    <a:pt x="872" y="216"/>
                    <a:pt x="870" y="218"/>
                  </a:cubicBezTo>
                  <a:cubicBezTo>
                    <a:pt x="888" y="218"/>
                    <a:pt x="888" y="218"/>
                    <a:pt x="888" y="218"/>
                  </a:cubicBezTo>
                  <a:cubicBezTo>
                    <a:pt x="904" y="218"/>
                    <a:pt x="904" y="218"/>
                    <a:pt x="904" y="218"/>
                  </a:cubicBezTo>
                  <a:cubicBezTo>
                    <a:pt x="1148" y="218"/>
                    <a:pt x="1148" y="218"/>
                    <a:pt x="1148" y="218"/>
                  </a:cubicBezTo>
                  <a:cubicBezTo>
                    <a:pt x="1148" y="536"/>
                    <a:pt x="1148" y="536"/>
                    <a:pt x="1148" y="536"/>
                  </a:cubicBezTo>
                  <a:cubicBezTo>
                    <a:pt x="1143" y="533"/>
                    <a:pt x="1138" y="530"/>
                    <a:pt x="1132" y="528"/>
                  </a:cubicBezTo>
                  <a:cubicBezTo>
                    <a:pt x="1127" y="526"/>
                    <a:pt x="1121" y="524"/>
                    <a:pt x="1115" y="522"/>
                  </a:cubicBezTo>
                  <a:cubicBezTo>
                    <a:pt x="1109" y="521"/>
                    <a:pt x="1103" y="520"/>
                    <a:pt x="1097" y="519"/>
                  </a:cubicBezTo>
                  <a:cubicBezTo>
                    <a:pt x="1091" y="518"/>
                    <a:pt x="1085" y="518"/>
                    <a:pt x="1079" y="518"/>
                  </a:cubicBezTo>
                  <a:cubicBezTo>
                    <a:pt x="1059" y="518"/>
                    <a:pt x="1040" y="522"/>
                    <a:pt x="1022" y="529"/>
                  </a:cubicBezTo>
                  <a:cubicBezTo>
                    <a:pt x="1005" y="536"/>
                    <a:pt x="989" y="547"/>
                    <a:pt x="976" y="560"/>
                  </a:cubicBezTo>
                  <a:cubicBezTo>
                    <a:pt x="963" y="573"/>
                    <a:pt x="952" y="589"/>
                    <a:pt x="945" y="606"/>
                  </a:cubicBezTo>
                  <a:cubicBezTo>
                    <a:pt x="938" y="623"/>
                    <a:pt x="934" y="642"/>
                    <a:pt x="934" y="662"/>
                  </a:cubicBezTo>
                  <a:cubicBezTo>
                    <a:pt x="934" y="682"/>
                    <a:pt x="938" y="701"/>
                    <a:pt x="945" y="719"/>
                  </a:cubicBezTo>
                  <a:cubicBezTo>
                    <a:pt x="952" y="736"/>
                    <a:pt x="963" y="752"/>
                    <a:pt x="976" y="765"/>
                  </a:cubicBezTo>
                  <a:cubicBezTo>
                    <a:pt x="989" y="778"/>
                    <a:pt x="1005" y="789"/>
                    <a:pt x="1022" y="796"/>
                  </a:cubicBezTo>
                  <a:cubicBezTo>
                    <a:pt x="1040" y="803"/>
                    <a:pt x="1059" y="807"/>
                    <a:pt x="1079" y="808"/>
                  </a:cubicBezTo>
                  <a:cubicBezTo>
                    <a:pt x="1085" y="808"/>
                    <a:pt x="1091" y="807"/>
                    <a:pt x="1097" y="806"/>
                  </a:cubicBezTo>
                  <a:cubicBezTo>
                    <a:pt x="1103" y="806"/>
                    <a:pt x="1109" y="805"/>
                    <a:pt x="1115" y="803"/>
                  </a:cubicBezTo>
                  <a:cubicBezTo>
                    <a:pt x="1121" y="802"/>
                    <a:pt x="1127" y="800"/>
                    <a:pt x="1132" y="798"/>
                  </a:cubicBezTo>
                  <a:cubicBezTo>
                    <a:pt x="1138" y="795"/>
                    <a:pt x="1143" y="793"/>
                    <a:pt x="1148" y="790"/>
                  </a:cubicBezTo>
                  <a:cubicBezTo>
                    <a:pt x="1148" y="1090"/>
                    <a:pt x="1148" y="1090"/>
                    <a:pt x="1148" y="1090"/>
                  </a:cubicBezTo>
                  <a:cubicBezTo>
                    <a:pt x="860" y="1089"/>
                    <a:pt x="860" y="1089"/>
                    <a:pt x="860" y="1089"/>
                  </a:cubicBezTo>
                  <a:cubicBezTo>
                    <a:pt x="824" y="1089"/>
                    <a:pt x="797" y="1080"/>
                    <a:pt x="775" y="1062"/>
                  </a:cubicBezTo>
                  <a:cubicBezTo>
                    <a:pt x="752" y="1044"/>
                    <a:pt x="734" y="1016"/>
                    <a:pt x="713" y="978"/>
                  </a:cubicBezTo>
                  <a:cubicBezTo>
                    <a:pt x="693" y="941"/>
                    <a:pt x="670" y="893"/>
                    <a:pt x="641" y="834"/>
                  </a:cubicBezTo>
                  <a:cubicBezTo>
                    <a:pt x="612" y="775"/>
                    <a:pt x="575" y="706"/>
                    <a:pt x="526" y="624"/>
                  </a:cubicBezTo>
                  <a:cubicBezTo>
                    <a:pt x="485" y="557"/>
                    <a:pt x="439" y="503"/>
                    <a:pt x="391" y="459"/>
                  </a:cubicBezTo>
                  <a:cubicBezTo>
                    <a:pt x="343" y="414"/>
                    <a:pt x="294" y="380"/>
                    <a:pt x="246" y="351"/>
                  </a:cubicBezTo>
                  <a:cubicBezTo>
                    <a:pt x="198" y="323"/>
                    <a:pt x="151" y="300"/>
                    <a:pt x="109" y="279"/>
                  </a:cubicBezTo>
                  <a:cubicBezTo>
                    <a:pt x="67" y="257"/>
                    <a:pt x="29" y="238"/>
                    <a:pt x="0" y="216"/>
                  </a:cubicBezTo>
                  <a:cubicBezTo>
                    <a:pt x="689" y="217"/>
                    <a:pt x="689" y="217"/>
                    <a:pt x="689" y="217"/>
                  </a:cubicBezTo>
                  <a:cubicBezTo>
                    <a:pt x="705" y="217"/>
                    <a:pt x="705" y="217"/>
                    <a:pt x="705" y="217"/>
                  </a:cubicBezTo>
                  <a:cubicBezTo>
                    <a:pt x="723" y="217"/>
                    <a:pt x="723" y="217"/>
                    <a:pt x="723" y="217"/>
                  </a:cubicBezTo>
                  <a:cubicBezTo>
                    <a:pt x="721" y="216"/>
                    <a:pt x="719" y="214"/>
                    <a:pt x="717" y="212"/>
                  </a:cubicBezTo>
                  <a:cubicBezTo>
                    <a:pt x="715" y="210"/>
                    <a:pt x="713" y="208"/>
                    <a:pt x="711" y="207"/>
                  </a:cubicBezTo>
                  <a:cubicBezTo>
                    <a:pt x="709" y="205"/>
                    <a:pt x="707" y="203"/>
                    <a:pt x="705" y="201"/>
                  </a:cubicBezTo>
                  <a:cubicBezTo>
                    <a:pt x="703" y="198"/>
                    <a:pt x="702" y="196"/>
                    <a:pt x="700" y="194"/>
                  </a:cubicBezTo>
                  <a:cubicBezTo>
                    <a:pt x="696" y="189"/>
                    <a:pt x="693" y="184"/>
                    <a:pt x="689" y="178"/>
                  </a:cubicBezTo>
                  <a:cubicBezTo>
                    <a:pt x="686" y="172"/>
                    <a:pt x="684" y="166"/>
                    <a:pt x="682" y="160"/>
                  </a:cubicBezTo>
                  <a:cubicBezTo>
                    <a:pt x="679" y="154"/>
                    <a:pt x="678" y="148"/>
                    <a:pt x="677" y="141"/>
                  </a:cubicBezTo>
                  <a:cubicBezTo>
                    <a:pt x="676" y="135"/>
                    <a:pt x="675" y="128"/>
                    <a:pt x="675" y="121"/>
                  </a:cubicBezTo>
                  <a:cubicBezTo>
                    <a:pt x="675" y="104"/>
                    <a:pt x="678" y="88"/>
                    <a:pt x="684" y="74"/>
                  </a:cubicBezTo>
                  <a:cubicBezTo>
                    <a:pt x="691" y="59"/>
                    <a:pt x="700" y="46"/>
                    <a:pt x="711" y="35"/>
                  </a:cubicBezTo>
                  <a:cubicBezTo>
                    <a:pt x="721" y="24"/>
                    <a:pt x="735" y="15"/>
                    <a:pt x="749" y="9"/>
                  </a:cubicBezTo>
                  <a:cubicBezTo>
                    <a:pt x="764" y="3"/>
                    <a:pt x="780" y="0"/>
                    <a:pt x="796" y="0"/>
                  </a:cubicBez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5" name="Freeform 114"/>
            <p:cNvSpPr>
              <a:spLocks/>
            </p:cNvSpPr>
            <p:nvPr/>
          </p:nvSpPr>
          <p:spPr bwMode="auto">
            <a:xfrm>
              <a:off x="5766070" y="4291008"/>
              <a:ext cx="1738990" cy="1582083"/>
            </a:xfrm>
            <a:custGeom>
              <a:avLst/>
              <a:gdLst>
                <a:gd name="T0" fmla="*/ 960 w 960"/>
                <a:gd name="T1" fmla="*/ 31 h 874"/>
                <a:gd name="T2" fmla="*/ 960 w 960"/>
                <a:gd name="T3" fmla="*/ 98 h 874"/>
                <a:gd name="T4" fmla="*/ 960 w 960"/>
                <a:gd name="T5" fmla="*/ 176 h 874"/>
                <a:gd name="T6" fmla="*/ 960 w 960"/>
                <a:gd name="T7" fmla="*/ 191 h 874"/>
                <a:gd name="T8" fmla="*/ 958 w 960"/>
                <a:gd name="T9" fmla="*/ 205 h 874"/>
                <a:gd name="T10" fmla="*/ 854 w 960"/>
                <a:gd name="T11" fmla="*/ 595 h 874"/>
                <a:gd name="T12" fmla="*/ 698 w 960"/>
                <a:gd name="T13" fmla="*/ 815 h 874"/>
                <a:gd name="T14" fmla="*/ 633 w 960"/>
                <a:gd name="T15" fmla="*/ 859 h 874"/>
                <a:gd name="T16" fmla="*/ 555 w 960"/>
                <a:gd name="T17" fmla="*/ 874 h 874"/>
                <a:gd name="T18" fmla="*/ 214 w 960"/>
                <a:gd name="T19" fmla="*/ 556 h 874"/>
                <a:gd name="T20" fmla="*/ 214 w 960"/>
                <a:gd name="T21" fmla="*/ 523 h 874"/>
                <a:gd name="T22" fmla="*/ 204 w 960"/>
                <a:gd name="T23" fmla="*/ 535 h 874"/>
                <a:gd name="T24" fmla="*/ 191 w 960"/>
                <a:gd name="T25" fmla="*/ 545 h 874"/>
                <a:gd name="T26" fmla="*/ 159 w 960"/>
                <a:gd name="T27" fmla="*/ 561 h 874"/>
                <a:gd name="T28" fmla="*/ 122 w 960"/>
                <a:gd name="T29" fmla="*/ 566 h 874"/>
                <a:gd name="T30" fmla="*/ 36 w 960"/>
                <a:gd name="T31" fmla="*/ 530 h 874"/>
                <a:gd name="T32" fmla="*/ 0 w 960"/>
                <a:gd name="T33" fmla="*/ 444 h 874"/>
                <a:gd name="T34" fmla="*/ 36 w 960"/>
                <a:gd name="T35" fmla="*/ 358 h 874"/>
                <a:gd name="T36" fmla="*/ 122 w 960"/>
                <a:gd name="T37" fmla="*/ 323 h 874"/>
                <a:gd name="T38" fmla="*/ 159 w 960"/>
                <a:gd name="T39" fmla="*/ 329 h 874"/>
                <a:gd name="T40" fmla="*/ 191 w 960"/>
                <a:gd name="T41" fmla="*/ 345 h 874"/>
                <a:gd name="T42" fmla="*/ 204 w 960"/>
                <a:gd name="T43" fmla="*/ 355 h 874"/>
                <a:gd name="T44" fmla="*/ 214 w 960"/>
                <a:gd name="T45" fmla="*/ 367 h 874"/>
                <a:gd name="T46" fmla="*/ 214 w 960"/>
                <a:gd name="T47" fmla="*/ 334 h 874"/>
                <a:gd name="T48" fmla="*/ 467 w 960"/>
                <a:gd name="T49" fmla="*/ 0 h 874"/>
                <a:gd name="T50" fmla="*/ 455 w 960"/>
                <a:gd name="T51" fmla="*/ 32 h 874"/>
                <a:gd name="T52" fmla="*/ 451 w 960"/>
                <a:gd name="T53" fmla="*/ 67 h 874"/>
                <a:gd name="T54" fmla="*/ 494 w 960"/>
                <a:gd name="T55" fmla="*/ 170 h 874"/>
                <a:gd name="T56" fmla="*/ 596 w 960"/>
                <a:gd name="T57" fmla="*/ 212 h 874"/>
                <a:gd name="T58" fmla="*/ 699 w 960"/>
                <a:gd name="T59" fmla="*/ 170 h 874"/>
                <a:gd name="T60" fmla="*/ 742 w 960"/>
                <a:gd name="T61" fmla="*/ 68 h 874"/>
                <a:gd name="T62" fmla="*/ 738 w 960"/>
                <a:gd name="T63" fmla="*/ 33 h 874"/>
                <a:gd name="T64" fmla="*/ 726 w 960"/>
                <a:gd name="T65" fmla="*/ 1 h 8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60" h="874">
                  <a:moveTo>
                    <a:pt x="960" y="1"/>
                  </a:moveTo>
                  <a:cubicBezTo>
                    <a:pt x="960" y="11"/>
                    <a:pt x="960" y="21"/>
                    <a:pt x="960" y="31"/>
                  </a:cubicBezTo>
                  <a:cubicBezTo>
                    <a:pt x="960" y="41"/>
                    <a:pt x="960" y="52"/>
                    <a:pt x="960" y="63"/>
                  </a:cubicBezTo>
                  <a:cubicBezTo>
                    <a:pt x="960" y="74"/>
                    <a:pt x="960" y="86"/>
                    <a:pt x="960" y="98"/>
                  </a:cubicBezTo>
                  <a:cubicBezTo>
                    <a:pt x="960" y="110"/>
                    <a:pt x="960" y="122"/>
                    <a:pt x="960" y="135"/>
                  </a:cubicBezTo>
                  <a:cubicBezTo>
                    <a:pt x="960" y="176"/>
                    <a:pt x="960" y="176"/>
                    <a:pt x="960" y="176"/>
                  </a:cubicBezTo>
                  <a:cubicBezTo>
                    <a:pt x="960" y="179"/>
                    <a:pt x="960" y="181"/>
                    <a:pt x="960" y="184"/>
                  </a:cubicBezTo>
                  <a:cubicBezTo>
                    <a:pt x="960" y="186"/>
                    <a:pt x="960" y="188"/>
                    <a:pt x="960" y="191"/>
                  </a:cubicBezTo>
                  <a:cubicBezTo>
                    <a:pt x="959" y="193"/>
                    <a:pt x="959" y="195"/>
                    <a:pt x="959" y="198"/>
                  </a:cubicBezTo>
                  <a:cubicBezTo>
                    <a:pt x="958" y="200"/>
                    <a:pt x="958" y="202"/>
                    <a:pt x="958" y="205"/>
                  </a:cubicBezTo>
                  <a:cubicBezTo>
                    <a:pt x="953" y="285"/>
                    <a:pt x="939" y="357"/>
                    <a:pt x="921" y="422"/>
                  </a:cubicBezTo>
                  <a:cubicBezTo>
                    <a:pt x="903" y="487"/>
                    <a:pt x="879" y="545"/>
                    <a:pt x="854" y="595"/>
                  </a:cubicBezTo>
                  <a:cubicBezTo>
                    <a:pt x="828" y="646"/>
                    <a:pt x="800" y="689"/>
                    <a:pt x="773" y="726"/>
                  </a:cubicBezTo>
                  <a:cubicBezTo>
                    <a:pt x="746" y="762"/>
                    <a:pt x="720" y="792"/>
                    <a:pt x="698" y="815"/>
                  </a:cubicBezTo>
                  <a:cubicBezTo>
                    <a:pt x="688" y="824"/>
                    <a:pt x="678" y="833"/>
                    <a:pt x="667" y="840"/>
                  </a:cubicBezTo>
                  <a:cubicBezTo>
                    <a:pt x="656" y="848"/>
                    <a:pt x="645" y="854"/>
                    <a:pt x="633" y="859"/>
                  </a:cubicBezTo>
                  <a:cubicBezTo>
                    <a:pt x="621" y="864"/>
                    <a:pt x="608" y="868"/>
                    <a:pt x="595" y="870"/>
                  </a:cubicBezTo>
                  <a:cubicBezTo>
                    <a:pt x="582" y="873"/>
                    <a:pt x="569" y="874"/>
                    <a:pt x="555" y="874"/>
                  </a:cubicBezTo>
                  <a:cubicBezTo>
                    <a:pt x="214" y="872"/>
                    <a:pt x="214" y="872"/>
                    <a:pt x="214" y="872"/>
                  </a:cubicBezTo>
                  <a:cubicBezTo>
                    <a:pt x="214" y="556"/>
                    <a:pt x="214" y="556"/>
                    <a:pt x="214" y="556"/>
                  </a:cubicBezTo>
                  <a:cubicBezTo>
                    <a:pt x="214" y="541"/>
                    <a:pt x="214" y="541"/>
                    <a:pt x="214" y="541"/>
                  </a:cubicBezTo>
                  <a:cubicBezTo>
                    <a:pt x="214" y="523"/>
                    <a:pt x="214" y="523"/>
                    <a:pt x="214" y="523"/>
                  </a:cubicBezTo>
                  <a:cubicBezTo>
                    <a:pt x="213" y="525"/>
                    <a:pt x="211" y="527"/>
                    <a:pt x="209" y="529"/>
                  </a:cubicBezTo>
                  <a:cubicBezTo>
                    <a:pt x="207" y="531"/>
                    <a:pt x="205" y="533"/>
                    <a:pt x="204" y="535"/>
                  </a:cubicBezTo>
                  <a:cubicBezTo>
                    <a:pt x="202" y="536"/>
                    <a:pt x="200" y="538"/>
                    <a:pt x="198" y="540"/>
                  </a:cubicBezTo>
                  <a:cubicBezTo>
                    <a:pt x="196" y="541"/>
                    <a:pt x="193" y="543"/>
                    <a:pt x="191" y="545"/>
                  </a:cubicBezTo>
                  <a:cubicBezTo>
                    <a:pt x="186" y="548"/>
                    <a:pt x="181" y="551"/>
                    <a:pt x="176" y="554"/>
                  </a:cubicBezTo>
                  <a:cubicBezTo>
                    <a:pt x="170" y="556"/>
                    <a:pt x="165" y="559"/>
                    <a:pt x="159" y="561"/>
                  </a:cubicBezTo>
                  <a:cubicBezTo>
                    <a:pt x="153" y="562"/>
                    <a:pt x="147" y="564"/>
                    <a:pt x="141" y="565"/>
                  </a:cubicBezTo>
                  <a:cubicBezTo>
                    <a:pt x="134" y="566"/>
                    <a:pt x="128" y="566"/>
                    <a:pt x="122" y="566"/>
                  </a:cubicBezTo>
                  <a:cubicBezTo>
                    <a:pt x="105" y="566"/>
                    <a:pt x="89" y="563"/>
                    <a:pt x="74" y="557"/>
                  </a:cubicBezTo>
                  <a:cubicBezTo>
                    <a:pt x="60" y="550"/>
                    <a:pt x="47" y="541"/>
                    <a:pt x="36" y="530"/>
                  </a:cubicBezTo>
                  <a:cubicBezTo>
                    <a:pt x="25" y="519"/>
                    <a:pt x="16" y="506"/>
                    <a:pt x="9" y="492"/>
                  </a:cubicBezTo>
                  <a:cubicBezTo>
                    <a:pt x="3" y="477"/>
                    <a:pt x="0" y="461"/>
                    <a:pt x="0" y="444"/>
                  </a:cubicBezTo>
                  <a:cubicBezTo>
                    <a:pt x="0" y="427"/>
                    <a:pt x="3" y="412"/>
                    <a:pt x="9" y="397"/>
                  </a:cubicBezTo>
                  <a:cubicBezTo>
                    <a:pt x="16" y="382"/>
                    <a:pt x="25" y="369"/>
                    <a:pt x="36" y="358"/>
                  </a:cubicBezTo>
                  <a:cubicBezTo>
                    <a:pt x="47" y="347"/>
                    <a:pt x="60" y="338"/>
                    <a:pt x="74" y="332"/>
                  </a:cubicBezTo>
                  <a:cubicBezTo>
                    <a:pt x="89" y="326"/>
                    <a:pt x="105" y="323"/>
                    <a:pt x="122" y="323"/>
                  </a:cubicBezTo>
                  <a:cubicBezTo>
                    <a:pt x="128" y="323"/>
                    <a:pt x="134" y="323"/>
                    <a:pt x="141" y="324"/>
                  </a:cubicBezTo>
                  <a:cubicBezTo>
                    <a:pt x="147" y="325"/>
                    <a:pt x="153" y="327"/>
                    <a:pt x="159" y="329"/>
                  </a:cubicBezTo>
                  <a:cubicBezTo>
                    <a:pt x="165" y="331"/>
                    <a:pt x="170" y="333"/>
                    <a:pt x="176" y="336"/>
                  </a:cubicBezTo>
                  <a:cubicBezTo>
                    <a:pt x="181" y="339"/>
                    <a:pt x="186" y="342"/>
                    <a:pt x="191" y="345"/>
                  </a:cubicBezTo>
                  <a:cubicBezTo>
                    <a:pt x="193" y="347"/>
                    <a:pt x="196" y="348"/>
                    <a:pt x="198" y="350"/>
                  </a:cubicBezTo>
                  <a:cubicBezTo>
                    <a:pt x="200" y="352"/>
                    <a:pt x="202" y="353"/>
                    <a:pt x="204" y="355"/>
                  </a:cubicBezTo>
                  <a:cubicBezTo>
                    <a:pt x="205" y="357"/>
                    <a:pt x="207" y="359"/>
                    <a:pt x="209" y="361"/>
                  </a:cubicBezTo>
                  <a:cubicBezTo>
                    <a:pt x="211" y="363"/>
                    <a:pt x="213" y="365"/>
                    <a:pt x="214" y="367"/>
                  </a:cubicBezTo>
                  <a:cubicBezTo>
                    <a:pt x="214" y="349"/>
                    <a:pt x="214" y="349"/>
                    <a:pt x="214" y="349"/>
                  </a:cubicBezTo>
                  <a:cubicBezTo>
                    <a:pt x="214" y="334"/>
                    <a:pt x="214" y="334"/>
                    <a:pt x="214" y="334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467" y="0"/>
                    <a:pt x="467" y="0"/>
                    <a:pt x="467" y="0"/>
                  </a:cubicBezTo>
                  <a:cubicBezTo>
                    <a:pt x="465" y="5"/>
                    <a:pt x="463" y="10"/>
                    <a:pt x="460" y="16"/>
                  </a:cubicBezTo>
                  <a:cubicBezTo>
                    <a:pt x="458" y="21"/>
                    <a:pt x="457" y="27"/>
                    <a:pt x="455" y="32"/>
                  </a:cubicBezTo>
                  <a:cubicBezTo>
                    <a:pt x="454" y="38"/>
                    <a:pt x="453" y="43"/>
                    <a:pt x="452" y="49"/>
                  </a:cubicBezTo>
                  <a:cubicBezTo>
                    <a:pt x="451" y="55"/>
                    <a:pt x="451" y="61"/>
                    <a:pt x="451" y="67"/>
                  </a:cubicBezTo>
                  <a:cubicBezTo>
                    <a:pt x="451" y="87"/>
                    <a:pt x="455" y="106"/>
                    <a:pt x="462" y="124"/>
                  </a:cubicBezTo>
                  <a:cubicBezTo>
                    <a:pt x="470" y="141"/>
                    <a:pt x="480" y="157"/>
                    <a:pt x="494" y="170"/>
                  </a:cubicBezTo>
                  <a:cubicBezTo>
                    <a:pt x="507" y="183"/>
                    <a:pt x="522" y="194"/>
                    <a:pt x="540" y="201"/>
                  </a:cubicBezTo>
                  <a:cubicBezTo>
                    <a:pt x="557" y="208"/>
                    <a:pt x="576" y="212"/>
                    <a:pt x="596" y="212"/>
                  </a:cubicBezTo>
                  <a:cubicBezTo>
                    <a:pt x="617" y="213"/>
                    <a:pt x="636" y="208"/>
                    <a:pt x="653" y="201"/>
                  </a:cubicBezTo>
                  <a:cubicBezTo>
                    <a:pt x="671" y="194"/>
                    <a:pt x="686" y="183"/>
                    <a:pt x="699" y="170"/>
                  </a:cubicBezTo>
                  <a:cubicBezTo>
                    <a:pt x="713" y="157"/>
                    <a:pt x="723" y="141"/>
                    <a:pt x="731" y="124"/>
                  </a:cubicBezTo>
                  <a:cubicBezTo>
                    <a:pt x="738" y="107"/>
                    <a:pt x="742" y="88"/>
                    <a:pt x="742" y="68"/>
                  </a:cubicBezTo>
                  <a:cubicBezTo>
                    <a:pt x="742" y="61"/>
                    <a:pt x="742" y="56"/>
                    <a:pt x="741" y="50"/>
                  </a:cubicBezTo>
                  <a:cubicBezTo>
                    <a:pt x="740" y="44"/>
                    <a:pt x="739" y="38"/>
                    <a:pt x="738" y="33"/>
                  </a:cubicBezTo>
                  <a:cubicBezTo>
                    <a:pt x="736" y="27"/>
                    <a:pt x="735" y="21"/>
                    <a:pt x="733" y="16"/>
                  </a:cubicBezTo>
                  <a:cubicBezTo>
                    <a:pt x="731" y="11"/>
                    <a:pt x="728" y="6"/>
                    <a:pt x="726" y="1"/>
                  </a:cubicBezTo>
                  <a:lnTo>
                    <a:pt x="960" y="1"/>
                  </a:lnTo>
                  <a:close/>
                </a:path>
              </a:pathLst>
            </a:custGeom>
            <a:solidFill>
              <a:schemeClr val="accent6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6" name="Freeform 115"/>
            <p:cNvSpPr>
              <a:spLocks/>
            </p:cNvSpPr>
            <p:nvPr/>
          </p:nvSpPr>
          <p:spPr bwMode="auto">
            <a:xfrm>
              <a:off x="3904616" y="1632772"/>
              <a:ext cx="2591646" cy="2616139"/>
            </a:xfrm>
            <a:custGeom>
              <a:avLst/>
              <a:gdLst>
                <a:gd name="T0" fmla="*/ 838 w 1431"/>
                <a:gd name="T1" fmla="*/ 14 h 1445"/>
                <a:gd name="T2" fmla="*/ 930 w 1431"/>
                <a:gd name="T3" fmla="*/ 107 h 1445"/>
                <a:gd name="T4" fmla="*/ 944 w 1431"/>
                <a:gd name="T5" fmla="*/ 717 h 1445"/>
                <a:gd name="T6" fmla="*/ 995 w 1431"/>
                <a:gd name="T7" fmla="*/ 592 h 1445"/>
                <a:gd name="T8" fmla="*/ 1117 w 1431"/>
                <a:gd name="T9" fmla="*/ 540 h 1445"/>
                <a:gd name="T10" fmla="*/ 1172 w 1431"/>
                <a:gd name="T11" fmla="*/ 549 h 1445"/>
                <a:gd name="T12" fmla="*/ 1219 w 1431"/>
                <a:gd name="T13" fmla="*/ 574 h 1445"/>
                <a:gd name="T14" fmla="*/ 1219 w 1431"/>
                <a:gd name="T15" fmla="*/ 990 h 1445"/>
                <a:gd name="T16" fmla="*/ 1225 w 1431"/>
                <a:gd name="T17" fmla="*/ 1002 h 1445"/>
                <a:gd name="T18" fmla="*/ 1236 w 1431"/>
                <a:gd name="T19" fmla="*/ 991 h 1445"/>
                <a:gd name="T20" fmla="*/ 1257 w 1431"/>
                <a:gd name="T21" fmla="*/ 979 h 1445"/>
                <a:gd name="T22" fmla="*/ 1291 w 1431"/>
                <a:gd name="T23" fmla="*/ 968 h 1445"/>
                <a:gd name="T24" fmla="*/ 1357 w 1431"/>
                <a:gd name="T25" fmla="*/ 976 h 1445"/>
                <a:gd name="T26" fmla="*/ 1421 w 1431"/>
                <a:gd name="T27" fmla="*/ 1041 h 1445"/>
                <a:gd name="T28" fmla="*/ 1421 w 1431"/>
                <a:gd name="T29" fmla="*/ 1136 h 1445"/>
                <a:gd name="T30" fmla="*/ 1357 w 1431"/>
                <a:gd name="T31" fmla="*/ 1201 h 1445"/>
                <a:gd name="T32" fmla="*/ 1291 w 1431"/>
                <a:gd name="T33" fmla="*/ 1209 h 1445"/>
                <a:gd name="T34" fmla="*/ 1257 w 1431"/>
                <a:gd name="T35" fmla="*/ 1199 h 1445"/>
                <a:gd name="T36" fmla="*/ 1236 w 1431"/>
                <a:gd name="T37" fmla="*/ 1186 h 1445"/>
                <a:gd name="T38" fmla="*/ 1225 w 1431"/>
                <a:gd name="T39" fmla="*/ 1176 h 1445"/>
                <a:gd name="T40" fmla="*/ 1219 w 1431"/>
                <a:gd name="T41" fmla="*/ 1187 h 1445"/>
                <a:gd name="T42" fmla="*/ 1219 w 1431"/>
                <a:gd name="T43" fmla="*/ 1445 h 1445"/>
                <a:gd name="T44" fmla="*/ 1000 w 1431"/>
                <a:gd name="T45" fmla="*/ 1428 h 1445"/>
                <a:gd name="T46" fmla="*/ 1011 w 1431"/>
                <a:gd name="T47" fmla="*/ 1391 h 1445"/>
                <a:gd name="T48" fmla="*/ 1001 w 1431"/>
                <a:gd name="T49" fmla="*/ 1315 h 1445"/>
                <a:gd name="T50" fmla="*/ 924 w 1431"/>
                <a:gd name="T51" fmla="*/ 1238 h 1445"/>
                <a:gd name="T52" fmla="*/ 811 w 1431"/>
                <a:gd name="T53" fmla="*/ 1238 h 1445"/>
                <a:gd name="T54" fmla="*/ 734 w 1431"/>
                <a:gd name="T55" fmla="*/ 1315 h 1445"/>
                <a:gd name="T56" fmla="*/ 724 w 1431"/>
                <a:gd name="T57" fmla="*/ 1391 h 1445"/>
                <a:gd name="T58" fmla="*/ 734 w 1431"/>
                <a:gd name="T59" fmla="*/ 1427 h 1445"/>
                <a:gd name="T60" fmla="*/ 43 w 1431"/>
                <a:gd name="T61" fmla="*/ 1443 h 1445"/>
                <a:gd name="T62" fmla="*/ 12 w 1431"/>
                <a:gd name="T63" fmla="*/ 1399 h 1445"/>
                <a:gd name="T64" fmla="*/ 0 w 1431"/>
                <a:gd name="T65" fmla="*/ 1344 h 1445"/>
                <a:gd name="T66" fmla="*/ 64 w 1431"/>
                <a:gd name="T67" fmla="*/ 1211 h 1445"/>
                <a:gd name="T68" fmla="*/ 219 w 1431"/>
                <a:gd name="T69" fmla="*/ 1172 h 1445"/>
                <a:gd name="T70" fmla="*/ 453 w 1431"/>
                <a:gd name="T71" fmla="*/ 1221 h 1445"/>
                <a:gd name="T72" fmla="*/ 598 w 1431"/>
                <a:gd name="T73" fmla="*/ 1333 h 1445"/>
                <a:gd name="T74" fmla="*/ 611 w 1431"/>
                <a:gd name="T75" fmla="*/ 108 h 1445"/>
                <a:gd name="T76" fmla="*/ 703 w 1431"/>
                <a:gd name="T77" fmla="*/ 14 h 1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31" h="1445">
                  <a:moveTo>
                    <a:pt x="771" y="0"/>
                  </a:moveTo>
                  <a:cubicBezTo>
                    <a:pt x="795" y="0"/>
                    <a:pt x="817" y="5"/>
                    <a:pt x="838" y="14"/>
                  </a:cubicBezTo>
                  <a:cubicBezTo>
                    <a:pt x="859" y="22"/>
                    <a:pt x="877" y="35"/>
                    <a:pt x="893" y="51"/>
                  </a:cubicBezTo>
                  <a:cubicBezTo>
                    <a:pt x="909" y="67"/>
                    <a:pt x="922" y="86"/>
                    <a:pt x="930" y="107"/>
                  </a:cubicBezTo>
                  <a:cubicBezTo>
                    <a:pt x="939" y="128"/>
                    <a:pt x="944" y="151"/>
                    <a:pt x="944" y="175"/>
                  </a:cubicBezTo>
                  <a:cubicBezTo>
                    <a:pt x="944" y="717"/>
                    <a:pt x="944" y="717"/>
                    <a:pt x="944" y="717"/>
                  </a:cubicBezTo>
                  <a:cubicBezTo>
                    <a:pt x="944" y="692"/>
                    <a:pt x="949" y="669"/>
                    <a:pt x="958" y="648"/>
                  </a:cubicBezTo>
                  <a:cubicBezTo>
                    <a:pt x="966" y="627"/>
                    <a:pt x="979" y="608"/>
                    <a:pt x="995" y="592"/>
                  </a:cubicBezTo>
                  <a:cubicBezTo>
                    <a:pt x="1010" y="576"/>
                    <a:pt x="1029" y="563"/>
                    <a:pt x="1050" y="554"/>
                  </a:cubicBezTo>
                  <a:cubicBezTo>
                    <a:pt x="1071" y="546"/>
                    <a:pt x="1093" y="541"/>
                    <a:pt x="1117" y="540"/>
                  </a:cubicBezTo>
                  <a:cubicBezTo>
                    <a:pt x="1127" y="540"/>
                    <a:pt x="1136" y="541"/>
                    <a:pt x="1145" y="543"/>
                  </a:cubicBezTo>
                  <a:cubicBezTo>
                    <a:pt x="1154" y="544"/>
                    <a:pt x="1163" y="546"/>
                    <a:pt x="1172" y="549"/>
                  </a:cubicBezTo>
                  <a:cubicBezTo>
                    <a:pt x="1180" y="552"/>
                    <a:pt x="1189" y="556"/>
                    <a:pt x="1197" y="560"/>
                  </a:cubicBezTo>
                  <a:cubicBezTo>
                    <a:pt x="1204" y="564"/>
                    <a:pt x="1212" y="569"/>
                    <a:pt x="1219" y="574"/>
                  </a:cubicBezTo>
                  <a:cubicBezTo>
                    <a:pt x="1219" y="975"/>
                    <a:pt x="1219" y="975"/>
                    <a:pt x="1219" y="975"/>
                  </a:cubicBezTo>
                  <a:cubicBezTo>
                    <a:pt x="1219" y="990"/>
                    <a:pt x="1219" y="990"/>
                    <a:pt x="1219" y="990"/>
                  </a:cubicBezTo>
                  <a:cubicBezTo>
                    <a:pt x="1219" y="1007"/>
                    <a:pt x="1219" y="1007"/>
                    <a:pt x="1219" y="1007"/>
                  </a:cubicBezTo>
                  <a:cubicBezTo>
                    <a:pt x="1221" y="1005"/>
                    <a:pt x="1223" y="1003"/>
                    <a:pt x="1225" y="1002"/>
                  </a:cubicBezTo>
                  <a:cubicBezTo>
                    <a:pt x="1226" y="1000"/>
                    <a:pt x="1228" y="998"/>
                    <a:pt x="1230" y="996"/>
                  </a:cubicBezTo>
                  <a:cubicBezTo>
                    <a:pt x="1232" y="995"/>
                    <a:pt x="1234" y="993"/>
                    <a:pt x="1236" y="991"/>
                  </a:cubicBezTo>
                  <a:cubicBezTo>
                    <a:pt x="1238" y="990"/>
                    <a:pt x="1240" y="988"/>
                    <a:pt x="1242" y="987"/>
                  </a:cubicBezTo>
                  <a:cubicBezTo>
                    <a:pt x="1247" y="984"/>
                    <a:pt x="1252" y="981"/>
                    <a:pt x="1257" y="979"/>
                  </a:cubicBezTo>
                  <a:cubicBezTo>
                    <a:pt x="1263" y="976"/>
                    <a:pt x="1268" y="974"/>
                    <a:pt x="1274" y="972"/>
                  </a:cubicBezTo>
                  <a:cubicBezTo>
                    <a:pt x="1279" y="970"/>
                    <a:pt x="1285" y="969"/>
                    <a:pt x="1291" y="968"/>
                  </a:cubicBezTo>
                  <a:cubicBezTo>
                    <a:pt x="1297" y="967"/>
                    <a:pt x="1303" y="967"/>
                    <a:pt x="1309" y="967"/>
                  </a:cubicBezTo>
                  <a:cubicBezTo>
                    <a:pt x="1326" y="967"/>
                    <a:pt x="1342" y="970"/>
                    <a:pt x="1357" y="976"/>
                  </a:cubicBezTo>
                  <a:cubicBezTo>
                    <a:pt x="1371" y="983"/>
                    <a:pt x="1384" y="991"/>
                    <a:pt x="1395" y="1003"/>
                  </a:cubicBezTo>
                  <a:cubicBezTo>
                    <a:pt x="1406" y="1014"/>
                    <a:pt x="1415" y="1027"/>
                    <a:pt x="1421" y="1041"/>
                  </a:cubicBezTo>
                  <a:cubicBezTo>
                    <a:pt x="1428" y="1056"/>
                    <a:pt x="1431" y="1072"/>
                    <a:pt x="1431" y="1089"/>
                  </a:cubicBezTo>
                  <a:cubicBezTo>
                    <a:pt x="1431" y="1105"/>
                    <a:pt x="1428" y="1121"/>
                    <a:pt x="1421" y="1136"/>
                  </a:cubicBezTo>
                  <a:cubicBezTo>
                    <a:pt x="1415" y="1151"/>
                    <a:pt x="1406" y="1164"/>
                    <a:pt x="1395" y="1175"/>
                  </a:cubicBezTo>
                  <a:cubicBezTo>
                    <a:pt x="1384" y="1186"/>
                    <a:pt x="1371" y="1195"/>
                    <a:pt x="1357" y="1201"/>
                  </a:cubicBezTo>
                  <a:cubicBezTo>
                    <a:pt x="1342" y="1207"/>
                    <a:pt x="1326" y="1210"/>
                    <a:pt x="1309" y="1210"/>
                  </a:cubicBezTo>
                  <a:cubicBezTo>
                    <a:pt x="1303" y="1210"/>
                    <a:pt x="1297" y="1210"/>
                    <a:pt x="1291" y="1209"/>
                  </a:cubicBezTo>
                  <a:cubicBezTo>
                    <a:pt x="1285" y="1208"/>
                    <a:pt x="1279" y="1207"/>
                    <a:pt x="1274" y="1205"/>
                  </a:cubicBezTo>
                  <a:cubicBezTo>
                    <a:pt x="1268" y="1203"/>
                    <a:pt x="1263" y="1201"/>
                    <a:pt x="1257" y="1199"/>
                  </a:cubicBezTo>
                  <a:cubicBezTo>
                    <a:pt x="1252" y="1196"/>
                    <a:pt x="1247" y="1194"/>
                    <a:pt x="1242" y="1190"/>
                  </a:cubicBezTo>
                  <a:cubicBezTo>
                    <a:pt x="1240" y="1189"/>
                    <a:pt x="1238" y="1187"/>
                    <a:pt x="1236" y="1186"/>
                  </a:cubicBezTo>
                  <a:cubicBezTo>
                    <a:pt x="1234" y="1184"/>
                    <a:pt x="1232" y="1183"/>
                    <a:pt x="1230" y="1181"/>
                  </a:cubicBezTo>
                  <a:cubicBezTo>
                    <a:pt x="1228" y="1179"/>
                    <a:pt x="1226" y="1178"/>
                    <a:pt x="1225" y="1176"/>
                  </a:cubicBezTo>
                  <a:cubicBezTo>
                    <a:pt x="1223" y="1174"/>
                    <a:pt x="1221" y="1172"/>
                    <a:pt x="1219" y="1170"/>
                  </a:cubicBezTo>
                  <a:cubicBezTo>
                    <a:pt x="1219" y="1187"/>
                    <a:pt x="1219" y="1187"/>
                    <a:pt x="1219" y="1187"/>
                  </a:cubicBezTo>
                  <a:cubicBezTo>
                    <a:pt x="1219" y="1202"/>
                    <a:pt x="1219" y="1202"/>
                    <a:pt x="1219" y="1202"/>
                  </a:cubicBezTo>
                  <a:cubicBezTo>
                    <a:pt x="1219" y="1445"/>
                    <a:pt x="1219" y="1445"/>
                    <a:pt x="1219" y="1445"/>
                  </a:cubicBezTo>
                  <a:cubicBezTo>
                    <a:pt x="992" y="1444"/>
                    <a:pt x="992" y="1444"/>
                    <a:pt x="992" y="1444"/>
                  </a:cubicBezTo>
                  <a:cubicBezTo>
                    <a:pt x="995" y="1439"/>
                    <a:pt x="998" y="1433"/>
                    <a:pt x="1000" y="1428"/>
                  </a:cubicBezTo>
                  <a:cubicBezTo>
                    <a:pt x="1003" y="1422"/>
                    <a:pt x="1005" y="1416"/>
                    <a:pt x="1007" y="1410"/>
                  </a:cubicBezTo>
                  <a:cubicBezTo>
                    <a:pt x="1008" y="1404"/>
                    <a:pt x="1010" y="1397"/>
                    <a:pt x="1011" y="1391"/>
                  </a:cubicBezTo>
                  <a:cubicBezTo>
                    <a:pt x="1012" y="1384"/>
                    <a:pt x="1012" y="1378"/>
                    <a:pt x="1012" y="1371"/>
                  </a:cubicBezTo>
                  <a:cubicBezTo>
                    <a:pt x="1012" y="1351"/>
                    <a:pt x="1008" y="1332"/>
                    <a:pt x="1001" y="1315"/>
                  </a:cubicBezTo>
                  <a:cubicBezTo>
                    <a:pt x="993" y="1298"/>
                    <a:pt x="983" y="1282"/>
                    <a:pt x="970" y="1269"/>
                  </a:cubicBezTo>
                  <a:cubicBezTo>
                    <a:pt x="956" y="1256"/>
                    <a:pt x="941" y="1245"/>
                    <a:pt x="924" y="1238"/>
                  </a:cubicBezTo>
                  <a:cubicBezTo>
                    <a:pt x="906" y="1230"/>
                    <a:pt x="887" y="1226"/>
                    <a:pt x="867" y="1226"/>
                  </a:cubicBezTo>
                  <a:cubicBezTo>
                    <a:pt x="847" y="1226"/>
                    <a:pt x="828" y="1230"/>
                    <a:pt x="811" y="1238"/>
                  </a:cubicBezTo>
                  <a:cubicBezTo>
                    <a:pt x="794" y="1245"/>
                    <a:pt x="778" y="1256"/>
                    <a:pt x="765" y="1269"/>
                  </a:cubicBezTo>
                  <a:cubicBezTo>
                    <a:pt x="752" y="1282"/>
                    <a:pt x="741" y="1297"/>
                    <a:pt x="734" y="1315"/>
                  </a:cubicBezTo>
                  <a:cubicBezTo>
                    <a:pt x="727" y="1332"/>
                    <a:pt x="723" y="1351"/>
                    <a:pt x="723" y="1371"/>
                  </a:cubicBezTo>
                  <a:cubicBezTo>
                    <a:pt x="723" y="1378"/>
                    <a:pt x="723" y="1384"/>
                    <a:pt x="724" y="1391"/>
                  </a:cubicBezTo>
                  <a:cubicBezTo>
                    <a:pt x="725" y="1397"/>
                    <a:pt x="726" y="1403"/>
                    <a:pt x="728" y="1410"/>
                  </a:cubicBezTo>
                  <a:cubicBezTo>
                    <a:pt x="730" y="1416"/>
                    <a:pt x="732" y="1422"/>
                    <a:pt x="734" y="1427"/>
                  </a:cubicBezTo>
                  <a:cubicBezTo>
                    <a:pt x="737" y="1433"/>
                    <a:pt x="740" y="1439"/>
                    <a:pt x="743" y="1444"/>
                  </a:cubicBezTo>
                  <a:cubicBezTo>
                    <a:pt x="43" y="1443"/>
                    <a:pt x="43" y="1443"/>
                    <a:pt x="43" y="1443"/>
                  </a:cubicBezTo>
                  <a:cubicBezTo>
                    <a:pt x="36" y="1437"/>
                    <a:pt x="30" y="1430"/>
                    <a:pt x="25" y="1422"/>
                  </a:cubicBezTo>
                  <a:cubicBezTo>
                    <a:pt x="20" y="1415"/>
                    <a:pt x="15" y="1407"/>
                    <a:pt x="12" y="1399"/>
                  </a:cubicBezTo>
                  <a:cubicBezTo>
                    <a:pt x="8" y="1391"/>
                    <a:pt x="5" y="1382"/>
                    <a:pt x="3" y="1373"/>
                  </a:cubicBezTo>
                  <a:cubicBezTo>
                    <a:pt x="1" y="1364"/>
                    <a:pt x="0" y="1354"/>
                    <a:pt x="0" y="1344"/>
                  </a:cubicBezTo>
                  <a:cubicBezTo>
                    <a:pt x="0" y="1313"/>
                    <a:pt x="5" y="1286"/>
                    <a:pt x="16" y="1264"/>
                  </a:cubicBezTo>
                  <a:cubicBezTo>
                    <a:pt x="27" y="1242"/>
                    <a:pt x="44" y="1224"/>
                    <a:pt x="64" y="1211"/>
                  </a:cubicBezTo>
                  <a:cubicBezTo>
                    <a:pt x="83" y="1197"/>
                    <a:pt x="107" y="1187"/>
                    <a:pt x="134" y="1181"/>
                  </a:cubicBezTo>
                  <a:cubicBezTo>
                    <a:pt x="160" y="1175"/>
                    <a:pt x="189" y="1172"/>
                    <a:pt x="219" y="1172"/>
                  </a:cubicBezTo>
                  <a:cubicBezTo>
                    <a:pt x="258" y="1172"/>
                    <a:pt x="298" y="1177"/>
                    <a:pt x="338" y="1185"/>
                  </a:cubicBezTo>
                  <a:cubicBezTo>
                    <a:pt x="379" y="1194"/>
                    <a:pt x="418" y="1206"/>
                    <a:pt x="453" y="1221"/>
                  </a:cubicBezTo>
                  <a:cubicBezTo>
                    <a:pt x="489" y="1236"/>
                    <a:pt x="520" y="1254"/>
                    <a:pt x="545" y="1273"/>
                  </a:cubicBezTo>
                  <a:cubicBezTo>
                    <a:pt x="570" y="1292"/>
                    <a:pt x="589" y="1312"/>
                    <a:pt x="598" y="1333"/>
                  </a:cubicBezTo>
                  <a:cubicBezTo>
                    <a:pt x="598" y="176"/>
                    <a:pt x="598" y="176"/>
                    <a:pt x="598" y="176"/>
                  </a:cubicBezTo>
                  <a:cubicBezTo>
                    <a:pt x="598" y="152"/>
                    <a:pt x="603" y="129"/>
                    <a:pt x="611" y="108"/>
                  </a:cubicBezTo>
                  <a:cubicBezTo>
                    <a:pt x="620" y="87"/>
                    <a:pt x="633" y="68"/>
                    <a:pt x="648" y="52"/>
                  </a:cubicBezTo>
                  <a:cubicBezTo>
                    <a:pt x="664" y="36"/>
                    <a:pt x="683" y="23"/>
                    <a:pt x="703" y="14"/>
                  </a:cubicBezTo>
                  <a:cubicBezTo>
                    <a:pt x="724" y="5"/>
                    <a:pt x="747" y="0"/>
                    <a:pt x="771" y="0"/>
                  </a:cubicBez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7" name="Freeform 116"/>
            <p:cNvSpPr>
              <a:spLocks/>
            </p:cNvSpPr>
            <p:nvPr/>
          </p:nvSpPr>
          <p:spPr bwMode="auto">
            <a:xfrm>
              <a:off x="6154128" y="2708160"/>
              <a:ext cx="1350932" cy="1924983"/>
            </a:xfrm>
            <a:custGeom>
              <a:avLst/>
              <a:gdLst>
                <a:gd name="T0" fmla="*/ 21 w 746"/>
                <a:gd name="T1" fmla="*/ 26 h 1063"/>
                <a:gd name="T2" fmla="*/ 46 w 746"/>
                <a:gd name="T3" fmla="*/ 87 h 1063"/>
                <a:gd name="T4" fmla="*/ 49 w 746"/>
                <a:gd name="T5" fmla="*/ 211 h 1063"/>
                <a:gd name="T6" fmla="*/ 100 w 746"/>
                <a:gd name="T7" fmla="*/ 87 h 1063"/>
                <a:gd name="T8" fmla="*/ 223 w 746"/>
                <a:gd name="T9" fmla="*/ 35 h 1063"/>
                <a:gd name="T10" fmla="*/ 346 w 746"/>
                <a:gd name="T11" fmla="*/ 86 h 1063"/>
                <a:gd name="T12" fmla="*/ 397 w 746"/>
                <a:gd name="T13" fmla="*/ 211 h 1063"/>
                <a:gd name="T14" fmla="*/ 411 w 746"/>
                <a:gd name="T15" fmla="*/ 277 h 1063"/>
                <a:gd name="T16" fmla="*/ 504 w 746"/>
                <a:gd name="T17" fmla="*/ 183 h 1063"/>
                <a:gd name="T18" fmla="*/ 640 w 746"/>
                <a:gd name="T19" fmla="*/ 183 h 1063"/>
                <a:gd name="T20" fmla="*/ 733 w 746"/>
                <a:gd name="T21" fmla="*/ 276 h 1063"/>
                <a:gd name="T22" fmla="*/ 746 w 746"/>
                <a:gd name="T23" fmla="*/ 625 h 1063"/>
                <a:gd name="T24" fmla="*/ 746 w 746"/>
                <a:gd name="T25" fmla="*/ 630 h 1063"/>
                <a:gd name="T26" fmla="*/ 746 w 746"/>
                <a:gd name="T27" fmla="*/ 644 h 1063"/>
                <a:gd name="T28" fmla="*/ 746 w 746"/>
                <a:gd name="T29" fmla="*/ 712 h 1063"/>
                <a:gd name="T30" fmla="*/ 746 w 746"/>
                <a:gd name="T31" fmla="*/ 852 h 1063"/>
                <a:gd name="T32" fmla="*/ 481 w 746"/>
                <a:gd name="T33" fmla="*/ 851 h 1063"/>
                <a:gd name="T34" fmla="*/ 470 w 746"/>
                <a:gd name="T35" fmla="*/ 857 h 1063"/>
                <a:gd name="T36" fmla="*/ 480 w 746"/>
                <a:gd name="T37" fmla="*/ 868 h 1063"/>
                <a:gd name="T38" fmla="*/ 493 w 746"/>
                <a:gd name="T39" fmla="*/ 890 h 1063"/>
                <a:gd name="T40" fmla="*/ 503 w 746"/>
                <a:gd name="T41" fmla="*/ 923 h 1063"/>
                <a:gd name="T42" fmla="*/ 495 w 746"/>
                <a:gd name="T43" fmla="*/ 989 h 1063"/>
                <a:gd name="T44" fmla="*/ 430 w 746"/>
                <a:gd name="T45" fmla="*/ 1054 h 1063"/>
                <a:gd name="T46" fmla="*/ 335 w 746"/>
                <a:gd name="T47" fmla="*/ 1053 h 1063"/>
                <a:gd name="T48" fmla="*/ 270 w 746"/>
                <a:gd name="T49" fmla="*/ 988 h 1063"/>
                <a:gd name="T50" fmla="*/ 262 w 746"/>
                <a:gd name="T51" fmla="*/ 923 h 1063"/>
                <a:gd name="T52" fmla="*/ 272 w 746"/>
                <a:gd name="T53" fmla="*/ 889 h 1063"/>
                <a:gd name="T54" fmla="*/ 285 w 746"/>
                <a:gd name="T55" fmla="*/ 868 h 1063"/>
                <a:gd name="T56" fmla="*/ 295 w 746"/>
                <a:gd name="T57" fmla="*/ 856 h 1063"/>
                <a:gd name="T58" fmla="*/ 284 w 746"/>
                <a:gd name="T59" fmla="*/ 851 h 1063"/>
                <a:gd name="T60" fmla="*/ 0 w 746"/>
                <a:gd name="T61" fmla="*/ 851 h 1063"/>
                <a:gd name="T62" fmla="*/ 16 w 746"/>
                <a:gd name="T63" fmla="*/ 630 h 1063"/>
                <a:gd name="T64" fmla="*/ 49 w 746"/>
                <a:gd name="T65" fmla="*/ 639 h 1063"/>
                <a:gd name="T66" fmla="*/ 124 w 746"/>
                <a:gd name="T67" fmla="*/ 628 h 1063"/>
                <a:gd name="T68" fmla="*/ 201 w 746"/>
                <a:gd name="T69" fmla="*/ 551 h 1063"/>
                <a:gd name="T70" fmla="*/ 201 w 746"/>
                <a:gd name="T71" fmla="*/ 438 h 1063"/>
                <a:gd name="T72" fmla="*/ 124 w 746"/>
                <a:gd name="T73" fmla="*/ 361 h 1063"/>
                <a:gd name="T74" fmla="*/ 49 w 746"/>
                <a:gd name="T75" fmla="*/ 351 h 1063"/>
                <a:gd name="T76" fmla="*/ 16 w 746"/>
                <a:gd name="T77" fmla="*/ 359 h 1063"/>
                <a:gd name="T78" fmla="*/ 0 w 746"/>
                <a:gd name="T7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46" h="1063">
                  <a:moveTo>
                    <a:pt x="0" y="0"/>
                  </a:moveTo>
                  <a:cubicBezTo>
                    <a:pt x="8" y="8"/>
                    <a:pt x="15" y="17"/>
                    <a:pt x="21" y="26"/>
                  </a:cubicBezTo>
                  <a:cubicBezTo>
                    <a:pt x="27" y="35"/>
                    <a:pt x="32" y="45"/>
                    <a:pt x="36" y="55"/>
                  </a:cubicBezTo>
                  <a:cubicBezTo>
                    <a:pt x="40" y="65"/>
                    <a:pt x="43" y="76"/>
                    <a:pt x="46" y="87"/>
                  </a:cubicBezTo>
                  <a:cubicBezTo>
                    <a:pt x="48" y="99"/>
                    <a:pt x="49" y="110"/>
                    <a:pt x="49" y="122"/>
                  </a:cubicBezTo>
                  <a:cubicBezTo>
                    <a:pt x="49" y="211"/>
                    <a:pt x="49" y="211"/>
                    <a:pt x="49" y="211"/>
                  </a:cubicBezTo>
                  <a:cubicBezTo>
                    <a:pt x="49" y="187"/>
                    <a:pt x="54" y="164"/>
                    <a:pt x="63" y="143"/>
                  </a:cubicBezTo>
                  <a:cubicBezTo>
                    <a:pt x="72" y="122"/>
                    <a:pt x="84" y="103"/>
                    <a:pt x="100" y="87"/>
                  </a:cubicBezTo>
                  <a:cubicBezTo>
                    <a:pt x="116" y="71"/>
                    <a:pt x="134" y="58"/>
                    <a:pt x="155" y="49"/>
                  </a:cubicBezTo>
                  <a:cubicBezTo>
                    <a:pt x="176" y="40"/>
                    <a:pt x="199" y="35"/>
                    <a:pt x="223" y="35"/>
                  </a:cubicBezTo>
                  <a:cubicBezTo>
                    <a:pt x="247" y="35"/>
                    <a:pt x="270" y="40"/>
                    <a:pt x="291" y="49"/>
                  </a:cubicBezTo>
                  <a:cubicBezTo>
                    <a:pt x="312" y="58"/>
                    <a:pt x="330" y="70"/>
                    <a:pt x="346" y="86"/>
                  </a:cubicBezTo>
                  <a:cubicBezTo>
                    <a:pt x="362" y="102"/>
                    <a:pt x="375" y="121"/>
                    <a:pt x="384" y="142"/>
                  </a:cubicBezTo>
                  <a:cubicBezTo>
                    <a:pt x="392" y="163"/>
                    <a:pt x="397" y="186"/>
                    <a:pt x="397" y="211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321"/>
                    <a:pt x="402" y="298"/>
                    <a:pt x="411" y="277"/>
                  </a:cubicBezTo>
                  <a:cubicBezTo>
                    <a:pt x="420" y="256"/>
                    <a:pt x="432" y="237"/>
                    <a:pt x="448" y="221"/>
                  </a:cubicBezTo>
                  <a:cubicBezTo>
                    <a:pt x="464" y="205"/>
                    <a:pt x="483" y="192"/>
                    <a:pt x="504" y="183"/>
                  </a:cubicBezTo>
                  <a:cubicBezTo>
                    <a:pt x="525" y="174"/>
                    <a:pt x="548" y="169"/>
                    <a:pt x="572" y="169"/>
                  </a:cubicBezTo>
                  <a:cubicBezTo>
                    <a:pt x="596" y="169"/>
                    <a:pt x="619" y="174"/>
                    <a:pt x="640" y="183"/>
                  </a:cubicBezTo>
                  <a:cubicBezTo>
                    <a:pt x="661" y="191"/>
                    <a:pt x="679" y="204"/>
                    <a:pt x="695" y="220"/>
                  </a:cubicBezTo>
                  <a:cubicBezTo>
                    <a:pt x="711" y="236"/>
                    <a:pt x="724" y="255"/>
                    <a:pt x="733" y="276"/>
                  </a:cubicBezTo>
                  <a:cubicBezTo>
                    <a:pt x="742" y="297"/>
                    <a:pt x="746" y="320"/>
                    <a:pt x="746" y="345"/>
                  </a:cubicBezTo>
                  <a:cubicBezTo>
                    <a:pt x="746" y="625"/>
                    <a:pt x="746" y="625"/>
                    <a:pt x="746" y="625"/>
                  </a:cubicBezTo>
                  <a:cubicBezTo>
                    <a:pt x="746" y="625"/>
                    <a:pt x="746" y="626"/>
                    <a:pt x="746" y="627"/>
                  </a:cubicBezTo>
                  <a:cubicBezTo>
                    <a:pt x="746" y="627"/>
                    <a:pt x="746" y="629"/>
                    <a:pt x="746" y="630"/>
                  </a:cubicBezTo>
                  <a:cubicBezTo>
                    <a:pt x="746" y="632"/>
                    <a:pt x="746" y="633"/>
                    <a:pt x="746" y="636"/>
                  </a:cubicBezTo>
                  <a:cubicBezTo>
                    <a:pt x="746" y="638"/>
                    <a:pt x="746" y="641"/>
                    <a:pt x="746" y="644"/>
                  </a:cubicBezTo>
                  <a:cubicBezTo>
                    <a:pt x="746" y="650"/>
                    <a:pt x="746" y="659"/>
                    <a:pt x="746" y="670"/>
                  </a:cubicBezTo>
                  <a:cubicBezTo>
                    <a:pt x="746" y="681"/>
                    <a:pt x="746" y="695"/>
                    <a:pt x="746" y="712"/>
                  </a:cubicBezTo>
                  <a:cubicBezTo>
                    <a:pt x="746" y="728"/>
                    <a:pt x="746" y="748"/>
                    <a:pt x="746" y="771"/>
                  </a:cubicBezTo>
                  <a:cubicBezTo>
                    <a:pt x="746" y="794"/>
                    <a:pt x="746" y="821"/>
                    <a:pt x="746" y="852"/>
                  </a:cubicBezTo>
                  <a:cubicBezTo>
                    <a:pt x="496" y="851"/>
                    <a:pt x="496" y="851"/>
                    <a:pt x="496" y="851"/>
                  </a:cubicBezTo>
                  <a:cubicBezTo>
                    <a:pt x="481" y="851"/>
                    <a:pt x="481" y="851"/>
                    <a:pt x="481" y="851"/>
                  </a:cubicBezTo>
                  <a:cubicBezTo>
                    <a:pt x="464" y="851"/>
                    <a:pt x="464" y="851"/>
                    <a:pt x="464" y="851"/>
                  </a:cubicBezTo>
                  <a:cubicBezTo>
                    <a:pt x="466" y="853"/>
                    <a:pt x="468" y="855"/>
                    <a:pt x="470" y="857"/>
                  </a:cubicBezTo>
                  <a:cubicBezTo>
                    <a:pt x="472" y="858"/>
                    <a:pt x="473" y="860"/>
                    <a:pt x="475" y="862"/>
                  </a:cubicBezTo>
                  <a:cubicBezTo>
                    <a:pt x="477" y="864"/>
                    <a:pt x="479" y="866"/>
                    <a:pt x="480" y="868"/>
                  </a:cubicBezTo>
                  <a:cubicBezTo>
                    <a:pt x="482" y="870"/>
                    <a:pt x="483" y="872"/>
                    <a:pt x="485" y="875"/>
                  </a:cubicBezTo>
                  <a:cubicBezTo>
                    <a:pt x="488" y="879"/>
                    <a:pt x="491" y="884"/>
                    <a:pt x="493" y="890"/>
                  </a:cubicBezTo>
                  <a:cubicBezTo>
                    <a:pt x="496" y="895"/>
                    <a:pt x="498" y="900"/>
                    <a:pt x="499" y="906"/>
                  </a:cubicBezTo>
                  <a:cubicBezTo>
                    <a:pt x="501" y="912"/>
                    <a:pt x="503" y="917"/>
                    <a:pt x="503" y="923"/>
                  </a:cubicBezTo>
                  <a:cubicBezTo>
                    <a:pt x="504" y="929"/>
                    <a:pt x="505" y="935"/>
                    <a:pt x="505" y="941"/>
                  </a:cubicBezTo>
                  <a:cubicBezTo>
                    <a:pt x="505" y="958"/>
                    <a:pt x="501" y="974"/>
                    <a:pt x="495" y="989"/>
                  </a:cubicBezTo>
                  <a:cubicBezTo>
                    <a:pt x="489" y="1003"/>
                    <a:pt x="480" y="1017"/>
                    <a:pt x="469" y="1028"/>
                  </a:cubicBezTo>
                  <a:cubicBezTo>
                    <a:pt x="458" y="1039"/>
                    <a:pt x="445" y="1048"/>
                    <a:pt x="430" y="1054"/>
                  </a:cubicBezTo>
                  <a:cubicBezTo>
                    <a:pt x="415" y="1060"/>
                    <a:pt x="399" y="1063"/>
                    <a:pt x="382" y="1063"/>
                  </a:cubicBezTo>
                  <a:cubicBezTo>
                    <a:pt x="366" y="1063"/>
                    <a:pt x="350" y="1060"/>
                    <a:pt x="335" y="1053"/>
                  </a:cubicBezTo>
                  <a:cubicBezTo>
                    <a:pt x="320" y="1047"/>
                    <a:pt x="307" y="1038"/>
                    <a:pt x="296" y="1027"/>
                  </a:cubicBezTo>
                  <a:cubicBezTo>
                    <a:pt x="285" y="1016"/>
                    <a:pt x="276" y="1003"/>
                    <a:pt x="270" y="988"/>
                  </a:cubicBezTo>
                  <a:cubicBezTo>
                    <a:pt x="264" y="974"/>
                    <a:pt x="260" y="958"/>
                    <a:pt x="260" y="941"/>
                  </a:cubicBezTo>
                  <a:cubicBezTo>
                    <a:pt x="260" y="935"/>
                    <a:pt x="261" y="929"/>
                    <a:pt x="262" y="923"/>
                  </a:cubicBezTo>
                  <a:cubicBezTo>
                    <a:pt x="263" y="917"/>
                    <a:pt x="264" y="911"/>
                    <a:pt x="266" y="906"/>
                  </a:cubicBezTo>
                  <a:cubicBezTo>
                    <a:pt x="267" y="900"/>
                    <a:pt x="269" y="895"/>
                    <a:pt x="272" y="889"/>
                  </a:cubicBezTo>
                  <a:cubicBezTo>
                    <a:pt x="274" y="884"/>
                    <a:pt x="277" y="879"/>
                    <a:pt x="281" y="874"/>
                  </a:cubicBezTo>
                  <a:cubicBezTo>
                    <a:pt x="282" y="872"/>
                    <a:pt x="283" y="870"/>
                    <a:pt x="285" y="868"/>
                  </a:cubicBezTo>
                  <a:cubicBezTo>
                    <a:pt x="287" y="866"/>
                    <a:pt x="288" y="864"/>
                    <a:pt x="290" y="862"/>
                  </a:cubicBezTo>
                  <a:cubicBezTo>
                    <a:pt x="292" y="860"/>
                    <a:pt x="293" y="858"/>
                    <a:pt x="295" y="856"/>
                  </a:cubicBezTo>
                  <a:cubicBezTo>
                    <a:pt x="297" y="855"/>
                    <a:pt x="299" y="853"/>
                    <a:pt x="301" y="851"/>
                  </a:cubicBezTo>
                  <a:cubicBezTo>
                    <a:pt x="284" y="851"/>
                    <a:pt x="284" y="851"/>
                    <a:pt x="284" y="851"/>
                  </a:cubicBezTo>
                  <a:cubicBezTo>
                    <a:pt x="269" y="851"/>
                    <a:pt x="269" y="851"/>
                    <a:pt x="269" y="851"/>
                  </a:cubicBezTo>
                  <a:cubicBezTo>
                    <a:pt x="0" y="851"/>
                    <a:pt x="0" y="851"/>
                    <a:pt x="0" y="851"/>
                  </a:cubicBezTo>
                  <a:cubicBezTo>
                    <a:pt x="0" y="623"/>
                    <a:pt x="0" y="623"/>
                    <a:pt x="0" y="623"/>
                  </a:cubicBezTo>
                  <a:cubicBezTo>
                    <a:pt x="5" y="626"/>
                    <a:pt x="11" y="628"/>
                    <a:pt x="16" y="630"/>
                  </a:cubicBezTo>
                  <a:cubicBezTo>
                    <a:pt x="21" y="632"/>
                    <a:pt x="27" y="634"/>
                    <a:pt x="32" y="635"/>
                  </a:cubicBezTo>
                  <a:cubicBezTo>
                    <a:pt x="38" y="637"/>
                    <a:pt x="44" y="638"/>
                    <a:pt x="49" y="639"/>
                  </a:cubicBezTo>
                  <a:cubicBezTo>
                    <a:pt x="55" y="639"/>
                    <a:pt x="61" y="640"/>
                    <a:pt x="67" y="640"/>
                  </a:cubicBezTo>
                  <a:cubicBezTo>
                    <a:pt x="87" y="640"/>
                    <a:pt x="106" y="636"/>
                    <a:pt x="124" y="628"/>
                  </a:cubicBezTo>
                  <a:cubicBezTo>
                    <a:pt x="141" y="621"/>
                    <a:pt x="157" y="610"/>
                    <a:pt x="170" y="597"/>
                  </a:cubicBezTo>
                  <a:cubicBezTo>
                    <a:pt x="183" y="584"/>
                    <a:pt x="194" y="568"/>
                    <a:pt x="201" y="551"/>
                  </a:cubicBezTo>
                  <a:cubicBezTo>
                    <a:pt x="208" y="534"/>
                    <a:pt x="212" y="515"/>
                    <a:pt x="212" y="495"/>
                  </a:cubicBezTo>
                  <a:cubicBezTo>
                    <a:pt x="212" y="475"/>
                    <a:pt x="208" y="456"/>
                    <a:pt x="201" y="438"/>
                  </a:cubicBezTo>
                  <a:cubicBezTo>
                    <a:pt x="194" y="421"/>
                    <a:pt x="183" y="405"/>
                    <a:pt x="170" y="392"/>
                  </a:cubicBezTo>
                  <a:cubicBezTo>
                    <a:pt x="157" y="379"/>
                    <a:pt x="141" y="368"/>
                    <a:pt x="124" y="361"/>
                  </a:cubicBezTo>
                  <a:cubicBezTo>
                    <a:pt x="106" y="354"/>
                    <a:pt x="87" y="350"/>
                    <a:pt x="67" y="350"/>
                  </a:cubicBezTo>
                  <a:cubicBezTo>
                    <a:pt x="61" y="350"/>
                    <a:pt x="55" y="350"/>
                    <a:pt x="49" y="351"/>
                  </a:cubicBezTo>
                  <a:cubicBezTo>
                    <a:pt x="44" y="351"/>
                    <a:pt x="38" y="353"/>
                    <a:pt x="32" y="354"/>
                  </a:cubicBezTo>
                  <a:cubicBezTo>
                    <a:pt x="27" y="355"/>
                    <a:pt x="21" y="357"/>
                    <a:pt x="16" y="359"/>
                  </a:cubicBezTo>
                  <a:cubicBezTo>
                    <a:pt x="11" y="361"/>
                    <a:pt x="5" y="363"/>
                    <a:pt x="0" y="36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10333102" y="9276525"/>
            <a:ext cx="1065035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B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10736098" y="6368167"/>
            <a:ext cx="1031372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A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13240921" y="9917607"/>
            <a:ext cx="1132361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D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3576696" y="7118279"/>
            <a:ext cx="1032975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C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C535163-510A-4211-964B-8794AA2A6B8F}"/>
              </a:ext>
            </a:extLst>
          </p:cNvPr>
          <p:cNvSpPr/>
          <p:nvPr/>
        </p:nvSpPr>
        <p:spPr>
          <a:xfrm>
            <a:off x="18726172" y="392226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677BD6F-362C-46AD-86C9-2B0CCEF74A90}"/>
              </a:ext>
            </a:extLst>
          </p:cNvPr>
          <p:cNvSpPr/>
          <p:nvPr/>
        </p:nvSpPr>
        <p:spPr>
          <a:xfrm>
            <a:off x="18754183" y="1096294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01" name="Freeform 104">
            <a:extLst>
              <a:ext uri="{FF2B5EF4-FFF2-40B4-BE49-F238E27FC236}">
                <a16:creationId xmlns:a16="http://schemas.microsoft.com/office/drawing/2014/main" id="{3C63A1AE-97ED-4152-9623-E79BB4ADD0E9}"/>
              </a:ext>
            </a:extLst>
          </p:cNvPr>
          <p:cNvSpPr>
            <a:spLocks noEditPoints="1"/>
          </p:cNvSpPr>
          <p:nvPr/>
        </p:nvSpPr>
        <p:spPr bwMode="auto">
          <a:xfrm>
            <a:off x="17732521" y="11118631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BCE4C9F9-7DAF-4E69-8535-58E5784C1810}"/>
              </a:ext>
            </a:extLst>
          </p:cNvPr>
          <p:cNvGrpSpPr/>
          <p:nvPr/>
        </p:nvGrpSpPr>
        <p:grpSpPr>
          <a:xfrm>
            <a:off x="1048885" y="3950597"/>
            <a:ext cx="1184782" cy="1708113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103" name="Freeform 5">
              <a:extLst>
                <a:ext uri="{FF2B5EF4-FFF2-40B4-BE49-F238E27FC236}">
                  <a16:creationId xmlns:a16="http://schemas.microsoft.com/office/drawing/2014/main" id="{1BD10492-CDED-43E4-AF6D-A851DDDEBD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4E70AC36-E820-41D4-9DA9-C223A77F3D6C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5" name="Freeform 20">
            <a:extLst>
              <a:ext uri="{FF2B5EF4-FFF2-40B4-BE49-F238E27FC236}">
                <a16:creationId xmlns:a16="http://schemas.microsoft.com/office/drawing/2014/main" id="{6E616755-7563-4FB7-83EE-D2330B98F073}"/>
              </a:ext>
            </a:extLst>
          </p:cNvPr>
          <p:cNvSpPr>
            <a:spLocks noEditPoints="1"/>
          </p:cNvSpPr>
          <p:nvPr/>
        </p:nvSpPr>
        <p:spPr bwMode="auto">
          <a:xfrm>
            <a:off x="17253652" y="4101384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06" name="Freeform 69">
            <a:extLst>
              <a:ext uri="{FF2B5EF4-FFF2-40B4-BE49-F238E27FC236}">
                <a16:creationId xmlns:a16="http://schemas.microsoft.com/office/drawing/2014/main" id="{DF28C007-F234-4DB7-BB11-142D19FFB670}"/>
              </a:ext>
            </a:extLst>
          </p:cNvPr>
          <p:cNvSpPr>
            <a:spLocks noEditPoints="1"/>
          </p:cNvSpPr>
          <p:nvPr/>
        </p:nvSpPr>
        <p:spPr bwMode="auto">
          <a:xfrm>
            <a:off x="1463820" y="1022923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11695263-D106-4160-A782-38590A1B94DE}"/>
              </a:ext>
            </a:extLst>
          </p:cNvPr>
          <p:cNvSpPr/>
          <p:nvPr/>
        </p:nvSpPr>
        <p:spPr>
          <a:xfrm>
            <a:off x="2700747" y="397601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519A2E99-7ED8-46B9-8556-6EA15413B550}"/>
              </a:ext>
            </a:extLst>
          </p:cNvPr>
          <p:cNvSpPr/>
          <p:nvPr/>
        </p:nvSpPr>
        <p:spPr>
          <a:xfrm>
            <a:off x="2700748" y="1001672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D756C-5EDE-4549-BFE6-9A18140BF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718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405103" y="3823848"/>
            <a:ext cx="10289754" cy="7785888"/>
            <a:chOff x="6202551" y="1911924"/>
            <a:chExt cx="5144877" cy="3892944"/>
          </a:xfrm>
        </p:grpSpPr>
        <p:sp>
          <p:nvSpPr>
            <p:cNvPr id="48" name="Freeform 29"/>
            <p:cNvSpPr>
              <a:spLocks/>
            </p:cNvSpPr>
            <p:nvPr/>
          </p:nvSpPr>
          <p:spPr bwMode="auto">
            <a:xfrm>
              <a:off x="8943592" y="2075493"/>
              <a:ext cx="65427" cy="931086"/>
            </a:xfrm>
            <a:custGeom>
              <a:avLst/>
              <a:gdLst>
                <a:gd name="T0" fmla="*/ 104 w 104"/>
                <a:gd name="T1" fmla="*/ 842 h 1480"/>
                <a:gd name="T2" fmla="*/ 104 w 104"/>
                <a:gd name="T3" fmla="*/ 797 h 1480"/>
                <a:gd name="T4" fmla="*/ 99 w 104"/>
                <a:gd name="T5" fmla="*/ 0 h 1480"/>
                <a:gd name="T6" fmla="*/ 0 w 104"/>
                <a:gd name="T7" fmla="*/ 842 h 1480"/>
                <a:gd name="T8" fmla="*/ 5 w 104"/>
                <a:gd name="T9" fmla="*/ 1412 h 1480"/>
                <a:gd name="T10" fmla="*/ 5 w 104"/>
                <a:gd name="T11" fmla="*/ 1445 h 1480"/>
                <a:gd name="T12" fmla="*/ 5 w 104"/>
                <a:gd name="T13" fmla="*/ 1480 h 1480"/>
                <a:gd name="T14" fmla="*/ 104 w 104"/>
                <a:gd name="T15" fmla="*/ 894 h 1480"/>
                <a:gd name="T16" fmla="*/ 104 w 104"/>
                <a:gd name="T17" fmla="*/ 842 h 1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1480">
                  <a:moveTo>
                    <a:pt x="104" y="842"/>
                  </a:moveTo>
                  <a:lnTo>
                    <a:pt x="104" y="797"/>
                  </a:lnTo>
                  <a:lnTo>
                    <a:pt x="99" y="0"/>
                  </a:lnTo>
                  <a:lnTo>
                    <a:pt x="0" y="842"/>
                  </a:lnTo>
                  <a:lnTo>
                    <a:pt x="5" y="1412"/>
                  </a:lnTo>
                  <a:lnTo>
                    <a:pt x="5" y="1445"/>
                  </a:lnTo>
                  <a:lnTo>
                    <a:pt x="5" y="1480"/>
                  </a:lnTo>
                  <a:lnTo>
                    <a:pt x="104" y="894"/>
                  </a:lnTo>
                  <a:lnTo>
                    <a:pt x="104" y="842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1" name="Freeform 30"/>
            <p:cNvSpPr>
              <a:spLocks/>
            </p:cNvSpPr>
            <p:nvPr/>
          </p:nvSpPr>
          <p:spPr bwMode="auto">
            <a:xfrm>
              <a:off x="8519570" y="2484415"/>
              <a:ext cx="452332" cy="660569"/>
            </a:xfrm>
            <a:custGeom>
              <a:avLst/>
              <a:gdLst>
                <a:gd name="T0" fmla="*/ 279 w 304"/>
                <a:gd name="T1" fmla="*/ 23 h 444"/>
                <a:gd name="T2" fmla="*/ 220 w 304"/>
                <a:gd name="T3" fmla="*/ 3 h 444"/>
                <a:gd name="T4" fmla="*/ 171 w 304"/>
                <a:gd name="T5" fmla="*/ 1 h 444"/>
                <a:gd name="T6" fmla="*/ 152 w 304"/>
                <a:gd name="T7" fmla="*/ 4 h 444"/>
                <a:gd name="T8" fmla="*/ 136 w 304"/>
                <a:gd name="T9" fmla="*/ 8 h 444"/>
                <a:gd name="T10" fmla="*/ 115 w 304"/>
                <a:gd name="T11" fmla="*/ 16 h 444"/>
                <a:gd name="T12" fmla="*/ 109 w 304"/>
                <a:gd name="T13" fmla="*/ 19 h 444"/>
                <a:gd name="T14" fmla="*/ 89 w 304"/>
                <a:gd name="T15" fmla="*/ 29 h 444"/>
                <a:gd name="T16" fmla="*/ 70 w 304"/>
                <a:gd name="T17" fmla="*/ 43 h 444"/>
                <a:gd name="T18" fmla="*/ 55 w 304"/>
                <a:gd name="T19" fmla="*/ 57 h 444"/>
                <a:gd name="T20" fmla="*/ 51 w 304"/>
                <a:gd name="T21" fmla="*/ 61 h 444"/>
                <a:gd name="T22" fmla="*/ 37 w 304"/>
                <a:gd name="T23" fmla="*/ 78 h 444"/>
                <a:gd name="T24" fmla="*/ 22 w 304"/>
                <a:gd name="T25" fmla="*/ 102 h 444"/>
                <a:gd name="T26" fmla="*/ 18 w 304"/>
                <a:gd name="T27" fmla="*/ 110 h 444"/>
                <a:gd name="T28" fmla="*/ 15 w 304"/>
                <a:gd name="T29" fmla="*/ 117 h 444"/>
                <a:gd name="T30" fmla="*/ 14 w 304"/>
                <a:gd name="T31" fmla="*/ 118 h 444"/>
                <a:gd name="T32" fmla="*/ 9 w 304"/>
                <a:gd name="T33" fmla="*/ 134 h 444"/>
                <a:gd name="T34" fmla="*/ 8 w 304"/>
                <a:gd name="T35" fmla="*/ 135 h 444"/>
                <a:gd name="T36" fmla="*/ 5 w 304"/>
                <a:gd name="T37" fmla="*/ 149 h 444"/>
                <a:gd name="T38" fmla="*/ 4 w 304"/>
                <a:gd name="T39" fmla="*/ 153 h 444"/>
                <a:gd name="T40" fmla="*/ 2 w 304"/>
                <a:gd name="T41" fmla="*/ 163 h 444"/>
                <a:gd name="T42" fmla="*/ 1 w 304"/>
                <a:gd name="T43" fmla="*/ 171 h 444"/>
                <a:gd name="T44" fmla="*/ 1 w 304"/>
                <a:gd name="T45" fmla="*/ 177 h 444"/>
                <a:gd name="T46" fmla="*/ 0 w 304"/>
                <a:gd name="T47" fmla="*/ 190 h 444"/>
                <a:gd name="T48" fmla="*/ 0 w 304"/>
                <a:gd name="T49" fmla="*/ 192 h 444"/>
                <a:gd name="T50" fmla="*/ 0 w 304"/>
                <a:gd name="T51" fmla="*/ 193 h 444"/>
                <a:gd name="T52" fmla="*/ 1 w 304"/>
                <a:gd name="T53" fmla="*/ 201 h 444"/>
                <a:gd name="T54" fmla="*/ 1 w 304"/>
                <a:gd name="T55" fmla="*/ 203 h 444"/>
                <a:gd name="T56" fmla="*/ 2 w 304"/>
                <a:gd name="T57" fmla="*/ 211 h 444"/>
                <a:gd name="T58" fmla="*/ 2 w 304"/>
                <a:gd name="T59" fmla="*/ 213 h 444"/>
                <a:gd name="T60" fmla="*/ 3 w 304"/>
                <a:gd name="T61" fmla="*/ 221 h 444"/>
                <a:gd name="T62" fmla="*/ 3 w 304"/>
                <a:gd name="T63" fmla="*/ 223 h 444"/>
                <a:gd name="T64" fmla="*/ 4 w 304"/>
                <a:gd name="T65" fmla="*/ 226 h 444"/>
                <a:gd name="T66" fmla="*/ 5 w 304"/>
                <a:gd name="T67" fmla="*/ 231 h 444"/>
                <a:gd name="T68" fmla="*/ 56 w 304"/>
                <a:gd name="T69" fmla="*/ 444 h 444"/>
                <a:gd name="T70" fmla="*/ 54 w 304"/>
                <a:gd name="T71" fmla="*/ 436 h 444"/>
                <a:gd name="T72" fmla="*/ 53 w 304"/>
                <a:gd name="T73" fmla="*/ 429 h 444"/>
                <a:gd name="T74" fmla="*/ 52 w 304"/>
                <a:gd name="T75" fmla="*/ 422 h 444"/>
                <a:gd name="T76" fmla="*/ 53 w 304"/>
                <a:gd name="T77" fmla="*/ 401 h 444"/>
                <a:gd name="T78" fmla="*/ 55 w 304"/>
                <a:gd name="T79" fmla="*/ 387 h 444"/>
                <a:gd name="T80" fmla="*/ 58 w 304"/>
                <a:gd name="T81" fmla="*/ 374 h 444"/>
                <a:gd name="T82" fmla="*/ 62 w 304"/>
                <a:gd name="T83" fmla="*/ 362 h 444"/>
                <a:gd name="T84" fmla="*/ 68 w 304"/>
                <a:gd name="T85" fmla="*/ 351 h 444"/>
                <a:gd name="T86" fmla="*/ 78 w 304"/>
                <a:gd name="T87" fmla="*/ 334 h 444"/>
                <a:gd name="T88" fmla="*/ 89 w 304"/>
                <a:gd name="T89" fmla="*/ 321 h 444"/>
                <a:gd name="T90" fmla="*/ 102 w 304"/>
                <a:gd name="T91" fmla="*/ 309 h 444"/>
                <a:gd name="T92" fmla="*/ 118 w 304"/>
                <a:gd name="T93" fmla="*/ 298 h 444"/>
                <a:gd name="T94" fmla="*/ 133 w 304"/>
                <a:gd name="T95" fmla="*/ 290 h 444"/>
                <a:gd name="T96" fmla="*/ 152 w 304"/>
                <a:gd name="T97" fmla="*/ 283 h 444"/>
                <a:gd name="T98" fmla="*/ 169 w 304"/>
                <a:gd name="T99" fmla="*/ 280 h 444"/>
                <a:gd name="T100" fmla="*/ 209 w 304"/>
                <a:gd name="T101" fmla="*/ 280 h 444"/>
                <a:gd name="T102" fmla="*/ 251 w 304"/>
                <a:gd name="T103" fmla="*/ 295 h 444"/>
                <a:gd name="T104" fmla="*/ 304 w 304"/>
                <a:gd name="T105" fmla="*/ 4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4" h="444">
                  <a:moveTo>
                    <a:pt x="304" y="40"/>
                  </a:moveTo>
                  <a:cubicBezTo>
                    <a:pt x="296" y="34"/>
                    <a:pt x="288" y="28"/>
                    <a:pt x="279" y="23"/>
                  </a:cubicBezTo>
                  <a:cubicBezTo>
                    <a:pt x="270" y="18"/>
                    <a:pt x="260" y="14"/>
                    <a:pt x="251" y="11"/>
                  </a:cubicBezTo>
                  <a:cubicBezTo>
                    <a:pt x="241" y="7"/>
                    <a:pt x="231" y="5"/>
                    <a:pt x="220" y="3"/>
                  </a:cubicBezTo>
                  <a:cubicBezTo>
                    <a:pt x="210" y="1"/>
                    <a:pt x="199" y="0"/>
                    <a:pt x="188" y="1"/>
                  </a:cubicBezTo>
                  <a:cubicBezTo>
                    <a:pt x="182" y="1"/>
                    <a:pt x="177" y="1"/>
                    <a:pt x="171" y="1"/>
                  </a:cubicBezTo>
                  <a:cubicBezTo>
                    <a:pt x="170" y="2"/>
                    <a:pt x="168" y="2"/>
                    <a:pt x="167" y="2"/>
                  </a:cubicBezTo>
                  <a:cubicBezTo>
                    <a:pt x="162" y="3"/>
                    <a:pt x="157" y="3"/>
                    <a:pt x="152" y="4"/>
                  </a:cubicBezTo>
                  <a:cubicBezTo>
                    <a:pt x="151" y="4"/>
                    <a:pt x="151" y="5"/>
                    <a:pt x="150" y="5"/>
                  </a:cubicBezTo>
                  <a:cubicBezTo>
                    <a:pt x="145" y="6"/>
                    <a:pt x="140" y="7"/>
                    <a:pt x="136" y="8"/>
                  </a:cubicBezTo>
                  <a:cubicBezTo>
                    <a:pt x="135" y="8"/>
                    <a:pt x="135" y="9"/>
                    <a:pt x="135" y="9"/>
                  </a:cubicBezTo>
                  <a:cubicBezTo>
                    <a:pt x="128" y="11"/>
                    <a:pt x="121" y="13"/>
                    <a:pt x="115" y="16"/>
                  </a:cubicBezTo>
                  <a:cubicBezTo>
                    <a:pt x="114" y="16"/>
                    <a:pt x="114" y="16"/>
                    <a:pt x="113" y="17"/>
                  </a:cubicBezTo>
                  <a:cubicBezTo>
                    <a:pt x="112" y="17"/>
                    <a:pt x="110" y="18"/>
                    <a:pt x="109" y="19"/>
                  </a:cubicBezTo>
                  <a:cubicBezTo>
                    <a:pt x="103" y="21"/>
                    <a:pt x="98" y="24"/>
                    <a:pt x="93" y="27"/>
                  </a:cubicBezTo>
                  <a:cubicBezTo>
                    <a:pt x="92" y="28"/>
                    <a:pt x="90" y="29"/>
                    <a:pt x="89" y="29"/>
                  </a:cubicBezTo>
                  <a:cubicBezTo>
                    <a:pt x="89" y="30"/>
                    <a:pt x="88" y="30"/>
                    <a:pt x="87" y="31"/>
                  </a:cubicBezTo>
                  <a:cubicBezTo>
                    <a:pt x="81" y="35"/>
                    <a:pt x="75" y="39"/>
                    <a:pt x="70" y="43"/>
                  </a:cubicBezTo>
                  <a:cubicBezTo>
                    <a:pt x="70" y="44"/>
                    <a:pt x="69" y="44"/>
                    <a:pt x="69" y="44"/>
                  </a:cubicBezTo>
                  <a:cubicBezTo>
                    <a:pt x="64" y="48"/>
                    <a:pt x="59" y="52"/>
                    <a:pt x="55" y="57"/>
                  </a:cubicBezTo>
                  <a:cubicBezTo>
                    <a:pt x="54" y="58"/>
                    <a:pt x="53" y="59"/>
                    <a:pt x="52" y="60"/>
                  </a:cubicBezTo>
                  <a:cubicBezTo>
                    <a:pt x="52" y="60"/>
                    <a:pt x="51" y="61"/>
                    <a:pt x="51" y="61"/>
                  </a:cubicBezTo>
                  <a:cubicBezTo>
                    <a:pt x="50" y="62"/>
                    <a:pt x="49" y="63"/>
                    <a:pt x="48" y="64"/>
                  </a:cubicBezTo>
                  <a:cubicBezTo>
                    <a:pt x="44" y="69"/>
                    <a:pt x="41" y="73"/>
                    <a:pt x="37" y="78"/>
                  </a:cubicBezTo>
                  <a:cubicBezTo>
                    <a:pt x="36" y="80"/>
                    <a:pt x="35" y="81"/>
                    <a:pt x="34" y="83"/>
                  </a:cubicBezTo>
                  <a:cubicBezTo>
                    <a:pt x="29" y="89"/>
                    <a:pt x="26" y="95"/>
                    <a:pt x="22" y="102"/>
                  </a:cubicBezTo>
                  <a:cubicBezTo>
                    <a:pt x="22" y="102"/>
                    <a:pt x="22" y="102"/>
                    <a:pt x="21" y="103"/>
                  </a:cubicBezTo>
                  <a:cubicBezTo>
                    <a:pt x="20" y="105"/>
                    <a:pt x="19" y="108"/>
                    <a:pt x="18" y="110"/>
                  </a:cubicBezTo>
                  <a:cubicBezTo>
                    <a:pt x="17" y="112"/>
                    <a:pt x="16" y="114"/>
                    <a:pt x="15" y="116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5" y="118"/>
                    <a:pt x="14" y="118"/>
                    <a:pt x="14" y="118"/>
                  </a:cubicBezTo>
                  <a:cubicBezTo>
                    <a:pt x="13" y="121"/>
                    <a:pt x="12" y="124"/>
                    <a:pt x="11" y="126"/>
                  </a:cubicBezTo>
                  <a:cubicBezTo>
                    <a:pt x="10" y="129"/>
                    <a:pt x="9" y="132"/>
                    <a:pt x="9" y="134"/>
                  </a:cubicBezTo>
                  <a:cubicBezTo>
                    <a:pt x="9" y="134"/>
                    <a:pt x="9" y="134"/>
                    <a:pt x="9" y="134"/>
                  </a:cubicBezTo>
                  <a:cubicBezTo>
                    <a:pt x="9" y="134"/>
                    <a:pt x="9" y="135"/>
                    <a:pt x="8" y="135"/>
                  </a:cubicBezTo>
                  <a:cubicBezTo>
                    <a:pt x="8" y="137"/>
                    <a:pt x="7" y="139"/>
                    <a:pt x="6" y="142"/>
                  </a:cubicBezTo>
                  <a:cubicBezTo>
                    <a:pt x="6" y="144"/>
                    <a:pt x="5" y="146"/>
                    <a:pt x="5" y="149"/>
                  </a:cubicBezTo>
                  <a:cubicBezTo>
                    <a:pt x="5" y="150"/>
                    <a:pt x="4" y="151"/>
                    <a:pt x="4" y="152"/>
                  </a:cubicBezTo>
                  <a:cubicBezTo>
                    <a:pt x="4" y="152"/>
                    <a:pt x="4" y="153"/>
                    <a:pt x="4" y="153"/>
                  </a:cubicBezTo>
                  <a:cubicBezTo>
                    <a:pt x="4" y="154"/>
                    <a:pt x="3" y="155"/>
                    <a:pt x="3" y="156"/>
                  </a:cubicBezTo>
                  <a:cubicBezTo>
                    <a:pt x="3" y="159"/>
                    <a:pt x="2" y="161"/>
                    <a:pt x="2" y="163"/>
                  </a:cubicBezTo>
                  <a:cubicBezTo>
                    <a:pt x="2" y="166"/>
                    <a:pt x="2" y="168"/>
                    <a:pt x="1" y="170"/>
                  </a:cubicBezTo>
                  <a:cubicBezTo>
                    <a:pt x="1" y="170"/>
                    <a:pt x="1" y="171"/>
                    <a:pt x="1" y="171"/>
                  </a:cubicBezTo>
                  <a:cubicBezTo>
                    <a:pt x="1" y="171"/>
                    <a:pt x="1" y="171"/>
                    <a:pt x="1" y="172"/>
                  </a:cubicBezTo>
                  <a:cubicBezTo>
                    <a:pt x="1" y="173"/>
                    <a:pt x="1" y="175"/>
                    <a:pt x="1" y="177"/>
                  </a:cubicBezTo>
                  <a:cubicBezTo>
                    <a:pt x="1" y="179"/>
                    <a:pt x="1" y="181"/>
                    <a:pt x="0" y="184"/>
                  </a:cubicBezTo>
                  <a:cubicBezTo>
                    <a:pt x="0" y="186"/>
                    <a:pt x="0" y="188"/>
                    <a:pt x="0" y="190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91"/>
                    <a:pt x="0" y="191"/>
                    <a:pt x="0" y="192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192"/>
                    <a:pt x="0" y="192"/>
                    <a:pt x="0" y="193"/>
                  </a:cubicBezTo>
                  <a:cubicBezTo>
                    <a:pt x="0" y="195"/>
                    <a:pt x="1" y="198"/>
                    <a:pt x="1" y="200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2"/>
                    <a:pt x="1" y="202"/>
                    <a:pt x="1" y="203"/>
                  </a:cubicBezTo>
                  <a:cubicBezTo>
                    <a:pt x="1" y="205"/>
                    <a:pt x="1" y="207"/>
                    <a:pt x="1" y="208"/>
                  </a:cubicBezTo>
                  <a:cubicBezTo>
                    <a:pt x="1" y="209"/>
                    <a:pt x="2" y="210"/>
                    <a:pt x="2" y="211"/>
                  </a:cubicBezTo>
                  <a:cubicBezTo>
                    <a:pt x="2" y="211"/>
                    <a:pt x="2" y="212"/>
                    <a:pt x="2" y="212"/>
                  </a:cubicBezTo>
                  <a:cubicBezTo>
                    <a:pt x="2" y="213"/>
                    <a:pt x="2" y="213"/>
                    <a:pt x="2" y="213"/>
                  </a:cubicBezTo>
                  <a:cubicBezTo>
                    <a:pt x="2" y="214"/>
                    <a:pt x="2" y="215"/>
                    <a:pt x="2" y="216"/>
                  </a:cubicBezTo>
                  <a:cubicBezTo>
                    <a:pt x="2" y="218"/>
                    <a:pt x="3" y="220"/>
                    <a:pt x="3" y="221"/>
                  </a:cubicBezTo>
                  <a:cubicBezTo>
                    <a:pt x="3" y="222"/>
                    <a:pt x="3" y="222"/>
                    <a:pt x="3" y="223"/>
                  </a:cubicBezTo>
                  <a:cubicBezTo>
                    <a:pt x="3" y="223"/>
                    <a:pt x="3" y="223"/>
                    <a:pt x="3" y="223"/>
                  </a:cubicBezTo>
                  <a:cubicBezTo>
                    <a:pt x="3" y="223"/>
                    <a:pt x="3" y="223"/>
                    <a:pt x="3" y="224"/>
                  </a:cubicBezTo>
                  <a:cubicBezTo>
                    <a:pt x="4" y="224"/>
                    <a:pt x="4" y="225"/>
                    <a:pt x="4" y="226"/>
                  </a:cubicBezTo>
                  <a:cubicBezTo>
                    <a:pt x="4" y="227"/>
                    <a:pt x="4" y="228"/>
                    <a:pt x="4" y="228"/>
                  </a:cubicBezTo>
                  <a:cubicBezTo>
                    <a:pt x="5" y="229"/>
                    <a:pt x="5" y="230"/>
                    <a:pt x="5" y="231"/>
                  </a:cubicBezTo>
                  <a:cubicBezTo>
                    <a:pt x="5" y="231"/>
                    <a:pt x="5" y="232"/>
                    <a:pt x="5" y="233"/>
                  </a:cubicBezTo>
                  <a:cubicBezTo>
                    <a:pt x="56" y="444"/>
                    <a:pt x="56" y="444"/>
                    <a:pt x="56" y="444"/>
                  </a:cubicBezTo>
                  <a:cubicBezTo>
                    <a:pt x="55" y="442"/>
                    <a:pt x="55" y="440"/>
                    <a:pt x="54" y="437"/>
                  </a:cubicBezTo>
                  <a:cubicBezTo>
                    <a:pt x="54" y="437"/>
                    <a:pt x="54" y="437"/>
                    <a:pt x="54" y="436"/>
                  </a:cubicBezTo>
                  <a:cubicBezTo>
                    <a:pt x="54" y="434"/>
                    <a:pt x="53" y="432"/>
                    <a:pt x="53" y="430"/>
                  </a:cubicBezTo>
                  <a:cubicBezTo>
                    <a:pt x="53" y="430"/>
                    <a:pt x="53" y="429"/>
                    <a:pt x="53" y="429"/>
                  </a:cubicBezTo>
                  <a:cubicBezTo>
                    <a:pt x="53" y="427"/>
                    <a:pt x="53" y="425"/>
                    <a:pt x="52" y="423"/>
                  </a:cubicBezTo>
                  <a:cubicBezTo>
                    <a:pt x="52" y="422"/>
                    <a:pt x="52" y="422"/>
                    <a:pt x="52" y="422"/>
                  </a:cubicBezTo>
                  <a:cubicBezTo>
                    <a:pt x="52" y="419"/>
                    <a:pt x="52" y="417"/>
                    <a:pt x="52" y="414"/>
                  </a:cubicBezTo>
                  <a:cubicBezTo>
                    <a:pt x="52" y="409"/>
                    <a:pt x="52" y="405"/>
                    <a:pt x="53" y="401"/>
                  </a:cubicBezTo>
                  <a:cubicBezTo>
                    <a:pt x="53" y="400"/>
                    <a:pt x="53" y="400"/>
                    <a:pt x="53" y="400"/>
                  </a:cubicBezTo>
                  <a:cubicBezTo>
                    <a:pt x="53" y="396"/>
                    <a:pt x="54" y="392"/>
                    <a:pt x="55" y="387"/>
                  </a:cubicBezTo>
                  <a:cubicBezTo>
                    <a:pt x="55" y="387"/>
                    <a:pt x="55" y="387"/>
                    <a:pt x="55" y="386"/>
                  </a:cubicBezTo>
                  <a:cubicBezTo>
                    <a:pt x="56" y="382"/>
                    <a:pt x="57" y="378"/>
                    <a:pt x="58" y="374"/>
                  </a:cubicBezTo>
                  <a:cubicBezTo>
                    <a:pt x="58" y="374"/>
                    <a:pt x="58" y="374"/>
                    <a:pt x="58" y="374"/>
                  </a:cubicBezTo>
                  <a:cubicBezTo>
                    <a:pt x="59" y="370"/>
                    <a:pt x="61" y="366"/>
                    <a:pt x="62" y="362"/>
                  </a:cubicBezTo>
                  <a:cubicBezTo>
                    <a:pt x="62" y="362"/>
                    <a:pt x="63" y="361"/>
                    <a:pt x="63" y="361"/>
                  </a:cubicBezTo>
                  <a:cubicBezTo>
                    <a:pt x="64" y="358"/>
                    <a:pt x="66" y="354"/>
                    <a:pt x="68" y="351"/>
                  </a:cubicBezTo>
                  <a:cubicBezTo>
                    <a:pt x="70" y="346"/>
                    <a:pt x="73" y="341"/>
                    <a:pt x="76" y="337"/>
                  </a:cubicBezTo>
                  <a:cubicBezTo>
                    <a:pt x="77" y="336"/>
                    <a:pt x="78" y="335"/>
                    <a:pt x="78" y="334"/>
                  </a:cubicBezTo>
                  <a:cubicBezTo>
                    <a:pt x="81" y="330"/>
                    <a:pt x="83" y="327"/>
                    <a:pt x="86" y="324"/>
                  </a:cubicBezTo>
                  <a:cubicBezTo>
                    <a:pt x="87" y="323"/>
                    <a:pt x="88" y="322"/>
                    <a:pt x="89" y="321"/>
                  </a:cubicBezTo>
                  <a:cubicBezTo>
                    <a:pt x="93" y="317"/>
                    <a:pt x="97" y="313"/>
                    <a:pt x="101" y="310"/>
                  </a:cubicBezTo>
                  <a:cubicBezTo>
                    <a:pt x="101" y="309"/>
                    <a:pt x="102" y="309"/>
                    <a:pt x="102" y="309"/>
                  </a:cubicBezTo>
                  <a:cubicBezTo>
                    <a:pt x="106" y="306"/>
                    <a:pt x="110" y="303"/>
                    <a:pt x="114" y="300"/>
                  </a:cubicBezTo>
                  <a:cubicBezTo>
                    <a:pt x="115" y="299"/>
                    <a:pt x="117" y="298"/>
                    <a:pt x="118" y="298"/>
                  </a:cubicBezTo>
                  <a:cubicBezTo>
                    <a:pt x="122" y="295"/>
                    <a:pt x="125" y="293"/>
                    <a:pt x="129" y="291"/>
                  </a:cubicBezTo>
                  <a:cubicBezTo>
                    <a:pt x="131" y="291"/>
                    <a:pt x="132" y="290"/>
                    <a:pt x="133" y="290"/>
                  </a:cubicBezTo>
                  <a:cubicBezTo>
                    <a:pt x="138" y="288"/>
                    <a:pt x="143" y="286"/>
                    <a:pt x="148" y="284"/>
                  </a:cubicBezTo>
                  <a:cubicBezTo>
                    <a:pt x="149" y="284"/>
                    <a:pt x="150" y="284"/>
                    <a:pt x="152" y="283"/>
                  </a:cubicBezTo>
                  <a:cubicBezTo>
                    <a:pt x="156" y="282"/>
                    <a:pt x="160" y="281"/>
                    <a:pt x="165" y="280"/>
                  </a:cubicBezTo>
                  <a:cubicBezTo>
                    <a:pt x="166" y="280"/>
                    <a:pt x="168" y="280"/>
                    <a:pt x="169" y="280"/>
                  </a:cubicBezTo>
                  <a:cubicBezTo>
                    <a:pt x="175" y="279"/>
                    <a:pt x="180" y="278"/>
                    <a:pt x="186" y="278"/>
                  </a:cubicBezTo>
                  <a:cubicBezTo>
                    <a:pt x="194" y="278"/>
                    <a:pt x="202" y="279"/>
                    <a:pt x="209" y="280"/>
                  </a:cubicBezTo>
                  <a:cubicBezTo>
                    <a:pt x="217" y="281"/>
                    <a:pt x="224" y="283"/>
                    <a:pt x="231" y="286"/>
                  </a:cubicBezTo>
                  <a:cubicBezTo>
                    <a:pt x="238" y="288"/>
                    <a:pt x="244" y="291"/>
                    <a:pt x="251" y="295"/>
                  </a:cubicBezTo>
                  <a:cubicBezTo>
                    <a:pt x="257" y="298"/>
                    <a:pt x="263" y="302"/>
                    <a:pt x="269" y="306"/>
                  </a:cubicBezTo>
                  <a:lnTo>
                    <a:pt x="304" y="4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2" name="Freeform 31"/>
            <p:cNvSpPr>
              <a:spLocks/>
            </p:cNvSpPr>
            <p:nvPr/>
          </p:nvSpPr>
          <p:spPr bwMode="auto">
            <a:xfrm>
              <a:off x="8561720" y="2814700"/>
              <a:ext cx="449186" cy="459881"/>
            </a:xfrm>
            <a:custGeom>
              <a:avLst/>
              <a:gdLst>
                <a:gd name="T0" fmla="*/ 44 w 302"/>
                <a:gd name="T1" fmla="*/ 215 h 309"/>
                <a:gd name="T2" fmla="*/ 0 w 302"/>
                <a:gd name="T3" fmla="*/ 0 h 309"/>
                <a:gd name="T4" fmla="*/ 21 w 302"/>
                <a:gd name="T5" fmla="*/ 53 h 309"/>
                <a:gd name="T6" fmla="*/ 57 w 302"/>
                <a:gd name="T7" fmla="*/ 94 h 309"/>
                <a:gd name="T8" fmla="*/ 106 w 302"/>
                <a:gd name="T9" fmla="*/ 122 h 309"/>
                <a:gd name="T10" fmla="*/ 162 w 302"/>
                <a:gd name="T11" fmla="*/ 132 h 309"/>
                <a:gd name="T12" fmla="*/ 195 w 302"/>
                <a:gd name="T13" fmla="*/ 128 h 309"/>
                <a:gd name="T14" fmla="*/ 226 w 302"/>
                <a:gd name="T15" fmla="*/ 119 h 309"/>
                <a:gd name="T16" fmla="*/ 254 w 302"/>
                <a:gd name="T17" fmla="*/ 103 h 309"/>
                <a:gd name="T18" fmla="*/ 278 w 302"/>
                <a:gd name="T19" fmla="*/ 83 h 309"/>
                <a:gd name="T20" fmla="*/ 285 w 302"/>
                <a:gd name="T21" fmla="*/ 76 h 309"/>
                <a:gd name="T22" fmla="*/ 291 w 302"/>
                <a:gd name="T23" fmla="*/ 68 h 309"/>
                <a:gd name="T24" fmla="*/ 297 w 302"/>
                <a:gd name="T25" fmla="*/ 60 h 309"/>
                <a:gd name="T26" fmla="*/ 302 w 302"/>
                <a:gd name="T27" fmla="*/ 52 h 309"/>
                <a:gd name="T28" fmla="*/ 260 w 302"/>
                <a:gd name="T29" fmla="*/ 252 h 309"/>
                <a:gd name="T30" fmla="*/ 256 w 302"/>
                <a:gd name="T31" fmla="*/ 258 h 309"/>
                <a:gd name="T32" fmla="*/ 252 w 302"/>
                <a:gd name="T33" fmla="*/ 263 h 309"/>
                <a:gd name="T34" fmla="*/ 247 w 302"/>
                <a:gd name="T35" fmla="*/ 269 h 309"/>
                <a:gd name="T36" fmla="*/ 242 w 302"/>
                <a:gd name="T37" fmla="*/ 274 h 309"/>
                <a:gd name="T38" fmla="*/ 225 w 302"/>
                <a:gd name="T39" fmla="*/ 288 h 309"/>
                <a:gd name="T40" fmla="*/ 205 w 302"/>
                <a:gd name="T41" fmla="*/ 299 h 309"/>
                <a:gd name="T42" fmla="*/ 183 w 302"/>
                <a:gd name="T43" fmla="*/ 306 h 309"/>
                <a:gd name="T44" fmla="*/ 160 w 302"/>
                <a:gd name="T45" fmla="*/ 309 h 309"/>
                <a:gd name="T46" fmla="*/ 119 w 302"/>
                <a:gd name="T47" fmla="*/ 302 h 309"/>
                <a:gd name="T48" fmla="*/ 85 w 302"/>
                <a:gd name="T49" fmla="*/ 282 h 309"/>
                <a:gd name="T50" fmla="*/ 59 w 302"/>
                <a:gd name="T51" fmla="*/ 252 h 309"/>
                <a:gd name="T52" fmla="*/ 44 w 302"/>
                <a:gd name="T53" fmla="*/ 215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09">
                  <a:moveTo>
                    <a:pt x="44" y="21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19"/>
                    <a:pt x="11" y="37"/>
                    <a:pt x="21" y="53"/>
                  </a:cubicBezTo>
                  <a:cubicBezTo>
                    <a:pt x="30" y="69"/>
                    <a:pt x="43" y="83"/>
                    <a:pt x="57" y="94"/>
                  </a:cubicBezTo>
                  <a:cubicBezTo>
                    <a:pt x="71" y="106"/>
                    <a:pt x="88" y="116"/>
                    <a:pt x="106" y="122"/>
                  </a:cubicBezTo>
                  <a:cubicBezTo>
                    <a:pt x="123" y="128"/>
                    <a:pt x="142" y="132"/>
                    <a:pt x="162" y="132"/>
                  </a:cubicBezTo>
                  <a:cubicBezTo>
                    <a:pt x="174" y="132"/>
                    <a:pt x="185" y="130"/>
                    <a:pt x="195" y="128"/>
                  </a:cubicBezTo>
                  <a:cubicBezTo>
                    <a:pt x="206" y="126"/>
                    <a:pt x="216" y="123"/>
                    <a:pt x="226" y="119"/>
                  </a:cubicBezTo>
                  <a:cubicBezTo>
                    <a:pt x="236" y="114"/>
                    <a:pt x="245" y="109"/>
                    <a:pt x="254" y="103"/>
                  </a:cubicBezTo>
                  <a:cubicBezTo>
                    <a:pt x="262" y="97"/>
                    <a:pt x="271" y="91"/>
                    <a:pt x="278" y="83"/>
                  </a:cubicBezTo>
                  <a:cubicBezTo>
                    <a:pt x="280" y="81"/>
                    <a:pt x="283" y="79"/>
                    <a:pt x="285" y="76"/>
                  </a:cubicBezTo>
                  <a:cubicBezTo>
                    <a:pt x="287" y="74"/>
                    <a:pt x="289" y="71"/>
                    <a:pt x="291" y="68"/>
                  </a:cubicBezTo>
                  <a:cubicBezTo>
                    <a:pt x="293" y="66"/>
                    <a:pt x="295" y="63"/>
                    <a:pt x="297" y="60"/>
                  </a:cubicBezTo>
                  <a:cubicBezTo>
                    <a:pt x="299" y="58"/>
                    <a:pt x="301" y="55"/>
                    <a:pt x="302" y="52"/>
                  </a:cubicBezTo>
                  <a:cubicBezTo>
                    <a:pt x="260" y="252"/>
                    <a:pt x="260" y="252"/>
                    <a:pt x="260" y="252"/>
                  </a:cubicBezTo>
                  <a:cubicBezTo>
                    <a:pt x="258" y="254"/>
                    <a:pt x="257" y="256"/>
                    <a:pt x="256" y="258"/>
                  </a:cubicBezTo>
                  <a:cubicBezTo>
                    <a:pt x="254" y="260"/>
                    <a:pt x="253" y="262"/>
                    <a:pt x="252" y="263"/>
                  </a:cubicBezTo>
                  <a:cubicBezTo>
                    <a:pt x="250" y="265"/>
                    <a:pt x="249" y="267"/>
                    <a:pt x="247" y="269"/>
                  </a:cubicBezTo>
                  <a:cubicBezTo>
                    <a:pt x="246" y="271"/>
                    <a:pt x="244" y="272"/>
                    <a:pt x="242" y="274"/>
                  </a:cubicBezTo>
                  <a:cubicBezTo>
                    <a:pt x="237" y="279"/>
                    <a:pt x="231" y="284"/>
                    <a:pt x="225" y="288"/>
                  </a:cubicBezTo>
                  <a:cubicBezTo>
                    <a:pt x="219" y="293"/>
                    <a:pt x="212" y="296"/>
                    <a:pt x="205" y="299"/>
                  </a:cubicBezTo>
                  <a:cubicBezTo>
                    <a:pt x="198" y="302"/>
                    <a:pt x="191" y="305"/>
                    <a:pt x="183" y="306"/>
                  </a:cubicBezTo>
                  <a:cubicBezTo>
                    <a:pt x="176" y="308"/>
                    <a:pt x="168" y="309"/>
                    <a:pt x="160" y="309"/>
                  </a:cubicBezTo>
                  <a:cubicBezTo>
                    <a:pt x="146" y="309"/>
                    <a:pt x="132" y="306"/>
                    <a:pt x="119" y="302"/>
                  </a:cubicBezTo>
                  <a:cubicBezTo>
                    <a:pt x="107" y="297"/>
                    <a:pt x="95" y="290"/>
                    <a:pt x="85" y="282"/>
                  </a:cubicBezTo>
                  <a:cubicBezTo>
                    <a:pt x="74" y="274"/>
                    <a:pt x="66" y="264"/>
                    <a:pt x="59" y="252"/>
                  </a:cubicBezTo>
                  <a:cubicBezTo>
                    <a:pt x="52" y="241"/>
                    <a:pt x="47" y="228"/>
                    <a:pt x="44" y="215"/>
                  </a:cubicBezTo>
                  <a:close/>
                </a:path>
              </a:pathLst>
            </a:custGeom>
            <a:solidFill>
              <a:srgbClr val="2749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3" name="Freeform 32"/>
            <p:cNvSpPr>
              <a:spLocks/>
            </p:cNvSpPr>
            <p:nvPr/>
          </p:nvSpPr>
          <p:spPr bwMode="auto">
            <a:xfrm>
              <a:off x="8561720" y="2814700"/>
              <a:ext cx="449186" cy="459881"/>
            </a:xfrm>
            <a:custGeom>
              <a:avLst/>
              <a:gdLst>
                <a:gd name="T0" fmla="*/ 302 w 302"/>
                <a:gd name="T1" fmla="*/ 52 h 309"/>
                <a:gd name="T2" fmla="*/ 260 w 302"/>
                <a:gd name="T3" fmla="*/ 252 h 309"/>
                <a:gd name="T4" fmla="*/ 256 w 302"/>
                <a:gd name="T5" fmla="*/ 258 h 309"/>
                <a:gd name="T6" fmla="*/ 252 w 302"/>
                <a:gd name="T7" fmla="*/ 263 h 309"/>
                <a:gd name="T8" fmla="*/ 247 w 302"/>
                <a:gd name="T9" fmla="*/ 269 h 309"/>
                <a:gd name="T10" fmla="*/ 242 w 302"/>
                <a:gd name="T11" fmla="*/ 274 h 309"/>
                <a:gd name="T12" fmla="*/ 225 w 302"/>
                <a:gd name="T13" fmla="*/ 288 h 309"/>
                <a:gd name="T14" fmla="*/ 205 w 302"/>
                <a:gd name="T15" fmla="*/ 299 h 309"/>
                <a:gd name="T16" fmla="*/ 183 w 302"/>
                <a:gd name="T17" fmla="*/ 306 h 309"/>
                <a:gd name="T18" fmla="*/ 160 w 302"/>
                <a:gd name="T19" fmla="*/ 309 h 309"/>
                <a:gd name="T20" fmla="*/ 119 w 302"/>
                <a:gd name="T21" fmla="*/ 302 h 309"/>
                <a:gd name="T22" fmla="*/ 85 w 302"/>
                <a:gd name="T23" fmla="*/ 282 h 309"/>
                <a:gd name="T24" fmla="*/ 59 w 302"/>
                <a:gd name="T25" fmla="*/ 252 h 309"/>
                <a:gd name="T26" fmla="*/ 44 w 302"/>
                <a:gd name="T27" fmla="*/ 215 h 309"/>
                <a:gd name="T28" fmla="*/ 0 w 302"/>
                <a:gd name="T29" fmla="*/ 0 h 309"/>
                <a:gd name="T30" fmla="*/ 21 w 302"/>
                <a:gd name="T31" fmla="*/ 53 h 309"/>
                <a:gd name="T32" fmla="*/ 57 w 302"/>
                <a:gd name="T33" fmla="*/ 94 h 309"/>
                <a:gd name="T34" fmla="*/ 106 w 302"/>
                <a:gd name="T35" fmla="*/ 122 h 309"/>
                <a:gd name="T36" fmla="*/ 162 w 302"/>
                <a:gd name="T37" fmla="*/ 132 h 309"/>
                <a:gd name="T38" fmla="*/ 195 w 302"/>
                <a:gd name="T39" fmla="*/ 128 h 309"/>
                <a:gd name="T40" fmla="*/ 226 w 302"/>
                <a:gd name="T41" fmla="*/ 119 h 309"/>
                <a:gd name="T42" fmla="*/ 254 w 302"/>
                <a:gd name="T43" fmla="*/ 103 h 309"/>
                <a:gd name="T44" fmla="*/ 278 w 302"/>
                <a:gd name="T45" fmla="*/ 83 h 309"/>
                <a:gd name="T46" fmla="*/ 285 w 302"/>
                <a:gd name="T47" fmla="*/ 76 h 309"/>
                <a:gd name="T48" fmla="*/ 291 w 302"/>
                <a:gd name="T49" fmla="*/ 68 h 309"/>
                <a:gd name="T50" fmla="*/ 297 w 302"/>
                <a:gd name="T51" fmla="*/ 60 h 309"/>
                <a:gd name="T52" fmla="*/ 302 w 302"/>
                <a:gd name="T53" fmla="*/ 52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09">
                  <a:moveTo>
                    <a:pt x="302" y="52"/>
                  </a:moveTo>
                  <a:cubicBezTo>
                    <a:pt x="260" y="252"/>
                    <a:pt x="260" y="252"/>
                    <a:pt x="260" y="252"/>
                  </a:cubicBezTo>
                  <a:cubicBezTo>
                    <a:pt x="258" y="254"/>
                    <a:pt x="257" y="256"/>
                    <a:pt x="256" y="258"/>
                  </a:cubicBezTo>
                  <a:cubicBezTo>
                    <a:pt x="254" y="260"/>
                    <a:pt x="253" y="262"/>
                    <a:pt x="252" y="263"/>
                  </a:cubicBezTo>
                  <a:cubicBezTo>
                    <a:pt x="250" y="265"/>
                    <a:pt x="249" y="267"/>
                    <a:pt x="247" y="269"/>
                  </a:cubicBezTo>
                  <a:cubicBezTo>
                    <a:pt x="246" y="271"/>
                    <a:pt x="244" y="272"/>
                    <a:pt x="242" y="274"/>
                  </a:cubicBezTo>
                  <a:cubicBezTo>
                    <a:pt x="237" y="279"/>
                    <a:pt x="231" y="284"/>
                    <a:pt x="225" y="288"/>
                  </a:cubicBezTo>
                  <a:cubicBezTo>
                    <a:pt x="219" y="293"/>
                    <a:pt x="212" y="296"/>
                    <a:pt x="205" y="299"/>
                  </a:cubicBezTo>
                  <a:cubicBezTo>
                    <a:pt x="198" y="302"/>
                    <a:pt x="191" y="305"/>
                    <a:pt x="183" y="306"/>
                  </a:cubicBezTo>
                  <a:cubicBezTo>
                    <a:pt x="176" y="308"/>
                    <a:pt x="168" y="309"/>
                    <a:pt x="160" y="309"/>
                  </a:cubicBezTo>
                  <a:cubicBezTo>
                    <a:pt x="146" y="309"/>
                    <a:pt x="132" y="306"/>
                    <a:pt x="119" y="302"/>
                  </a:cubicBezTo>
                  <a:cubicBezTo>
                    <a:pt x="107" y="297"/>
                    <a:pt x="95" y="290"/>
                    <a:pt x="85" y="282"/>
                  </a:cubicBezTo>
                  <a:cubicBezTo>
                    <a:pt x="74" y="274"/>
                    <a:pt x="66" y="264"/>
                    <a:pt x="59" y="252"/>
                  </a:cubicBezTo>
                  <a:cubicBezTo>
                    <a:pt x="52" y="241"/>
                    <a:pt x="47" y="228"/>
                    <a:pt x="44" y="21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19"/>
                    <a:pt x="11" y="37"/>
                    <a:pt x="21" y="53"/>
                  </a:cubicBezTo>
                  <a:cubicBezTo>
                    <a:pt x="30" y="69"/>
                    <a:pt x="43" y="83"/>
                    <a:pt x="57" y="94"/>
                  </a:cubicBezTo>
                  <a:cubicBezTo>
                    <a:pt x="71" y="106"/>
                    <a:pt x="88" y="116"/>
                    <a:pt x="106" y="122"/>
                  </a:cubicBezTo>
                  <a:cubicBezTo>
                    <a:pt x="123" y="128"/>
                    <a:pt x="142" y="132"/>
                    <a:pt x="162" y="132"/>
                  </a:cubicBezTo>
                  <a:cubicBezTo>
                    <a:pt x="174" y="132"/>
                    <a:pt x="185" y="130"/>
                    <a:pt x="195" y="128"/>
                  </a:cubicBezTo>
                  <a:cubicBezTo>
                    <a:pt x="206" y="126"/>
                    <a:pt x="216" y="123"/>
                    <a:pt x="226" y="119"/>
                  </a:cubicBezTo>
                  <a:cubicBezTo>
                    <a:pt x="236" y="114"/>
                    <a:pt x="245" y="109"/>
                    <a:pt x="254" y="103"/>
                  </a:cubicBezTo>
                  <a:cubicBezTo>
                    <a:pt x="262" y="97"/>
                    <a:pt x="271" y="91"/>
                    <a:pt x="278" y="83"/>
                  </a:cubicBezTo>
                  <a:cubicBezTo>
                    <a:pt x="280" y="81"/>
                    <a:pt x="283" y="79"/>
                    <a:pt x="285" y="76"/>
                  </a:cubicBezTo>
                  <a:cubicBezTo>
                    <a:pt x="287" y="74"/>
                    <a:pt x="289" y="71"/>
                    <a:pt x="291" y="68"/>
                  </a:cubicBezTo>
                  <a:cubicBezTo>
                    <a:pt x="293" y="66"/>
                    <a:pt x="295" y="63"/>
                    <a:pt x="297" y="60"/>
                  </a:cubicBezTo>
                  <a:cubicBezTo>
                    <a:pt x="299" y="58"/>
                    <a:pt x="301" y="55"/>
                    <a:pt x="302" y="52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4" name="Freeform 33"/>
            <p:cNvSpPr>
              <a:spLocks/>
            </p:cNvSpPr>
            <p:nvPr/>
          </p:nvSpPr>
          <p:spPr bwMode="auto">
            <a:xfrm>
              <a:off x="8947995" y="2892080"/>
              <a:ext cx="67315" cy="711526"/>
            </a:xfrm>
            <a:custGeom>
              <a:avLst/>
              <a:gdLst>
                <a:gd name="T0" fmla="*/ 100 w 107"/>
                <a:gd name="T1" fmla="*/ 97 h 1131"/>
                <a:gd name="T2" fmla="*/ 100 w 107"/>
                <a:gd name="T3" fmla="*/ 52 h 1131"/>
                <a:gd name="T4" fmla="*/ 100 w 107"/>
                <a:gd name="T5" fmla="*/ 0 h 1131"/>
                <a:gd name="T6" fmla="*/ 0 w 107"/>
                <a:gd name="T7" fmla="*/ 473 h 1131"/>
                <a:gd name="T8" fmla="*/ 0 w 107"/>
                <a:gd name="T9" fmla="*/ 509 h 1131"/>
                <a:gd name="T10" fmla="*/ 0 w 107"/>
                <a:gd name="T11" fmla="*/ 542 h 1131"/>
                <a:gd name="T12" fmla="*/ 3 w 107"/>
                <a:gd name="T13" fmla="*/ 1131 h 1131"/>
                <a:gd name="T14" fmla="*/ 107 w 107"/>
                <a:gd name="T15" fmla="*/ 923 h 1131"/>
                <a:gd name="T16" fmla="*/ 100 w 107"/>
                <a:gd name="T17" fmla="*/ 97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1131">
                  <a:moveTo>
                    <a:pt x="100" y="97"/>
                  </a:moveTo>
                  <a:lnTo>
                    <a:pt x="100" y="52"/>
                  </a:lnTo>
                  <a:lnTo>
                    <a:pt x="100" y="0"/>
                  </a:lnTo>
                  <a:lnTo>
                    <a:pt x="0" y="473"/>
                  </a:lnTo>
                  <a:lnTo>
                    <a:pt x="0" y="509"/>
                  </a:lnTo>
                  <a:lnTo>
                    <a:pt x="0" y="542"/>
                  </a:lnTo>
                  <a:lnTo>
                    <a:pt x="3" y="1131"/>
                  </a:lnTo>
                  <a:lnTo>
                    <a:pt x="107" y="923"/>
                  </a:lnTo>
                  <a:lnTo>
                    <a:pt x="100" y="97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5" name="Freeform 34"/>
            <p:cNvSpPr>
              <a:spLocks/>
            </p:cNvSpPr>
            <p:nvPr/>
          </p:nvSpPr>
          <p:spPr bwMode="auto">
            <a:xfrm>
              <a:off x="6211359" y="3481559"/>
              <a:ext cx="1599202" cy="134001"/>
            </a:xfrm>
            <a:custGeom>
              <a:avLst/>
              <a:gdLst>
                <a:gd name="T0" fmla="*/ 1875 w 2542"/>
                <a:gd name="T1" fmla="*/ 2 h 213"/>
                <a:gd name="T2" fmla="*/ 1837 w 2542"/>
                <a:gd name="T3" fmla="*/ 2 h 213"/>
                <a:gd name="T4" fmla="*/ 0 w 2542"/>
                <a:gd name="T5" fmla="*/ 12 h 213"/>
                <a:gd name="T6" fmla="*/ 1173 w 2542"/>
                <a:gd name="T7" fmla="*/ 213 h 213"/>
                <a:gd name="T8" fmla="*/ 2483 w 2542"/>
                <a:gd name="T9" fmla="*/ 205 h 213"/>
                <a:gd name="T10" fmla="*/ 2511 w 2542"/>
                <a:gd name="T11" fmla="*/ 205 h 213"/>
                <a:gd name="T12" fmla="*/ 2542 w 2542"/>
                <a:gd name="T13" fmla="*/ 205 h 213"/>
                <a:gd name="T14" fmla="*/ 1918 w 2542"/>
                <a:gd name="T15" fmla="*/ 0 h 213"/>
                <a:gd name="T16" fmla="*/ 1875 w 2542"/>
                <a:gd name="T17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42" h="213">
                  <a:moveTo>
                    <a:pt x="1875" y="2"/>
                  </a:moveTo>
                  <a:lnTo>
                    <a:pt x="1837" y="2"/>
                  </a:lnTo>
                  <a:lnTo>
                    <a:pt x="0" y="12"/>
                  </a:lnTo>
                  <a:lnTo>
                    <a:pt x="1173" y="213"/>
                  </a:lnTo>
                  <a:lnTo>
                    <a:pt x="2483" y="205"/>
                  </a:lnTo>
                  <a:lnTo>
                    <a:pt x="2511" y="205"/>
                  </a:lnTo>
                  <a:lnTo>
                    <a:pt x="2542" y="205"/>
                  </a:lnTo>
                  <a:lnTo>
                    <a:pt x="1918" y="0"/>
                  </a:lnTo>
                  <a:lnTo>
                    <a:pt x="1875" y="2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7" name="Freeform 35"/>
            <p:cNvSpPr>
              <a:spLocks/>
            </p:cNvSpPr>
            <p:nvPr/>
          </p:nvSpPr>
          <p:spPr bwMode="auto">
            <a:xfrm>
              <a:off x="7745133" y="3472750"/>
              <a:ext cx="1233059" cy="136517"/>
            </a:xfrm>
            <a:custGeom>
              <a:avLst/>
              <a:gdLst>
                <a:gd name="T0" fmla="*/ 80 w 1960"/>
                <a:gd name="T1" fmla="*/ 11 h 217"/>
                <a:gd name="T2" fmla="*/ 42 w 1960"/>
                <a:gd name="T3" fmla="*/ 11 h 217"/>
                <a:gd name="T4" fmla="*/ 0 w 1960"/>
                <a:gd name="T5" fmla="*/ 11 h 217"/>
                <a:gd name="T6" fmla="*/ 475 w 1960"/>
                <a:gd name="T7" fmla="*/ 217 h 217"/>
                <a:gd name="T8" fmla="*/ 506 w 1960"/>
                <a:gd name="T9" fmla="*/ 217 h 217"/>
                <a:gd name="T10" fmla="*/ 532 w 1960"/>
                <a:gd name="T11" fmla="*/ 217 h 217"/>
                <a:gd name="T12" fmla="*/ 1874 w 1960"/>
                <a:gd name="T13" fmla="*/ 208 h 217"/>
                <a:gd name="T14" fmla="*/ 1960 w 1960"/>
                <a:gd name="T15" fmla="*/ 0 h 217"/>
                <a:gd name="T16" fmla="*/ 80 w 1960"/>
                <a:gd name="T17" fmla="*/ 11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0" h="217">
                  <a:moveTo>
                    <a:pt x="80" y="11"/>
                  </a:moveTo>
                  <a:lnTo>
                    <a:pt x="42" y="11"/>
                  </a:lnTo>
                  <a:lnTo>
                    <a:pt x="0" y="11"/>
                  </a:lnTo>
                  <a:lnTo>
                    <a:pt x="475" y="217"/>
                  </a:lnTo>
                  <a:lnTo>
                    <a:pt x="506" y="217"/>
                  </a:lnTo>
                  <a:lnTo>
                    <a:pt x="532" y="217"/>
                  </a:lnTo>
                  <a:lnTo>
                    <a:pt x="1874" y="208"/>
                  </a:lnTo>
                  <a:lnTo>
                    <a:pt x="1960" y="0"/>
                  </a:lnTo>
                  <a:lnTo>
                    <a:pt x="80" y="1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1" name="Freeform 36"/>
            <p:cNvSpPr>
              <a:spLocks/>
            </p:cNvSpPr>
            <p:nvPr/>
          </p:nvSpPr>
          <p:spPr bwMode="auto">
            <a:xfrm>
              <a:off x="7300351" y="3518675"/>
              <a:ext cx="627224" cy="425279"/>
            </a:xfrm>
            <a:custGeom>
              <a:avLst/>
              <a:gdLst>
                <a:gd name="T0" fmla="*/ 408 w 422"/>
                <a:gd name="T1" fmla="*/ 283 h 286"/>
                <a:gd name="T2" fmla="*/ 395 w 422"/>
                <a:gd name="T3" fmla="*/ 281 h 286"/>
                <a:gd name="T4" fmla="*/ 382 w 422"/>
                <a:gd name="T5" fmla="*/ 277 h 286"/>
                <a:gd name="T6" fmla="*/ 369 w 422"/>
                <a:gd name="T7" fmla="*/ 273 h 286"/>
                <a:gd name="T8" fmla="*/ 357 w 422"/>
                <a:gd name="T9" fmla="*/ 267 h 286"/>
                <a:gd name="T10" fmla="*/ 333 w 422"/>
                <a:gd name="T11" fmla="*/ 250 h 286"/>
                <a:gd name="T12" fmla="*/ 318 w 422"/>
                <a:gd name="T13" fmla="*/ 235 h 286"/>
                <a:gd name="T14" fmla="*/ 308 w 422"/>
                <a:gd name="T15" fmla="*/ 220 h 286"/>
                <a:gd name="T16" fmla="*/ 297 w 422"/>
                <a:gd name="T17" fmla="*/ 201 h 286"/>
                <a:gd name="T18" fmla="*/ 293 w 422"/>
                <a:gd name="T19" fmla="*/ 189 h 286"/>
                <a:gd name="T20" fmla="*/ 290 w 422"/>
                <a:gd name="T21" fmla="*/ 175 h 286"/>
                <a:gd name="T22" fmla="*/ 288 w 422"/>
                <a:gd name="T23" fmla="*/ 163 h 286"/>
                <a:gd name="T24" fmla="*/ 288 w 422"/>
                <a:gd name="T25" fmla="*/ 130 h 286"/>
                <a:gd name="T26" fmla="*/ 292 w 422"/>
                <a:gd name="T27" fmla="*/ 113 h 286"/>
                <a:gd name="T28" fmla="*/ 298 w 422"/>
                <a:gd name="T29" fmla="*/ 96 h 286"/>
                <a:gd name="T30" fmla="*/ 306 w 422"/>
                <a:gd name="T31" fmla="*/ 79 h 286"/>
                <a:gd name="T32" fmla="*/ 26 w 422"/>
                <a:gd name="T33" fmla="*/ 3 h 286"/>
                <a:gd name="T34" fmla="*/ 23 w 422"/>
                <a:gd name="T35" fmla="*/ 8 h 286"/>
                <a:gd name="T36" fmla="*/ 18 w 422"/>
                <a:gd name="T37" fmla="*/ 18 h 286"/>
                <a:gd name="T38" fmla="*/ 16 w 422"/>
                <a:gd name="T39" fmla="*/ 22 h 286"/>
                <a:gd name="T40" fmla="*/ 14 w 422"/>
                <a:gd name="T41" fmla="*/ 26 h 286"/>
                <a:gd name="T42" fmla="*/ 8 w 422"/>
                <a:gd name="T43" fmla="*/ 42 h 286"/>
                <a:gd name="T44" fmla="*/ 7 w 422"/>
                <a:gd name="T45" fmla="*/ 46 h 286"/>
                <a:gd name="T46" fmla="*/ 6 w 422"/>
                <a:gd name="T47" fmla="*/ 49 h 286"/>
                <a:gd name="T48" fmla="*/ 5 w 422"/>
                <a:gd name="T49" fmla="*/ 58 h 286"/>
                <a:gd name="T50" fmla="*/ 3 w 422"/>
                <a:gd name="T51" fmla="*/ 64 h 286"/>
                <a:gd name="T52" fmla="*/ 2 w 422"/>
                <a:gd name="T53" fmla="*/ 71 h 286"/>
                <a:gd name="T54" fmla="*/ 2 w 422"/>
                <a:gd name="T55" fmla="*/ 72 h 286"/>
                <a:gd name="T56" fmla="*/ 1 w 422"/>
                <a:gd name="T57" fmla="*/ 84 h 286"/>
                <a:gd name="T58" fmla="*/ 1 w 422"/>
                <a:gd name="T59" fmla="*/ 85 h 286"/>
                <a:gd name="T60" fmla="*/ 0 w 422"/>
                <a:gd name="T61" fmla="*/ 98 h 286"/>
                <a:gd name="T62" fmla="*/ 0 w 422"/>
                <a:gd name="T63" fmla="*/ 99 h 286"/>
                <a:gd name="T64" fmla="*/ 0 w 422"/>
                <a:gd name="T65" fmla="*/ 100 h 286"/>
                <a:gd name="T66" fmla="*/ 1 w 422"/>
                <a:gd name="T67" fmla="*/ 116 h 286"/>
                <a:gd name="T68" fmla="*/ 2 w 422"/>
                <a:gd name="T69" fmla="*/ 118 h 286"/>
                <a:gd name="T70" fmla="*/ 3 w 422"/>
                <a:gd name="T71" fmla="*/ 131 h 286"/>
                <a:gd name="T72" fmla="*/ 5 w 422"/>
                <a:gd name="T73" fmla="*/ 137 h 286"/>
                <a:gd name="T74" fmla="*/ 8 w 422"/>
                <a:gd name="T75" fmla="*/ 151 h 286"/>
                <a:gd name="T76" fmla="*/ 10 w 422"/>
                <a:gd name="T77" fmla="*/ 155 h 286"/>
                <a:gd name="T78" fmla="*/ 15 w 422"/>
                <a:gd name="T79" fmla="*/ 169 h 286"/>
                <a:gd name="T80" fmla="*/ 16 w 422"/>
                <a:gd name="T81" fmla="*/ 171 h 286"/>
                <a:gd name="T82" fmla="*/ 23 w 422"/>
                <a:gd name="T83" fmla="*/ 186 h 286"/>
                <a:gd name="T84" fmla="*/ 28 w 422"/>
                <a:gd name="T85" fmla="*/ 195 h 286"/>
                <a:gd name="T86" fmla="*/ 34 w 422"/>
                <a:gd name="T87" fmla="*/ 205 h 286"/>
                <a:gd name="T88" fmla="*/ 44 w 422"/>
                <a:gd name="T89" fmla="*/ 218 h 286"/>
                <a:gd name="T90" fmla="*/ 61 w 422"/>
                <a:gd name="T91" fmla="*/ 235 h 286"/>
                <a:gd name="T92" fmla="*/ 68 w 422"/>
                <a:gd name="T93" fmla="*/ 241 h 286"/>
                <a:gd name="T94" fmla="*/ 83 w 422"/>
                <a:gd name="T95" fmla="*/ 253 h 286"/>
                <a:gd name="T96" fmla="*/ 85 w 422"/>
                <a:gd name="T97" fmla="*/ 255 h 286"/>
                <a:gd name="T98" fmla="*/ 99 w 422"/>
                <a:gd name="T99" fmla="*/ 263 h 286"/>
                <a:gd name="T100" fmla="*/ 103 w 422"/>
                <a:gd name="T101" fmla="*/ 265 h 286"/>
                <a:gd name="T102" fmla="*/ 115 w 422"/>
                <a:gd name="T103" fmla="*/ 271 h 286"/>
                <a:gd name="T104" fmla="*/ 118 w 422"/>
                <a:gd name="T105" fmla="*/ 272 h 286"/>
                <a:gd name="T106" fmla="*/ 128 w 422"/>
                <a:gd name="T107" fmla="*/ 276 h 286"/>
                <a:gd name="T108" fmla="*/ 135 w 422"/>
                <a:gd name="T109" fmla="*/ 278 h 286"/>
                <a:gd name="T110" fmla="*/ 143 w 422"/>
                <a:gd name="T111" fmla="*/ 280 h 286"/>
                <a:gd name="T112" fmla="*/ 152 w 422"/>
                <a:gd name="T113" fmla="*/ 282 h 286"/>
                <a:gd name="T114" fmla="*/ 158 w 422"/>
                <a:gd name="T115" fmla="*/ 283 h 286"/>
                <a:gd name="T116" fmla="*/ 171 w 422"/>
                <a:gd name="T117" fmla="*/ 285 h 286"/>
                <a:gd name="T118" fmla="*/ 172 w 422"/>
                <a:gd name="T119" fmla="*/ 285 h 286"/>
                <a:gd name="T120" fmla="*/ 182 w 422"/>
                <a:gd name="T121" fmla="*/ 286 h 286"/>
                <a:gd name="T122" fmla="*/ 188 w 422"/>
                <a:gd name="T123" fmla="*/ 286 h 286"/>
                <a:gd name="T124" fmla="*/ 422 w 422"/>
                <a:gd name="T125" fmla="*/ 283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2" h="286">
                  <a:moveTo>
                    <a:pt x="409" y="283"/>
                  </a:moveTo>
                  <a:cubicBezTo>
                    <a:pt x="409" y="283"/>
                    <a:pt x="409" y="283"/>
                    <a:pt x="408" y="283"/>
                  </a:cubicBezTo>
                  <a:cubicBezTo>
                    <a:pt x="404" y="282"/>
                    <a:pt x="400" y="282"/>
                    <a:pt x="396" y="281"/>
                  </a:cubicBezTo>
                  <a:cubicBezTo>
                    <a:pt x="395" y="281"/>
                    <a:pt x="395" y="281"/>
                    <a:pt x="395" y="281"/>
                  </a:cubicBezTo>
                  <a:cubicBezTo>
                    <a:pt x="391" y="280"/>
                    <a:pt x="387" y="279"/>
                    <a:pt x="383" y="278"/>
                  </a:cubicBezTo>
                  <a:cubicBezTo>
                    <a:pt x="382" y="278"/>
                    <a:pt x="382" y="277"/>
                    <a:pt x="382" y="277"/>
                  </a:cubicBezTo>
                  <a:cubicBezTo>
                    <a:pt x="378" y="276"/>
                    <a:pt x="374" y="275"/>
                    <a:pt x="371" y="273"/>
                  </a:cubicBezTo>
                  <a:cubicBezTo>
                    <a:pt x="370" y="273"/>
                    <a:pt x="370" y="273"/>
                    <a:pt x="369" y="273"/>
                  </a:cubicBezTo>
                  <a:cubicBezTo>
                    <a:pt x="365" y="271"/>
                    <a:pt x="362" y="269"/>
                    <a:pt x="359" y="268"/>
                  </a:cubicBezTo>
                  <a:cubicBezTo>
                    <a:pt x="358" y="267"/>
                    <a:pt x="358" y="267"/>
                    <a:pt x="357" y="267"/>
                  </a:cubicBezTo>
                  <a:cubicBezTo>
                    <a:pt x="354" y="265"/>
                    <a:pt x="350" y="263"/>
                    <a:pt x="347" y="261"/>
                  </a:cubicBezTo>
                  <a:cubicBezTo>
                    <a:pt x="342" y="258"/>
                    <a:pt x="338" y="254"/>
                    <a:pt x="333" y="250"/>
                  </a:cubicBezTo>
                  <a:cubicBezTo>
                    <a:pt x="332" y="249"/>
                    <a:pt x="331" y="248"/>
                    <a:pt x="330" y="247"/>
                  </a:cubicBezTo>
                  <a:cubicBezTo>
                    <a:pt x="326" y="243"/>
                    <a:pt x="322" y="239"/>
                    <a:pt x="318" y="235"/>
                  </a:cubicBezTo>
                  <a:cubicBezTo>
                    <a:pt x="318" y="234"/>
                    <a:pt x="317" y="234"/>
                    <a:pt x="317" y="234"/>
                  </a:cubicBezTo>
                  <a:cubicBezTo>
                    <a:pt x="314" y="229"/>
                    <a:pt x="311" y="225"/>
                    <a:pt x="308" y="220"/>
                  </a:cubicBezTo>
                  <a:cubicBezTo>
                    <a:pt x="307" y="219"/>
                    <a:pt x="306" y="218"/>
                    <a:pt x="305" y="217"/>
                  </a:cubicBezTo>
                  <a:cubicBezTo>
                    <a:pt x="302" y="211"/>
                    <a:pt x="300" y="206"/>
                    <a:pt x="297" y="201"/>
                  </a:cubicBezTo>
                  <a:cubicBezTo>
                    <a:pt x="296" y="197"/>
                    <a:pt x="295" y="194"/>
                    <a:pt x="293" y="190"/>
                  </a:cubicBezTo>
                  <a:cubicBezTo>
                    <a:pt x="293" y="190"/>
                    <a:pt x="293" y="189"/>
                    <a:pt x="293" y="189"/>
                  </a:cubicBezTo>
                  <a:cubicBezTo>
                    <a:pt x="292" y="185"/>
                    <a:pt x="291" y="181"/>
                    <a:pt x="290" y="177"/>
                  </a:cubicBezTo>
                  <a:cubicBezTo>
                    <a:pt x="290" y="177"/>
                    <a:pt x="290" y="176"/>
                    <a:pt x="290" y="175"/>
                  </a:cubicBezTo>
                  <a:cubicBezTo>
                    <a:pt x="289" y="171"/>
                    <a:pt x="288" y="167"/>
                    <a:pt x="288" y="163"/>
                  </a:cubicBezTo>
                  <a:cubicBezTo>
                    <a:pt x="288" y="163"/>
                    <a:pt x="288" y="163"/>
                    <a:pt x="288" y="163"/>
                  </a:cubicBezTo>
                  <a:cubicBezTo>
                    <a:pt x="287" y="158"/>
                    <a:pt x="287" y="154"/>
                    <a:pt x="287" y="149"/>
                  </a:cubicBezTo>
                  <a:cubicBezTo>
                    <a:pt x="287" y="143"/>
                    <a:pt x="287" y="137"/>
                    <a:pt x="288" y="130"/>
                  </a:cubicBezTo>
                  <a:cubicBezTo>
                    <a:pt x="288" y="130"/>
                    <a:pt x="288" y="130"/>
                    <a:pt x="288" y="130"/>
                  </a:cubicBezTo>
                  <a:cubicBezTo>
                    <a:pt x="289" y="124"/>
                    <a:pt x="290" y="118"/>
                    <a:pt x="292" y="113"/>
                  </a:cubicBezTo>
                  <a:cubicBezTo>
                    <a:pt x="292" y="112"/>
                    <a:pt x="292" y="112"/>
                    <a:pt x="292" y="112"/>
                  </a:cubicBezTo>
                  <a:cubicBezTo>
                    <a:pt x="293" y="106"/>
                    <a:pt x="295" y="101"/>
                    <a:pt x="298" y="96"/>
                  </a:cubicBezTo>
                  <a:cubicBezTo>
                    <a:pt x="298" y="95"/>
                    <a:pt x="298" y="95"/>
                    <a:pt x="298" y="95"/>
                  </a:cubicBezTo>
                  <a:cubicBezTo>
                    <a:pt x="300" y="90"/>
                    <a:pt x="303" y="84"/>
                    <a:pt x="306" y="79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6" y="2"/>
                    <a:pt x="26" y="3"/>
                  </a:cubicBezTo>
                  <a:cubicBezTo>
                    <a:pt x="25" y="4"/>
                    <a:pt x="25" y="4"/>
                    <a:pt x="24" y="5"/>
                  </a:cubicBezTo>
                  <a:cubicBezTo>
                    <a:pt x="24" y="6"/>
                    <a:pt x="23" y="7"/>
                    <a:pt x="23" y="8"/>
                  </a:cubicBezTo>
                  <a:cubicBezTo>
                    <a:pt x="22" y="9"/>
                    <a:pt x="22" y="10"/>
                    <a:pt x="22" y="10"/>
                  </a:cubicBezTo>
                  <a:cubicBezTo>
                    <a:pt x="20" y="13"/>
                    <a:pt x="19" y="16"/>
                    <a:pt x="18" y="18"/>
                  </a:cubicBezTo>
                  <a:cubicBezTo>
                    <a:pt x="17" y="19"/>
                    <a:pt x="17" y="21"/>
                    <a:pt x="16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4"/>
                    <a:pt x="15" y="25"/>
                    <a:pt x="14" y="26"/>
                  </a:cubicBezTo>
                  <a:cubicBezTo>
                    <a:pt x="13" y="29"/>
                    <a:pt x="12" y="31"/>
                    <a:pt x="11" y="34"/>
                  </a:cubicBezTo>
                  <a:cubicBezTo>
                    <a:pt x="10" y="37"/>
                    <a:pt x="9" y="40"/>
                    <a:pt x="8" y="42"/>
                  </a:cubicBezTo>
                  <a:cubicBezTo>
                    <a:pt x="8" y="44"/>
                    <a:pt x="8" y="45"/>
                    <a:pt x="8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8"/>
                    <a:pt x="7" y="49"/>
                    <a:pt x="6" y="49"/>
                  </a:cubicBezTo>
                  <a:cubicBezTo>
                    <a:pt x="6" y="52"/>
                    <a:pt x="5" y="54"/>
                    <a:pt x="5" y="57"/>
                  </a:cubicBezTo>
                  <a:cubicBezTo>
                    <a:pt x="5" y="57"/>
                    <a:pt x="5" y="58"/>
                    <a:pt x="5" y="58"/>
                  </a:cubicBezTo>
                  <a:cubicBezTo>
                    <a:pt x="4" y="59"/>
                    <a:pt x="4" y="59"/>
                    <a:pt x="4" y="60"/>
                  </a:cubicBezTo>
                  <a:cubicBezTo>
                    <a:pt x="4" y="61"/>
                    <a:pt x="4" y="62"/>
                    <a:pt x="3" y="64"/>
                  </a:cubicBezTo>
                  <a:cubicBezTo>
                    <a:pt x="3" y="66"/>
                    <a:pt x="3" y="69"/>
                    <a:pt x="2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1"/>
                    <a:pt x="2" y="71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4"/>
                    <a:pt x="2" y="76"/>
                    <a:pt x="1" y="78"/>
                  </a:cubicBezTo>
                  <a:cubicBezTo>
                    <a:pt x="1" y="80"/>
                    <a:pt x="1" y="82"/>
                    <a:pt x="1" y="84"/>
                  </a:cubicBezTo>
                  <a:cubicBezTo>
                    <a:pt x="1" y="84"/>
                    <a:pt x="1" y="84"/>
                    <a:pt x="1" y="84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7"/>
                    <a:pt x="1" y="89"/>
                    <a:pt x="0" y="91"/>
                  </a:cubicBezTo>
                  <a:cubicBezTo>
                    <a:pt x="0" y="93"/>
                    <a:pt x="0" y="96"/>
                    <a:pt x="0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03"/>
                    <a:pt x="1" y="105"/>
                    <a:pt x="1" y="108"/>
                  </a:cubicBezTo>
                  <a:cubicBezTo>
                    <a:pt x="1" y="111"/>
                    <a:pt x="1" y="113"/>
                    <a:pt x="1" y="116"/>
                  </a:cubicBezTo>
                  <a:cubicBezTo>
                    <a:pt x="1" y="116"/>
                    <a:pt x="1" y="116"/>
                    <a:pt x="1" y="117"/>
                  </a:cubicBezTo>
                  <a:cubicBezTo>
                    <a:pt x="1" y="117"/>
                    <a:pt x="2" y="117"/>
                    <a:pt x="2" y="118"/>
                  </a:cubicBezTo>
                  <a:cubicBezTo>
                    <a:pt x="2" y="120"/>
                    <a:pt x="2" y="122"/>
                    <a:pt x="2" y="124"/>
                  </a:cubicBezTo>
                  <a:cubicBezTo>
                    <a:pt x="3" y="126"/>
                    <a:pt x="3" y="129"/>
                    <a:pt x="3" y="131"/>
                  </a:cubicBezTo>
                  <a:cubicBezTo>
                    <a:pt x="4" y="132"/>
                    <a:pt x="4" y="133"/>
                    <a:pt x="4" y="135"/>
                  </a:cubicBezTo>
                  <a:cubicBezTo>
                    <a:pt x="4" y="135"/>
                    <a:pt x="5" y="136"/>
                    <a:pt x="5" y="137"/>
                  </a:cubicBezTo>
                  <a:cubicBezTo>
                    <a:pt x="5" y="139"/>
                    <a:pt x="5" y="140"/>
                    <a:pt x="6" y="141"/>
                  </a:cubicBezTo>
                  <a:cubicBezTo>
                    <a:pt x="6" y="144"/>
                    <a:pt x="7" y="148"/>
                    <a:pt x="8" y="151"/>
                  </a:cubicBezTo>
                  <a:cubicBezTo>
                    <a:pt x="8" y="151"/>
                    <a:pt x="9" y="152"/>
                    <a:pt x="9" y="153"/>
                  </a:cubicBezTo>
                  <a:cubicBezTo>
                    <a:pt x="9" y="154"/>
                    <a:pt x="9" y="155"/>
                    <a:pt x="10" y="155"/>
                  </a:cubicBezTo>
                  <a:cubicBezTo>
                    <a:pt x="10" y="157"/>
                    <a:pt x="11" y="159"/>
                    <a:pt x="11" y="160"/>
                  </a:cubicBezTo>
                  <a:cubicBezTo>
                    <a:pt x="12" y="163"/>
                    <a:pt x="14" y="166"/>
                    <a:pt x="15" y="169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71"/>
                    <a:pt x="16" y="171"/>
                    <a:pt x="16" y="171"/>
                  </a:cubicBezTo>
                  <a:cubicBezTo>
                    <a:pt x="16" y="172"/>
                    <a:pt x="17" y="173"/>
                    <a:pt x="17" y="174"/>
                  </a:cubicBezTo>
                  <a:cubicBezTo>
                    <a:pt x="19" y="178"/>
                    <a:pt x="21" y="182"/>
                    <a:pt x="23" y="186"/>
                  </a:cubicBezTo>
                  <a:cubicBezTo>
                    <a:pt x="23" y="187"/>
                    <a:pt x="24" y="189"/>
                    <a:pt x="25" y="190"/>
                  </a:cubicBezTo>
                  <a:cubicBezTo>
                    <a:pt x="26" y="192"/>
                    <a:pt x="27" y="193"/>
                    <a:pt x="28" y="195"/>
                  </a:cubicBezTo>
                  <a:cubicBezTo>
                    <a:pt x="29" y="197"/>
                    <a:pt x="30" y="198"/>
                    <a:pt x="31" y="200"/>
                  </a:cubicBezTo>
                  <a:cubicBezTo>
                    <a:pt x="32" y="202"/>
                    <a:pt x="33" y="203"/>
                    <a:pt x="34" y="205"/>
                  </a:cubicBezTo>
                  <a:cubicBezTo>
                    <a:pt x="37" y="209"/>
                    <a:pt x="40" y="213"/>
                    <a:pt x="44" y="217"/>
                  </a:cubicBezTo>
                  <a:cubicBezTo>
                    <a:pt x="44" y="217"/>
                    <a:pt x="44" y="217"/>
                    <a:pt x="44" y="218"/>
                  </a:cubicBezTo>
                  <a:cubicBezTo>
                    <a:pt x="48" y="222"/>
                    <a:pt x="52" y="227"/>
                    <a:pt x="56" y="231"/>
                  </a:cubicBezTo>
                  <a:cubicBezTo>
                    <a:pt x="58" y="233"/>
                    <a:pt x="60" y="234"/>
                    <a:pt x="61" y="235"/>
                  </a:cubicBezTo>
                  <a:cubicBezTo>
                    <a:pt x="62" y="236"/>
                    <a:pt x="62" y="237"/>
                    <a:pt x="63" y="237"/>
                  </a:cubicBezTo>
                  <a:cubicBezTo>
                    <a:pt x="65" y="239"/>
                    <a:pt x="66" y="240"/>
                    <a:pt x="68" y="241"/>
                  </a:cubicBezTo>
                  <a:cubicBezTo>
                    <a:pt x="69" y="242"/>
                    <a:pt x="70" y="243"/>
                    <a:pt x="72" y="245"/>
                  </a:cubicBezTo>
                  <a:cubicBezTo>
                    <a:pt x="75" y="247"/>
                    <a:pt x="79" y="250"/>
                    <a:pt x="83" y="253"/>
                  </a:cubicBezTo>
                  <a:cubicBezTo>
                    <a:pt x="84" y="253"/>
                    <a:pt x="84" y="254"/>
                    <a:pt x="85" y="254"/>
                  </a:cubicBezTo>
                  <a:cubicBezTo>
                    <a:pt x="85" y="254"/>
                    <a:pt x="85" y="254"/>
                    <a:pt x="85" y="255"/>
                  </a:cubicBezTo>
                  <a:cubicBezTo>
                    <a:pt x="88" y="256"/>
                    <a:pt x="91" y="258"/>
                    <a:pt x="94" y="260"/>
                  </a:cubicBezTo>
                  <a:cubicBezTo>
                    <a:pt x="95" y="261"/>
                    <a:pt x="97" y="262"/>
                    <a:pt x="99" y="263"/>
                  </a:cubicBezTo>
                  <a:cubicBezTo>
                    <a:pt x="100" y="263"/>
                    <a:pt x="100" y="264"/>
                    <a:pt x="101" y="264"/>
                  </a:cubicBezTo>
                  <a:cubicBezTo>
                    <a:pt x="102" y="264"/>
                    <a:pt x="102" y="264"/>
                    <a:pt x="103" y="265"/>
                  </a:cubicBezTo>
                  <a:cubicBezTo>
                    <a:pt x="106" y="266"/>
                    <a:pt x="109" y="268"/>
                    <a:pt x="112" y="269"/>
                  </a:cubicBezTo>
                  <a:cubicBezTo>
                    <a:pt x="113" y="270"/>
                    <a:pt x="114" y="270"/>
                    <a:pt x="115" y="271"/>
                  </a:cubicBezTo>
                  <a:cubicBezTo>
                    <a:pt x="116" y="271"/>
                    <a:pt x="116" y="271"/>
                    <a:pt x="117" y="271"/>
                  </a:cubicBezTo>
                  <a:cubicBezTo>
                    <a:pt x="117" y="272"/>
                    <a:pt x="118" y="272"/>
                    <a:pt x="118" y="272"/>
                  </a:cubicBezTo>
                  <a:cubicBezTo>
                    <a:pt x="119" y="272"/>
                    <a:pt x="120" y="273"/>
                    <a:pt x="121" y="273"/>
                  </a:cubicBezTo>
                  <a:cubicBezTo>
                    <a:pt x="123" y="274"/>
                    <a:pt x="126" y="275"/>
                    <a:pt x="128" y="276"/>
                  </a:cubicBezTo>
                  <a:cubicBezTo>
                    <a:pt x="130" y="276"/>
                    <a:pt x="132" y="277"/>
                    <a:pt x="134" y="277"/>
                  </a:cubicBezTo>
                  <a:cubicBezTo>
                    <a:pt x="134" y="278"/>
                    <a:pt x="134" y="278"/>
                    <a:pt x="135" y="278"/>
                  </a:cubicBezTo>
                  <a:cubicBezTo>
                    <a:pt x="135" y="278"/>
                    <a:pt x="135" y="278"/>
                    <a:pt x="136" y="278"/>
                  </a:cubicBezTo>
                  <a:cubicBezTo>
                    <a:pt x="138" y="279"/>
                    <a:pt x="141" y="280"/>
                    <a:pt x="143" y="280"/>
                  </a:cubicBezTo>
                  <a:cubicBezTo>
                    <a:pt x="146" y="281"/>
                    <a:pt x="148" y="281"/>
                    <a:pt x="151" y="282"/>
                  </a:cubicBezTo>
                  <a:cubicBezTo>
                    <a:pt x="151" y="282"/>
                    <a:pt x="152" y="282"/>
                    <a:pt x="152" y="282"/>
                  </a:cubicBezTo>
                  <a:cubicBezTo>
                    <a:pt x="152" y="282"/>
                    <a:pt x="153" y="282"/>
                    <a:pt x="153" y="282"/>
                  </a:cubicBezTo>
                  <a:cubicBezTo>
                    <a:pt x="155" y="283"/>
                    <a:pt x="156" y="283"/>
                    <a:pt x="158" y="283"/>
                  </a:cubicBezTo>
                  <a:cubicBezTo>
                    <a:pt x="160" y="284"/>
                    <a:pt x="163" y="284"/>
                    <a:pt x="165" y="284"/>
                  </a:cubicBezTo>
                  <a:cubicBezTo>
                    <a:pt x="167" y="285"/>
                    <a:pt x="169" y="285"/>
                    <a:pt x="171" y="285"/>
                  </a:cubicBezTo>
                  <a:cubicBezTo>
                    <a:pt x="171" y="285"/>
                    <a:pt x="171" y="285"/>
                    <a:pt x="171" y="285"/>
                  </a:cubicBezTo>
                  <a:cubicBezTo>
                    <a:pt x="172" y="285"/>
                    <a:pt x="172" y="285"/>
                    <a:pt x="172" y="285"/>
                  </a:cubicBezTo>
                  <a:cubicBezTo>
                    <a:pt x="175" y="285"/>
                    <a:pt x="177" y="285"/>
                    <a:pt x="180" y="286"/>
                  </a:cubicBezTo>
                  <a:cubicBezTo>
                    <a:pt x="180" y="286"/>
                    <a:pt x="181" y="286"/>
                    <a:pt x="182" y="286"/>
                  </a:cubicBezTo>
                  <a:cubicBezTo>
                    <a:pt x="183" y="286"/>
                    <a:pt x="184" y="286"/>
                    <a:pt x="185" y="286"/>
                  </a:cubicBezTo>
                  <a:cubicBezTo>
                    <a:pt x="186" y="286"/>
                    <a:pt x="187" y="286"/>
                    <a:pt x="188" y="286"/>
                  </a:cubicBezTo>
                  <a:cubicBezTo>
                    <a:pt x="189" y="286"/>
                    <a:pt x="190" y="286"/>
                    <a:pt x="190" y="286"/>
                  </a:cubicBezTo>
                  <a:cubicBezTo>
                    <a:pt x="422" y="283"/>
                    <a:pt x="422" y="283"/>
                    <a:pt x="422" y="283"/>
                  </a:cubicBezTo>
                  <a:cubicBezTo>
                    <a:pt x="418" y="283"/>
                    <a:pt x="413" y="283"/>
                    <a:pt x="409" y="283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5" name="Freeform 37"/>
            <p:cNvSpPr>
              <a:spLocks/>
            </p:cNvSpPr>
            <p:nvPr/>
          </p:nvSpPr>
          <p:spPr bwMode="auto">
            <a:xfrm>
              <a:off x="7578419" y="3479671"/>
              <a:ext cx="523422" cy="434717"/>
            </a:xfrm>
            <a:custGeom>
              <a:avLst/>
              <a:gdLst>
                <a:gd name="T0" fmla="*/ 352 w 352"/>
                <a:gd name="T1" fmla="*/ 173 h 292"/>
                <a:gd name="T2" fmla="*/ 352 w 352"/>
                <a:gd name="T3" fmla="*/ 172 h 292"/>
                <a:gd name="T4" fmla="*/ 352 w 352"/>
                <a:gd name="T5" fmla="*/ 163 h 292"/>
                <a:gd name="T6" fmla="*/ 351 w 352"/>
                <a:gd name="T7" fmla="*/ 155 h 292"/>
                <a:gd name="T8" fmla="*/ 351 w 352"/>
                <a:gd name="T9" fmla="*/ 154 h 292"/>
                <a:gd name="T10" fmla="*/ 349 w 352"/>
                <a:gd name="T11" fmla="*/ 147 h 292"/>
                <a:gd name="T12" fmla="*/ 346 w 352"/>
                <a:gd name="T13" fmla="*/ 137 h 292"/>
                <a:gd name="T14" fmla="*/ 346 w 352"/>
                <a:gd name="T15" fmla="*/ 136 h 292"/>
                <a:gd name="T16" fmla="*/ 343 w 352"/>
                <a:gd name="T17" fmla="*/ 130 h 292"/>
                <a:gd name="T18" fmla="*/ 339 w 352"/>
                <a:gd name="T19" fmla="*/ 120 h 292"/>
                <a:gd name="T20" fmla="*/ 338 w 352"/>
                <a:gd name="T21" fmla="*/ 119 h 292"/>
                <a:gd name="T22" fmla="*/ 333 w 352"/>
                <a:gd name="T23" fmla="*/ 110 h 292"/>
                <a:gd name="T24" fmla="*/ 325 w 352"/>
                <a:gd name="T25" fmla="*/ 99 h 292"/>
                <a:gd name="T26" fmla="*/ 317 w 352"/>
                <a:gd name="T27" fmla="*/ 91 h 292"/>
                <a:gd name="T28" fmla="*/ 112 w 352"/>
                <a:gd name="T29" fmla="*/ 0 h 292"/>
                <a:gd name="T30" fmla="*/ 124 w 352"/>
                <a:gd name="T31" fmla="*/ 12 h 292"/>
                <a:gd name="T32" fmla="*/ 134 w 352"/>
                <a:gd name="T33" fmla="*/ 24 h 292"/>
                <a:gd name="T34" fmla="*/ 143 w 352"/>
                <a:gd name="T35" fmla="*/ 37 h 292"/>
                <a:gd name="T36" fmla="*/ 149 w 352"/>
                <a:gd name="T37" fmla="*/ 48 h 292"/>
                <a:gd name="T38" fmla="*/ 154 w 352"/>
                <a:gd name="T39" fmla="*/ 58 h 292"/>
                <a:gd name="T40" fmla="*/ 159 w 352"/>
                <a:gd name="T41" fmla="*/ 71 h 292"/>
                <a:gd name="T42" fmla="*/ 162 w 352"/>
                <a:gd name="T43" fmla="*/ 83 h 292"/>
                <a:gd name="T44" fmla="*/ 165 w 352"/>
                <a:gd name="T45" fmla="*/ 96 h 292"/>
                <a:gd name="T46" fmla="*/ 167 w 352"/>
                <a:gd name="T47" fmla="*/ 109 h 292"/>
                <a:gd name="T48" fmla="*/ 166 w 352"/>
                <a:gd name="T49" fmla="*/ 138 h 292"/>
                <a:gd name="T50" fmla="*/ 164 w 352"/>
                <a:gd name="T51" fmla="*/ 154 h 292"/>
                <a:gd name="T52" fmla="*/ 160 w 352"/>
                <a:gd name="T53" fmla="*/ 171 h 292"/>
                <a:gd name="T54" fmla="*/ 155 w 352"/>
                <a:gd name="T55" fmla="*/ 185 h 292"/>
                <a:gd name="T56" fmla="*/ 148 w 352"/>
                <a:gd name="T57" fmla="*/ 199 h 292"/>
                <a:gd name="T58" fmla="*/ 135 w 352"/>
                <a:gd name="T59" fmla="*/ 220 h 292"/>
                <a:gd name="T60" fmla="*/ 122 w 352"/>
                <a:gd name="T61" fmla="*/ 236 h 292"/>
                <a:gd name="T62" fmla="*/ 106 w 352"/>
                <a:gd name="T63" fmla="*/ 250 h 292"/>
                <a:gd name="T64" fmla="*/ 87 w 352"/>
                <a:gd name="T65" fmla="*/ 264 h 292"/>
                <a:gd name="T66" fmla="*/ 69 w 352"/>
                <a:gd name="T67" fmla="*/ 273 h 292"/>
                <a:gd name="T68" fmla="*/ 46 w 352"/>
                <a:gd name="T69" fmla="*/ 281 h 292"/>
                <a:gd name="T70" fmla="*/ 24 w 352"/>
                <a:gd name="T71" fmla="*/ 286 h 292"/>
                <a:gd name="T72" fmla="*/ 2 w 352"/>
                <a:gd name="T73" fmla="*/ 287 h 292"/>
                <a:gd name="T74" fmla="*/ 0 w 352"/>
                <a:gd name="T75" fmla="*/ 287 h 292"/>
                <a:gd name="T76" fmla="*/ 233 w 352"/>
                <a:gd name="T77" fmla="*/ 292 h 292"/>
                <a:gd name="T78" fmla="*/ 235 w 352"/>
                <a:gd name="T79" fmla="*/ 292 h 292"/>
                <a:gd name="T80" fmla="*/ 250 w 352"/>
                <a:gd name="T81" fmla="*/ 291 h 292"/>
                <a:gd name="T82" fmla="*/ 266 w 352"/>
                <a:gd name="T83" fmla="*/ 288 h 292"/>
                <a:gd name="T84" fmla="*/ 269 w 352"/>
                <a:gd name="T85" fmla="*/ 287 h 292"/>
                <a:gd name="T86" fmla="*/ 282 w 352"/>
                <a:gd name="T87" fmla="*/ 282 h 292"/>
                <a:gd name="T88" fmla="*/ 295 w 352"/>
                <a:gd name="T89" fmla="*/ 275 h 292"/>
                <a:gd name="T90" fmla="*/ 298 w 352"/>
                <a:gd name="T91" fmla="*/ 273 h 292"/>
                <a:gd name="T92" fmla="*/ 310 w 352"/>
                <a:gd name="T93" fmla="*/ 265 h 292"/>
                <a:gd name="T94" fmla="*/ 320 w 352"/>
                <a:gd name="T95" fmla="*/ 255 h 292"/>
                <a:gd name="T96" fmla="*/ 323 w 352"/>
                <a:gd name="T97" fmla="*/ 252 h 292"/>
                <a:gd name="T98" fmla="*/ 332 w 352"/>
                <a:gd name="T99" fmla="*/ 241 h 292"/>
                <a:gd name="T100" fmla="*/ 339 w 352"/>
                <a:gd name="T101" fmla="*/ 228 h 292"/>
                <a:gd name="T102" fmla="*/ 343 w 352"/>
                <a:gd name="T103" fmla="*/ 220 h 292"/>
                <a:gd name="T104" fmla="*/ 343 w 352"/>
                <a:gd name="T105" fmla="*/ 219 h 292"/>
                <a:gd name="T106" fmla="*/ 346 w 352"/>
                <a:gd name="T107" fmla="*/ 214 h 292"/>
                <a:gd name="T108" fmla="*/ 347 w 352"/>
                <a:gd name="T109" fmla="*/ 209 h 292"/>
                <a:gd name="T110" fmla="*/ 348 w 352"/>
                <a:gd name="T111" fmla="*/ 204 h 292"/>
                <a:gd name="T112" fmla="*/ 350 w 352"/>
                <a:gd name="T113" fmla="*/ 198 h 292"/>
                <a:gd name="T114" fmla="*/ 350 w 352"/>
                <a:gd name="T115" fmla="*/ 195 h 292"/>
                <a:gd name="T116" fmla="*/ 352 w 352"/>
                <a:gd name="T117" fmla="*/ 186 h 292"/>
                <a:gd name="T118" fmla="*/ 352 w 352"/>
                <a:gd name="T119" fmla="*/ 185 h 292"/>
                <a:gd name="T120" fmla="*/ 352 w 352"/>
                <a:gd name="T121" fmla="*/ 178 h 292"/>
                <a:gd name="T122" fmla="*/ 352 w 352"/>
                <a:gd name="T123" fmla="*/ 17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2" h="292">
                  <a:moveTo>
                    <a:pt x="352" y="173"/>
                  </a:moveTo>
                  <a:cubicBezTo>
                    <a:pt x="352" y="173"/>
                    <a:pt x="352" y="173"/>
                    <a:pt x="352" y="173"/>
                  </a:cubicBezTo>
                  <a:cubicBezTo>
                    <a:pt x="352" y="173"/>
                    <a:pt x="352" y="173"/>
                    <a:pt x="352" y="173"/>
                  </a:cubicBezTo>
                  <a:cubicBezTo>
                    <a:pt x="352" y="173"/>
                    <a:pt x="352" y="172"/>
                    <a:pt x="352" y="172"/>
                  </a:cubicBezTo>
                  <a:cubicBezTo>
                    <a:pt x="352" y="171"/>
                    <a:pt x="352" y="169"/>
                    <a:pt x="352" y="167"/>
                  </a:cubicBezTo>
                  <a:cubicBezTo>
                    <a:pt x="352" y="166"/>
                    <a:pt x="352" y="164"/>
                    <a:pt x="352" y="163"/>
                  </a:cubicBezTo>
                  <a:cubicBezTo>
                    <a:pt x="352" y="161"/>
                    <a:pt x="351" y="159"/>
                    <a:pt x="351" y="158"/>
                  </a:cubicBezTo>
                  <a:cubicBezTo>
                    <a:pt x="351" y="157"/>
                    <a:pt x="351" y="156"/>
                    <a:pt x="351" y="155"/>
                  </a:cubicBezTo>
                  <a:cubicBezTo>
                    <a:pt x="351" y="155"/>
                    <a:pt x="351" y="155"/>
                    <a:pt x="351" y="154"/>
                  </a:cubicBezTo>
                  <a:cubicBezTo>
                    <a:pt x="351" y="154"/>
                    <a:pt x="351" y="154"/>
                    <a:pt x="351" y="154"/>
                  </a:cubicBezTo>
                  <a:cubicBezTo>
                    <a:pt x="351" y="154"/>
                    <a:pt x="350" y="154"/>
                    <a:pt x="350" y="153"/>
                  </a:cubicBezTo>
                  <a:cubicBezTo>
                    <a:pt x="350" y="151"/>
                    <a:pt x="350" y="149"/>
                    <a:pt x="349" y="147"/>
                  </a:cubicBezTo>
                  <a:cubicBezTo>
                    <a:pt x="349" y="145"/>
                    <a:pt x="348" y="143"/>
                    <a:pt x="347" y="141"/>
                  </a:cubicBezTo>
                  <a:cubicBezTo>
                    <a:pt x="347" y="140"/>
                    <a:pt x="347" y="138"/>
                    <a:pt x="346" y="137"/>
                  </a:cubicBezTo>
                  <a:cubicBezTo>
                    <a:pt x="346" y="137"/>
                    <a:pt x="346" y="136"/>
                    <a:pt x="346" y="136"/>
                  </a:cubicBezTo>
                  <a:cubicBezTo>
                    <a:pt x="346" y="136"/>
                    <a:pt x="346" y="136"/>
                    <a:pt x="346" y="136"/>
                  </a:cubicBezTo>
                  <a:cubicBezTo>
                    <a:pt x="346" y="136"/>
                    <a:pt x="346" y="136"/>
                    <a:pt x="346" y="135"/>
                  </a:cubicBezTo>
                  <a:cubicBezTo>
                    <a:pt x="345" y="133"/>
                    <a:pt x="344" y="131"/>
                    <a:pt x="343" y="130"/>
                  </a:cubicBezTo>
                  <a:cubicBezTo>
                    <a:pt x="342" y="127"/>
                    <a:pt x="341" y="125"/>
                    <a:pt x="340" y="123"/>
                  </a:cubicBezTo>
                  <a:cubicBezTo>
                    <a:pt x="340" y="122"/>
                    <a:pt x="339" y="121"/>
                    <a:pt x="339" y="120"/>
                  </a:cubicBezTo>
                  <a:cubicBezTo>
                    <a:pt x="339" y="120"/>
                    <a:pt x="339" y="120"/>
                    <a:pt x="339" y="119"/>
                  </a:cubicBezTo>
                  <a:cubicBezTo>
                    <a:pt x="339" y="119"/>
                    <a:pt x="338" y="119"/>
                    <a:pt x="338" y="119"/>
                  </a:cubicBezTo>
                  <a:cubicBezTo>
                    <a:pt x="338" y="118"/>
                    <a:pt x="337" y="117"/>
                    <a:pt x="337" y="116"/>
                  </a:cubicBezTo>
                  <a:cubicBezTo>
                    <a:pt x="336" y="114"/>
                    <a:pt x="334" y="112"/>
                    <a:pt x="333" y="110"/>
                  </a:cubicBezTo>
                  <a:cubicBezTo>
                    <a:pt x="332" y="108"/>
                    <a:pt x="330" y="106"/>
                    <a:pt x="329" y="104"/>
                  </a:cubicBezTo>
                  <a:cubicBezTo>
                    <a:pt x="328" y="103"/>
                    <a:pt x="326" y="101"/>
                    <a:pt x="325" y="99"/>
                  </a:cubicBezTo>
                  <a:cubicBezTo>
                    <a:pt x="324" y="98"/>
                    <a:pt x="323" y="97"/>
                    <a:pt x="321" y="95"/>
                  </a:cubicBezTo>
                  <a:cubicBezTo>
                    <a:pt x="320" y="94"/>
                    <a:pt x="319" y="92"/>
                    <a:pt x="317" y="91"/>
                  </a:cubicBezTo>
                  <a:cubicBezTo>
                    <a:pt x="316" y="89"/>
                    <a:pt x="314" y="88"/>
                    <a:pt x="313" y="87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4" y="2"/>
                    <a:pt x="116" y="4"/>
                    <a:pt x="118" y="6"/>
                  </a:cubicBezTo>
                  <a:cubicBezTo>
                    <a:pt x="120" y="8"/>
                    <a:pt x="122" y="10"/>
                    <a:pt x="124" y="12"/>
                  </a:cubicBezTo>
                  <a:cubicBezTo>
                    <a:pt x="126" y="14"/>
                    <a:pt x="127" y="16"/>
                    <a:pt x="129" y="18"/>
                  </a:cubicBezTo>
                  <a:cubicBezTo>
                    <a:pt x="131" y="20"/>
                    <a:pt x="133" y="22"/>
                    <a:pt x="134" y="24"/>
                  </a:cubicBezTo>
                  <a:cubicBezTo>
                    <a:pt x="137" y="27"/>
                    <a:pt x="139" y="31"/>
                    <a:pt x="141" y="34"/>
                  </a:cubicBezTo>
                  <a:cubicBezTo>
                    <a:pt x="142" y="35"/>
                    <a:pt x="142" y="36"/>
                    <a:pt x="143" y="37"/>
                  </a:cubicBezTo>
                  <a:cubicBezTo>
                    <a:pt x="144" y="39"/>
                    <a:pt x="146" y="42"/>
                    <a:pt x="147" y="44"/>
                  </a:cubicBezTo>
                  <a:cubicBezTo>
                    <a:pt x="148" y="45"/>
                    <a:pt x="148" y="47"/>
                    <a:pt x="149" y="48"/>
                  </a:cubicBezTo>
                  <a:cubicBezTo>
                    <a:pt x="150" y="50"/>
                    <a:pt x="151" y="53"/>
                    <a:pt x="152" y="55"/>
                  </a:cubicBezTo>
                  <a:cubicBezTo>
                    <a:pt x="153" y="56"/>
                    <a:pt x="154" y="57"/>
                    <a:pt x="154" y="58"/>
                  </a:cubicBezTo>
                  <a:cubicBezTo>
                    <a:pt x="155" y="62"/>
                    <a:pt x="157" y="65"/>
                    <a:pt x="158" y="69"/>
                  </a:cubicBezTo>
                  <a:cubicBezTo>
                    <a:pt x="158" y="70"/>
                    <a:pt x="158" y="70"/>
                    <a:pt x="159" y="71"/>
                  </a:cubicBezTo>
                  <a:cubicBezTo>
                    <a:pt x="160" y="74"/>
                    <a:pt x="161" y="77"/>
                    <a:pt x="162" y="81"/>
                  </a:cubicBezTo>
                  <a:cubicBezTo>
                    <a:pt x="162" y="81"/>
                    <a:pt x="162" y="82"/>
                    <a:pt x="162" y="83"/>
                  </a:cubicBezTo>
                  <a:cubicBezTo>
                    <a:pt x="163" y="87"/>
                    <a:pt x="164" y="90"/>
                    <a:pt x="165" y="94"/>
                  </a:cubicBezTo>
                  <a:cubicBezTo>
                    <a:pt x="165" y="95"/>
                    <a:pt x="165" y="95"/>
                    <a:pt x="165" y="96"/>
                  </a:cubicBezTo>
                  <a:cubicBezTo>
                    <a:pt x="166" y="100"/>
                    <a:pt x="166" y="104"/>
                    <a:pt x="166" y="108"/>
                  </a:cubicBezTo>
                  <a:cubicBezTo>
                    <a:pt x="166" y="108"/>
                    <a:pt x="167" y="108"/>
                    <a:pt x="167" y="109"/>
                  </a:cubicBezTo>
                  <a:cubicBezTo>
                    <a:pt x="167" y="113"/>
                    <a:pt x="167" y="117"/>
                    <a:pt x="167" y="122"/>
                  </a:cubicBezTo>
                  <a:cubicBezTo>
                    <a:pt x="167" y="127"/>
                    <a:pt x="167" y="133"/>
                    <a:pt x="166" y="138"/>
                  </a:cubicBezTo>
                  <a:cubicBezTo>
                    <a:pt x="166" y="138"/>
                    <a:pt x="166" y="139"/>
                    <a:pt x="166" y="139"/>
                  </a:cubicBezTo>
                  <a:cubicBezTo>
                    <a:pt x="166" y="144"/>
                    <a:pt x="165" y="149"/>
                    <a:pt x="164" y="154"/>
                  </a:cubicBezTo>
                  <a:cubicBezTo>
                    <a:pt x="164" y="155"/>
                    <a:pt x="164" y="155"/>
                    <a:pt x="164" y="155"/>
                  </a:cubicBezTo>
                  <a:cubicBezTo>
                    <a:pt x="163" y="161"/>
                    <a:pt x="161" y="166"/>
                    <a:pt x="160" y="171"/>
                  </a:cubicBezTo>
                  <a:cubicBezTo>
                    <a:pt x="160" y="171"/>
                    <a:pt x="160" y="171"/>
                    <a:pt x="160" y="171"/>
                  </a:cubicBezTo>
                  <a:cubicBezTo>
                    <a:pt x="158" y="176"/>
                    <a:pt x="157" y="181"/>
                    <a:pt x="155" y="185"/>
                  </a:cubicBezTo>
                  <a:cubicBezTo>
                    <a:pt x="154" y="186"/>
                    <a:pt x="154" y="186"/>
                    <a:pt x="154" y="186"/>
                  </a:cubicBezTo>
                  <a:cubicBezTo>
                    <a:pt x="152" y="191"/>
                    <a:pt x="150" y="195"/>
                    <a:pt x="148" y="199"/>
                  </a:cubicBezTo>
                  <a:cubicBezTo>
                    <a:pt x="145" y="205"/>
                    <a:pt x="142" y="210"/>
                    <a:pt x="138" y="216"/>
                  </a:cubicBezTo>
                  <a:cubicBezTo>
                    <a:pt x="137" y="217"/>
                    <a:pt x="136" y="218"/>
                    <a:pt x="135" y="220"/>
                  </a:cubicBezTo>
                  <a:cubicBezTo>
                    <a:pt x="132" y="224"/>
                    <a:pt x="129" y="228"/>
                    <a:pt x="125" y="232"/>
                  </a:cubicBezTo>
                  <a:cubicBezTo>
                    <a:pt x="124" y="233"/>
                    <a:pt x="123" y="234"/>
                    <a:pt x="122" y="236"/>
                  </a:cubicBezTo>
                  <a:cubicBezTo>
                    <a:pt x="117" y="241"/>
                    <a:pt x="113" y="245"/>
                    <a:pt x="108" y="249"/>
                  </a:cubicBezTo>
                  <a:cubicBezTo>
                    <a:pt x="107" y="250"/>
                    <a:pt x="107" y="250"/>
                    <a:pt x="106" y="250"/>
                  </a:cubicBezTo>
                  <a:cubicBezTo>
                    <a:pt x="102" y="254"/>
                    <a:pt x="97" y="258"/>
                    <a:pt x="91" y="261"/>
                  </a:cubicBezTo>
                  <a:cubicBezTo>
                    <a:pt x="90" y="262"/>
                    <a:pt x="88" y="263"/>
                    <a:pt x="87" y="264"/>
                  </a:cubicBezTo>
                  <a:cubicBezTo>
                    <a:pt x="82" y="267"/>
                    <a:pt x="77" y="269"/>
                    <a:pt x="73" y="271"/>
                  </a:cubicBezTo>
                  <a:cubicBezTo>
                    <a:pt x="71" y="272"/>
                    <a:pt x="70" y="273"/>
                    <a:pt x="69" y="273"/>
                  </a:cubicBezTo>
                  <a:cubicBezTo>
                    <a:pt x="63" y="276"/>
                    <a:pt x="57" y="278"/>
                    <a:pt x="50" y="280"/>
                  </a:cubicBezTo>
                  <a:cubicBezTo>
                    <a:pt x="49" y="281"/>
                    <a:pt x="47" y="281"/>
                    <a:pt x="46" y="281"/>
                  </a:cubicBezTo>
                  <a:cubicBezTo>
                    <a:pt x="40" y="283"/>
                    <a:pt x="35" y="284"/>
                    <a:pt x="30" y="285"/>
                  </a:cubicBezTo>
                  <a:cubicBezTo>
                    <a:pt x="28" y="285"/>
                    <a:pt x="26" y="286"/>
                    <a:pt x="24" y="286"/>
                  </a:cubicBezTo>
                  <a:cubicBezTo>
                    <a:pt x="17" y="287"/>
                    <a:pt x="10" y="287"/>
                    <a:pt x="3" y="287"/>
                  </a:cubicBezTo>
                  <a:cubicBezTo>
                    <a:pt x="3" y="287"/>
                    <a:pt x="3" y="287"/>
                    <a:pt x="2" y="287"/>
                  </a:cubicBezTo>
                  <a:cubicBezTo>
                    <a:pt x="2" y="287"/>
                    <a:pt x="2" y="287"/>
                    <a:pt x="1" y="287"/>
                  </a:cubicBezTo>
                  <a:cubicBezTo>
                    <a:pt x="1" y="287"/>
                    <a:pt x="1" y="287"/>
                    <a:pt x="0" y="287"/>
                  </a:cubicBezTo>
                  <a:cubicBezTo>
                    <a:pt x="232" y="292"/>
                    <a:pt x="232" y="292"/>
                    <a:pt x="232" y="292"/>
                  </a:cubicBezTo>
                  <a:cubicBezTo>
                    <a:pt x="233" y="292"/>
                    <a:pt x="233" y="292"/>
                    <a:pt x="233" y="292"/>
                  </a:cubicBezTo>
                  <a:cubicBezTo>
                    <a:pt x="233" y="292"/>
                    <a:pt x="234" y="292"/>
                    <a:pt x="234" y="292"/>
                  </a:cubicBezTo>
                  <a:cubicBezTo>
                    <a:pt x="234" y="292"/>
                    <a:pt x="234" y="292"/>
                    <a:pt x="235" y="292"/>
                  </a:cubicBezTo>
                  <a:cubicBezTo>
                    <a:pt x="235" y="292"/>
                    <a:pt x="235" y="292"/>
                    <a:pt x="235" y="292"/>
                  </a:cubicBezTo>
                  <a:cubicBezTo>
                    <a:pt x="240" y="292"/>
                    <a:pt x="245" y="291"/>
                    <a:pt x="250" y="291"/>
                  </a:cubicBezTo>
                  <a:cubicBezTo>
                    <a:pt x="252" y="291"/>
                    <a:pt x="253" y="290"/>
                    <a:pt x="254" y="290"/>
                  </a:cubicBezTo>
                  <a:cubicBezTo>
                    <a:pt x="258" y="289"/>
                    <a:pt x="262" y="289"/>
                    <a:pt x="266" y="288"/>
                  </a:cubicBezTo>
                  <a:cubicBezTo>
                    <a:pt x="266" y="287"/>
                    <a:pt x="267" y="287"/>
                    <a:pt x="268" y="287"/>
                  </a:cubicBezTo>
                  <a:cubicBezTo>
                    <a:pt x="268" y="287"/>
                    <a:pt x="269" y="287"/>
                    <a:pt x="269" y="287"/>
                  </a:cubicBezTo>
                  <a:cubicBezTo>
                    <a:pt x="273" y="286"/>
                    <a:pt x="277" y="284"/>
                    <a:pt x="281" y="282"/>
                  </a:cubicBezTo>
                  <a:cubicBezTo>
                    <a:pt x="281" y="282"/>
                    <a:pt x="282" y="282"/>
                    <a:pt x="282" y="282"/>
                  </a:cubicBezTo>
                  <a:cubicBezTo>
                    <a:pt x="283" y="281"/>
                    <a:pt x="284" y="281"/>
                    <a:pt x="285" y="280"/>
                  </a:cubicBezTo>
                  <a:cubicBezTo>
                    <a:pt x="288" y="279"/>
                    <a:pt x="292" y="277"/>
                    <a:pt x="295" y="275"/>
                  </a:cubicBezTo>
                  <a:cubicBezTo>
                    <a:pt x="296" y="275"/>
                    <a:pt x="296" y="274"/>
                    <a:pt x="297" y="274"/>
                  </a:cubicBezTo>
                  <a:cubicBezTo>
                    <a:pt x="297" y="274"/>
                    <a:pt x="298" y="273"/>
                    <a:pt x="298" y="273"/>
                  </a:cubicBezTo>
                  <a:cubicBezTo>
                    <a:pt x="302" y="271"/>
                    <a:pt x="306" y="268"/>
                    <a:pt x="309" y="265"/>
                  </a:cubicBezTo>
                  <a:cubicBezTo>
                    <a:pt x="309" y="265"/>
                    <a:pt x="310" y="265"/>
                    <a:pt x="310" y="265"/>
                  </a:cubicBezTo>
                  <a:cubicBezTo>
                    <a:pt x="313" y="262"/>
                    <a:pt x="316" y="260"/>
                    <a:pt x="318" y="257"/>
                  </a:cubicBezTo>
                  <a:cubicBezTo>
                    <a:pt x="319" y="256"/>
                    <a:pt x="319" y="256"/>
                    <a:pt x="320" y="255"/>
                  </a:cubicBezTo>
                  <a:cubicBezTo>
                    <a:pt x="320" y="255"/>
                    <a:pt x="321" y="254"/>
                    <a:pt x="321" y="254"/>
                  </a:cubicBezTo>
                  <a:cubicBezTo>
                    <a:pt x="322" y="253"/>
                    <a:pt x="322" y="253"/>
                    <a:pt x="323" y="252"/>
                  </a:cubicBezTo>
                  <a:cubicBezTo>
                    <a:pt x="325" y="249"/>
                    <a:pt x="327" y="247"/>
                    <a:pt x="329" y="244"/>
                  </a:cubicBezTo>
                  <a:cubicBezTo>
                    <a:pt x="330" y="243"/>
                    <a:pt x="331" y="242"/>
                    <a:pt x="332" y="241"/>
                  </a:cubicBezTo>
                  <a:cubicBezTo>
                    <a:pt x="334" y="237"/>
                    <a:pt x="337" y="233"/>
                    <a:pt x="339" y="229"/>
                  </a:cubicBezTo>
                  <a:cubicBezTo>
                    <a:pt x="339" y="229"/>
                    <a:pt x="339" y="228"/>
                    <a:pt x="339" y="228"/>
                  </a:cubicBezTo>
                  <a:cubicBezTo>
                    <a:pt x="340" y="227"/>
                    <a:pt x="341" y="225"/>
                    <a:pt x="342" y="223"/>
                  </a:cubicBezTo>
                  <a:cubicBezTo>
                    <a:pt x="342" y="222"/>
                    <a:pt x="343" y="221"/>
                    <a:pt x="343" y="220"/>
                  </a:cubicBezTo>
                  <a:cubicBezTo>
                    <a:pt x="343" y="220"/>
                    <a:pt x="343" y="220"/>
                    <a:pt x="343" y="219"/>
                  </a:cubicBezTo>
                  <a:cubicBezTo>
                    <a:pt x="343" y="219"/>
                    <a:pt x="343" y="219"/>
                    <a:pt x="343" y="219"/>
                  </a:cubicBezTo>
                  <a:cubicBezTo>
                    <a:pt x="343" y="219"/>
                    <a:pt x="344" y="219"/>
                    <a:pt x="344" y="219"/>
                  </a:cubicBezTo>
                  <a:cubicBezTo>
                    <a:pt x="344" y="217"/>
                    <a:pt x="345" y="215"/>
                    <a:pt x="346" y="214"/>
                  </a:cubicBezTo>
                  <a:cubicBezTo>
                    <a:pt x="346" y="212"/>
                    <a:pt x="347" y="210"/>
                    <a:pt x="347" y="209"/>
                  </a:cubicBezTo>
                  <a:cubicBezTo>
                    <a:pt x="347" y="209"/>
                    <a:pt x="347" y="209"/>
                    <a:pt x="347" y="209"/>
                  </a:cubicBezTo>
                  <a:cubicBezTo>
                    <a:pt x="347" y="208"/>
                    <a:pt x="347" y="208"/>
                    <a:pt x="347" y="208"/>
                  </a:cubicBezTo>
                  <a:cubicBezTo>
                    <a:pt x="348" y="207"/>
                    <a:pt x="348" y="206"/>
                    <a:pt x="348" y="204"/>
                  </a:cubicBezTo>
                  <a:cubicBezTo>
                    <a:pt x="349" y="203"/>
                    <a:pt x="349" y="201"/>
                    <a:pt x="350" y="200"/>
                  </a:cubicBezTo>
                  <a:cubicBezTo>
                    <a:pt x="350" y="199"/>
                    <a:pt x="350" y="198"/>
                    <a:pt x="350" y="198"/>
                  </a:cubicBezTo>
                  <a:cubicBezTo>
                    <a:pt x="350" y="197"/>
                    <a:pt x="350" y="197"/>
                    <a:pt x="350" y="197"/>
                  </a:cubicBezTo>
                  <a:cubicBezTo>
                    <a:pt x="350" y="196"/>
                    <a:pt x="350" y="196"/>
                    <a:pt x="350" y="195"/>
                  </a:cubicBezTo>
                  <a:cubicBezTo>
                    <a:pt x="351" y="193"/>
                    <a:pt x="351" y="192"/>
                    <a:pt x="351" y="190"/>
                  </a:cubicBezTo>
                  <a:cubicBezTo>
                    <a:pt x="351" y="189"/>
                    <a:pt x="352" y="188"/>
                    <a:pt x="352" y="186"/>
                  </a:cubicBezTo>
                  <a:cubicBezTo>
                    <a:pt x="352" y="186"/>
                    <a:pt x="352" y="186"/>
                    <a:pt x="352" y="186"/>
                  </a:cubicBezTo>
                  <a:cubicBezTo>
                    <a:pt x="352" y="186"/>
                    <a:pt x="352" y="185"/>
                    <a:pt x="352" y="185"/>
                  </a:cubicBezTo>
                  <a:cubicBezTo>
                    <a:pt x="352" y="184"/>
                    <a:pt x="352" y="183"/>
                    <a:pt x="352" y="182"/>
                  </a:cubicBezTo>
                  <a:cubicBezTo>
                    <a:pt x="352" y="181"/>
                    <a:pt x="352" y="179"/>
                    <a:pt x="352" y="178"/>
                  </a:cubicBezTo>
                  <a:cubicBezTo>
                    <a:pt x="352" y="176"/>
                    <a:pt x="352" y="175"/>
                    <a:pt x="352" y="174"/>
                  </a:cubicBezTo>
                  <a:cubicBezTo>
                    <a:pt x="352" y="174"/>
                    <a:pt x="352" y="173"/>
                    <a:pt x="352" y="17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8" name="Freeform 38"/>
            <p:cNvSpPr>
              <a:spLocks/>
            </p:cNvSpPr>
            <p:nvPr/>
          </p:nvSpPr>
          <p:spPr bwMode="auto">
            <a:xfrm>
              <a:off x="7577161" y="3906838"/>
              <a:ext cx="125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749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9" name="Freeform 39"/>
            <p:cNvSpPr>
              <a:spLocks/>
            </p:cNvSpPr>
            <p:nvPr/>
          </p:nvSpPr>
          <p:spPr bwMode="auto">
            <a:xfrm>
              <a:off x="9605417" y="3002175"/>
              <a:ext cx="778211" cy="595139"/>
            </a:xfrm>
            <a:custGeom>
              <a:avLst/>
              <a:gdLst>
                <a:gd name="T0" fmla="*/ 0 w 523"/>
                <a:gd name="T1" fmla="*/ 206 h 400"/>
                <a:gd name="T2" fmla="*/ 219 w 523"/>
                <a:gd name="T3" fmla="*/ 39 h 400"/>
                <a:gd name="T4" fmla="*/ 244 w 523"/>
                <a:gd name="T5" fmla="*/ 23 h 400"/>
                <a:gd name="T6" fmla="*/ 272 w 523"/>
                <a:gd name="T7" fmla="*/ 11 h 400"/>
                <a:gd name="T8" fmla="*/ 301 w 523"/>
                <a:gd name="T9" fmla="*/ 3 h 400"/>
                <a:gd name="T10" fmla="*/ 333 w 523"/>
                <a:gd name="T11" fmla="*/ 0 h 400"/>
                <a:gd name="T12" fmla="*/ 406 w 523"/>
                <a:gd name="T13" fmla="*/ 15 h 400"/>
                <a:gd name="T14" fmla="*/ 467 w 523"/>
                <a:gd name="T15" fmla="*/ 55 h 400"/>
                <a:gd name="T16" fmla="*/ 508 w 523"/>
                <a:gd name="T17" fmla="*/ 115 h 400"/>
                <a:gd name="T18" fmla="*/ 523 w 523"/>
                <a:gd name="T19" fmla="*/ 188 h 400"/>
                <a:gd name="T20" fmla="*/ 520 w 523"/>
                <a:gd name="T21" fmla="*/ 222 h 400"/>
                <a:gd name="T22" fmla="*/ 512 w 523"/>
                <a:gd name="T23" fmla="*/ 254 h 400"/>
                <a:gd name="T24" fmla="*/ 498 w 523"/>
                <a:gd name="T25" fmla="*/ 284 h 400"/>
                <a:gd name="T26" fmla="*/ 479 w 523"/>
                <a:gd name="T27" fmla="*/ 311 h 400"/>
                <a:gd name="T28" fmla="*/ 185 w 523"/>
                <a:gd name="T29" fmla="*/ 400 h 400"/>
                <a:gd name="T30" fmla="*/ 198 w 523"/>
                <a:gd name="T31" fmla="*/ 381 h 400"/>
                <a:gd name="T32" fmla="*/ 208 w 523"/>
                <a:gd name="T33" fmla="*/ 360 h 400"/>
                <a:gd name="T34" fmla="*/ 215 w 523"/>
                <a:gd name="T35" fmla="*/ 337 h 400"/>
                <a:gd name="T36" fmla="*/ 217 w 523"/>
                <a:gd name="T37" fmla="*/ 313 h 400"/>
                <a:gd name="T38" fmla="*/ 206 w 523"/>
                <a:gd name="T39" fmla="*/ 261 h 400"/>
                <a:gd name="T40" fmla="*/ 176 w 523"/>
                <a:gd name="T41" fmla="*/ 218 h 400"/>
                <a:gd name="T42" fmla="*/ 133 w 523"/>
                <a:gd name="T43" fmla="*/ 189 h 400"/>
                <a:gd name="T44" fmla="*/ 81 w 523"/>
                <a:gd name="T45" fmla="*/ 179 h 400"/>
                <a:gd name="T46" fmla="*/ 58 w 523"/>
                <a:gd name="T47" fmla="*/ 181 h 400"/>
                <a:gd name="T48" fmla="*/ 37 w 523"/>
                <a:gd name="T49" fmla="*/ 186 h 400"/>
                <a:gd name="T50" fmla="*/ 18 w 523"/>
                <a:gd name="T51" fmla="*/ 195 h 400"/>
                <a:gd name="T52" fmla="*/ 0 w 523"/>
                <a:gd name="T53" fmla="*/ 206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23" h="400">
                  <a:moveTo>
                    <a:pt x="0" y="206"/>
                  </a:moveTo>
                  <a:cubicBezTo>
                    <a:pt x="73" y="151"/>
                    <a:pt x="146" y="95"/>
                    <a:pt x="219" y="39"/>
                  </a:cubicBezTo>
                  <a:cubicBezTo>
                    <a:pt x="227" y="33"/>
                    <a:pt x="236" y="28"/>
                    <a:pt x="244" y="23"/>
                  </a:cubicBezTo>
                  <a:cubicBezTo>
                    <a:pt x="253" y="18"/>
                    <a:pt x="262" y="14"/>
                    <a:pt x="272" y="11"/>
                  </a:cubicBezTo>
                  <a:cubicBezTo>
                    <a:pt x="281" y="7"/>
                    <a:pt x="291" y="5"/>
                    <a:pt x="301" y="3"/>
                  </a:cubicBezTo>
                  <a:cubicBezTo>
                    <a:pt x="312" y="1"/>
                    <a:pt x="322" y="0"/>
                    <a:pt x="333" y="0"/>
                  </a:cubicBezTo>
                  <a:cubicBezTo>
                    <a:pt x="359" y="0"/>
                    <a:pt x="384" y="5"/>
                    <a:pt x="406" y="15"/>
                  </a:cubicBezTo>
                  <a:cubicBezTo>
                    <a:pt x="429" y="24"/>
                    <a:pt x="450" y="38"/>
                    <a:pt x="467" y="55"/>
                  </a:cubicBezTo>
                  <a:cubicBezTo>
                    <a:pt x="484" y="72"/>
                    <a:pt x="498" y="92"/>
                    <a:pt x="508" y="115"/>
                  </a:cubicBezTo>
                  <a:cubicBezTo>
                    <a:pt x="518" y="137"/>
                    <a:pt x="523" y="162"/>
                    <a:pt x="523" y="188"/>
                  </a:cubicBezTo>
                  <a:cubicBezTo>
                    <a:pt x="523" y="200"/>
                    <a:pt x="522" y="211"/>
                    <a:pt x="520" y="222"/>
                  </a:cubicBezTo>
                  <a:cubicBezTo>
                    <a:pt x="519" y="233"/>
                    <a:pt x="516" y="244"/>
                    <a:pt x="512" y="254"/>
                  </a:cubicBezTo>
                  <a:cubicBezTo>
                    <a:pt x="508" y="265"/>
                    <a:pt x="503" y="275"/>
                    <a:pt x="498" y="284"/>
                  </a:cubicBezTo>
                  <a:cubicBezTo>
                    <a:pt x="492" y="293"/>
                    <a:pt x="486" y="302"/>
                    <a:pt x="479" y="311"/>
                  </a:cubicBezTo>
                  <a:cubicBezTo>
                    <a:pt x="185" y="400"/>
                    <a:pt x="185" y="400"/>
                    <a:pt x="185" y="400"/>
                  </a:cubicBezTo>
                  <a:cubicBezTo>
                    <a:pt x="190" y="394"/>
                    <a:pt x="195" y="388"/>
                    <a:pt x="198" y="381"/>
                  </a:cubicBezTo>
                  <a:cubicBezTo>
                    <a:pt x="202" y="375"/>
                    <a:pt x="206" y="368"/>
                    <a:pt x="208" y="360"/>
                  </a:cubicBezTo>
                  <a:cubicBezTo>
                    <a:pt x="211" y="353"/>
                    <a:pt x="213" y="345"/>
                    <a:pt x="215" y="337"/>
                  </a:cubicBezTo>
                  <a:cubicBezTo>
                    <a:pt x="216" y="329"/>
                    <a:pt x="217" y="321"/>
                    <a:pt x="217" y="313"/>
                  </a:cubicBezTo>
                  <a:cubicBezTo>
                    <a:pt x="216" y="294"/>
                    <a:pt x="213" y="277"/>
                    <a:pt x="206" y="261"/>
                  </a:cubicBezTo>
                  <a:cubicBezTo>
                    <a:pt x="199" y="244"/>
                    <a:pt x="189" y="230"/>
                    <a:pt x="176" y="218"/>
                  </a:cubicBezTo>
                  <a:cubicBezTo>
                    <a:pt x="164" y="206"/>
                    <a:pt x="149" y="196"/>
                    <a:pt x="133" y="189"/>
                  </a:cubicBezTo>
                  <a:cubicBezTo>
                    <a:pt x="117" y="182"/>
                    <a:pt x="99" y="179"/>
                    <a:pt x="81" y="179"/>
                  </a:cubicBezTo>
                  <a:cubicBezTo>
                    <a:pt x="73" y="179"/>
                    <a:pt x="66" y="180"/>
                    <a:pt x="58" y="181"/>
                  </a:cubicBezTo>
                  <a:cubicBezTo>
                    <a:pt x="51" y="182"/>
                    <a:pt x="44" y="184"/>
                    <a:pt x="37" y="186"/>
                  </a:cubicBezTo>
                  <a:cubicBezTo>
                    <a:pt x="30" y="189"/>
                    <a:pt x="24" y="192"/>
                    <a:pt x="18" y="195"/>
                  </a:cubicBezTo>
                  <a:cubicBezTo>
                    <a:pt x="11" y="198"/>
                    <a:pt x="5" y="202"/>
                    <a:pt x="0" y="206"/>
                  </a:cubicBezTo>
                  <a:close/>
                </a:path>
              </a:pathLst>
            </a:custGeom>
            <a:solidFill>
              <a:srgbClr val="2749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0" name="Freeform 40"/>
            <p:cNvSpPr>
              <a:spLocks/>
            </p:cNvSpPr>
            <p:nvPr/>
          </p:nvSpPr>
          <p:spPr bwMode="auto">
            <a:xfrm>
              <a:off x="9605417" y="3002175"/>
              <a:ext cx="778211" cy="595139"/>
            </a:xfrm>
            <a:custGeom>
              <a:avLst/>
              <a:gdLst>
                <a:gd name="T0" fmla="*/ 479 w 523"/>
                <a:gd name="T1" fmla="*/ 311 h 400"/>
                <a:gd name="T2" fmla="*/ 185 w 523"/>
                <a:gd name="T3" fmla="*/ 400 h 400"/>
                <a:gd name="T4" fmla="*/ 198 w 523"/>
                <a:gd name="T5" fmla="*/ 381 h 400"/>
                <a:gd name="T6" fmla="*/ 208 w 523"/>
                <a:gd name="T7" fmla="*/ 360 h 400"/>
                <a:gd name="T8" fmla="*/ 215 w 523"/>
                <a:gd name="T9" fmla="*/ 337 h 400"/>
                <a:gd name="T10" fmla="*/ 217 w 523"/>
                <a:gd name="T11" fmla="*/ 313 h 400"/>
                <a:gd name="T12" fmla="*/ 206 w 523"/>
                <a:gd name="T13" fmla="*/ 261 h 400"/>
                <a:gd name="T14" fmla="*/ 176 w 523"/>
                <a:gd name="T15" fmla="*/ 218 h 400"/>
                <a:gd name="T16" fmla="*/ 133 w 523"/>
                <a:gd name="T17" fmla="*/ 189 h 400"/>
                <a:gd name="T18" fmla="*/ 81 w 523"/>
                <a:gd name="T19" fmla="*/ 179 h 400"/>
                <a:gd name="T20" fmla="*/ 58 w 523"/>
                <a:gd name="T21" fmla="*/ 181 h 400"/>
                <a:gd name="T22" fmla="*/ 37 w 523"/>
                <a:gd name="T23" fmla="*/ 186 h 400"/>
                <a:gd name="T24" fmla="*/ 18 w 523"/>
                <a:gd name="T25" fmla="*/ 195 h 400"/>
                <a:gd name="T26" fmla="*/ 0 w 523"/>
                <a:gd name="T27" fmla="*/ 206 h 400"/>
                <a:gd name="T28" fmla="*/ 219 w 523"/>
                <a:gd name="T29" fmla="*/ 39 h 400"/>
                <a:gd name="T30" fmla="*/ 244 w 523"/>
                <a:gd name="T31" fmla="*/ 23 h 400"/>
                <a:gd name="T32" fmla="*/ 272 w 523"/>
                <a:gd name="T33" fmla="*/ 11 h 400"/>
                <a:gd name="T34" fmla="*/ 301 w 523"/>
                <a:gd name="T35" fmla="*/ 3 h 400"/>
                <a:gd name="T36" fmla="*/ 333 w 523"/>
                <a:gd name="T37" fmla="*/ 0 h 400"/>
                <a:gd name="T38" fmla="*/ 406 w 523"/>
                <a:gd name="T39" fmla="*/ 15 h 400"/>
                <a:gd name="T40" fmla="*/ 467 w 523"/>
                <a:gd name="T41" fmla="*/ 55 h 400"/>
                <a:gd name="T42" fmla="*/ 508 w 523"/>
                <a:gd name="T43" fmla="*/ 115 h 400"/>
                <a:gd name="T44" fmla="*/ 523 w 523"/>
                <a:gd name="T45" fmla="*/ 188 h 400"/>
                <a:gd name="T46" fmla="*/ 520 w 523"/>
                <a:gd name="T47" fmla="*/ 222 h 400"/>
                <a:gd name="T48" fmla="*/ 512 w 523"/>
                <a:gd name="T49" fmla="*/ 254 h 400"/>
                <a:gd name="T50" fmla="*/ 498 w 523"/>
                <a:gd name="T51" fmla="*/ 284 h 400"/>
                <a:gd name="T52" fmla="*/ 479 w 523"/>
                <a:gd name="T53" fmla="*/ 311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23" h="400">
                  <a:moveTo>
                    <a:pt x="479" y="311"/>
                  </a:moveTo>
                  <a:cubicBezTo>
                    <a:pt x="185" y="400"/>
                    <a:pt x="185" y="400"/>
                    <a:pt x="185" y="400"/>
                  </a:cubicBezTo>
                  <a:cubicBezTo>
                    <a:pt x="190" y="394"/>
                    <a:pt x="195" y="388"/>
                    <a:pt x="198" y="381"/>
                  </a:cubicBezTo>
                  <a:cubicBezTo>
                    <a:pt x="202" y="375"/>
                    <a:pt x="206" y="368"/>
                    <a:pt x="208" y="360"/>
                  </a:cubicBezTo>
                  <a:cubicBezTo>
                    <a:pt x="211" y="353"/>
                    <a:pt x="213" y="345"/>
                    <a:pt x="215" y="337"/>
                  </a:cubicBezTo>
                  <a:cubicBezTo>
                    <a:pt x="216" y="329"/>
                    <a:pt x="217" y="321"/>
                    <a:pt x="217" y="313"/>
                  </a:cubicBezTo>
                  <a:cubicBezTo>
                    <a:pt x="216" y="294"/>
                    <a:pt x="213" y="277"/>
                    <a:pt x="206" y="261"/>
                  </a:cubicBezTo>
                  <a:cubicBezTo>
                    <a:pt x="199" y="244"/>
                    <a:pt x="189" y="230"/>
                    <a:pt x="176" y="218"/>
                  </a:cubicBezTo>
                  <a:cubicBezTo>
                    <a:pt x="164" y="206"/>
                    <a:pt x="149" y="196"/>
                    <a:pt x="133" y="189"/>
                  </a:cubicBezTo>
                  <a:cubicBezTo>
                    <a:pt x="117" y="182"/>
                    <a:pt x="99" y="179"/>
                    <a:pt x="81" y="179"/>
                  </a:cubicBezTo>
                  <a:cubicBezTo>
                    <a:pt x="73" y="179"/>
                    <a:pt x="66" y="180"/>
                    <a:pt x="58" y="181"/>
                  </a:cubicBezTo>
                  <a:cubicBezTo>
                    <a:pt x="51" y="182"/>
                    <a:pt x="44" y="184"/>
                    <a:pt x="37" y="186"/>
                  </a:cubicBezTo>
                  <a:cubicBezTo>
                    <a:pt x="30" y="189"/>
                    <a:pt x="24" y="192"/>
                    <a:pt x="18" y="195"/>
                  </a:cubicBezTo>
                  <a:cubicBezTo>
                    <a:pt x="11" y="198"/>
                    <a:pt x="5" y="202"/>
                    <a:pt x="0" y="206"/>
                  </a:cubicBezTo>
                  <a:cubicBezTo>
                    <a:pt x="219" y="39"/>
                    <a:pt x="219" y="39"/>
                    <a:pt x="219" y="39"/>
                  </a:cubicBezTo>
                  <a:cubicBezTo>
                    <a:pt x="227" y="33"/>
                    <a:pt x="236" y="28"/>
                    <a:pt x="244" y="23"/>
                  </a:cubicBezTo>
                  <a:cubicBezTo>
                    <a:pt x="253" y="18"/>
                    <a:pt x="262" y="14"/>
                    <a:pt x="272" y="11"/>
                  </a:cubicBezTo>
                  <a:cubicBezTo>
                    <a:pt x="281" y="7"/>
                    <a:pt x="291" y="5"/>
                    <a:pt x="301" y="3"/>
                  </a:cubicBezTo>
                  <a:cubicBezTo>
                    <a:pt x="312" y="1"/>
                    <a:pt x="322" y="0"/>
                    <a:pt x="333" y="0"/>
                  </a:cubicBezTo>
                  <a:cubicBezTo>
                    <a:pt x="359" y="0"/>
                    <a:pt x="384" y="5"/>
                    <a:pt x="406" y="15"/>
                  </a:cubicBezTo>
                  <a:cubicBezTo>
                    <a:pt x="429" y="24"/>
                    <a:pt x="450" y="38"/>
                    <a:pt x="467" y="55"/>
                  </a:cubicBezTo>
                  <a:cubicBezTo>
                    <a:pt x="484" y="72"/>
                    <a:pt x="498" y="92"/>
                    <a:pt x="508" y="115"/>
                  </a:cubicBezTo>
                  <a:cubicBezTo>
                    <a:pt x="518" y="137"/>
                    <a:pt x="523" y="162"/>
                    <a:pt x="523" y="188"/>
                  </a:cubicBezTo>
                  <a:cubicBezTo>
                    <a:pt x="523" y="200"/>
                    <a:pt x="522" y="211"/>
                    <a:pt x="520" y="222"/>
                  </a:cubicBezTo>
                  <a:cubicBezTo>
                    <a:pt x="519" y="233"/>
                    <a:pt x="516" y="244"/>
                    <a:pt x="512" y="254"/>
                  </a:cubicBezTo>
                  <a:cubicBezTo>
                    <a:pt x="508" y="265"/>
                    <a:pt x="503" y="275"/>
                    <a:pt x="498" y="284"/>
                  </a:cubicBezTo>
                  <a:cubicBezTo>
                    <a:pt x="492" y="293"/>
                    <a:pt x="486" y="302"/>
                    <a:pt x="479" y="311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1" name="Freeform 41"/>
            <p:cNvSpPr>
              <a:spLocks/>
            </p:cNvSpPr>
            <p:nvPr/>
          </p:nvSpPr>
          <p:spPr bwMode="auto">
            <a:xfrm>
              <a:off x="9551944" y="3085846"/>
              <a:ext cx="440378" cy="539778"/>
            </a:xfrm>
            <a:custGeom>
              <a:avLst/>
              <a:gdLst>
                <a:gd name="T0" fmla="*/ 13 w 296"/>
                <a:gd name="T1" fmla="*/ 204 h 363"/>
                <a:gd name="T2" fmla="*/ 29 w 296"/>
                <a:gd name="T3" fmla="*/ 181 h 363"/>
                <a:gd name="T4" fmla="*/ 49 w 296"/>
                <a:gd name="T5" fmla="*/ 163 h 363"/>
                <a:gd name="T6" fmla="*/ 274 w 296"/>
                <a:gd name="T7" fmla="*/ 0 h 363"/>
                <a:gd name="T8" fmla="*/ 245 w 296"/>
                <a:gd name="T9" fmla="*/ 26 h 363"/>
                <a:gd name="T10" fmla="*/ 224 w 296"/>
                <a:gd name="T11" fmla="*/ 58 h 363"/>
                <a:gd name="T12" fmla="*/ 210 w 296"/>
                <a:gd name="T13" fmla="*/ 94 h 363"/>
                <a:gd name="T14" fmla="*/ 205 w 296"/>
                <a:gd name="T15" fmla="*/ 134 h 363"/>
                <a:gd name="T16" fmla="*/ 209 w 296"/>
                <a:gd name="T17" fmla="*/ 170 h 363"/>
                <a:gd name="T18" fmla="*/ 221 w 296"/>
                <a:gd name="T19" fmla="*/ 202 h 363"/>
                <a:gd name="T20" fmla="*/ 238 w 296"/>
                <a:gd name="T21" fmla="*/ 231 h 363"/>
                <a:gd name="T22" fmla="*/ 261 w 296"/>
                <a:gd name="T23" fmla="*/ 256 h 363"/>
                <a:gd name="T24" fmla="*/ 269 w 296"/>
                <a:gd name="T25" fmla="*/ 263 h 363"/>
                <a:gd name="T26" fmla="*/ 278 w 296"/>
                <a:gd name="T27" fmla="*/ 269 h 363"/>
                <a:gd name="T28" fmla="*/ 287 w 296"/>
                <a:gd name="T29" fmla="*/ 275 h 363"/>
                <a:gd name="T30" fmla="*/ 296 w 296"/>
                <a:gd name="T31" fmla="*/ 280 h 363"/>
                <a:gd name="T32" fmla="*/ 65 w 296"/>
                <a:gd name="T33" fmla="*/ 363 h 363"/>
                <a:gd name="T34" fmla="*/ 58 w 296"/>
                <a:gd name="T35" fmla="*/ 359 h 363"/>
                <a:gd name="T36" fmla="*/ 51 w 296"/>
                <a:gd name="T37" fmla="*/ 355 h 363"/>
                <a:gd name="T38" fmla="*/ 45 w 296"/>
                <a:gd name="T39" fmla="*/ 350 h 363"/>
                <a:gd name="T40" fmla="*/ 39 w 296"/>
                <a:gd name="T41" fmla="*/ 345 h 363"/>
                <a:gd name="T42" fmla="*/ 23 w 296"/>
                <a:gd name="T43" fmla="*/ 328 h 363"/>
                <a:gd name="T44" fmla="*/ 11 w 296"/>
                <a:gd name="T45" fmla="*/ 307 h 363"/>
                <a:gd name="T46" fmla="*/ 3 w 296"/>
                <a:gd name="T47" fmla="*/ 284 h 363"/>
                <a:gd name="T48" fmla="*/ 0 w 296"/>
                <a:gd name="T49" fmla="*/ 259 h 363"/>
                <a:gd name="T50" fmla="*/ 3 w 296"/>
                <a:gd name="T51" fmla="*/ 230 h 363"/>
                <a:gd name="T52" fmla="*/ 13 w 296"/>
                <a:gd name="T53" fmla="*/ 204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363">
                  <a:moveTo>
                    <a:pt x="13" y="204"/>
                  </a:moveTo>
                  <a:cubicBezTo>
                    <a:pt x="17" y="196"/>
                    <a:pt x="23" y="188"/>
                    <a:pt x="29" y="181"/>
                  </a:cubicBezTo>
                  <a:cubicBezTo>
                    <a:pt x="35" y="174"/>
                    <a:pt x="41" y="168"/>
                    <a:pt x="49" y="163"/>
                  </a:cubicBezTo>
                  <a:cubicBezTo>
                    <a:pt x="124" y="108"/>
                    <a:pt x="199" y="54"/>
                    <a:pt x="274" y="0"/>
                  </a:cubicBezTo>
                  <a:cubicBezTo>
                    <a:pt x="263" y="7"/>
                    <a:pt x="254" y="16"/>
                    <a:pt x="245" y="26"/>
                  </a:cubicBezTo>
                  <a:cubicBezTo>
                    <a:pt x="237" y="36"/>
                    <a:pt x="230" y="46"/>
                    <a:pt x="224" y="58"/>
                  </a:cubicBezTo>
                  <a:cubicBezTo>
                    <a:pt x="218" y="69"/>
                    <a:pt x="213" y="81"/>
                    <a:pt x="210" y="94"/>
                  </a:cubicBezTo>
                  <a:cubicBezTo>
                    <a:pt x="207" y="107"/>
                    <a:pt x="205" y="121"/>
                    <a:pt x="205" y="134"/>
                  </a:cubicBezTo>
                  <a:cubicBezTo>
                    <a:pt x="205" y="146"/>
                    <a:pt x="207" y="158"/>
                    <a:pt x="209" y="170"/>
                  </a:cubicBezTo>
                  <a:cubicBezTo>
                    <a:pt x="212" y="181"/>
                    <a:pt x="216" y="192"/>
                    <a:pt x="221" y="202"/>
                  </a:cubicBezTo>
                  <a:cubicBezTo>
                    <a:pt x="225" y="212"/>
                    <a:pt x="231" y="222"/>
                    <a:pt x="238" y="231"/>
                  </a:cubicBezTo>
                  <a:cubicBezTo>
                    <a:pt x="245" y="240"/>
                    <a:pt x="252" y="249"/>
                    <a:pt x="261" y="256"/>
                  </a:cubicBezTo>
                  <a:cubicBezTo>
                    <a:pt x="263" y="258"/>
                    <a:pt x="266" y="261"/>
                    <a:pt x="269" y="263"/>
                  </a:cubicBezTo>
                  <a:cubicBezTo>
                    <a:pt x="272" y="265"/>
                    <a:pt x="275" y="267"/>
                    <a:pt x="278" y="269"/>
                  </a:cubicBezTo>
                  <a:cubicBezTo>
                    <a:pt x="280" y="271"/>
                    <a:pt x="283" y="273"/>
                    <a:pt x="287" y="275"/>
                  </a:cubicBezTo>
                  <a:cubicBezTo>
                    <a:pt x="290" y="277"/>
                    <a:pt x="293" y="279"/>
                    <a:pt x="296" y="280"/>
                  </a:cubicBezTo>
                  <a:cubicBezTo>
                    <a:pt x="65" y="363"/>
                    <a:pt x="65" y="363"/>
                    <a:pt x="65" y="363"/>
                  </a:cubicBezTo>
                  <a:cubicBezTo>
                    <a:pt x="62" y="362"/>
                    <a:pt x="60" y="360"/>
                    <a:pt x="58" y="359"/>
                  </a:cubicBezTo>
                  <a:cubicBezTo>
                    <a:pt x="56" y="358"/>
                    <a:pt x="54" y="356"/>
                    <a:pt x="51" y="355"/>
                  </a:cubicBezTo>
                  <a:cubicBezTo>
                    <a:pt x="49" y="353"/>
                    <a:pt x="47" y="352"/>
                    <a:pt x="45" y="350"/>
                  </a:cubicBezTo>
                  <a:cubicBezTo>
                    <a:pt x="43" y="349"/>
                    <a:pt x="41" y="347"/>
                    <a:pt x="39" y="345"/>
                  </a:cubicBezTo>
                  <a:cubicBezTo>
                    <a:pt x="33" y="340"/>
                    <a:pt x="28" y="334"/>
                    <a:pt x="23" y="328"/>
                  </a:cubicBezTo>
                  <a:cubicBezTo>
                    <a:pt x="18" y="321"/>
                    <a:pt x="14" y="314"/>
                    <a:pt x="11" y="307"/>
                  </a:cubicBezTo>
                  <a:cubicBezTo>
                    <a:pt x="7" y="300"/>
                    <a:pt x="5" y="292"/>
                    <a:pt x="3" y="284"/>
                  </a:cubicBezTo>
                  <a:cubicBezTo>
                    <a:pt x="1" y="276"/>
                    <a:pt x="0" y="267"/>
                    <a:pt x="0" y="259"/>
                  </a:cubicBezTo>
                  <a:cubicBezTo>
                    <a:pt x="0" y="249"/>
                    <a:pt x="1" y="239"/>
                    <a:pt x="3" y="230"/>
                  </a:cubicBezTo>
                  <a:cubicBezTo>
                    <a:pt x="5" y="221"/>
                    <a:pt x="9" y="212"/>
                    <a:pt x="13" y="204"/>
                  </a:cubicBezTo>
                  <a:close/>
                </a:path>
              </a:pathLst>
            </a:custGeom>
            <a:solidFill>
              <a:srgbClr val="2749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2" name="Freeform 42"/>
            <p:cNvSpPr>
              <a:spLocks/>
            </p:cNvSpPr>
            <p:nvPr/>
          </p:nvSpPr>
          <p:spPr bwMode="auto">
            <a:xfrm>
              <a:off x="9551944" y="3085846"/>
              <a:ext cx="440378" cy="539778"/>
            </a:xfrm>
            <a:custGeom>
              <a:avLst/>
              <a:gdLst>
                <a:gd name="T0" fmla="*/ 296 w 296"/>
                <a:gd name="T1" fmla="*/ 280 h 363"/>
                <a:gd name="T2" fmla="*/ 65 w 296"/>
                <a:gd name="T3" fmla="*/ 363 h 363"/>
                <a:gd name="T4" fmla="*/ 58 w 296"/>
                <a:gd name="T5" fmla="*/ 359 h 363"/>
                <a:gd name="T6" fmla="*/ 51 w 296"/>
                <a:gd name="T7" fmla="*/ 355 h 363"/>
                <a:gd name="T8" fmla="*/ 45 w 296"/>
                <a:gd name="T9" fmla="*/ 350 h 363"/>
                <a:gd name="T10" fmla="*/ 39 w 296"/>
                <a:gd name="T11" fmla="*/ 345 h 363"/>
                <a:gd name="T12" fmla="*/ 23 w 296"/>
                <a:gd name="T13" fmla="*/ 328 h 363"/>
                <a:gd name="T14" fmla="*/ 11 w 296"/>
                <a:gd name="T15" fmla="*/ 307 h 363"/>
                <a:gd name="T16" fmla="*/ 3 w 296"/>
                <a:gd name="T17" fmla="*/ 284 h 363"/>
                <a:gd name="T18" fmla="*/ 0 w 296"/>
                <a:gd name="T19" fmla="*/ 259 h 363"/>
                <a:gd name="T20" fmla="*/ 3 w 296"/>
                <a:gd name="T21" fmla="*/ 230 h 363"/>
                <a:gd name="T22" fmla="*/ 13 w 296"/>
                <a:gd name="T23" fmla="*/ 204 h 363"/>
                <a:gd name="T24" fmla="*/ 29 w 296"/>
                <a:gd name="T25" fmla="*/ 181 h 363"/>
                <a:gd name="T26" fmla="*/ 49 w 296"/>
                <a:gd name="T27" fmla="*/ 163 h 363"/>
                <a:gd name="T28" fmla="*/ 274 w 296"/>
                <a:gd name="T29" fmla="*/ 0 h 363"/>
                <a:gd name="T30" fmla="*/ 245 w 296"/>
                <a:gd name="T31" fmla="*/ 26 h 363"/>
                <a:gd name="T32" fmla="*/ 224 w 296"/>
                <a:gd name="T33" fmla="*/ 58 h 363"/>
                <a:gd name="T34" fmla="*/ 210 w 296"/>
                <a:gd name="T35" fmla="*/ 94 h 363"/>
                <a:gd name="T36" fmla="*/ 205 w 296"/>
                <a:gd name="T37" fmla="*/ 134 h 363"/>
                <a:gd name="T38" fmla="*/ 209 w 296"/>
                <a:gd name="T39" fmla="*/ 170 h 363"/>
                <a:gd name="T40" fmla="*/ 221 w 296"/>
                <a:gd name="T41" fmla="*/ 202 h 363"/>
                <a:gd name="T42" fmla="*/ 238 w 296"/>
                <a:gd name="T43" fmla="*/ 231 h 363"/>
                <a:gd name="T44" fmla="*/ 261 w 296"/>
                <a:gd name="T45" fmla="*/ 256 h 363"/>
                <a:gd name="T46" fmla="*/ 269 w 296"/>
                <a:gd name="T47" fmla="*/ 263 h 363"/>
                <a:gd name="T48" fmla="*/ 278 w 296"/>
                <a:gd name="T49" fmla="*/ 269 h 363"/>
                <a:gd name="T50" fmla="*/ 287 w 296"/>
                <a:gd name="T51" fmla="*/ 275 h 363"/>
                <a:gd name="T52" fmla="*/ 296 w 296"/>
                <a:gd name="T53" fmla="*/ 28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363">
                  <a:moveTo>
                    <a:pt x="296" y="280"/>
                  </a:moveTo>
                  <a:cubicBezTo>
                    <a:pt x="65" y="363"/>
                    <a:pt x="65" y="363"/>
                    <a:pt x="65" y="363"/>
                  </a:cubicBezTo>
                  <a:cubicBezTo>
                    <a:pt x="62" y="362"/>
                    <a:pt x="60" y="360"/>
                    <a:pt x="58" y="359"/>
                  </a:cubicBezTo>
                  <a:cubicBezTo>
                    <a:pt x="56" y="358"/>
                    <a:pt x="54" y="356"/>
                    <a:pt x="51" y="355"/>
                  </a:cubicBezTo>
                  <a:cubicBezTo>
                    <a:pt x="49" y="353"/>
                    <a:pt x="47" y="352"/>
                    <a:pt x="45" y="350"/>
                  </a:cubicBezTo>
                  <a:cubicBezTo>
                    <a:pt x="43" y="349"/>
                    <a:pt x="41" y="347"/>
                    <a:pt x="39" y="345"/>
                  </a:cubicBezTo>
                  <a:cubicBezTo>
                    <a:pt x="33" y="340"/>
                    <a:pt x="28" y="334"/>
                    <a:pt x="23" y="328"/>
                  </a:cubicBezTo>
                  <a:cubicBezTo>
                    <a:pt x="18" y="321"/>
                    <a:pt x="14" y="314"/>
                    <a:pt x="11" y="307"/>
                  </a:cubicBezTo>
                  <a:cubicBezTo>
                    <a:pt x="7" y="300"/>
                    <a:pt x="5" y="292"/>
                    <a:pt x="3" y="284"/>
                  </a:cubicBezTo>
                  <a:cubicBezTo>
                    <a:pt x="1" y="276"/>
                    <a:pt x="0" y="267"/>
                    <a:pt x="0" y="259"/>
                  </a:cubicBezTo>
                  <a:cubicBezTo>
                    <a:pt x="0" y="249"/>
                    <a:pt x="1" y="239"/>
                    <a:pt x="3" y="230"/>
                  </a:cubicBezTo>
                  <a:cubicBezTo>
                    <a:pt x="5" y="221"/>
                    <a:pt x="9" y="212"/>
                    <a:pt x="13" y="204"/>
                  </a:cubicBezTo>
                  <a:cubicBezTo>
                    <a:pt x="17" y="196"/>
                    <a:pt x="23" y="188"/>
                    <a:pt x="29" y="181"/>
                  </a:cubicBezTo>
                  <a:cubicBezTo>
                    <a:pt x="35" y="174"/>
                    <a:pt x="41" y="168"/>
                    <a:pt x="49" y="163"/>
                  </a:cubicBezTo>
                  <a:cubicBezTo>
                    <a:pt x="274" y="0"/>
                    <a:pt x="274" y="0"/>
                    <a:pt x="274" y="0"/>
                  </a:cubicBezTo>
                  <a:cubicBezTo>
                    <a:pt x="263" y="7"/>
                    <a:pt x="254" y="16"/>
                    <a:pt x="245" y="26"/>
                  </a:cubicBezTo>
                  <a:cubicBezTo>
                    <a:pt x="237" y="36"/>
                    <a:pt x="230" y="46"/>
                    <a:pt x="224" y="58"/>
                  </a:cubicBezTo>
                  <a:cubicBezTo>
                    <a:pt x="218" y="69"/>
                    <a:pt x="213" y="81"/>
                    <a:pt x="210" y="94"/>
                  </a:cubicBezTo>
                  <a:cubicBezTo>
                    <a:pt x="207" y="107"/>
                    <a:pt x="205" y="121"/>
                    <a:pt x="205" y="134"/>
                  </a:cubicBezTo>
                  <a:cubicBezTo>
                    <a:pt x="205" y="146"/>
                    <a:pt x="207" y="158"/>
                    <a:pt x="209" y="170"/>
                  </a:cubicBezTo>
                  <a:cubicBezTo>
                    <a:pt x="212" y="181"/>
                    <a:pt x="216" y="192"/>
                    <a:pt x="221" y="202"/>
                  </a:cubicBezTo>
                  <a:cubicBezTo>
                    <a:pt x="225" y="212"/>
                    <a:pt x="231" y="222"/>
                    <a:pt x="238" y="231"/>
                  </a:cubicBezTo>
                  <a:cubicBezTo>
                    <a:pt x="245" y="240"/>
                    <a:pt x="252" y="249"/>
                    <a:pt x="261" y="256"/>
                  </a:cubicBezTo>
                  <a:cubicBezTo>
                    <a:pt x="263" y="258"/>
                    <a:pt x="266" y="261"/>
                    <a:pt x="269" y="263"/>
                  </a:cubicBezTo>
                  <a:cubicBezTo>
                    <a:pt x="272" y="265"/>
                    <a:pt x="275" y="267"/>
                    <a:pt x="278" y="269"/>
                  </a:cubicBezTo>
                  <a:cubicBezTo>
                    <a:pt x="280" y="271"/>
                    <a:pt x="283" y="273"/>
                    <a:pt x="287" y="275"/>
                  </a:cubicBezTo>
                  <a:cubicBezTo>
                    <a:pt x="290" y="277"/>
                    <a:pt x="293" y="279"/>
                    <a:pt x="296" y="28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3" name="Freeform 43"/>
            <p:cNvSpPr>
              <a:spLocks/>
            </p:cNvSpPr>
            <p:nvPr/>
          </p:nvSpPr>
          <p:spPr bwMode="auto">
            <a:xfrm>
              <a:off x="8949883" y="3466460"/>
              <a:ext cx="939893" cy="137147"/>
            </a:xfrm>
            <a:custGeom>
              <a:avLst/>
              <a:gdLst>
                <a:gd name="T0" fmla="*/ 1494 w 1494"/>
                <a:gd name="T1" fmla="*/ 0 h 218"/>
                <a:gd name="T2" fmla="*/ 993 w 1494"/>
                <a:gd name="T3" fmla="*/ 213 h 218"/>
                <a:gd name="T4" fmla="*/ 0 w 1494"/>
                <a:gd name="T5" fmla="*/ 218 h 218"/>
                <a:gd name="T6" fmla="*/ 104 w 1494"/>
                <a:gd name="T7" fmla="*/ 10 h 218"/>
                <a:gd name="T8" fmla="*/ 1494 w 1494"/>
                <a:gd name="T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18">
                  <a:moveTo>
                    <a:pt x="1494" y="0"/>
                  </a:moveTo>
                  <a:lnTo>
                    <a:pt x="993" y="213"/>
                  </a:lnTo>
                  <a:lnTo>
                    <a:pt x="0" y="218"/>
                  </a:lnTo>
                  <a:lnTo>
                    <a:pt x="104" y="10"/>
                  </a:lnTo>
                  <a:lnTo>
                    <a:pt x="1494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4" name="Freeform 44"/>
            <p:cNvSpPr>
              <a:spLocks/>
            </p:cNvSpPr>
            <p:nvPr/>
          </p:nvSpPr>
          <p:spPr bwMode="auto">
            <a:xfrm>
              <a:off x="9880968" y="3458911"/>
              <a:ext cx="1377127" cy="138405"/>
            </a:xfrm>
            <a:custGeom>
              <a:avLst/>
              <a:gdLst>
                <a:gd name="T0" fmla="*/ 2189 w 2189"/>
                <a:gd name="T1" fmla="*/ 0 h 220"/>
                <a:gd name="T2" fmla="*/ 1066 w 2189"/>
                <a:gd name="T3" fmla="*/ 215 h 220"/>
                <a:gd name="T4" fmla="*/ 0 w 2189"/>
                <a:gd name="T5" fmla="*/ 220 h 220"/>
                <a:gd name="T6" fmla="*/ 695 w 2189"/>
                <a:gd name="T7" fmla="*/ 10 h 220"/>
                <a:gd name="T8" fmla="*/ 2189 w 2189"/>
                <a:gd name="T9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9" h="220">
                  <a:moveTo>
                    <a:pt x="2189" y="0"/>
                  </a:moveTo>
                  <a:lnTo>
                    <a:pt x="1066" y="215"/>
                  </a:lnTo>
                  <a:lnTo>
                    <a:pt x="0" y="220"/>
                  </a:lnTo>
                  <a:lnTo>
                    <a:pt x="695" y="10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5" name="Freeform 45"/>
            <p:cNvSpPr>
              <a:spLocks/>
            </p:cNvSpPr>
            <p:nvPr/>
          </p:nvSpPr>
          <p:spPr bwMode="auto">
            <a:xfrm>
              <a:off x="8927235" y="4004978"/>
              <a:ext cx="306378" cy="122047"/>
            </a:xfrm>
            <a:custGeom>
              <a:avLst/>
              <a:gdLst>
                <a:gd name="T0" fmla="*/ 91 w 206"/>
                <a:gd name="T1" fmla="*/ 38 h 82"/>
                <a:gd name="T2" fmla="*/ 106 w 206"/>
                <a:gd name="T3" fmla="*/ 31 h 82"/>
                <a:gd name="T4" fmla="*/ 121 w 206"/>
                <a:gd name="T5" fmla="*/ 26 h 82"/>
                <a:gd name="T6" fmla="*/ 135 w 206"/>
                <a:gd name="T7" fmla="*/ 22 h 82"/>
                <a:gd name="T8" fmla="*/ 150 w 206"/>
                <a:gd name="T9" fmla="*/ 20 h 82"/>
                <a:gd name="T10" fmla="*/ 165 w 206"/>
                <a:gd name="T11" fmla="*/ 20 h 82"/>
                <a:gd name="T12" fmla="*/ 176 w 206"/>
                <a:gd name="T13" fmla="*/ 20 h 82"/>
                <a:gd name="T14" fmla="*/ 186 w 206"/>
                <a:gd name="T15" fmla="*/ 21 h 82"/>
                <a:gd name="T16" fmla="*/ 197 w 206"/>
                <a:gd name="T17" fmla="*/ 23 h 82"/>
                <a:gd name="T18" fmla="*/ 120 w 206"/>
                <a:gd name="T19" fmla="*/ 3 h 82"/>
                <a:gd name="T20" fmla="*/ 118 w 206"/>
                <a:gd name="T21" fmla="*/ 3 h 82"/>
                <a:gd name="T22" fmla="*/ 116 w 206"/>
                <a:gd name="T23" fmla="*/ 2 h 82"/>
                <a:gd name="T24" fmla="*/ 113 w 206"/>
                <a:gd name="T25" fmla="*/ 2 h 82"/>
                <a:gd name="T26" fmla="*/ 111 w 206"/>
                <a:gd name="T27" fmla="*/ 1 h 82"/>
                <a:gd name="T28" fmla="*/ 106 w 206"/>
                <a:gd name="T29" fmla="*/ 1 h 82"/>
                <a:gd name="T30" fmla="*/ 105 w 206"/>
                <a:gd name="T31" fmla="*/ 0 h 82"/>
                <a:gd name="T32" fmla="*/ 99 w 206"/>
                <a:gd name="T33" fmla="*/ 0 h 82"/>
                <a:gd name="T34" fmla="*/ 98 w 206"/>
                <a:gd name="T35" fmla="*/ 0 h 82"/>
                <a:gd name="T36" fmla="*/ 96 w 206"/>
                <a:gd name="T37" fmla="*/ 0 h 82"/>
                <a:gd name="T38" fmla="*/ 93 w 206"/>
                <a:gd name="T39" fmla="*/ 0 h 82"/>
                <a:gd name="T40" fmla="*/ 88 w 206"/>
                <a:gd name="T41" fmla="*/ 0 h 82"/>
                <a:gd name="T42" fmla="*/ 82 w 206"/>
                <a:gd name="T43" fmla="*/ 0 h 82"/>
                <a:gd name="T44" fmla="*/ 80 w 206"/>
                <a:gd name="T45" fmla="*/ 0 h 82"/>
                <a:gd name="T46" fmla="*/ 74 w 206"/>
                <a:gd name="T47" fmla="*/ 1 h 82"/>
                <a:gd name="T48" fmla="*/ 71 w 206"/>
                <a:gd name="T49" fmla="*/ 2 h 82"/>
                <a:gd name="T50" fmla="*/ 68 w 206"/>
                <a:gd name="T51" fmla="*/ 2 h 82"/>
                <a:gd name="T52" fmla="*/ 61 w 206"/>
                <a:gd name="T53" fmla="*/ 4 h 82"/>
                <a:gd name="T54" fmla="*/ 58 w 206"/>
                <a:gd name="T55" fmla="*/ 5 h 82"/>
                <a:gd name="T56" fmla="*/ 51 w 206"/>
                <a:gd name="T57" fmla="*/ 7 h 82"/>
                <a:gd name="T58" fmla="*/ 47 w 206"/>
                <a:gd name="T59" fmla="*/ 9 h 82"/>
                <a:gd name="T60" fmla="*/ 34 w 206"/>
                <a:gd name="T61" fmla="*/ 15 h 82"/>
                <a:gd name="T62" fmla="*/ 32 w 206"/>
                <a:gd name="T63" fmla="*/ 16 h 82"/>
                <a:gd name="T64" fmla="*/ 17 w 206"/>
                <a:gd name="T65" fmla="*/ 27 h 82"/>
                <a:gd name="T66" fmla="*/ 8 w 206"/>
                <a:gd name="T67" fmla="*/ 35 h 82"/>
                <a:gd name="T68" fmla="*/ 0 w 206"/>
                <a:gd name="T69" fmla="*/ 44 h 82"/>
                <a:gd name="T70" fmla="*/ 43 w 206"/>
                <a:gd name="T71" fmla="*/ 75 h 82"/>
                <a:gd name="T72" fmla="*/ 55 w 206"/>
                <a:gd name="T73" fmla="*/ 63 h 82"/>
                <a:gd name="T74" fmla="*/ 73 w 206"/>
                <a:gd name="T75" fmla="*/ 48 h 82"/>
                <a:gd name="T76" fmla="*/ 86 w 206"/>
                <a:gd name="T77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6" h="82">
                  <a:moveTo>
                    <a:pt x="86" y="40"/>
                  </a:moveTo>
                  <a:cubicBezTo>
                    <a:pt x="88" y="39"/>
                    <a:pt x="90" y="38"/>
                    <a:pt x="91" y="38"/>
                  </a:cubicBezTo>
                  <a:cubicBezTo>
                    <a:pt x="94" y="36"/>
                    <a:pt x="97" y="35"/>
                    <a:pt x="100" y="33"/>
                  </a:cubicBezTo>
                  <a:cubicBezTo>
                    <a:pt x="102" y="33"/>
                    <a:pt x="104" y="32"/>
                    <a:pt x="106" y="31"/>
                  </a:cubicBezTo>
                  <a:cubicBezTo>
                    <a:pt x="109" y="30"/>
                    <a:pt x="112" y="29"/>
                    <a:pt x="115" y="28"/>
                  </a:cubicBezTo>
                  <a:cubicBezTo>
                    <a:pt x="117" y="27"/>
                    <a:pt x="119" y="26"/>
                    <a:pt x="121" y="26"/>
                  </a:cubicBezTo>
                  <a:cubicBezTo>
                    <a:pt x="122" y="26"/>
                    <a:pt x="123" y="25"/>
                    <a:pt x="123" y="25"/>
                  </a:cubicBezTo>
                  <a:cubicBezTo>
                    <a:pt x="127" y="24"/>
                    <a:pt x="131" y="23"/>
                    <a:pt x="135" y="22"/>
                  </a:cubicBezTo>
                  <a:cubicBezTo>
                    <a:pt x="136" y="22"/>
                    <a:pt x="136" y="22"/>
                    <a:pt x="137" y="22"/>
                  </a:cubicBezTo>
                  <a:cubicBezTo>
                    <a:pt x="141" y="21"/>
                    <a:pt x="146" y="21"/>
                    <a:pt x="150" y="20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5" y="20"/>
                    <a:pt x="160" y="20"/>
                    <a:pt x="165" y="20"/>
                  </a:cubicBezTo>
                  <a:cubicBezTo>
                    <a:pt x="168" y="20"/>
                    <a:pt x="172" y="20"/>
                    <a:pt x="175" y="20"/>
                  </a:cubicBezTo>
                  <a:cubicBezTo>
                    <a:pt x="175" y="20"/>
                    <a:pt x="176" y="20"/>
                    <a:pt x="176" y="20"/>
                  </a:cubicBezTo>
                  <a:cubicBezTo>
                    <a:pt x="179" y="20"/>
                    <a:pt x="182" y="20"/>
                    <a:pt x="185" y="21"/>
                  </a:cubicBezTo>
                  <a:cubicBezTo>
                    <a:pt x="185" y="21"/>
                    <a:pt x="186" y="21"/>
                    <a:pt x="186" y="21"/>
                  </a:cubicBezTo>
                  <a:cubicBezTo>
                    <a:pt x="189" y="21"/>
                    <a:pt x="192" y="22"/>
                    <a:pt x="195" y="22"/>
                  </a:cubicBezTo>
                  <a:cubicBezTo>
                    <a:pt x="195" y="22"/>
                    <a:pt x="196" y="22"/>
                    <a:pt x="197" y="23"/>
                  </a:cubicBezTo>
                  <a:cubicBezTo>
                    <a:pt x="200" y="23"/>
                    <a:pt x="203" y="24"/>
                    <a:pt x="206" y="24"/>
                  </a:cubicBezTo>
                  <a:cubicBezTo>
                    <a:pt x="177" y="17"/>
                    <a:pt x="149" y="10"/>
                    <a:pt x="120" y="3"/>
                  </a:cubicBezTo>
                  <a:cubicBezTo>
                    <a:pt x="120" y="3"/>
                    <a:pt x="119" y="3"/>
                    <a:pt x="119" y="3"/>
                  </a:cubicBezTo>
                  <a:cubicBezTo>
                    <a:pt x="119" y="3"/>
                    <a:pt x="118" y="3"/>
                    <a:pt x="118" y="3"/>
                  </a:cubicBezTo>
                  <a:cubicBezTo>
                    <a:pt x="118" y="3"/>
                    <a:pt x="117" y="2"/>
                    <a:pt x="117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4" y="2"/>
                    <a:pt x="114" y="2"/>
                  </a:cubicBezTo>
                  <a:cubicBezTo>
                    <a:pt x="114" y="2"/>
                    <a:pt x="113" y="2"/>
                    <a:pt x="113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0" y="1"/>
                    <a:pt x="108" y="1"/>
                    <a:pt x="107" y="1"/>
                  </a:cubicBezTo>
                  <a:cubicBezTo>
                    <a:pt x="107" y="1"/>
                    <a:pt x="106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6" y="1"/>
                    <a:pt x="105" y="1"/>
                    <a:pt x="105" y="0"/>
                  </a:cubicBezTo>
                  <a:cubicBezTo>
                    <a:pt x="104" y="0"/>
                    <a:pt x="103" y="0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7" y="0"/>
                    <a:pt x="97" y="0"/>
                    <a:pt x="96" y="0"/>
                  </a:cubicBezTo>
                  <a:cubicBezTo>
                    <a:pt x="96" y="0"/>
                    <a:pt x="95" y="0"/>
                    <a:pt x="94" y="0"/>
                  </a:cubicBezTo>
                  <a:cubicBezTo>
                    <a:pt x="94" y="0"/>
                    <a:pt x="93" y="0"/>
                    <a:pt x="93" y="0"/>
                  </a:cubicBezTo>
                  <a:cubicBezTo>
                    <a:pt x="92" y="0"/>
                    <a:pt x="92" y="0"/>
                    <a:pt x="91" y="0"/>
                  </a:cubicBezTo>
                  <a:cubicBezTo>
                    <a:pt x="90" y="0"/>
                    <a:pt x="89" y="0"/>
                    <a:pt x="88" y="0"/>
                  </a:cubicBezTo>
                  <a:cubicBezTo>
                    <a:pt x="87" y="0"/>
                    <a:pt x="86" y="0"/>
                    <a:pt x="85" y="0"/>
                  </a:cubicBezTo>
                  <a:cubicBezTo>
                    <a:pt x="84" y="0"/>
                    <a:pt x="83" y="0"/>
                    <a:pt x="82" y="0"/>
                  </a:cubicBezTo>
                  <a:cubicBezTo>
                    <a:pt x="82" y="0"/>
                    <a:pt x="81" y="0"/>
                    <a:pt x="81" y="0"/>
                  </a:cubicBezTo>
                  <a:cubicBezTo>
                    <a:pt x="81" y="0"/>
                    <a:pt x="81" y="0"/>
                    <a:pt x="80" y="0"/>
                  </a:cubicBezTo>
                  <a:cubicBezTo>
                    <a:pt x="80" y="0"/>
                    <a:pt x="80" y="0"/>
                    <a:pt x="79" y="0"/>
                  </a:cubicBezTo>
                  <a:cubicBezTo>
                    <a:pt x="77" y="1"/>
                    <a:pt x="76" y="1"/>
                    <a:pt x="74" y="1"/>
                  </a:cubicBezTo>
                  <a:cubicBezTo>
                    <a:pt x="73" y="1"/>
                    <a:pt x="72" y="1"/>
                    <a:pt x="71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9" y="2"/>
                    <a:pt x="69" y="2"/>
                    <a:pt x="68" y="2"/>
                  </a:cubicBezTo>
                  <a:cubicBezTo>
                    <a:pt x="67" y="2"/>
                    <a:pt x="65" y="3"/>
                    <a:pt x="63" y="3"/>
                  </a:cubicBezTo>
                  <a:cubicBezTo>
                    <a:pt x="63" y="3"/>
                    <a:pt x="62" y="4"/>
                    <a:pt x="61" y="4"/>
                  </a:cubicBezTo>
                  <a:cubicBezTo>
                    <a:pt x="61" y="4"/>
                    <a:pt x="60" y="4"/>
                    <a:pt x="60" y="4"/>
                  </a:cubicBezTo>
                  <a:cubicBezTo>
                    <a:pt x="59" y="4"/>
                    <a:pt x="59" y="4"/>
                    <a:pt x="58" y="5"/>
                  </a:cubicBezTo>
                  <a:cubicBezTo>
                    <a:pt x="57" y="5"/>
                    <a:pt x="56" y="5"/>
                    <a:pt x="56" y="6"/>
                  </a:cubicBezTo>
                  <a:cubicBezTo>
                    <a:pt x="54" y="6"/>
                    <a:pt x="53" y="6"/>
                    <a:pt x="51" y="7"/>
                  </a:cubicBezTo>
                  <a:cubicBezTo>
                    <a:pt x="51" y="7"/>
                    <a:pt x="50" y="7"/>
                    <a:pt x="50" y="8"/>
                  </a:cubicBezTo>
                  <a:cubicBezTo>
                    <a:pt x="49" y="8"/>
                    <a:pt x="48" y="8"/>
                    <a:pt x="47" y="9"/>
                  </a:cubicBezTo>
                  <a:cubicBezTo>
                    <a:pt x="43" y="10"/>
                    <a:pt x="40" y="12"/>
                    <a:pt x="36" y="14"/>
                  </a:cubicBezTo>
                  <a:cubicBezTo>
                    <a:pt x="36" y="14"/>
                    <a:pt x="35" y="14"/>
                    <a:pt x="34" y="15"/>
                  </a:cubicBezTo>
                  <a:cubicBezTo>
                    <a:pt x="34" y="15"/>
                    <a:pt x="34" y="15"/>
                    <a:pt x="33" y="15"/>
                  </a:cubicBezTo>
                  <a:cubicBezTo>
                    <a:pt x="33" y="16"/>
                    <a:pt x="32" y="16"/>
                    <a:pt x="32" y="16"/>
                  </a:cubicBezTo>
                  <a:cubicBezTo>
                    <a:pt x="30" y="17"/>
                    <a:pt x="28" y="18"/>
                    <a:pt x="26" y="20"/>
                  </a:cubicBezTo>
                  <a:cubicBezTo>
                    <a:pt x="23" y="22"/>
                    <a:pt x="20" y="24"/>
                    <a:pt x="17" y="27"/>
                  </a:cubicBezTo>
                  <a:cubicBezTo>
                    <a:pt x="16" y="28"/>
                    <a:pt x="14" y="29"/>
                    <a:pt x="13" y="31"/>
                  </a:cubicBezTo>
                  <a:cubicBezTo>
                    <a:pt x="11" y="32"/>
                    <a:pt x="10" y="33"/>
                    <a:pt x="8" y="35"/>
                  </a:cubicBezTo>
                  <a:cubicBezTo>
                    <a:pt x="7" y="36"/>
                    <a:pt x="5" y="38"/>
                    <a:pt x="4" y="39"/>
                  </a:cubicBezTo>
                  <a:cubicBezTo>
                    <a:pt x="2" y="41"/>
                    <a:pt x="1" y="43"/>
                    <a:pt x="0" y="44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39" y="80"/>
                    <a:pt x="41" y="77"/>
                    <a:pt x="43" y="75"/>
                  </a:cubicBezTo>
                  <a:cubicBezTo>
                    <a:pt x="44" y="73"/>
                    <a:pt x="46" y="71"/>
                    <a:pt x="48" y="69"/>
                  </a:cubicBezTo>
                  <a:cubicBezTo>
                    <a:pt x="50" y="67"/>
                    <a:pt x="53" y="65"/>
                    <a:pt x="55" y="63"/>
                  </a:cubicBezTo>
                  <a:cubicBezTo>
                    <a:pt x="57" y="61"/>
                    <a:pt x="59" y="59"/>
                    <a:pt x="61" y="57"/>
                  </a:cubicBezTo>
                  <a:cubicBezTo>
                    <a:pt x="65" y="54"/>
                    <a:pt x="69" y="51"/>
                    <a:pt x="73" y="48"/>
                  </a:cubicBezTo>
                  <a:cubicBezTo>
                    <a:pt x="75" y="47"/>
                    <a:pt x="76" y="46"/>
                    <a:pt x="77" y="46"/>
                  </a:cubicBezTo>
                  <a:cubicBezTo>
                    <a:pt x="80" y="44"/>
                    <a:pt x="83" y="42"/>
                    <a:pt x="86" y="4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6" name="Freeform 46"/>
            <p:cNvSpPr>
              <a:spLocks/>
            </p:cNvSpPr>
            <p:nvPr/>
          </p:nvSpPr>
          <p:spPr bwMode="auto">
            <a:xfrm>
              <a:off x="8949883" y="3507980"/>
              <a:ext cx="67944" cy="537262"/>
            </a:xfrm>
            <a:custGeom>
              <a:avLst/>
              <a:gdLst>
                <a:gd name="T0" fmla="*/ 108 w 108"/>
                <a:gd name="T1" fmla="*/ 854 h 854"/>
                <a:gd name="T2" fmla="*/ 4 w 108"/>
                <a:gd name="T3" fmla="*/ 802 h 854"/>
                <a:gd name="T4" fmla="*/ 0 w 108"/>
                <a:gd name="T5" fmla="*/ 194 h 854"/>
                <a:gd name="T6" fmla="*/ 104 w 108"/>
                <a:gd name="T7" fmla="*/ 0 h 854"/>
                <a:gd name="T8" fmla="*/ 108 w 108"/>
                <a:gd name="T9" fmla="*/ 854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854">
                  <a:moveTo>
                    <a:pt x="108" y="854"/>
                  </a:moveTo>
                  <a:lnTo>
                    <a:pt x="4" y="802"/>
                  </a:lnTo>
                  <a:lnTo>
                    <a:pt x="0" y="194"/>
                  </a:lnTo>
                  <a:lnTo>
                    <a:pt x="104" y="0"/>
                  </a:lnTo>
                  <a:lnTo>
                    <a:pt x="108" y="85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8" name="Freeform 47"/>
            <p:cNvSpPr>
              <a:spLocks/>
            </p:cNvSpPr>
            <p:nvPr/>
          </p:nvSpPr>
          <p:spPr bwMode="auto">
            <a:xfrm>
              <a:off x="8954286" y="3981072"/>
              <a:ext cx="500773" cy="580041"/>
            </a:xfrm>
            <a:custGeom>
              <a:avLst/>
              <a:gdLst>
                <a:gd name="T0" fmla="*/ 330 w 337"/>
                <a:gd name="T1" fmla="*/ 252 h 390"/>
                <a:gd name="T2" fmla="*/ 334 w 337"/>
                <a:gd name="T3" fmla="*/ 235 h 390"/>
                <a:gd name="T4" fmla="*/ 336 w 337"/>
                <a:gd name="T5" fmla="*/ 217 h 390"/>
                <a:gd name="T6" fmla="*/ 325 w 337"/>
                <a:gd name="T7" fmla="*/ 133 h 390"/>
                <a:gd name="T8" fmla="*/ 241 w 337"/>
                <a:gd name="T9" fmla="*/ 36 h 390"/>
                <a:gd name="T10" fmla="*/ 96 w 337"/>
                <a:gd name="T11" fmla="*/ 0 h 390"/>
                <a:gd name="T12" fmla="*/ 96 w 337"/>
                <a:gd name="T13" fmla="*/ 0 h 390"/>
                <a:gd name="T14" fmla="*/ 140 w 337"/>
                <a:gd name="T15" fmla="*/ 16 h 390"/>
                <a:gd name="T16" fmla="*/ 176 w 337"/>
                <a:gd name="T17" fmla="*/ 45 h 390"/>
                <a:gd name="T18" fmla="*/ 200 w 337"/>
                <a:gd name="T19" fmla="*/ 85 h 390"/>
                <a:gd name="T20" fmla="*/ 208 w 337"/>
                <a:gd name="T21" fmla="*/ 145 h 390"/>
                <a:gd name="T22" fmla="*/ 207 w 337"/>
                <a:gd name="T23" fmla="*/ 158 h 390"/>
                <a:gd name="T24" fmla="*/ 204 w 337"/>
                <a:gd name="T25" fmla="*/ 170 h 390"/>
                <a:gd name="T26" fmla="*/ 201 w 337"/>
                <a:gd name="T27" fmla="*/ 179 h 390"/>
                <a:gd name="T28" fmla="*/ 193 w 337"/>
                <a:gd name="T29" fmla="*/ 197 h 390"/>
                <a:gd name="T30" fmla="*/ 181 w 337"/>
                <a:gd name="T31" fmla="*/ 216 h 390"/>
                <a:gd name="T32" fmla="*/ 166 w 337"/>
                <a:gd name="T33" fmla="*/ 232 h 390"/>
                <a:gd name="T34" fmla="*/ 151 w 337"/>
                <a:gd name="T35" fmla="*/ 244 h 390"/>
                <a:gd name="T36" fmla="*/ 131 w 337"/>
                <a:gd name="T37" fmla="*/ 256 h 390"/>
                <a:gd name="T38" fmla="*/ 102 w 337"/>
                <a:gd name="T39" fmla="*/ 265 h 390"/>
                <a:gd name="T40" fmla="*/ 75 w 337"/>
                <a:gd name="T41" fmla="*/ 268 h 390"/>
                <a:gd name="T42" fmla="*/ 54 w 337"/>
                <a:gd name="T43" fmla="*/ 267 h 390"/>
                <a:gd name="T44" fmla="*/ 35 w 337"/>
                <a:gd name="T45" fmla="*/ 263 h 390"/>
                <a:gd name="T46" fmla="*/ 17 w 337"/>
                <a:gd name="T47" fmla="*/ 256 h 390"/>
                <a:gd name="T48" fmla="*/ 45 w 337"/>
                <a:gd name="T49" fmla="*/ 359 h 390"/>
                <a:gd name="T50" fmla="*/ 62 w 337"/>
                <a:gd name="T51" fmla="*/ 369 h 390"/>
                <a:gd name="T52" fmla="*/ 68 w 337"/>
                <a:gd name="T53" fmla="*/ 372 h 390"/>
                <a:gd name="T54" fmla="*/ 71 w 337"/>
                <a:gd name="T55" fmla="*/ 373 h 390"/>
                <a:gd name="T56" fmla="*/ 80 w 337"/>
                <a:gd name="T57" fmla="*/ 377 h 390"/>
                <a:gd name="T58" fmla="*/ 87 w 337"/>
                <a:gd name="T59" fmla="*/ 380 h 390"/>
                <a:gd name="T60" fmla="*/ 94 w 337"/>
                <a:gd name="T61" fmla="*/ 382 h 390"/>
                <a:gd name="T62" fmla="*/ 94 w 337"/>
                <a:gd name="T63" fmla="*/ 382 h 390"/>
                <a:gd name="T64" fmla="*/ 106 w 337"/>
                <a:gd name="T65" fmla="*/ 385 h 390"/>
                <a:gd name="T66" fmla="*/ 110 w 337"/>
                <a:gd name="T67" fmla="*/ 386 h 390"/>
                <a:gd name="T68" fmla="*/ 120 w 337"/>
                <a:gd name="T69" fmla="*/ 388 h 390"/>
                <a:gd name="T70" fmla="*/ 122 w 337"/>
                <a:gd name="T71" fmla="*/ 388 h 390"/>
                <a:gd name="T72" fmla="*/ 131 w 337"/>
                <a:gd name="T73" fmla="*/ 389 h 390"/>
                <a:gd name="T74" fmla="*/ 136 w 337"/>
                <a:gd name="T75" fmla="*/ 389 h 390"/>
                <a:gd name="T76" fmla="*/ 141 w 337"/>
                <a:gd name="T77" fmla="*/ 390 h 390"/>
                <a:gd name="T78" fmla="*/ 146 w 337"/>
                <a:gd name="T79" fmla="*/ 390 h 390"/>
                <a:gd name="T80" fmla="*/ 154 w 337"/>
                <a:gd name="T81" fmla="*/ 390 h 390"/>
                <a:gd name="T82" fmla="*/ 163 w 337"/>
                <a:gd name="T83" fmla="*/ 389 h 390"/>
                <a:gd name="T84" fmla="*/ 168 w 337"/>
                <a:gd name="T85" fmla="*/ 389 h 390"/>
                <a:gd name="T86" fmla="*/ 186 w 337"/>
                <a:gd name="T87" fmla="*/ 386 h 390"/>
                <a:gd name="T88" fmla="*/ 188 w 337"/>
                <a:gd name="T89" fmla="*/ 386 h 390"/>
                <a:gd name="T90" fmla="*/ 202 w 337"/>
                <a:gd name="T91" fmla="*/ 382 h 390"/>
                <a:gd name="T92" fmla="*/ 209 w 337"/>
                <a:gd name="T93" fmla="*/ 380 h 390"/>
                <a:gd name="T94" fmla="*/ 223 w 337"/>
                <a:gd name="T95" fmla="*/ 374 h 390"/>
                <a:gd name="T96" fmla="*/ 236 w 337"/>
                <a:gd name="T97" fmla="*/ 368 h 390"/>
                <a:gd name="T98" fmla="*/ 251 w 337"/>
                <a:gd name="T99" fmla="*/ 359 h 390"/>
                <a:gd name="T100" fmla="*/ 257 w 337"/>
                <a:gd name="T101" fmla="*/ 355 h 390"/>
                <a:gd name="T102" fmla="*/ 271 w 337"/>
                <a:gd name="T103" fmla="*/ 344 h 390"/>
                <a:gd name="T104" fmla="*/ 282 w 337"/>
                <a:gd name="T105" fmla="*/ 333 h 390"/>
                <a:gd name="T106" fmla="*/ 292 w 337"/>
                <a:gd name="T107" fmla="*/ 322 h 390"/>
                <a:gd name="T108" fmla="*/ 299 w 337"/>
                <a:gd name="T109" fmla="*/ 314 h 390"/>
                <a:gd name="T110" fmla="*/ 306 w 337"/>
                <a:gd name="T111" fmla="*/ 304 h 390"/>
                <a:gd name="T112" fmla="*/ 315 w 337"/>
                <a:gd name="T113" fmla="*/ 289 h 390"/>
                <a:gd name="T114" fmla="*/ 323 w 337"/>
                <a:gd name="T115" fmla="*/ 273 h 390"/>
                <a:gd name="T116" fmla="*/ 327 w 337"/>
                <a:gd name="T117" fmla="*/ 261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37" h="390">
                  <a:moveTo>
                    <a:pt x="328" y="258"/>
                  </a:moveTo>
                  <a:cubicBezTo>
                    <a:pt x="329" y="256"/>
                    <a:pt x="329" y="254"/>
                    <a:pt x="330" y="252"/>
                  </a:cubicBezTo>
                  <a:cubicBezTo>
                    <a:pt x="331" y="248"/>
                    <a:pt x="332" y="245"/>
                    <a:pt x="333" y="241"/>
                  </a:cubicBezTo>
                  <a:cubicBezTo>
                    <a:pt x="333" y="239"/>
                    <a:pt x="334" y="237"/>
                    <a:pt x="334" y="235"/>
                  </a:cubicBezTo>
                  <a:cubicBezTo>
                    <a:pt x="335" y="231"/>
                    <a:pt x="335" y="227"/>
                    <a:pt x="336" y="223"/>
                  </a:cubicBezTo>
                  <a:cubicBezTo>
                    <a:pt x="336" y="221"/>
                    <a:pt x="336" y="219"/>
                    <a:pt x="336" y="217"/>
                  </a:cubicBezTo>
                  <a:cubicBezTo>
                    <a:pt x="337" y="211"/>
                    <a:pt x="337" y="205"/>
                    <a:pt x="337" y="199"/>
                  </a:cubicBezTo>
                  <a:cubicBezTo>
                    <a:pt x="337" y="176"/>
                    <a:pt x="333" y="154"/>
                    <a:pt x="325" y="133"/>
                  </a:cubicBezTo>
                  <a:cubicBezTo>
                    <a:pt x="317" y="112"/>
                    <a:pt x="305" y="93"/>
                    <a:pt x="291" y="77"/>
                  </a:cubicBezTo>
                  <a:cubicBezTo>
                    <a:pt x="277" y="60"/>
                    <a:pt x="260" y="46"/>
                    <a:pt x="241" y="36"/>
                  </a:cubicBezTo>
                  <a:cubicBezTo>
                    <a:pt x="222" y="25"/>
                    <a:pt x="201" y="17"/>
                    <a:pt x="178" y="1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8" y="2"/>
                    <a:pt x="119" y="6"/>
                    <a:pt x="130" y="10"/>
                  </a:cubicBezTo>
                  <a:cubicBezTo>
                    <a:pt x="133" y="12"/>
                    <a:pt x="137" y="14"/>
                    <a:pt x="140" y="16"/>
                  </a:cubicBezTo>
                  <a:cubicBezTo>
                    <a:pt x="144" y="18"/>
                    <a:pt x="147" y="20"/>
                    <a:pt x="150" y="22"/>
                  </a:cubicBezTo>
                  <a:cubicBezTo>
                    <a:pt x="160" y="29"/>
                    <a:pt x="168" y="36"/>
                    <a:pt x="176" y="45"/>
                  </a:cubicBezTo>
                  <a:cubicBezTo>
                    <a:pt x="184" y="54"/>
                    <a:pt x="190" y="64"/>
                    <a:pt x="195" y="74"/>
                  </a:cubicBezTo>
                  <a:cubicBezTo>
                    <a:pt x="197" y="78"/>
                    <a:pt x="199" y="81"/>
                    <a:pt x="200" y="85"/>
                  </a:cubicBezTo>
                  <a:cubicBezTo>
                    <a:pt x="206" y="100"/>
                    <a:pt x="209" y="116"/>
                    <a:pt x="209" y="133"/>
                  </a:cubicBezTo>
                  <a:cubicBezTo>
                    <a:pt x="209" y="137"/>
                    <a:pt x="209" y="141"/>
                    <a:pt x="208" y="145"/>
                  </a:cubicBezTo>
                  <a:cubicBezTo>
                    <a:pt x="208" y="147"/>
                    <a:pt x="208" y="148"/>
                    <a:pt x="208" y="149"/>
                  </a:cubicBezTo>
                  <a:cubicBezTo>
                    <a:pt x="208" y="152"/>
                    <a:pt x="207" y="155"/>
                    <a:pt x="207" y="158"/>
                  </a:cubicBezTo>
                  <a:cubicBezTo>
                    <a:pt x="206" y="159"/>
                    <a:pt x="206" y="161"/>
                    <a:pt x="206" y="162"/>
                  </a:cubicBezTo>
                  <a:cubicBezTo>
                    <a:pt x="205" y="165"/>
                    <a:pt x="204" y="168"/>
                    <a:pt x="204" y="170"/>
                  </a:cubicBezTo>
                  <a:cubicBezTo>
                    <a:pt x="203" y="172"/>
                    <a:pt x="203" y="173"/>
                    <a:pt x="203" y="174"/>
                  </a:cubicBezTo>
                  <a:cubicBezTo>
                    <a:pt x="202" y="176"/>
                    <a:pt x="202" y="177"/>
                    <a:pt x="201" y="179"/>
                  </a:cubicBezTo>
                  <a:cubicBezTo>
                    <a:pt x="199" y="184"/>
                    <a:pt x="197" y="190"/>
                    <a:pt x="194" y="195"/>
                  </a:cubicBezTo>
                  <a:cubicBezTo>
                    <a:pt x="194" y="196"/>
                    <a:pt x="193" y="196"/>
                    <a:pt x="193" y="197"/>
                  </a:cubicBezTo>
                  <a:cubicBezTo>
                    <a:pt x="190" y="202"/>
                    <a:pt x="187" y="207"/>
                    <a:pt x="183" y="213"/>
                  </a:cubicBezTo>
                  <a:cubicBezTo>
                    <a:pt x="182" y="214"/>
                    <a:pt x="182" y="215"/>
                    <a:pt x="181" y="216"/>
                  </a:cubicBezTo>
                  <a:cubicBezTo>
                    <a:pt x="177" y="221"/>
                    <a:pt x="173" y="225"/>
                    <a:pt x="169" y="230"/>
                  </a:cubicBezTo>
                  <a:cubicBezTo>
                    <a:pt x="168" y="230"/>
                    <a:pt x="167" y="231"/>
                    <a:pt x="166" y="232"/>
                  </a:cubicBezTo>
                  <a:cubicBezTo>
                    <a:pt x="162" y="236"/>
                    <a:pt x="157" y="239"/>
                    <a:pt x="153" y="243"/>
                  </a:cubicBezTo>
                  <a:cubicBezTo>
                    <a:pt x="152" y="243"/>
                    <a:pt x="151" y="244"/>
                    <a:pt x="151" y="244"/>
                  </a:cubicBezTo>
                  <a:cubicBezTo>
                    <a:pt x="146" y="248"/>
                    <a:pt x="140" y="251"/>
                    <a:pt x="135" y="254"/>
                  </a:cubicBezTo>
                  <a:cubicBezTo>
                    <a:pt x="133" y="254"/>
                    <a:pt x="132" y="255"/>
                    <a:pt x="131" y="256"/>
                  </a:cubicBezTo>
                  <a:cubicBezTo>
                    <a:pt x="125" y="258"/>
                    <a:pt x="120" y="261"/>
                    <a:pt x="113" y="263"/>
                  </a:cubicBezTo>
                  <a:cubicBezTo>
                    <a:pt x="110" y="264"/>
                    <a:pt x="106" y="265"/>
                    <a:pt x="102" y="265"/>
                  </a:cubicBezTo>
                  <a:cubicBezTo>
                    <a:pt x="102" y="265"/>
                    <a:pt x="102" y="266"/>
                    <a:pt x="102" y="266"/>
                  </a:cubicBezTo>
                  <a:cubicBezTo>
                    <a:pt x="93" y="267"/>
                    <a:pt x="84" y="268"/>
                    <a:pt x="75" y="268"/>
                  </a:cubicBezTo>
                  <a:cubicBezTo>
                    <a:pt x="68" y="269"/>
                    <a:pt x="61" y="268"/>
                    <a:pt x="55" y="267"/>
                  </a:cubicBezTo>
                  <a:cubicBezTo>
                    <a:pt x="55" y="267"/>
                    <a:pt x="54" y="267"/>
                    <a:pt x="54" y="267"/>
                  </a:cubicBezTo>
                  <a:cubicBezTo>
                    <a:pt x="48" y="266"/>
                    <a:pt x="42" y="265"/>
                    <a:pt x="35" y="263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29" y="261"/>
                    <a:pt x="23" y="259"/>
                    <a:pt x="18" y="256"/>
                  </a:cubicBezTo>
                  <a:cubicBezTo>
                    <a:pt x="17" y="256"/>
                    <a:pt x="17" y="256"/>
                    <a:pt x="17" y="256"/>
                  </a:cubicBezTo>
                  <a:cubicBezTo>
                    <a:pt x="11" y="253"/>
                    <a:pt x="6" y="250"/>
                    <a:pt x="0" y="247"/>
                  </a:cubicBezTo>
                  <a:cubicBezTo>
                    <a:pt x="45" y="359"/>
                    <a:pt x="45" y="359"/>
                    <a:pt x="45" y="359"/>
                  </a:cubicBezTo>
                  <a:cubicBezTo>
                    <a:pt x="48" y="361"/>
                    <a:pt x="50" y="363"/>
                    <a:pt x="53" y="364"/>
                  </a:cubicBezTo>
                  <a:cubicBezTo>
                    <a:pt x="56" y="366"/>
                    <a:pt x="59" y="368"/>
                    <a:pt x="62" y="369"/>
                  </a:cubicBezTo>
                  <a:cubicBezTo>
                    <a:pt x="64" y="370"/>
                    <a:pt x="66" y="371"/>
                    <a:pt x="68" y="372"/>
                  </a:cubicBezTo>
                  <a:cubicBezTo>
                    <a:pt x="68" y="372"/>
                    <a:pt x="68" y="372"/>
                    <a:pt x="68" y="372"/>
                  </a:cubicBezTo>
                  <a:cubicBezTo>
                    <a:pt x="69" y="372"/>
                    <a:pt x="69" y="373"/>
                    <a:pt x="69" y="373"/>
                  </a:cubicBezTo>
                  <a:cubicBezTo>
                    <a:pt x="70" y="373"/>
                    <a:pt x="70" y="373"/>
                    <a:pt x="71" y="373"/>
                  </a:cubicBezTo>
                  <a:cubicBezTo>
                    <a:pt x="74" y="375"/>
                    <a:pt x="77" y="376"/>
                    <a:pt x="80" y="377"/>
                  </a:cubicBezTo>
                  <a:cubicBezTo>
                    <a:pt x="80" y="377"/>
                    <a:pt x="80" y="377"/>
                    <a:pt x="80" y="377"/>
                  </a:cubicBezTo>
                  <a:cubicBezTo>
                    <a:pt x="81" y="377"/>
                    <a:pt x="82" y="378"/>
                    <a:pt x="82" y="378"/>
                  </a:cubicBezTo>
                  <a:cubicBezTo>
                    <a:pt x="84" y="379"/>
                    <a:pt x="85" y="379"/>
                    <a:pt x="87" y="380"/>
                  </a:cubicBezTo>
                  <a:cubicBezTo>
                    <a:pt x="89" y="380"/>
                    <a:pt x="91" y="381"/>
                    <a:pt x="93" y="382"/>
                  </a:cubicBezTo>
                  <a:cubicBezTo>
                    <a:pt x="93" y="382"/>
                    <a:pt x="94" y="382"/>
                    <a:pt x="94" y="382"/>
                  </a:cubicBezTo>
                  <a:cubicBezTo>
                    <a:pt x="94" y="382"/>
                    <a:pt x="94" y="382"/>
                    <a:pt x="94" y="382"/>
                  </a:cubicBezTo>
                  <a:cubicBezTo>
                    <a:pt x="94" y="382"/>
                    <a:pt x="94" y="382"/>
                    <a:pt x="94" y="382"/>
                  </a:cubicBezTo>
                  <a:cubicBezTo>
                    <a:pt x="97" y="383"/>
                    <a:pt x="99" y="384"/>
                    <a:pt x="102" y="384"/>
                  </a:cubicBezTo>
                  <a:cubicBezTo>
                    <a:pt x="103" y="385"/>
                    <a:pt x="105" y="385"/>
                    <a:pt x="106" y="385"/>
                  </a:cubicBezTo>
                  <a:cubicBezTo>
                    <a:pt x="107" y="385"/>
                    <a:pt x="107" y="385"/>
                    <a:pt x="108" y="385"/>
                  </a:cubicBezTo>
                  <a:cubicBezTo>
                    <a:pt x="108" y="386"/>
                    <a:pt x="109" y="386"/>
                    <a:pt x="110" y="386"/>
                  </a:cubicBezTo>
                  <a:cubicBezTo>
                    <a:pt x="112" y="386"/>
                    <a:pt x="114" y="387"/>
                    <a:pt x="117" y="387"/>
                  </a:cubicBezTo>
                  <a:cubicBezTo>
                    <a:pt x="118" y="387"/>
                    <a:pt x="119" y="388"/>
                    <a:pt x="120" y="388"/>
                  </a:cubicBezTo>
                  <a:cubicBezTo>
                    <a:pt x="120" y="388"/>
                    <a:pt x="120" y="388"/>
                    <a:pt x="121" y="388"/>
                  </a:cubicBezTo>
                  <a:cubicBezTo>
                    <a:pt x="121" y="388"/>
                    <a:pt x="121" y="388"/>
                    <a:pt x="122" y="388"/>
                  </a:cubicBezTo>
                  <a:cubicBezTo>
                    <a:pt x="122" y="388"/>
                    <a:pt x="123" y="388"/>
                    <a:pt x="124" y="388"/>
                  </a:cubicBezTo>
                  <a:cubicBezTo>
                    <a:pt x="126" y="389"/>
                    <a:pt x="129" y="389"/>
                    <a:pt x="131" y="389"/>
                  </a:cubicBezTo>
                  <a:cubicBezTo>
                    <a:pt x="132" y="389"/>
                    <a:pt x="133" y="389"/>
                    <a:pt x="134" y="389"/>
                  </a:cubicBezTo>
                  <a:cubicBezTo>
                    <a:pt x="134" y="389"/>
                    <a:pt x="135" y="389"/>
                    <a:pt x="136" y="389"/>
                  </a:cubicBezTo>
                  <a:cubicBezTo>
                    <a:pt x="137" y="389"/>
                    <a:pt x="137" y="389"/>
                    <a:pt x="138" y="390"/>
                  </a:cubicBezTo>
                  <a:cubicBezTo>
                    <a:pt x="139" y="390"/>
                    <a:pt x="140" y="390"/>
                    <a:pt x="141" y="390"/>
                  </a:cubicBezTo>
                  <a:cubicBezTo>
                    <a:pt x="142" y="390"/>
                    <a:pt x="143" y="390"/>
                    <a:pt x="144" y="390"/>
                  </a:cubicBezTo>
                  <a:cubicBezTo>
                    <a:pt x="144" y="390"/>
                    <a:pt x="145" y="390"/>
                    <a:pt x="146" y="390"/>
                  </a:cubicBezTo>
                  <a:cubicBezTo>
                    <a:pt x="147" y="390"/>
                    <a:pt x="148" y="390"/>
                    <a:pt x="149" y="390"/>
                  </a:cubicBezTo>
                  <a:cubicBezTo>
                    <a:pt x="151" y="390"/>
                    <a:pt x="152" y="390"/>
                    <a:pt x="154" y="390"/>
                  </a:cubicBezTo>
                  <a:cubicBezTo>
                    <a:pt x="155" y="390"/>
                    <a:pt x="157" y="390"/>
                    <a:pt x="159" y="389"/>
                  </a:cubicBezTo>
                  <a:cubicBezTo>
                    <a:pt x="160" y="389"/>
                    <a:pt x="162" y="389"/>
                    <a:pt x="163" y="389"/>
                  </a:cubicBezTo>
                  <a:cubicBezTo>
                    <a:pt x="165" y="389"/>
                    <a:pt x="167" y="389"/>
                    <a:pt x="168" y="389"/>
                  </a:cubicBezTo>
                  <a:cubicBezTo>
                    <a:pt x="168" y="389"/>
                    <a:pt x="168" y="389"/>
                    <a:pt x="168" y="389"/>
                  </a:cubicBezTo>
                  <a:cubicBezTo>
                    <a:pt x="171" y="388"/>
                    <a:pt x="174" y="388"/>
                    <a:pt x="177" y="388"/>
                  </a:cubicBezTo>
                  <a:cubicBezTo>
                    <a:pt x="180" y="387"/>
                    <a:pt x="183" y="387"/>
                    <a:pt x="186" y="386"/>
                  </a:cubicBezTo>
                  <a:cubicBezTo>
                    <a:pt x="186" y="386"/>
                    <a:pt x="186" y="386"/>
                    <a:pt x="187" y="386"/>
                  </a:cubicBezTo>
                  <a:cubicBezTo>
                    <a:pt x="187" y="386"/>
                    <a:pt x="187" y="386"/>
                    <a:pt x="188" y="386"/>
                  </a:cubicBezTo>
                  <a:cubicBezTo>
                    <a:pt x="190" y="385"/>
                    <a:pt x="192" y="385"/>
                    <a:pt x="194" y="384"/>
                  </a:cubicBezTo>
                  <a:cubicBezTo>
                    <a:pt x="197" y="383"/>
                    <a:pt x="200" y="383"/>
                    <a:pt x="202" y="382"/>
                  </a:cubicBezTo>
                  <a:cubicBezTo>
                    <a:pt x="203" y="382"/>
                    <a:pt x="203" y="381"/>
                    <a:pt x="204" y="381"/>
                  </a:cubicBezTo>
                  <a:cubicBezTo>
                    <a:pt x="206" y="381"/>
                    <a:pt x="207" y="380"/>
                    <a:pt x="209" y="380"/>
                  </a:cubicBezTo>
                  <a:cubicBezTo>
                    <a:pt x="213" y="378"/>
                    <a:pt x="216" y="377"/>
                    <a:pt x="220" y="375"/>
                  </a:cubicBezTo>
                  <a:cubicBezTo>
                    <a:pt x="221" y="375"/>
                    <a:pt x="222" y="375"/>
                    <a:pt x="223" y="374"/>
                  </a:cubicBezTo>
                  <a:cubicBezTo>
                    <a:pt x="224" y="374"/>
                    <a:pt x="225" y="373"/>
                    <a:pt x="226" y="373"/>
                  </a:cubicBezTo>
                  <a:cubicBezTo>
                    <a:pt x="229" y="371"/>
                    <a:pt x="232" y="370"/>
                    <a:pt x="236" y="368"/>
                  </a:cubicBezTo>
                  <a:cubicBezTo>
                    <a:pt x="238" y="367"/>
                    <a:pt x="239" y="366"/>
                    <a:pt x="241" y="365"/>
                  </a:cubicBezTo>
                  <a:cubicBezTo>
                    <a:pt x="245" y="363"/>
                    <a:pt x="248" y="361"/>
                    <a:pt x="251" y="359"/>
                  </a:cubicBezTo>
                  <a:cubicBezTo>
                    <a:pt x="253" y="358"/>
                    <a:pt x="254" y="357"/>
                    <a:pt x="256" y="356"/>
                  </a:cubicBezTo>
                  <a:cubicBezTo>
                    <a:pt x="256" y="356"/>
                    <a:pt x="256" y="356"/>
                    <a:pt x="257" y="355"/>
                  </a:cubicBezTo>
                  <a:cubicBezTo>
                    <a:pt x="261" y="352"/>
                    <a:pt x="265" y="349"/>
                    <a:pt x="269" y="346"/>
                  </a:cubicBezTo>
                  <a:cubicBezTo>
                    <a:pt x="270" y="345"/>
                    <a:pt x="270" y="345"/>
                    <a:pt x="271" y="344"/>
                  </a:cubicBezTo>
                  <a:cubicBezTo>
                    <a:pt x="275" y="341"/>
                    <a:pt x="278" y="338"/>
                    <a:pt x="281" y="335"/>
                  </a:cubicBezTo>
                  <a:cubicBezTo>
                    <a:pt x="282" y="334"/>
                    <a:pt x="282" y="334"/>
                    <a:pt x="282" y="333"/>
                  </a:cubicBezTo>
                  <a:cubicBezTo>
                    <a:pt x="283" y="332"/>
                    <a:pt x="284" y="331"/>
                    <a:pt x="285" y="330"/>
                  </a:cubicBezTo>
                  <a:cubicBezTo>
                    <a:pt x="288" y="328"/>
                    <a:pt x="290" y="325"/>
                    <a:pt x="292" y="322"/>
                  </a:cubicBezTo>
                  <a:cubicBezTo>
                    <a:pt x="294" y="321"/>
                    <a:pt x="295" y="319"/>
                    <a:pt x="297" y="317"/>
                  </a:cubicBezTo>
                  <a:cubicBezTo>
                    <a:pt x="297" y="316"/>
                    <a:pt x="298" y="315"/>
                    <a:pt x="299" y="314"/>
                  </a:cubicBezTo>
                  <a:cubicBezTo>
                    <a:pt x="301" y="312"/>
                    <a:pt x="302" y="310"/>
                    <a:pt x="303" y="309"/>
                  </a:cubicBezTo>
                  <a:cubicBezTo>
                    <a:pt x="304" y="307"/>
                    <a:pt x="305" y="305"/>
                    <a:pt x="306" y="304"/>
                  </a:cubicBezTo>
                  <a:cubicBezTo>
                    <a:pt x="309" y="300"/>
                    <a:pt x="311" y="296"/>
                    <a:pt x="313" y="292"/>
                  </a:cubicBezTo>
                  <a:cubicBezTo>
                    <a:pt x="314" y="291"/>
                    <a:pt x="314" y="290"/>
                    <a:pt x="315" y="289"/>
                  </a:cubicBezTo>
                  <a:cubicBezTo>
                    <a:pt x="318" y="284"/>
                    <a:pt x="320" y="279"/>
                    <a:pt x="322" y="274"/>
                  </a:cubicBezTo>
                  <a:cubicBezTo>
                    <a:pt x="322" y="274"/>
                    <a:pt x="323" y="273"/>
                    <a:pt x="323" y="273"/>
                  </a:cubicBezTo>
                  <a:cubicBezTo>
                    <a:pt x="323" y="272"/>
                    <a:pt x="324" y="271"/>
                    <a:pt x="324" y="269"/>
                  </a:cubicBezTo>
                  <a:cubicBezTo>
                    <a:pt x="325" y="267"/>
                    <a:pt x="326" y="264"/>
                    <a:pt x="327" y="261"/>
                  </a:cubicBezTo>
                  <a:cubicBezTo>
                    <a:pt x="328" y="260"/>
                    <a:pt x="328" y="259"/>
                    <a:pt x="328" y="25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0" name="Freeform 48"/>
            <p:cNvSpPr>
              <a:spLocks/>
            </p:cNvSpPr>
            <p:nvPr/>
          </p:nvSpPr>
          <p:spPr bwMode="auto">
            <a:xfrm>
              <a:off x="8954286" y="4348474"/>
              <a:ext cx="71090" cy="769405"/>
            </a:xfrm>
            <a:custGeom>
              <a:avLst/>
              <a:gdLst>
                <a:gd name="T0" fmla="*/ 106 w 113"/>
                <a:gd name="T1" fmla="*/ 265 h 1223"/>
                <a:gd name="T2" fmla="*/ 0 w 113"/>
                <a:gd name="T3" fmla="*/ 0 h 1223"/>
                <a:gd name="T4" fmla="*/ 4 w 113"/>
                <a:gd name="T5" fmla="*/ 684 h 1223"/>
                <a:gd name="T6" fmla="*/ 113 w 113"/>
                <a:gd name="T7" fmla="*/ 1223 h 1223"/>
                <a:gd name="T8" fmla="*/ 106 w 113"/>
                <a:gd name="T9" fmla="*/ 265 h 1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223">
                  <a:moveTo>
                    <a:pt x="106" y="265"/>
                  </a:moveTo>
                  <a:lnTo>
                    <a:pt x="0" y="0"/>
                  </a:lnTo>
                  <a:lnTo>
                    <a:pt x="4" y="684"/>
                  </a:lnTo>
                  <a:lnTo>
                    <a:pt x="113" y="1223"/>
                  </a:lnTo>
                  <a:lnTo>
                    <a:pt x="106" y="26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1" name="Freeform 49"/>
            <p:cNvSpPr>
              <a:spLocks/>
            </p:cNvSpPr>
            <p:nvPr/>
          </p:nvSpPr>
          <p:spPr bwMode="auto">
            <a:xfrm>
              <a:off x="9580253" y="4888881"/>
              <a:ext cx="862512" cy="914729"/>
            </a:xfrm>
            <a:custGeom>
              <a:avLst/>
              <a:gdLst>
                <a:gd name="T0" fmla="*/ 262 w 580"/>
                <a:gd name="T1" fmla="*/ 255 h 615"/>
                <a:gd name="T2" fmla="*/ 216 w 580"/>
                <a:gd name="T3" fmla="*/ 211 h 615"/>
                <a:gd name="T4" fmla="*/ 128 w 580"/>
                <a:gd name="T5" fmla="*/ 125 h 615"/>
                <a:gd name="T6" fmla="*/ 42 w 580"/>
                <a:gd name="T7" fmla="*/ 41 h 615"/>
                <a:gd name="T8" fmla="*/ 0 w 580"/>
                <a:gd name="T9" fmla="*/ 0 h 615"/>
                <a:gd name="T10" fmla="*/ 214 w 580"/>
                <a:gd name="T11" fmla="*/ 258 h 615"/>
                <a:gd name="T12" fmla="*/ 272 w 580"/>
                <a:gd name="T13" fmla="*/ 316 h 615"/>
                <a:gd name="T14" fmla="*/ 394 w 580"/>
                <a:gd name="T15" fmla="*/ 434 h 615"/>
                <a:gd name="T16" fmla="*/ 517 w 580"/>
                <a:gd name="T17" fmla="*/ 554 h 615"/>
                <a:gd name="T18" fmla="*/ 580 w 580"/>
                <a:gd name="T19" fmla="*/ 615 h 615"/>
                <a:gd name="T20" fmla="*/ 262 w 580"/>
                <a:gd name="T21" fmla="*/ 25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0" h="615">
                  <a:moveTo>
                    <a:pt x="262" y="255"/>
                  </a:moveTo>
                  <a:cubicBezTo>
                    <a:pt x="259" y="251"/>
                    <a:pt x="241" y="234"/>
                    <a:pt x="216" y="211"/>
                  </a:cubicBezTo>
                  <a:cubicBezTo>
                    <a:pt x="192" y="187"/>
                    <a:pt x="160" y="156"/>
                    <a:pt x="128" y="125"/>
                  </a:cubicBezTo>
                  <a:cubicBezTo>
                    <a:pt x="97" y="95"/>
                    <a:pt x="66" y="64"/>
                    <a:pt x="42" y="41"/>
                  </a:cubicBezTo>
                  <a:cubicBezTo>
                    <a:pt x="18" y="18"/>
                    <a:pt x="2" y="2"/>
                    <a:pt x="0" y="0"/>
                  </a:cubicBezTo>
                  <a:cubicBezTo>
                    <a:pt x="214" y="258"/>
                    <a:pt x="214" y="258"/>
                    <a:pt x="214" y="258"/>
                  </a:cubicBezTo>
                  <a:cubicBezTo>
                    <a:pt x="216" y="261"/>
                    <a:pt x="239" y="283"/>
                    <a:pt x="272" y="316"/>
                  </a:cubicBezTo>
                  <a:cubicBezTo>
                    <a:pt x="306" y="349"/>
                    <a:pt x="349" y="391"/>
                    <a:pt x="394" y="434"/>
                  </a:cubicBezTo>
                  <a:cubicBezTo>
                    <a:pt x="438" y="477"/>
                    <a:pt x="482" y="520"/>
                    <a:pt x="517" y="554"/>
                  </a:cubicBezTo>
                  <a:cubicBezTo>
                    <a:pt x="551" y="587"/>
                    <a:pt x="576" y="611"/>
                    <a:pt x="580" y="615"/>
                  </a:cubicBezTo>
                  <a:lnTo>
                    <a:pt x="262" y="255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2" name="Freeform 51"/>
            <p:cNvSpPr>
              <a:spLocks/>
            </p:cNvSpPr>
            <p:nvPr/>
          </p:nvSpPr>
          <p:spPr bwMode="auto">
            <a:xfrm>
              <a:off x="8556688" y="1911924"/>
              <a:ext cx="2701407" cy="1560826"/>
            </a:xfrm>
            <a:custGeom>
              <a:avLst/>
              <a:gdLst>
                <a:gd name="T0" fmla="*/ 767 w 1816"/>
                <a:gd name="T1" fmla="*/ 10 h 1049"/>
                <a:gd name="T2" fmla="*/ 993 w 1816"/>
                <a:gd name="T3" fmla="*/ 113 h 1049"/>
                <a:gd name="T4" fmla="*/ 1200 w 1816"/>
                <a:gd name="T5" fmla="*/ 238 h 1049"/>
                <a:gd name="T6" fmla="*/ 1604 w 1816"/>
                <a:gd name="T7" fmla="*/ 519 h 1049"/>
                <a:gd name="T8" fmla="*/ 1702 w 1816"/>
                <a:gd name="T9" fmla="*/ 892 h 1049"/>
                <a:gd name="T10" fmla="*/ 1781 w 1816"/>
                <a:gd name="T11" fmla="*/ 979 h 1049"/>
                <a:gd name="T12" fmla="*/ 1184 w 1816"/>
                <a:gd name="T13" fmla="*/ 1044 h 1049"/>
                <a:gd name="T14" fmla="*/ 1217 w 1816"/>
                <a:gd name="T15" fmla="*/ 987 h 1049"/>
                <a:gd name="T16" fmla="*/ 1228 w 1816"/>
                <a:gd name="T17" fmla="*/ 921 h 1049"/>
                <a:gd name="T18" fmla="*/ 1172 w 1816"/>
                <a:gd name="T19" fmla="*/ 788 h 1049"/>
                <a:gd name="T20" fmla="*/ 1038 w 1816"/>
                <a:gd name="T21" fmla="*/ 733 h 1049"/>
                <a:gd name="T22" fmla="*/ 904 w 1816"/>
                <a:gd name="T23" fmla="*/ 790 h 1049"/>
                <a:gd name="T24" fmla="*/ 850 w 1816"/>
                <a:gd name="T25" fmla="*/ 924 h 1049"/>
                <a:gd name="T26" fmla="*/ 862 w 1816"/>
                <a:gd name="T27" fmla="*/ 990 h 1049"/>
                <a:gd name="T28" fmla="*/ 896 w 1816"/>
                <a:gd name="T29" fmla="*/ 1045 h 1049"/>
                <a:gd name="T30" fmla="*/ 305 w 1816"/>
                <a:gd name="T31" fmla="*/ 700 h 1049"/>
                <a:gd name="T32" fmla="*/ 305 w 1816"/>
                <a:gd name="T33" fmla="*/ 659 h 1049"/>
                <a:gd name="T34" fmla="*/ 294 w 1816"/>
                <a:gd name="T35" fmla="*/ 675 h 1049"/>
                <a:gd name="T36" fmla="*/ 281 w 1816"/>
                <a:gd name="T37" fmla="*/ 690 h 1049"/>
                <a:gd name="T38" fmla="*/ 229 w 1816"/>
                <a:gd name="T39" fmla="*/ 726 h 1049"/>
                <a:gd name="T40" fmla="*/ 165 w 1816"/>
                <a:gd name="T41" fmla="*/ 739 h 1049"/>
                <a:gd name="T42" fmla="*/ 49 w 1816"/>
                <a:gd name="T43" fmla="*/ 691 h 1049"/>
                <a:gd name="T44" fmla="*/ 0 w 1816"/>
                <a:gd name="T45" fmla="*/ 575 h 1049"/>
                <a:gd name="T46" fmla="*/ 47 w 1816"/>
                <a:gd name="T47" fmla="*/ 459 h 1049"/>
                <a:gd name="T48" fmla="*/ 163 w 1816"/>
                <a:gd name="T49" fmla="*/ 410 h 1049"/>
                <a:gd name="T50" fmla="*/ 227 w 1816"/>
                <a:gd name="T51" fmla="*/ 422 h 1049"/>
                <a:gd name="T52" fmla="*/ 280 w 1816"/>
                <a:gd name="T53" fmla="*/ 457 h 1049"/>
                <a:gd name="T54" fmla="*/ 293 w 1816"/>
                <a:gd name="T55" fmla="*/ 472 h 1049"/>
                <a:gd name="T56" fmla="*/ 304 w 1816"/>
                <a:gd name="T57" fmla="*/ 488 h 1049"/>
                <a:gd name="T58" fmla="*/ 304 w 1816"/>
                <a:gd name="T59" fmla="*/ 447 h 1049"/>
                <a:gd name="T60" fmla="*/ 345 w 1816"/>
                <a:gd name="T61" fmla="*/ 84 h 1049"/>
                <a:gd name="T62" fmla="*/ 531 w 1816"/>
                <a:gd name="T63" fmla="*/ 14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16" h="1049">
                  <a:moveTo>
                    <a:pt x="659" y="0"/>
                  </a:moveTo>
                  <a:cubicBezTo>
                    <a:pt x="694" y="0"/>
                    <a:pt x="730" y="3"/>
                    <a:pt x="767" y="10"/>
                  </a:cubicBezTo>
                  <a:cubicBezTo>
                    <a:pt x="804" y="17"/>
                    <a:pt x="841" y="28"/>
                    <a:pt x="879" y="45"/>
                  </a:cubicBezTo>
                  <a:cubicBezTo>
                    <a:pt x="917" y="62"/>
                    <a:pt x="955" y="84"/>
                    <a:pt x="993" y="113"/>
                  </a:cubicBezTo>
                  <a:cubicBezTo>
                    <a:pt x="1030" y="142"/>
                    <a:pt x="1068" y="177"/>
                    <a:pt x="1104" y="219"/>
                  </a:cubicBezTo>
                  <a:cubicBezTo>
                    <a:pt x="1103" y="219"/>
                    <a:pt x="1142" y="223"/>
                    <a:pt x="1200" y="238"/>
                  </a:cubicBezTo>
                  <a:cubicBezTo>
                    <a:pt x="1257" y="253"/>
                    <a:pt x="1334" y="279"/>
                    <a:pt x="1408" y="323"/>
                  </a:cubicBezTo>
                  <a:cubicBezTo>
                    <a:pt x="1482" y="367"/>
                    <a:pt x="1555" y="430"/>
                    <a:pt x="1604" y="519"/>
                  </a:cubicBezTo>
                  <a:cubicBezTo>
                    <a:pt x="1653" y="608"/>
                    <a:pt x="1679" y="722"/>
                    <a:pt x="1661" y="870"/>
                  </a:cubicBezTo>
                  <a:cubicBezTo>
                    <a:pt x="1675" y="874"/>
                    <a:pt x="1688" y="882"/>
                    <a:pt x="1702" y="892"/>
                  </a:cubicBezTo>
                  <a:cubicBezTo>
                    <a:pt x="1715" y="902"/>
                    <a:pt x="1729" y="915"/>
                    <a:pt x="1742" y="929"/>
                  </a:cubicBezTo>
                  <a:cubicBezTo>
                    <a:pt x="1756" y="944"/>
                    <a:pt x="1769" y="961"/>
                    <a:pt x="1781" y="979"/>
                  </a:cubicBezTo>
                  <a:cubicBezTo>
                    <a:pt x="1793" y="998"/>
                    <a:pt x="1805" y="1018"/>
                    <a:pt x="1816" y="1040"/>
                  </a:cubicBezTo>
                  <a:cubicBezTo>
                    <a:pt x="1184" y="1044"/>
                    <a:pt x="1184" y="1044"/>
                    <a:pt x="1184" y="1044"/>
                  </a:cubicBezTo>
                  <a:cubicBezTo>
                    <a:pt x="1191" y="1035"/>
                    <a:pt x="1197" y="1026"/>
                    <a:pt x="1203" y="1017"/>
                  </a:cubicBezTo>
                  <a:cubicBezTo>
                    <a:pt x="1208" y="1008"/>
                    <a:pt x="1213" y="998"/>
                    <a:pt x="1217" y="987"/>
                  </a:cubicBezTo>
                  <a:cubicBezTo>
                    <a:pt x="1221" y="977"/>
                    <a:pt x="1224" y="966"/>
                    <a:pt x="1225" y="955"/>
                  </a:cubicBezTo>
                  <a:cubicBezTo>
                    <a:pt x="1227" y="944"/>
                    <a:pt x="1228" y="933"/>
                    <a:pt x="1228" y="921"/>
                  </a:cubicBezTo>
                  <a:cubicBezTo>
                    <a:pt x="1228" y="895"/>
                    <a:pt x="1223" y="870"/>
                    <a:pt x="1213" y="848"/>
                  </a:cubicBezTo>
                  <a:cubicBezTo>
                    <a:pt x="1203" y="825"/>
                    <a:pt x="1189" y="805"/>
                    <a:pt x="1172" y="788"/>
                  </a:cubicBezTo>
                  <a:cubicBezTo>
                    <a:pt x="1155" y="771"/>
                    <a:pt x="1134" y="757"/>
                    <a:pt x="1111" y="748"/>
                  </a:cubicBezTo>
                  <a:cubicBezTo>
                    <a:pt x="1089" y="738"/>
                    <a:pt x="1064" y="733"/>
                    <a:pt x="1038" y="733"/>
                  </a:cubicBezTo>
                  <a:cubicBezTo>
                    <a:pt x="1012" y="734"/>
                    <a:pt x="987" y="739"/>
                    <a:pt x="964" y="749"/>
                  </a:cubicBezTo>
                  <a:cubicBezTo>
                    <a:pt x="942" y="758"/>
                    <a:pt x="921" y="772"/>
                    <a:pt x="904" y="790"/>
                  </a:cubicBezTo>
                  <a:cubicBezTo>
                    <a:pt x="887" y="807"/>
                    <a:pt x="874" y="827"/>
                    <a:pt x="864" y="850"/>
                  </a:cubicBezTo>
                  <a:cubicBezTo>
                    <a:pt x="855" y="873"/>
                    <a:pt x="850" y="897"/>
                    <a:pt x="850" y="924"/>
                  </a:cubicBezTo>
                  <a:cubicBezTo>
                    <a:pt x="850" y="935"/>
                    <a:pt x="851" y="947"/>
                    <a:pt x="853" y="958"/>
                  </a:cubicBezTo>
                  <a:cubicBezTo>
                    <a:pt x="855" y="969"/>
                    <a:pt x="858" y="979"/>
                    <a:pt x="862" y="990"/>
                  </a:cubicBezTo>
                  <a:cubicBezTo>
                    <a:pt x="866" y="1000"/>
                    <a:pt x="871" y="1010"/>
                    <a:pt x="877" y="1019"/>
                  </a:cubicBezTo>
                  <a:cubicBezTo>
                    <a:pt x="882" y="1028"/>
                    <a:pt x="889" y="1037"/>
                    <a:pt x="896" y="1045"/>
                  </a:cubicBezTo>
                  <a:cubicBezTo>
                    <a:pt x="308" y="1049"/>
                    <a:pt x="308" y="1049"/>
                    <a:pt x="308" y="1049"/>
                  </a:cubicBezTo>
                  <a:cubicBezTo>
                    <a:pt x="305" y="700"/>
                    <a:pt x="305" y="700"/>
                    <a:pt x="305" y="700"/>
                  </a:cubicBezTo>
                  <a:cubicBezTo>
                    <a:pt x="305" y="681"/>
                    <a:pt x="305" y="681"/>
                    <a:pt x="305" y="681"/>
                  </a:cubicBezTo>
                  <a:cubicBezTo>
                    <a:pt x="305" y="659"/>
                    <a:pt x="305" y="659"/>
                    <a:pt x="305" y="659"/>
                  </a:cubicBezTo>
                  <a:cubicBezTo>
                    <a:pt x="304" y="662"/>
                    <a:pt x="302" y="665"/>
                    <a:pt x="300" y="667"/>
                  </a:cubicBezTo>
                  <a:cubicBezTo>
                    <a:pt x="298" y="670"/>
                    <a:pt x="296" y="673"/>
                    <a:pt x="294" y="675"/>
                  </a:cubicBezTo>
                  <a:cubicBezTo>
                    <a:pt x="292" y="678"/>
                    <a:pt x="290" y="681"/>
                    <a:pt x="288" y="683"/>
                  </a:cubicBezTo>
                  <a:cubicBezTo>
                    <a:pt x="286" y="686"/>
                    <a:pt x="283" y="688"/>
                    <a:pt x="281" y="690"/>
                  </a:cubicBezTo>
                  <a:cubicBezTo>
                    <a:pt x="274" y="698"/>
                    <a:pt x="265" y="704"/>
                    <a:pt x="257" y="710"/>
                  </a:cubicBezTo>
                  <a:cubicBezTo>
                    <a:pt x="248" y="716"/>
                    <a:pt x="239" y="721"/>
                    <a:pt x="229" y="726"/>
                  </a:cubicBezTo>
                  <a:cubicBezTo>
                    <a:pt x="219" y="730"/>
                    <a:pt x="209" y="733"/>
                    <a:pt x="198" y="735"/>
                  </a:cubicBezTo>
                  <a:cubicBezTo>
                    <a:pt x="188" y="737"/>
                    <a:pt x="177" y="739"/>
                    <a:pt x="165" y="739"/>
                  </a:cubicBezTo>
                  <a:cubicBezTo>
                    <a:pt x="143" y="739"/>
                    <a:pt x="121" y="734"/>
                    <a:pt x="101" y="726"/>
                  </a:cubicBezTo>
                  <a:cubicBezTo>
                    <a:pt x="82" y="718"/>
                    <a:pt x="64" y="706"/>
                    <a:pt x="49" y="691"/>
                  </a:cubicBezTo>
                  <a:cubicBezTo>
                    <a:pt x="34" y="676"/>
                    <a:pt x="22" y="659"/>
                    <a:pt x="13" y="639"/>
                  </a:cubicBezTo>
                  <a:cubicBezTo>
                    <a:pt x="5" y="620"/>
                    <a:pt x="0" y="598"/>
                    <a:pt x="0" y="575"/>
                  </a:cubicBezTo>
                  <a:cubicBezTo>
                    <a:pt x="0" y="553"/>
                    <a:pt x="4" y="531"/>
                    <a:pt x="12" y="511"/>
                  </a:cubicBezTo>
                  <a:cubicBezTo>
                    <a:pt x="21" y="492"/>
                    <a:pt x="33" y="474"/>
                    <a:pt x="47" y="459"/>
                  </a:cubicBezTo>
                  <a:cubicBezTo>
                    <a:pt x="62" y="444"/>
                    <a:pt x="80" y="432"/>
                    <a:pt x="99" y="423"/>
                  </a:cubicBezTo>
                  <a:cubicBezTo>
                    <a:pt x="119" y="415"/>
                    <a:pt x="141" y="410"/>
                    <a:pt x="163" y="410"/>
                  </a:cubicBezTo>
                  <a:cubicBezTo>
                    <a:pt x="175" y="410"/>
                    <a:pt x="186" y="411"/>
                    <a:pt x="196" y="413"/>
                  </a:cubicBezTo>
                  <a:cubicBezTo>
                    <a:pt x="207" y="415"/>
                    <a:pt x="217" y="418"/>
                    <a:pt x="227" y="422"/>
                  </a:cubicBezTo>
                  <a:cubicBezTo>
                    <a:pt x="237" y="426"/>
                    <a:pt x="246" y="431"/>
                    <a:pt x="255" y="437"/>
                  </a:cubicBezTo>
                  <a:cubicBezTo>
                    <a:pt x="264" y="443"/>
                    <a:pt x="272" y="449"/>
                    <a:pt x="280" y="457"/>
                  </a:cubicBezTo>
                  <a:cubicBezTo>
                    <a:pt x="282" y="459"/>
                    <a:pt x="284" y="462"/>
                    <a:pt x="286" y="464"/>
                  </a:cubicBezTo>
                  <a:cubicBezTo>
                    <a:pt x="289" y="466"/>
                    <a:pt x="291" y="469"/>
                    <a:pt x="293" y="472"/>
                  </a:cubicBezTo>
                  <a:cubicBezTo>
                    <a:pt x="295" y="474"/>
                    <a:pt x="297" y="477"/>
                    <a:pt x="299" y="479"/>
                  </a:cubicBezTo>
                  <a:cubicBezTo>
                    <a:pt x="301" y="482"/>
                    <a:pt x="302" y="485"/>
                    <a:pt x="304" y="488"/>
                  </a:cubicBezTo>
                  <a:cubicBezTo>
                    <a:pt x="304" y="466"/>
                    <a:pt x="304" y="466"/>
                    <a:pt x="304" y="466"/>
                  </a:cubicBezTo>
                  <a:cubicBezTo>
                    <a:pt x="304" y="447"/>
                    <a:pt x="304" y="447"/>
                    <a:pt x="304" y="447"/>
                  </a:cubicBezTo>
                  <a:cubicBezTo>
                    <a:pt x="302" y="110"/>
                    <a:pt x="302" y="110"/>
                    <a:pt x="302" y="110"/>
                  </a:cubicBezTo>
                  <a:cubicBezTo>
                    <a:pt x="309" y="104"/>
                    <a:pt x="324" y="95"/>
                    <a:pt x="345" y="84"/>
                  </a:cubicBezTo>
                  <a:cubicBezTo>
                    <a:pt x="366" y="72"/>
                    <a:pt x="393" y="60"/>
                    <a:pt x="424" y="47"/>
                  </a:cubicBezTo>
                  <a:cubicBezTo>
                    <a:pt x="455" y="35"/>
                    <a:pt x="491" y="23"/>
                    <a:pt x="531" y="14"/>
                  </a:cubicBezTo>
                  <a:cubicBezTo>
                    <a:pt x="571" y="6"/>
                    <a:pt x="614" y="0"/>
                    <a:pt x="659" y="0"/>
                  </a:cubicBezTo>
                  <a:close/>
                </a:path>
              </a:pathLst>
            </a:custGeom>
            <a:solidFill>
              <a:schemeClr val="accent4"/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3" name="Freeform 50"/>
            <p:cNvSpPr>
              <a:spLocks/>
            </p:cNvSpPr>
            <p:nvPr/>
          </p:nvSpPr>
          <p:spPr bwMode="auto">
            <a:xfrm>
              <a:off x="6202551" y="1944638"/>
              <a:ext cx="2775642" cy="1962201"/>
            </a:xfrm>
            <a:custGeom>
              <a:avLst/>
              <a:gdLst>
                <a:gd name="T0" fmla="*/ 1680 w 1866"/>
                <a:gd name="T1" fmla="*/ 4 h 1319"/>
                <a:gd name="T2" fmla="*/ 1798 w 1866"/>
                <a:gd name="T3" fmla="*/ 42 h 1319"/>
                <a:gd name="T4" fmla="*/ 1862 w 1866"/>
                <a:gd name="T5" fmla="*/ 403 h 1319"/>
                <a:gd name="T6" fmla="*/ 1809 w 1866"/>
                <a:gd name="T7" fmla="*/ 374 h 1319"/>
                <a:gd name="T8" fmla="*/ 1746 w 1866"/>
                <a:gd name="T9" fmla="*/ 364 h 1319"/>
                <a:gd name="T10" fmla="*/ 1613 w 1866"/>
                <a:gd name="T11" fmla="*/ 420 h 1319"/>
                <a:gd name="T12" fmla="*/ 1558 w 1866"/>
                <a:gd name="T13" fmla="*/ 553 h 1319"/>
                <a:gd name="T14" fmla="*/ 1615 w 1866"/>
                <a:gd name="T15" fmla="*/ 687 h 1319"/>
                <a:gd name="T16" fmla="*/ 1749 w 1866"/>
                <a:gd name="T17" fmla="*/ 741 h 1319"/>
                <a:gd name="T18" fmla="*/ 1811 w 1866"/>
                <a:gd name="T19" fmla="*/ 730 h 1319"/>
                <a:gd name="T20" fmla="*/ 1864 w 1866"/>
                <a:gd name="T21" fmla="*/ 701 h 1319"/>
                <a:gd name="T22" fmla="*/ 1071 w 1866"/>
                <a:gd name="T23" fmla="*/ 1032 h 1319"/>
                <a:gd name="T24" fmla="*/ 1037 w 1866"/>
                <a:gd name="T25" fmla="*/ 1032 h 1319"/>
                <a:gd name="T26" fmla="*/ 1049 w 1866"/>
                <a:gd name="T27" fmla="*/ 1044 h 1319"/>
                <a:gd name="T28" fmla="*/ 1059 w 1866"/>
                <a:gd name="T29" fmla="*/ 1056 h 1319"/>
                <a:gd name="T30" fmla="*/ 1083 w 1866"/>
                <a:gd name="T31" fmla="*/ 1101 h 1319"/>
                <a:gd name="T32" fmla="*/ 1092 w 1866"/>
                <a:gd name="T33" fmla="*/ 1154 h 1319"/>
                <a:gd name="T34" fmla="*/ 1044 w 1866"/>
                <a:gd name="T35" fmla="*/ 1270 h 1319"/>
                <a:gd name="T36" fmla="*/ 928 w 1866"/>
                <a:gd name="T37" fmla="*/ 1319 h 1319"/>
                <a:gd name="T38" fmla="*/ 812 w 1866"/>
                <a:gd name="T39" fmla="*/ 1272 h 1319"/>
                <a:gd name="T40" fmla="*/ 763 w 1866"/>
                <a:gd name="T41" fmla="*/ 1156 h 1319"/>
                <a:gd name="T42" fmla="*/ 771 w 1866"/>
                <a:gd name="T43" fmla="*/ 1103 h 1319"/>
                <a:gd name="T44" fmla="*/ 795 w 1866"/>
                <a:gd name="T45" fmla="*/ 1058 h 1319"/>
                <a:gd name="T46" fmla="*/ 805 w 1866"/>
                <a:gd name="T47" fmla="*/ 1045 h 1319"/>
                <a:gd name="T48" fmla="*/ 817 w 1866"/>
                <a:gd name="T49" fmla="*/ 1033 h 1319"/>
                <a:gd name="T50" fmla="*/ 783 w 1866"/>
                <a:gd name="T51" fmla="*/ 1034 h 1319"/>
                <a:gd name="T52" fmla="*/ 6 w 1866"/>
                <a:gd name="T53" fmla="*/ 1033 h 1319"/>
                <a:gd name="T54" fmla="*/ 5 w 1866"/>
                <a:gd name="T55" fmla="*/ 1021 h 1319"/>
                <a:gd name="T56" fmla="*/ 88 w 1866"/>
                <a:gd name="T57" fmla="*/ 649 h 1319"/>
                <a:gd name="T58" fmla="*/ 504 w 1866"/>
                <a:gd name="T59" fmla="*/ 365 h 1319"/>
                <a:gd name="T60" fmla="*/ 641 w 1866"/>
                <a:gd name="T61" fmla="*/ 299 h 1319"/>
                <a:gd name="T62" fmla="*/ 840 w 1866"/>
                <a:gd name="T63" fmla="*/ 119 h 1319"/>
                <a:gd name="T64" fmla="*/ 1095 w 1866"/>
                <a:gd name="T65" fmla="*/ 81 h 1319"/>
                <a:gd name="T66" fmla="*/ 1238 w 1866"/>
                <a:gd name="T67" fmla="*/ 113 h 1319"/>
                <a:gd name="T68" fmla="*/ 1343 w 1866"/>
                <a:gd name="T69" fmla="*/ 119 h 1319"/>
                <a:gd name="T70" fmla="*/ 1501 w 1866"/>
                <a:gd name="T71" fmla="*/ 22 h 1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6" h="1319">
                  <a:moveTo>
                    <a:pt x="1625" y="0"/>
                  </a:moveTo>
                  <a:cubicBezTo>
                    <a:pt x="1643" y="0"/>
                    <a:pt x="1661" y="1"/>
                    <a:pt x="1680" y="4"/>
                  </a:cubicBezTo>
                  <a:cubicBezTo>
                    <a:pt x="1699" y="7"/>
                    <a:pt x="1718" y="11"/>
                    <a:pt x="1737" y="17"/>
                  </a:cubicBezTo>
                  <a:cubicBezTo>
                    <a:pt x="1757" y="24"/>
                    <a:pt x="1777" y="32"/>
                    <a:pt x="1798" y="42"/>
                  </a:cubicBezTo>
                  <a:cubicBezTo>
                    <a:pt x="1818" y="52"/>
                    <a:pt x="1839" y="64"/>
                    <a:pt x="1860" y="79"/>
                  </a:cubicBezTo>
                  <a:cubicBezTo>
                    <a:pt x="1862" y="403"/>
                    <a:pt x="1862" y="403"/>
                    <a:pt x="1862" y="403"/>
                  </a:cubicBezTo>
                  <a:cubicBezTo>
                    <a:pt x="1854" y="397"/>
                    <a:pt x="1846" y="391"/>
                    <a:pt x="1837" y="386"/>
                  </a:cubicBezTo>
                  <a:cubicBezTo>
                    <a:pt x="1828" y="381"/>
                    <a:pt x="1818" y="377"/>
                    <a:pt x="1809" y="374"/>
                  </a:cubicBezTo>
                  <a:cubicBezTo>
                    <a:pt x="1799" y="370"/>
                    <a:pt x="1789" y="368"/>
                    <a:pt x="1778" y="366"/>
                  </a:cubicBezTo>
                  <a:cubicBezTo>
                    <a:pt x="1768" y="364"/>
                    <a:pt x="1757" y="363"/>
                    <a:pt x="1746" y="364"/>
                  </a:cubicBezTo>
                  <a:cubicBezTo>
                    <a:pt x="1720" y="364"/>
                    <a:pt x="1695" y="369"/>
                    <a:pt x="1673" y="379"/>
                  </a:cubicBezTo>
                  <a:cubicBezTo>
                    <a:pt x="1650" y="389"/>
                    <a:pt x="1630" y="402"/>
                    <a:pt x="1613" y="420"/>
                  </a:cubicBezTo>
                  <a:cubicBezTo>
                    <a:pt x="1596" y="437"/>
                    <a:pt x="1582" y="457"/>
                    <a:pt x="1573" y="480"/>
                  </a:cubicBezTo>
                  <a:cubicBezTo>
                    <a:pt x="1563" y="503"/>
                    <a:pt x="1558" y="527"/>
                    <a:pt x="1558" y="553"/>
                  </a:cubicBezTo>
                  <a:cubicBezTo>
                    <a:pt x="1559" y="579"/>
                    <a:pt x="1564" y="604"/>
                    <a:pt x="1574" y="627"/>
                  </a:cubicBezTo>
                  <a:cubicBezTo>
                    <a:pt x="1583" y="649"/>
                    <a:pt x="1597" y="670"/>
                    <a:pt x="1615" y="687"/>
                  </a:cubicBezTo>
                  <a:cubicBezTo>
                    <a:pt x="1632" y="704"/>
                    <a:pt x="1652" y="717"/>
                    <a:pt x="1675" y="727"/>
                  </a:cubicBezTo>
                  <a:cubicBezTo>
                    <a:pt x="1698" y="736"/>
                    <a:pt x="1722" y="741"/>
                    <a:pt x="1749" y="741"/>
                  </a:cubicBezTo>
                  <a:cubicBezTo>
                    <a:pt x="1759" y="741"/>
                    <a:pt x="1770" y="740"/>
                    <a:pt x="1781" y="738"/>
                  </a:cubicBezTo>
                  <a:cubicBezTo>
                    <a:pt x="1791" y="736"/>
                    <a:pt x="1801" y="734"/>
                    <a:pt x="1811" y="730"/>
                  </a:cubicBezTo>
                  <a:cubicBezTo>
                    <a:pt x="1821" y="727"/>
                    <a:pt x="1830" y="722"/>
                    <a:pt x="1839" y="717"/>
                  </a:cubicBezTo>
                  <a:cubicBezTo>
                    <a:pt x="1848" y="712"/>
                    <a:pt x="1856" y="707"/>
                    <a:pt x="1864" y="701"/>
                  </a:cubicBezTo>
                  <a:cubicBezTo>
                    <a:pt x="1866" y="1027"/>
                    <a:pt x="1866" y="1027"/>
                    <a:pt x="1866" y="1027"/>
                  </a:cubicBezTo>
                  <a:cubicBezTo>
                    <a:pt x="1071" y="1032"/>
                    <a:pt x="1071" y="1032"/>
                    <a:pt x="1071" y="1032"/>
                  </a:cubicBezTo>
                  <a:cubicBezTo>
                    <a:pt x="1055" y="1032"/>
                    <a:pt x="1055" y="1032"/>
                    <a:pt x="1055" y="1032"/>
                  </a:cubicBezTo>
                  <a:cubicBezTo>
                    <a:pt x="1037" y="1032"/>
                    <a:pt x="1037" y="1032"/>
                    <a:pt x="1037" y="1032"/>
                  </a:cubicBezTo>
                  <a:cubicBezTo>
                    <a:pt x="1039" y="1034"/>
                    <a:pt x="1041" y="1036"/>
                    <a:pt x="1043" y="1038"/>
                  </a:cubicBezTo>
                  <a:cubicBezTo>
                    <a:pt x="1045" y="1040"/>
                    <a:pt x="1047" y="1042"/>
                    <a:pt x="1049" y="1044"/>
                  </a:cubicBezTo>
                  <a:cubicBezTo>
                    <a:pt x="1051" y="1046"/>
                    <a:pt x="1052" y="1048"/>
                    <a:pt x="1054" y="1050"/>
                  </a:cubicBezTo>
                  <a:cubicBezTo>
                    <a:pt x="1056" y="1052"/>
                    <a:pt x="1058" y="1054"/>
                    <a:pt x="1059" y="1056"/>
                  </a:cubicBezTo>
                  <a:cubicBezTo>
                    <a:pt x="1064" y="1063"/>
                    <a:pt x="1069" y="1070"/>
                    <a:pt x="1073" y="1078"/>
                  </a:cubicBezTo>
                  <a:cubicBezTo>
                    <a:pt x="1077" y="1085"/>
                    <a:pt x="1080" y="1093"/>
                    <a:pt x="1083" y="1101"/>
                  </a:cubicBezTo>
                  <a:cubicBezTo>
                    <a:pt x="1086" y="1110"/>
                    <a:pt x="1088" y="1118"/>
                    <a:pt x="1090" y="1127"/>
                  </a:cubicBezTo>
                  <a:cubicBezTo>
                    <a:pt x="1091" y="1136"/>
                    <a:pt x="1092" y="1145"/>
                    <a:pt x="1092" y="1154"/>
                  </a:cubicBezTo>
                  <a:cubicBezTo>
                    <a:pt x="1092" y="1176"/>
                    <a:pt x="1088" y="1198"/>
                    <a:pt x="1080" y="1218"/>
                  </a:cubicBezTo>
                  <a:cubicBezTo>
                    <a:pt x="1071" y="1238"/>
                    <a:pt x="1059" y="1255"/>
                    <a:pt x="1044" y="1270"/>
                  </a:cubicBezTo>
                  <a:cubicBezTo>
                    <a:pt x="1030" y="1285"/>
                    <a:pt x="1012" y="1298"/>
                    <a:pt x="992" y="1306"/>
                  </a:cubicBezTo>
                  <a:cubicBezTo>
                    <a:pt x="973" y="1314"/>
                    <a:pt x="951" y="1319"/>
                    <a:pt x="928" y="1319"/>
                  </a:cubicBezTo>
                  <a:cubicBezTo>
                    <a:pt x="906" y="1319"/>
                    <a:pt x="884" y="1315"/>
                    <a:pt x="864" y="1307"/>
                  </a:cubicBezTo>
                  <a:cubicBezTo>
                    <a:pt x="844" y="1299"/>
                    <a:pt x="827" y="1287"/>
                    <a:pt x="812" y="1272"/>
                  </a:cubicBezTo>
                  <a:cubicBezTo>
                    <a:pt x="797" y="1257"/>
                    <a:pt x="785" y="1239"/>
                    <a:pt x="776" y="1220"/>
                  </a:cubicBezTo>
                  <a:cubicBezTo>
                    <a:pt x="768" y="1200"/>
                    <a:pt x="763" y="1178"/>
                    <a:pt x="763" y="1156"/>
                  </a:cubicBezTo>
                  <a:cubicBezTo>
                    <a:pt x="763" y="1147"/>
                    <a:pt x="764" y="1138"/>
                    <a:pt x="765" y="1129"/>
                  </a:cubicBezTo>
                  <a:cubicBezTo>
                    <a:pt x="766" y="1120"/>
                    <a:pt x="768" y="1112"/>
                    <a:pt x="771" y="1103"/>
                  </a:cubicBezTo>
                  <a:cubicBezTo>
                    <a:pt x="774" y="1095"/>
                    <a:pt x="777" y="1087"/>
                    <a:pt x="781" y="1080"/>
                  </a:cubicBezTo>
                  <a:cubicBezTo>
                    <a:pt x="785" y="1072"/>
                    <a:pt x="790" y="1065"/>
                    <a:pt x="795" y="1058"/>
                  </a:cubicBezTo>
                  <a:cubicBezTo>
                    <a:pt x="796" y="1056"/>
                    <a:pt x="798" y="1054"/>
                    <a:pt x="800" y="1051"/>
                  </a:cubicBezTo>
                  <a:cubicBezTo>
                    <a:pt x="801" y="1049"/>
                    <a:pt x="803" y="1047"/>
                    <a:pt x="805" y="1045"/>
                  </a:cubicBezTo>
                  <a:cubicBezTo>
                    <a:pt x="807" y="1043"/>
                    <a:pt x="809" y="1041"/>
                    <a:pt x="811" y="1039"/>
                  </a:cubicBezTo>
                  <a:cubicBezTo>
                    <a:pt x="813" y="1037"/>
                    <a:pt x="815" y="1035"/>
                    <a:pt x="817" y="1033"/>
                  </a:cubicBezTo>
                  <a:cubicBezTo>
                    <a:pt x="799" y="1034"/>
                    <a:pt x="799" y="1034"/>
                    <a:pt x="799" y="1034"/>
                  </a:cubicBezTo>
                  <a:cubicBezTo>
                    <a:pt x="783" y="1034"/>
                    <a:pt x="783" y="1034"/>
                    <a:pt x="783" y="1034"/>
                  </a:cubicBezTo>
                  <a:cubicBezTo>
                    <a:pt x="6" y="1038"/>
                    <a:pt x="6" y="1038"/>
                    <a:pt x="6" y="1038"/>
                  </a:cubicBezTo>
                  <a:cubicBezTo>
                    <a:pt x="6" y="1036"/>
                    <a:pt x="6" y="1034"/>
                    <a:pt x="6" y="1033"/>
                  </a:cubicBezTo>
                  <a:cubicBezTo>
                    <a:pt x="6" y="1031"/>
                    <a:pt x="6" y="1029"/>
                    <a:pt x="6" y="1027"/>
                  </a:cubicBezTo>
                  <a:cubicBezTo>
                    <a:pt x="6" y="1025"/>
                    <a:pt x="5" y="1023"/>
                    <a:pt x="5" y="1021"/>
                  </a:cubicBezTo>
                  <a:cubicBezTo>
                    <a:pt x="5" y="1019"/>
                    <a:pt x="5" y="1017"/>
                    <a:pt x="5" y="1015"/>
                  </a:cubicBezTo>
                  <a:cubicBezTo>
                    <a:pt x="0" y="859"/>
                    <a:pt x="34" y="740"/>
                    <a:pt x="88" y="649"/>
                  </a:cubicBezTo>
                  <a:cubicBezTo>
                    <a:pt x="142" y="557"/>
                    <a:pt x="216" y="493"/>
                    <a:pt x="292" y="448"/>
                  </a:cubicBezTo>
                  <a:cubicBezTo>
                    <a:pt x="367" y="404"/>
                    <a:pt x="444" y="379"/>
                    <a:pt x="504" y="365"/>
                  </a:cubicBezTo>
                  <a:cubicBezTo>
                    <a:pt x="565" y="350"/>
                    <a:pt x="608" y="347"/>
                    <a:pt x="616" y="346"/>
                  </a:cubicBezTo>
                  <a:cubicBezTo>
                    <a:pt x="617" y="343"/>
                    <a:pt x="625" y="325"/>
                    <a:pt x="641" y="299"/>
                  </a:cubicBezTo>
                  <a:cubicBezTo>
                    <a:pt x="656" y="273"/>
                    <a:pt x="680" y="240"/>
                    <a:pt x="713" y="208"/>
                  </a:cubicBezTo>
                  <a:cubicBezTo>
                    <a:pt x="745" y="175"/>
                    <a:pt x="787" y="143"/>
                    <a:pt x="840" y="119"/>
                  </a:cubicBezTo>
                  <a:cubicBezTo>
                    <a:pt x="893" y="94"/>
                    <a:pt x="956" y="78"/>
                    <a:pt x="1032" y="78"/>
                  </a:cubicBezTo>
                  <a:cubicBezTo>
                    <a:pt x="1052" y="78"/>
                    <a:pt x="1073" y="79"/>
                    <a:pt x="1095" y="81"/>
                  </a:cubicBezTo>
                  <a:cubicBezTo>
                    <a:pt x="1117" y="83"/>
                    <a:pt x="1140" y="87"/>
                    <a:pt x="1164" y="93"/>
                  </a:cubicBezTo>
                  <a:cubicBezTo>
                    <a:pt x="1188" y="98"/>
                    <a:pt x="1213" y="105"/>
                    <a:pt x="1238" y="113"/>
                  </a:cubicBezTo>
                  <a:cubicBezTo>
                    <a:pt x="1264" y="122"/>
                    <a:pt x="1291" y="132"/>
                    <a:pt x="1318" y="144"/>
                  </a:cubicBezTo>
                  <a:cubicBezTo>
                    <a:pt x="1320" y="143"/>
                    <a:pt x="1328" y="133"/>
                    <a:pt x="1343" y="119"/>
                  </a:cubicBezTo>
                  <a:cubicBezTo>
                    <a:pt x="1358" y="105"/>
                    <a:pt x="1379" y="87"/>
                    <a:pt x="1406" y="70"/>
                  </a:cubicBezTo>
                  <a:cubicBezTo>
                    <a:pt x="1432" y="52"/>
                    <a:pt x="1464" y="35"/>
                    <a:pt x="1501" y="22"/>
                  </a:cubicBezTo>
                  <a:cubicBezTo>
                    <a:pt x="1538" y="9"/>
                    <a:pt x="1579" y="0"/>
                    <a:pt x="1625" y="0"/>
                  </a:cubicBez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4" name="Freeform 52"/>
            <p:cNvSpPr>
              <a:spLocks/>
            </p:cNvSpPr>
            <p:nvPr/>
          </p:nvSpPr>
          <p:spPr bwMode="auto">
            <a:xfrm>
              <a:off x="6214503" y="3507980"/>
              <a:ext cx="3205325" cy="1605493"/>
            </a:xfrm>
            <a:custGeom>
              <a:avLst/>
              <a:gdLst>
                <a:gd name="T0" fmla="*/ 1861 w 2155"/>
                <a:gd name="T1" fmla="*/ 380 h 1079"/>
                <a:gd name="T2" fmla="*/ 1861 w 2155"/>
                <a:gd name="T3" fmla="*/ 416 h 1079"/>
                <a:gd name="T4" fmla="*/ 1872 w 2155"/>
                <a:gd name="T5" fmla="*/ 403 h 1079"/>
                <a:gd name="T6" fmla="*/ 1885 w 2155"/>
                <a:gd name="T7" fmla="*/ 391 h 1079"/>
                <a:gd name="T8" fmla="*/ 1933 w 2155"/>
                <a:gd name="T9" fmla="*/ 364 h 1079"/>
                <a:gd name="T10" fmla="*/ 1989 w 2155"/>
                <a:gd name="T11" fmla="*/ 354 h 1079"/>
                <a:gd name="T12" fmla="*/ 2106 w 2155"/>
                <a:gd name="T13" fmla="*/ 401 h 1079"/>
                <a:gd name="T14" fmla="*/ 2155 w 2155"/>
                <a:gd name="T15" fmla="*/ 517 h 1079"/>
                <a:gd name="T16" fmla="*/ 2107 w 2155"/>
                <a:gd name="T17" fmla="*/ 634 h 1079"/>
                <a:gd name="T18" fmla="*/ 1991 w 2155"/>
                <a:gd name="T19" fmla="*/ 683 h 1079"/>
                <a:gd name="T20" fmla="*/ 1935 w 2155"/>
                <a:gd name="T21" fmla="*/ 674 h 1079"/>
                <a:gd name="T22" fmla="*/ 1887 w 2155"/>
                <a:gd name="T23" fmla="*/ 647 h 1079"/>
                <a:gd name="T24" fmla="*/ 1874 w 2155"/>
                <a:gd name="T25" fmla="*/ 635 h 1079"/>
                <a:gd name="T26" fmla="*/ 1862 w 2155"/>
                <a:gd name="T27" fmla="*/ 623 h 1079"/>
                <a:gd name="T28" fmla="*/ 1862 w 2155"/>
                <a:gd name="T29" fmla="*/ 658 h 1079"/>
                <a:gd name="T30" fmla="*/ 1772 w 2155"/>
                <a:gd name="T31" fmla="*/ 1056 h 1079"/>
                <a:gd name="T32" fmla="*/ 1617 w 2155"/>
                <a:gd name="T33" fmla="*/ 944 h 1079"/>
                <a:gd name="T34" fmla="*/ 1561 w 2155"/>
                <a:gd name="T35" fmla="*/ 851 h 1079"/>
                <a:gd name="T36" fmla="*/ 1447 w 2155"/>
                <a:gd name="T37" fmla="*/ 866 h 1079"/>
                <a:gd name="T38" fmla="*/ 1210 w 2155"/>
                <a:gd name="T39" fmla="*/ 858 h 1079"/>
                <a:gd name="T40" fmla="*/ 929 w 2155"/>
                <a:gd name="T41" fmla="*/ 717 h 1079"/>
                <a:gd name="T42" fmla="*/ 848 w 2155"/>
                <a:gd name="T43" fmla="*/ 558 h 1079"/>
                <a:gd name="T44" fmla="*/ 842 w 2155"/>
                <a:gd name="T45" fmla="*/ 558 h 1079"/>
                <a:gd name="T46" fmla="*/ 672 w 2155"/>
                <a:gd name="T47" fmla="*/ 547 h 1079"/>
                <a:gd name="T48" fmla="*/ 140 w 2155"/>
                <a:gd name="T49" fmla="*/ 321 h 1079"/>
                <a:gd name="T50" fmla="*/ 757 w 2155"/>
                <a:gd name="T51" fmla="*/ 7 h 1079"/>
                <a:gd name="T52" fmla="*/ 737 w 2155"/>
                <a:gd name="T53" fmla="*/ 53 h 1079"/>
                <a:gd name="T54" fmla="*/ 730 w 2155"/>
                <a:gd name="T55" fmla="*/ 105 h 1079"/>
                <a:gd name="T56" fmla="*/ 786 w 2155"/>
                <a:gd name="T57" fmla="*/ 238 h 1079"/>
                <a:gd name="T58" fmla="*/ 920 w 2155"/>
                <a:gd name="T59" fmla="*/ 293 h 1079"/>
                <a:gd name="T60" fmla="*/ 1054 w 2155"/>
                <a:gd name="T61" fmla="*/ 237 h 1079"/>
                <a:gd name="T62" fmla="*/ 1109 w 2155"/>
                <a:gd name="T63" fmla="*/ 103 h 1079"/>
                <a:gd name="T64" fmla="*/ 1101 w 2155"/>
                <a:gd name="T65" fmla="*/ 51 h 1079"/>
                <a:gd name="T66" fmla="*/ 1081 w 2155"/>
                <a:gd name="T67" fmla="*/ 5 h 10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55" h="1079">
                  <a:moveTo>
                    <a:pt x="1858" y="0"/>
                  </a:moveTo>
                  <a:cubicBezTo>
                    <a:pt x="1861" y="380"/>
                    <a:pt x="1861" y="380"/>
                    <a:pt x="1861" y="380"/>
                  </a:cubicBezTo>
                  <a:cubicBezTo>
                    <a:pt x="1861" y="397"/>
                    <a:pt x="1861" y="397"/>
                    <a:pt x="1861" y="397"/>
                  </a:cubicBezTo>
                  <a:cubicBezTo>
                    <a:pt x="1861" y="416"/>
                    <a:pt x="1861" y="416"/>
                    <a:pt x="1861" y="416"/>
                  </a:cubicBezTo>
                  <a:cubicBezTo>
                    <a:pt x="1863" y="414"/>
                    <a:pt x="1865" y="411"/>
                    <a:pt x="1867" y="409"/>
                  </a:cubicBezTo>
                  <a:cubicBezTo>
                    <a:pt x="1868" y="407"/>
                    <a:pt x="1870" y="405"/>
                    <a:pt x="1872" y="403"/>
                  </a:cubicBezTo>
                  <a:cubicBezTo>
                    <a:pt x="1874" y="401"/>
                    <a:pt x="1877" y="399"/>
                    <a:pt x="1879" y="397"/>
                  </a:cubicBezTo>
                  <a:cubicBezTo>
                    <a:pt x="1881" y="395"/>
                    <a:pt x="1883" y="393"/>
                    <a:pt x="1885" y="391"/>
                  </a:cubicBezTo>
                  <a:cubicBezTo>
                    <a:pt x="1892" y="385"/>
                    <a:pt x="1900" y="380"/>
                    <a:pt x="1908" y="375"/>
                  </a:cubicBezTo>
                  <a:cubicBezTo>
                    <a:pt x="1916" y="371"/>
                    <a:pt x="1924" y="367"/>
                    <a:pt x="1933" y="364"/>
                  </a:cubicBezTo>
                  <a:cubicBezTo>
                    <a:pt x="1942" y="361"/>
                    <a:pt x="1951" y="358"/>
                    <a:pt x="1960" y="356"/>
                  </a:cubicBezTo>
                  <a:cubicBezTo>
                    <a:pt x="1969" y="355"/>
                    <a:pt x="1979" y="354"/>
                    <a:pt x="1989" y="354"/>
                  </a:cubicBezTo>
                  <a:cubicBezTo>
                    <a:pt x="2011" y="353"/>
                    <a:pt x="2033" y="358"/>
                    <a:pt x="2053" y="366"/>
                  </a:cubicBezTo>
                  <a:cubicBezTo>
                    <a:pt x="2073" y="374"/>
                    <a:pt x="2091" y="386"/>
                    <a:pt x="2106" y="401"/>
                  </a:cubicBezTo>
                  <a:cubicBezTo>
                    <a:pt x="2121" y="416"/>
                    <a:pt x="2133" y="434"/>
                    <a:pt x="2141" y="453"/>
                  </a:cubicBezTo>
                  <a:cubicBezTo>
                    <a:pt x="2150" y="473"/>
                    <a:pt x="2155" y="495"/>
                    <a:pt x="2155" y="517"/>
                  </a:cubicBezTo>
                  <a:cubicBezTo>
                    <a:pt x="2155" y="540"/>
                    <a:pt x="2150" y="562"/>
                    <a:pt x="2142" y="582"/>
                  </a:cubicBezTo>
                  <a:cubicBezTo>
                    <a:pt x="2134" y="601"/>
                    <a:pt x="2122" y="619"/>
                    <a:pt x="2107" y="634"/>
                  </a:cubicBezTo>
                  <a:cubicBezTo>
                    <a:pt x="2092" y="649"/>
                    <a:pt x="2075" y="661"/>
                    <a:pt x="2055" y="670"/>
                  </a:cubicBezTo>
                  <a:cubicBezTo>
                    <a:pt x="2035" y="678"/>
                    <a:pt x="2014" y="683"/>
                    <a:pt x="1991" y="683"/>
                  </a:cubicBezTo>
                  <a:cubicBezTo>
                    <a:pt x="1981" y="683"/>
                    <a:pt x="1971" y="683"/>
                    <a:pt x="1962" y="681"/>
                  </a:cubicBezTo>
                  <a:cubicBezTo>
                    <a:pt x="1953" y="679"/>
                    <a:pt x="1944" y="677"/>
                    <a:pt x="1935" y="674"/>
                  </a:cubicBezTo>
                  <a:cubicBezTo>
                    <a:pt x="1926" y="671"/>
                    <a:pt x="1918" y="667"/>
                    <a:pt x="1910" y="662"/>
                  </a:cubicBezTo>
                  <a:cubicBezTo>
                    <a:pt x="1902" y="658"/>
                    <a:pt x="1894" y="653"/>
                    <a:pt x="1887" y="647"/>
                  </a:cubicBezTo>
                  <a:cubicBezTo>
                    <a:pt x="1885" y="645"/>
                    <a:pt x="1882" y="643"/>
                    <a:pt x="1880" y="641"/>
                  </a:cubicBezTo>
                  <a:cubicBezTo>
                    <a:pt x="1878" y="639"/>
                    <a:pt x="1876" y="638"/>
                    <a:pt x="1874" y="635"/>
                  </a:cubicBezTo>
                  <a:cubicBezTo>
                    <a:pt x="1872" y="633"/>
                    <a:pt x="1870" y="631"/>
                    <a:pt x="1868" y="629"/>
                  </a:cubicBezTo>
                  <a:cubicBezTo>
                    <a:pt x="1866" y="627"/>
                    <a:pt x="1864" y="625"/>
                    <a:pt x="1862" y="623"/>
                  </a:cubicBezTo>
                  <a:cubicBezTo>
                    <a:pt x="1862" y="641"/>
                    <a:pt x="1862" y="641"/>
                    <a:pt x="1862" y="641"/>
                  </a:cubicBezTo>
                  <a:cubicBezTo>
                    <a:pt x="1862" y="658"/>
                    <a:pt x="1862" y="658"/>
                    <a:pt x="1862" y="658"/>
                  </a:cubicBezTo>
                  <a:cubicBezTo>
                    <a:pt x="1865" y="1079"/>
                    <a:pt x="1865" y="1079"/>
                    <a:pt x="1865" y="1079"/>
                  </a:cubicBezTo>
                  <a:cubicBezTo>
                    <a:pt x="1834" y="1075"/>
                    <a:pt x="1802" y="1067"/>
                    <a:pt x="1772" y="1056"/>
                  </a:cubicBezTo>
                  <a:cubicBezTo>
                    <a:pt x="1741" y="1045"/>
                    <a:pt x="1711" y="1031"/>
                    <a:pt x="1685" y="1012"/>
                  </a:cubicBezTo>
                  <a:cubicBezTo>
                    <a:pt x="1658" y="994"/>
                    <a:pt x="1635" y="971"/>
                    <a:pt x="1617" y="944"/>
                  </a:cubicBezTo>
                  <a:cubicBezTo>
                    <a:pt x="1599" y="916"/>
                    <a:pt x="1586" y="884"/>
                    <a:pt x="1580" y="847"/>
                  </a:cubicBezTo>
                  <a:cubicBezTo>
                    <a:pt x="1578" y="847"/>
                    <a:pt x="1572" y="849"/>
                    <a:pt x="1561" y="851"/>
                  </a:cubicBezTo>
                  <a:cubicBezTo>
                    <a:pt x="1550" y="853"/>
                    <a:pt x="1534" y="856"/>
                    <a:pt x="1515" y="858"/>
                  </a:cubicBezTo>
                  <a:cubicBezTo>
                    <a:pt x="1496" y="861"/>
                    <a:pt x="1473" y="864"/>
                    <a:pt x="1447" y="866"/>
                  </a:cubicBezTo>
                  <a:cubicBezTo>
                    <a:pt x="1421" y="868"/>
                    <a:pt x="1392" y="869"/>
                    <a:pt x="1362" y="869"/>
                  </a:cubicBezTo>
                  <a:cubicBezTo>
                    <a:pt x="1314" y="870"/>
                    <a:pt x="1262" y="867"/>
                    <a:pt x="1210" y="858"/>
                  </a:cubicBezTo>
                  <a:cubicBezTo>
                    <a:pt x="1158" y="850"/>
                    <a:pt x="1106" y="835"/>
                    <a:pt x="1058" y="813"/>
                  </a:cubicBezTo>
                  <a:cubicBezTo>
                    <a:pt x="1009" y="790"/>
                    <a:pt x="965" y="759"/>
                    <a:pt x="929" y="717"/>
                  </a:cubicBezTo>
                  <a:cubicBezTo>
                    <a:pt x="893" y="676"/>
                    <a:pt x="865" y="623"/>
                    <a:pt x="848" y="558"/>
                  </a:cubicBezTo>
                  <a:cubicBezTo>
                    <a:pt x="848" y="558"/>
                    <a:pt x="848" y="558"/>
                    <a:pt x="848" y="558"/>
                  </a:cubicBezTo>
                  <a:cubicBezTo>
                    <a:pt x="847" y="558"/>
                    <a:pt x="846" y="558"/>
                    <a:pt x="845" y="558"/>
                  </a:cubicBezTo>
                  <a:cubicBezTo>
                    <a:pt x="844" y="558"/>
                    <a:pt x="843" y="558"/>
                    <a:pt x="842" y="558"/>
                  </a:cubicBezTo>
                  <a:cubicBezTo>
                    <a:pt x="840" y="558"/>
                    <a:pt x="839" y="558"/>
                    <a:pt x="837" y="558"/>
                  </a:cubicBezTo>
                  <a:cubicBezTo>
                    <a:pt x="812" y="558"/>
                    <a:pt x="751" y="557"/>
                    <a:pt x="672" y="547"/>
                  </a:cubicBezTo>
                  <a:cubicBezTo>
                    <a:pt x="593" y="538"/>
                    <a:pt x="497" y="519"/>
                    <a:pt x="402" y="484"/>
                  </a:cubicBezTo>
                  <a:cubicBezTo>
                    <a:pt x="307" y="449"/>
                    <a:pt x="214" y="397"/>
                    <a:pt x="140" y="321"/>
                  </a:cubicBezTo>
                  <a:cubicBezTo>
                    <a:pt x="67" y="245"/>
                    <a:pt x="14" y="145"/>
                    <a:pt x="0" y="12"/>
                  </a:cubicBezTo>
                  <a:cubicBezTo>
                    <a:pt x="757" y="7"/>
                    <a:pt x="757" y="7"/>
                    <a:pt x="757" y="7"/>
                  </a:cubicBezTo>
                  <a:cubicBezTo>
                    <a:pt x="753" y="14"/>
                    <a:pt x="749" y="22"/>
                    <a:pt x="746" y="29"/>
                  </a:cubicBezTo>
                  <a:cubicBezTo>
                    <a:pt x="743" y="37"/>
                    <a:pt x="740" y="45"/>
                    <a:pt x="737" y="53"/>
                  </a:cubicBezTo>
                  <a:cubicBezTo>
                    <a:pt x="735" y="61"/>
                    <a:pt x="733" y="70"/>
                    <a:pt x="732" y="79"/>
                  </a:cubicBezTo>
                  <a:cubicBezTo>
                    <a:pt x="731" y="87"/>
                    <a:pt x="730" y="96"/>
                    <a:pt x="730" y="105"/>
                  </a:cubicBezTo>
                  <a:cubicBezTo>
                    <a:pt x="731" y="131"/>
                    <a:pt x="736" y="156"/>
                    <a:pt x="746" y="178"/>
                  </a:cubicBezTo>
                  <a:cubicBezTo>
                    <a:pt x="755" y="201"/>
                    <a:pt x="769" y="221"/>
                    <a:pt x="786" y="238"/>
                  </a:cubicBezTo>
                  <a:cubicBezTo>
                    <a:pt x="804" y="255"/>
                    <a:pt x="824" y="269"/>
                    <a:pt x="847" y="278"/>
                  </a:cubicBezTo>
                  <a:cubicBezTo>
                    <a:pt x="869" y="288"/>
                    <a:pt x="894" y="293"/>
                    <a:pt x="920" y="293"/>
                  </a:cubicBezTo>
                  <a:cubicBezTo>
                    <a:pt x="946" y="293"/>
                    <a:pt x="971" y="287"/>
                    <a:pt x="994" y="277"/>
                  </a:cubicBezTo>
                  <a:cubicBezTo>
                    <a:pt x="1016" y="268"/>
                    <a:pt x="1037" y="254"/>
                    <a:pt x="1054" y="237"/>
                  </a:cubicBezTo>
                  <a:cubicBezTo>
                    <a:pt x="1071" y="219"/>
                    <a:pt x="1085" y="199"/>
                    <a:pt x="1094" y="176"/>
                  </a:cubicBezTo>
                  <a:cubicBezTo>
                    <a:pt x="1104" y="154"/>
                    <a:pt x="1109" y="129"/>
                    <a:pt x="1109" y="103"/>
                  </a:cubicBezTo>
                  <a:cubicBezTo>
                    <a:pt x="1109" y="94"/>
                    <a:pt x="1108" y="85"/>
                    <a:pt x="1107" y="76"/>
                  </a:cubicBezTo>
                  <a:cubicBezTo>
                    <a:pt x="1105" y="68"/>
                    <a:pt x="1103" y="59"/>
                    <a:pt x="1101" y="51"/>
                  </a:cubicBezTo>
                  <a:cubicBezTo>
                    <a:pt x="1099" y="43"/>
                    <a:pt x="1096" y="35"/>
                    <a:pt x="1092" y="27"/>
                  </a:cubicBezTo>
                  <a:cubicBezTo>
                    <a:pt x="1089" y="20"/>
                    <a:pt x="1085" y="12"/>
                    <a:pt x="1081" y="5"/>
                  </a:cubicBezTo>
                  <a:lnTo>
                    <a:pt x="1858" y="0"/>
                  </a:lnTo>
                  <a:close/>
                </a:path>
              </a:pathLst>
            </a:custGeom>
            <a:solidFill>
              <a:srgbClr val="8FBE00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5" name="Freeform 53"/>
            <p:cNvSpPr>
              <a:spLocks/>
            </p:cNvSpPr>
            <p:nvPr/>
          </p:nvSpPr>
          <p:spPr bwMode="auto">
            <a:xfrm>
              <a:off x="9015310" y="3039293"/>
              <a:ext cx="2332118" cy="2765575"/>
            </a:xfrm>
            <a:custGeom>
              <a:avLst/>
              <a:gdLst>
                <a:gd name="T0" fmla="*/ 794 w 1568"/>
                <a:gd name="T1" fmla="*/ 12 h 1859"/>
                <a:gd name="T2" fmla="*/ 882 w 1568"/>
                <a:gd name="T3" fmla="*/ 99 h 1859"/>
                <a:gd name="T4" fmla="*/ 892 w 1568"/>
                <a:gd name="T5" fmla="*/ 199 h 1859"/>
                <a:gd name="T6" fmla="*/ 865 w 1568"/>
                <a:gd name="T7" fmla="*/ 261 h 1859"/>
                <a:gd name="T8" fmla="*/ 834 w 1568"/>
                <a:gd name="T9" fmla="*/ 293 h 1859"/>
                <a:gd name="T10" fmla="*/ 817 w 1568"/>
                <a:gd name="T11" fmla="*/ 305 h 1859"/>
                <a:gd name="T12" fmla="*/ 832 w 1568"/>
                <a:gd name="T13" fmla="*/ 310 h 1859"/>
                <a:gd name="T14" fmla="*/ 1519 w 1568"/>
                <a:gd name="T15" fmla="*/ 306 h 1859"/>
                <a:gd name="T16" fmla="*/ 1551 w 1568"/>
                <a:gd name="T17" fmla="*/ 633 h 1859"/>
                <a:gd name="T18" fmla="*/ 1280 w 1568"/>
                <a:gd name="T19" fmla="*/ 907 h 1859"/>
                <a:gd name="T20" fmla="*/ 1235 w 1568"/>
                <a:gd name="T21" fmla="*/ 1215 h 1859"/>
                <a:gd name="T22" fmla="*/ 675 w 1568"/>
                <a:gd name="T23" fmla="*/ 1503 h 1859"/>
                <a:gd name="T24" fmla="*/ 636 w 1568"/>
                <a:gd name="T25" fmla="*/ 1503 h 1859"/>
                <a:gd name="T26" fmla="*/ 594 w 1568"/>
                <a:gd name="T27" fmla="*/ 1501 h 1859"/>
                <a:gd name="T28" fmla="*/ 774 w 1568"/>
                <a:gd name="T29" fmla="*/ 1677 h 1859"/>
                <a:gd name="T30" fmla="*/ 960 w 1568"/>
                <a:gd name="T31" fmla="*/ 1858 h 1859"/>
                <a:gd name="T32" fmla="*/ 134 w 1568"/>
                <a:gd name="T33" fmla="*/ 1394 h 1859"/>
                <a:gd name="T34" fmla="*/ 101 w 1568"/>
                <a:gd name="T35" fmla="*/ 1398 h 1859"/>
                <a:gd name="T36" fmla="*/ 64 w 1568"/>
                <a:gd name="T37" fmla="*/ 1400 h 1859"/>
                <a:gd name="T38" fmla="*/ 36 w 1568"/>
                <a:gd name="T39" fmla="*/ 1400 h 1859"/>
                <a:gd name="T40" fmla="*/ 7 w 1568"/>
                <a:gd name="T41" fmla="*/ 1397 h 1859"/>
                <a:gd name="T42" fmla="*/ 27 w 1568"/>
                <a:gd name="T43" fmla="*/ 1005 h 1859"/>
                <a:gd name="T44" fmla="*/ 80 w 1568"/>
                <a:gd name="T45" fmla="*/ 1021 h 1859"/>
                <a:gd name="T46" fmla="*/ 182 w 1568"/>
                <a:gd name="T47" fmla="*/ 1007 h 1859"/>
                <a:gd name="T48" fmla="*/ 282 w 1568"/>
                <a:gd name="T49" fmla="*/ 906 h 1859"/>
                <a:gd name="T50" fmla="*/ 281 w 1568"/>
                <a:gd name="T51" fmla="*/ 759 h 1859"/>
                <a:gd name="T52" fmla="*/ 179 w 1568"/>
                <a:gd name="T53" fmla="*/ 659 h 1859"/>
                <a:gd name="T54" fmla="*/ 77 w 1568"/>
                <a:gd name="T55" fmla="*/ 646 h 1859"/>
                <a:gd name="T56" fmla="*/ 25 w 1568"/>
                <a:gd name="T57" fmla="*/ 663 h 1859"/>
                <a:gd name="T58" fmla="*/ 0 w 1568"/>
                <a:gd name="T59" fmla="*/ 315 h 1859"/>
                <a:gd name="T60" fmla="*/ 633 w 1568"/>
                <a:gd name="T61" fmla="*/ 311 h 1859"/>
                <a:gd name="T62" fmla="*/ 648 w 1568"/>
                <a:gd name="T63" fmla="*/ 306 h 1859"/>
                <a:gd name="T64" fmla="*/ 630 w 1568"/>
                <a:gd name="T65" fmla="*/ 294 h 1859"/>
                <a:gd name="T66" fmla="*/ 599 w 1568"/>
                <a:gd name="T67" fmla="*/ 262 h 1859"/>
                <a:gd name="T68" fmla="*/ 570 w 1568"/>
                <a:gd name="T69" fmla="*/ 201 h 1859"/>
                <a:gd name="T70" fmla="*/ 579 w 1568"/>
                <a:gd name="T71" fmla="*/ 101 h 1859"/>
                <a:gd name="T72" fmla="*/ 666 w 1568"/>
                <a:gd name="T73" fmla="*/ 13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68" h="1859">
                  <a:moveTo>
                    <a:pt x="730" y="0"/>
                  </a:moveTo>
                  <a:cubicBezTo>
                    <a:pt x="753" y="0"/>
                    <a:pt x="774" y="4"/>
                    <a:pt x="794" y="12"/>
                  </a:cubicBezTo>
                  <a:cubicBezTo>
                    <a:pt x="814" y="21"/>
                    <a:pt x="832" y="33"/>
                    <a:pt x="847" y="47"/>
                  </a:cubicBezTo>
                  <a:cubicBezTo>
                    <a:pt x="862" y="62"/>
                    <a:pt x="874" y="80"/>
                    <a:pt x="882" y="99"/>
                  </a:cubicBezTo>
                  <a:cubicBezTo>
                    <a:pt x="891" y="119"/>
                    <a:pt x="896" y="141"/>
                    <a:pt x="896" y="163"/>
                  </a:cubicBezTo>
                  <a:cubicBezTo>
                    <a:pt x="896" y="175"/>
                    <a:pt x="895" y="187"/>
                    <a:pt x="892" y="199"/>
                  </a:cubicBezTo>
                  <a:cubicBezTo>
                    <a:pt x="890" y="210"/>
                    <a:pt x="886" y="221"/>
                    <a:pt x="882" y="231"/>
                  </a:cubicBezTo>
                  <a:cubicBezTo>
                    <a:pt x="877" y="242"/>
                    <a:pt x="871" y="251"/>
                    <a:pt x="865" y="261"/>
                  </a:cubicBezTo>
                  <a:cubicBezTo>
                    <a:pt x="858" y="270"/>
                    <a:pt x="851" y="278"/>
                    <a:pt x="842" y="286"/>
                  </a:cubicBezTo>
                  <a:cubicBezTo>
                    <a:pt x="840" y="288"/>
                    <a:pt x="837" y="290"/>
                    <a:pt x="834" y="293"/>
                  </a:cubicBezTo>
                  <a:cubicBezTo>
                    <a:pt x="831" y="295"/>
                    <a:pt x="829" y="297"/>
                    <a:pt x="826" y="299"/>
                  </a:cubicBezTo>
                  <a:cubicBezTo>
                    <a:pt x="823" y="301"/>
                    <a:pt x="820" y="303"/>
                    <a:pt x="817" y="305"/>
                  </a:cubicBezTo>
                  <a:cubicBezTo>
                    <a:pt x="814" y="307"/>
                    <a:pt x="810" y="309"/>
                    <a:pt x="807" y="310"/>
                  </a:cubicBezTo>
                  <a:cubicBezTo>
                    <a:pt x="832" y="310"/>
                    <a:pt x="832" y="310"/>
                    <a:pt x="832" y="310"/>
                  </a:cubicBezTo>
                  <a:cubicBezTo>
                    <a:pt x="852" y="310"/>
                    <a:pt x="852" y="310"/>
                    <a:pt x="852" y="310"/>
                  </a:cubicBezTo>
                  <a:cubicBezTo>
                    <a:pt x="1519" y="306"/>
                    <a:pt x="1519" y="306"/>
                    <a:pt x="1519" y="306"/>
                  </a:cubicBezTo>
                  <a:cubicBezTo>
                    <a:pt x="1540" y="355"/>
                    <a:pt x="1555" y="409"/>
                    <a:pt x="1562" y="464"/>
                  </a:cubicBezTo>
                  <a:cubicBezTo>
                    <a:pt x="1568" y="520"/>
                    <a:pt x="1566" y="577"/>
                    <a:pt x="1551" y="633"/>
                  </a:cubicBezTo>
                  <a:cubicBezTo>
                    <a:pt x="1536" y="688"/>
                    <a:pt x="1508" y="741"/>
                    <a:pt x="1464" y="788"/>
                  </a:cubicBezTo>
                  <a:cubicBezTo>
                    <a:pt x="1420" y="835"/>
                    <a:pt x="1360" y="876"/>
                    <a:pt x="1280" y="907"/>
                  </a:cubicBezTo>
                  <a:cubicBezTo>
                    <a:pt x="1281" y="915"/>
                    <a:pt x="1287" y="955"/>
                    <a:pt x="1283" y="1012"/>
                  </a:cubicBezTo>
                  <a:cubicBezTo>
                    <a:pt x="1280" y="1069"/>
                    <a:pt x="1269" y="1142"/>
                    <a:pt x="1235" y="1215"/>
                  </a:cubicBezTo>
                  <a:cubicBezTo>
                    <a:pt x="1202" y="1287"/>
                    <a:pt x="1148" y="1359"/>
                    <a:pt x="1059" y="1413"/>
                  </a:cubicBezTo>
                  <a:cubicBezTo>
                    <a:pt x="970" y="1466"/>
                    <a:pt x="846" y="1502"/>
                    <a:pt x="675" y="1503"/>
                  </a:cubicBezTo>
                  <a:cubicBezTo>
                    <a:pt x="669" y="1503"/>
                    <a:pt x="662" y="1503"/>
                    <a:pt x="656" y="1503"/>
                  </a:cubicBezTo>
                  <a:cubicBezTo>
                    <a:pt x="649" y="1503"/>
                    <a:pt x="642" y="1503"/>
                    <a:pt x="636" y="1503"/>
                  </a:cubicBezTo>
                  <a:cubicBezTo>
                    <a:pt x="629" y="1503"/>
                    <a:pt x="622" y="1502"/>
                    <a:pt x="615" y="1502"/>
                  </a:cubicBezTo>
                  <a:cubicBezTo>
                    <a:pt x="608" y="1502"/>
                    <a:pt x="601" y="1501"/>
                    <a:pt x="594" y="1501"/>
                  </a:cubicBezTo>
                  <a:cubicBezTo>
                    <a:pt x="596" y="1504"/>
                    <a:pt x="619" y="1526"/>
                    <a:pt x="652" y="1559"/>
                  </a:cubicBezTo>
                  <a:cubicBezTo>
                    <a:pt x="686" y="1592"/>
                    <a:pt x="729" y="1634"/>
                    <a:pt x="774" y="1677"/>
                  </a:cubicBezTo>
                  <a:cubicBezTo>
                    <a:pt x="818" y="1720"/>
                    <a:pt x="862" y="1763"/>
                    <a:pt x="897" y="1797"/>
                  </a:cubicBezTo>
                  <a:cubicBezTo>
                    <a:pt x="931" y="1830"/>
                    <a:pt x="956" y="1854"/>
                    <a:pt x="960" y="1858"/>
                  </a:cubicBezTo>
                  <a:cubicBezTo>
                    <a:pt x="781" y="1859"/>
                    <a:pt x="781" y="1859"/>
                    <a:pt x="781" y="1859"/>
                  </a:cubicBezTo>
                  <a:cubicBezTo>
                    <a:pt x="134" y="1394"/>
                    <a:pt x="134" y="1394"/>
                    <a:pt x="134" y="1394"/>
                  </a:cubicBezTo>
                  <a:cubicBezTo>
                    <a:pt x="129" y="1395"/>
                    <a:pt x="124" y="1396"/>
                    <a:pt x="118" y="1397"/>
                  </a:cubicBezTo>
                  <a:cubicBezTo>
                    <a:pt x="113" y="1397"/>
                    <a:pt x="107" y="1398"/>
                    <a:pt x="101" y="1398"/>
                  </a:cubicBezTo>
                  <a:cubicBezTo>
                    <a:pt x="96" y="1399"/>
                    <a:pt x="89" y="1399"/>
                    <a:pt x="83" y="1400"/>
                  </a:cubicBezTo>
                  <a:cubicBezTo>
                    <a:pt x="77" y="1400"/>
                    <a:pt x="70" y="1400"/>
                    <a:pt x="64" y="1400"/>
                  </a:cubicBezTo>
                  <a:cubicBezTo>
                    <a:pt x="59" y="1400"/>
                    <a:pt x="55" y="1400"/>
                    <a:pt x="50" y="1400"/>
                  </a:cubicBezTo>
                  <a:cubicBezTo>
                    <a:pt x="45" y="1400"/>
                    <a:pt x="41" y="1400"/>
                    <a:pt x="36" y="1400"/>
                  </a:cubicBezTo>
                  <a:cubicBezTo>
                    <a:pt x="31" y="1399"/>
                    <a:pt x="26" y="1399"/>
                    <a:pt x="21" y="1399"/>
                  </a:cubicBezTo>
                  <a:cubicBezTo>
                    <a:pt x="16" y="1398"/>
                    <a:pt x="12" y="1398"/>
                    <a:pt x="7" y="1397"/>
                  </a:cubicBezTo>
                  <a:cubicBezTo>
                    <a:pt x="4" y="992"/>
                    <a:pt x="4" y="992"/>
                    <a:pt x="4" y="992"/>
                  </a:cubicBezTo>
                  <a:cubicBezTo>
                    <a:pt x="11" y="997"/>
                    <a:pt x="19" y="1001"/>
                    <a:pt x="27" y="1005"/>
                  </a:cubicBezTo>
                  <a:cubicBezTo>
                    <a:pt x="36" y="1009"/>
                    <a:pt x="44" y="1012"/>
                    <a:pt x="53" y="1015"/>
                  </a:cubicBezTo>
                  <a:cubicBezTo>
                    <a:pt x="62" y="1018"/>
                    <a:pt x="71" y="1020"/>
                    <a:pt x="80" y="1021"/>
                  </a:cubicBezTo>
                  <a:cubicBezTo>
                    <a:pt x="89" y="1022"/>
                    <a:pt x="98" y="1023"/>
                    <a:pt x="108" y="1023"/>
                  </a:cubicBezTo>
                  <a:cubicBezTo>
                    <a:pt x="134" y="1023"/>
                    <a:pt x="159" y="1017"/>
                    <a:pt x="182" y="1007"/>
                  </a:cubicBezTo>
                  <a:cubicBezTo>
                    <a:pt x="204" y="998"/>
                    <a:pt x="224" y="984"/>
                    <a:pt x="241" y="966"/>
                  </a:cubicBezTo>
                  <a:cubicBezTo>
                    <a:pt x="258" y="949"/>
                    <a:pt x="272" y="929"/>
                    <a:pt x="282" y="906"/>
                  </a:cubicBezTo>
                  <a:cubicBezTo>
                    <a:pt x="291" y="883"/>
                    <a:pt x="296" y="858"/>
                    <a:pt x="296" y="832"/>
                  </a:cubicBezTo>
                  <a:cubicBezTo>
                    <a:pt x="296" y="806"/>
                    <a:pt x="290" y="781"/>
                    <a:pt x="281" y="759"/>
                  </a:cubicBezTo>
                  <a:cubicBezTo>
                    <a:pt x="271" y="736"/>
                    <a:pt x="257" y="716"/>
                    <a:pt x="240" y="699"/>
                  </a:cubicBezTo>
                  <a:cubicBezTo>
                    <a:pt x="222" y="682"/>
                    <a:pt x="202" y="668"/>
                    <a:pt x="179" y="659"/>
                  </a:cubicBezTo>
                  <a:cubicBezTo>
                    <a:pt x="157" y="649"/>
                    <a:pt x="132" y="644"/>
                    <a:pt x="106" y="644"/>
                  </a:cubicBezTo>
                  <a:cubicBezTo>
                    <a:pt x="96" y="644"/>
                    <a:pt x="87" y="645"/>
                    <a:pt x="77" y="646"/>
                  </a:cubicBezTo>
                  <a:cubicBezTo>
                    <a:pt x="68" y="648"/>
                    <a:pt x="59" y="650"/>
                    <a:pt x="51" y="653"/>
                  </a:cubicBezTo>
                  <a:cubicBezTo>
                    <a:pt x="42" y="655"/>
                    <a:pt x="33" y="659"/>
                    <a:pt x="25" y="663"/>
                  </a:cubicBezTo>
                  <a:cubicBezTo>
                    <a:pt x="17" y="667"/>
                    <a:pt x="9" y="671"/>
                    <a:pt x="2" y="676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613" y="312"/>
                    <a:pt x="613" y="312"/>
                    <a:pt x="613" y="312"/>
                  </a:cubicBezTo>
                  <a:cubicBezTo>
                    <a:pt x="633" y="311"/>
                    <a:pt x="633" y="311"/>
                    <a:pt x="633" y="311"/>
                  </a:cubicBezTo>
                  <a:cubicBezTo>
                    <a:pt x="657" y="311"/>
                    <a:pt x="657" y="311"/>
                    <a:pt x="657" y="311"/>
                  </a:cubicBezTo>
                  <a:cubicBezTo>
                    <a:pt x="654" y="310"/>
                    <a:pt x="651" y="308"/>
                    <a:pt x="648" y="306"/>
                  </a:cubicBezTo>
                  <a:cubicBezTo>
                    <a:pt x="644" y="304"/>
                    <a:pt x="641" y="302"/>
                    <a:pt x="639" y="300"/>
                  </a:cubicBezTo>
                  <a:cubicBezTo>
                    <a:pt x="636" y="298"/>
                    <a:pt x="633" y="296"/>
                    <a:pt x="630" y="294"/>
                  </a:cubicBezTo>
                  <a:cubicBezTo>
                    <a:pt x="627" y="292"/>
                    <a:pt x="624" y="289"/>
                    <a:pt x="622" y="287"/>
                  </a:cubicBezTo>
                  <a:cubicBezTo>
                    <a:pt x="613" y="280"/>
                    <a:pt x="606" y="271"/>
                    <a:pt x="599" y="262"/>
                  </a:cubicBezTo>
                  <a:cubicBezTo>
                    <a:pt x="592" y="253"/>
                    <a:pt x="586" y="243"/>
                    <a:pt x="582" y="233"/>
                  </a:cubicBezTo>
                  <a:cubicBezTo>
                    <a:pt x="577" y="223"/>
                    <a:pt x="573" y="212"/>
                    <a:pt x="570" y="201"/>
                  </a:cubicBezTo>
                  <a:cubicBezTo>
                    <a:pt x="568" y="189"/>
                    <a:pt x="566" y="177"/>
                    <a:pt x="566" y="165"/>
                  </a:cubicBezTo>
                  <a:cubicBezTo>
                    <a:pt x="566" y="143"/>
                    <a:pt x="571" y="121"/>
                    <a:pt x="579" y="101"/>
                  </a:cubicBezTo>
                  <a:cubicBezTo>
                    <a:pt x="587" y="82"/>
                    <a:pt x="599" y="64"/>
                    <a:pt x="614" y="49"/>
                  </a:cubicBezTo>
                  <a:cubicBezTo>
                    <a:pt x="629" y="34"/>
                    <a:pt x="646" y="22"/>
                    <a:pt x="666" y="13"/>
                  </a:cubicBezTo>
                  <a:cubicBezTo>
                    <a:pt x="686" y="5"/>
                    <a:pt x="707" y="0"/>
                    <a:pt x="730" y="0"/>
                  </a:cubicBezTo>
                  <a:close/>
                </a:path>
              </a:pathLst>
            </a:custGeom>
            <a:solidFill>
              <a:schemeClr val="accent6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15624959" y="7903385"/>
            <a:ext cx="1537922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03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4845461" y="5013429"/>
            <a:ext cx="1355179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01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19691651" y="7668135"/>
            <a:ext cx="153151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04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18775086" y="4713941"/>
            <a:ext cx="154754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FF6FE7-BBF7-414E-A584-FA4DF2981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CF29D5D-42FA-42BA-9EEB-7375AD15AC17}"/>
              </a:ext>
            </a:extLst>
          </p:cNvPr>
          <p:cNvSpPr/>
          <p:nvPr/>
        </p:nvSpPr>
        <p:spPr>
          <a:xfrm>
            <a:off x="2755622" y="343839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2BE7640-AE29-4A1D-95F4-F32607F8D52C}"/>
              </a:ext>
            </a:extLst>
          </p:cNvPr>
          <p:cNvSpPr/>
          <p:nvPr/>
        </p:nvSpPr>
        <p:spPr>
          <a:xfrm>
            <a:off x="2755622" y="572956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EAA8FF8-C1C2-4D6D-81A9-5E4D22A57E82}"/>
              </a:ext>
            </a:extLst>
          </p:cNvPr>
          <p:cNvSpPr/>
          <p:nvPr/>
        </p:nvSpPr>
        <p:spPr>
          <a:xfrm>
            <a:off x="2755622" y="802850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0802FA1-4C69-4887-B76D-07B70A370064}"/>
              </a:ext>
            </a:extLst>
          </p:cNvPr>
          <p:cNvSpPr/>
          <p:nvPr/>
        </p:nvSpPr>
        <p:spPr>
          <a:xfrm>
            <a:off x="2755622" y="1042966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F28B7C5-D7F0-4D59-9B4A-D81EBB052718}"/>
              </a:ext>
            </a:extLst>
          </p:cNvPr>
          <p:cNvGrpSpPr/>
          <p:nvPr/>
        </p:nvGrpSpPr>
        <p:grpSpPr>
          <a:xfrm>
            <a:off x="8677370" y="3466965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68" name="Freeform 5">
              <a:extLst>
                <a:ext uri="{FF2B5EF4-FFF2-40B4-BE49-F238E27FC236}">
                  <a16:creationId xmlns:a16="http://schemas.microsoft.com/office/drawing/2014/main" id="{A7662176-FECD-4DC1-AC02-85307A4021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974C5C6D-AA5E-4017-9C68-C98942970F32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0" name="Freeform 104">
            <a:extLst>
              <a:ext uri="{FF2B5EF4-FFF2-40B4-BE49-F238E27FC236}">
                <a16:creationId xmlns:a16="http://schemas.microsoft.com/office/drawing/2014/main" id="{83EE887A-BE21-4775-B5BA-D702C2CBD124}"/>
              </a:ext>
            </a:extLst>
          </p:cNvPr>
          <p:cNvSpPr>
            <a:spLocks noEditPoints="1"/>
          </p:cNvSpPr>
          <p:nvPr/>
        </p:nvSpPr>
        <p:spPr bwMode="auto">
          <a:xfrm>
            <a:off x="9060416" y="10444556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2" name="Freeform 20">
            <a:extLst>
              <a:ext uri="{FF2B5EF4-FFF2-40B4-BE49-F238E27FC236}">
                <a16:creationId xmlns:a16="http://schemas.microsoft.com/office/drawing/2014/main" id="{49941871-3191-485D-A4F6-FD87DCBA1905}"/>
              </a:ext>
            </a:extLst>
          </p:cNvPr>
          <p:cNvSpPr>
            <a:spLocks noEditPoints="1"/>
          </p:cNvSpPr>
          <p:nvPr/>
        </p:nvSpPr>
        <p:spPr bwMode="auto">
          <a:xfrm>
            <a:off x="8746525" y="5875219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3" name="Freeform 69">
            <a:extLst>
              <a:ext uri="{FF2B5EF4-FFF2-40B4-BE49-F238E27FC236}">
                <a16:creationId xmlns:a16="http://schemas.microsoft.com/office/drawing/2014/main" id="{17F8D7E9-1D5A-498E-8C7A-582AE8687969}"/>
              </a:ext>
            </a:extLst>
          </p:cNvPr>
          <p:cNvSpPr>
            <a:spLocks noEditPoints="1"/>
          </p:cNvSpPr>
          <p:nvPr/>
        </p:nvSpPr>
        <p:spPr bwMode="auto">
          <a:xfrm>
            <a:off x="8866703" y="822409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8FBE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38620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8388684" y="3749706"/>
            <a:ext cx="7449504" cy="7855904"/>
            <a:chOff x="4194342" y="1856373"/>
            <a:chExt cx="3724752" cy="3927952"/>
          </a:xfrm>
        </p:grpSpPr>
        <p:sp>
          <p:nvSpPr>
            <p:cNvPr id="56" name="Freeform 5"/>
            <p:cNvSpPr>
              <a:spLocks/>
            </p:cNvSpPr>
            <p:nvPr/>
          </p:nvSpPr>
          <p:spPr bwMode="auto">
            <a:xfrm>
              <a:off x="6643069" y="3455278"/>
              <a:ext cx="6888" cy="6888"/>
            </a:xfrm>
            <a:custGeom>
              <a:avLst/>
              <a:gdLst>
                <a:gd name="T0" fmla="*/ 5 w 5"/>
                <a:gd name="T1" fmla="*/ 0 h 5"/>
                <a:gd name="T2" fmla="*/ 3 w 5"/>
                <a:gd name="T3" fmla="*/ 2 h 5"/>
                <a:gd name="T4" fmla="*/ 1 w 5"/>
                <a:gd name="T5" fmla="*/ 4 h 5"/>
                <a:gd name="T6" fmla="*/ 0 w 5"/>
                <a:gd name="T7" fmla="*/ 5 h 5"/>
                <a:gd name="T8" fmla="*/ 0 w 5"/>
                <a:gd name="T9" fmla="*/ 5 h 5"/>
                <a:gd name="T10" fmla="*/ 0 w 5"/>
                <a:gd name="T11" fmla="*/ 5 h 5"/>
                <a:gd name="T12" fmla="*/ 0 w 5"/>
                <a:gd name="T13" fmla="*/ 5 h 5"/>
                <a:gd name="T14" fmla="*/ 0 w 5"/>
                <a:gd name="T15" fmla="*/ 5 h 5"/>
                <a:gd name="T16" fmla="*/ 0 w 5"/>
                <a:gd name="T17" fmla="*/ 5 h 5"/>
                <a:gd name="T18" fmla="*/ 0 w 5"/>
                <a:gd name="T19" fmla="*/ 5 h 5"/>
                <a:gd name="T20" fmla="*/ 1 w 5"/>
                <a:gd name="T21" fmla="*/ 4 h 5"/>
                <a:gd name="T22" fmla="*/ 3 w 5"/>
                <a:gd name="T23" fmla="*/ 2 h 5"/>
                <a:gd name="T24" fmla="*/ 5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2" y="3"/>
                    <a:pt x="2" y="3"/>
                    <a:pt x="1" y="4"/>
                  </a:cubicBezTo>
                  <a:cubicBezTo>
                    <a:pt x="1" y="4"/>
                    <a:pt x="1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2" y="3"/>
                    <a:pt x="2" y="3"/>
                    <a:pt x="3" y="2"/>
                  </a:cubicBezTo>
                  <a:cubicBezTo>
                    <a:pt x="3" y="2"/>
                    <a:pt x="4" y="1"/>
                    <a:pt x="5" y="0"/>
                  </a:cubicBezTo>
                  <a:close/>
                </a:path>
              </a:pathLst>
            </a:custGeom>
            <a:solidFill>
              <a:srgbClr val="4EB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7" name="Freeform 6"/>
            <p:cNvSpPr>
              <a:spLocks/>
            </p:cNvSpPr>
            <p:nvPr/>
          </p:nvSpPr>
          <p:spPr bwMode="auto">
            <a:xfrm>
              <a:off x="6032610" y="1856373"/>
              <a:ext cx="54244" cy="945395"/>
            </a:xfrm>
            <a:custGeom>
              <a:avLst/>
              <a:gdLst>
                <a:gd name="T0" fmla="*/ 0 w 63"/>
                <a:gd name="T1" fmla="*/ 0 h 1098"/>
                <a:gd name="T2" fmla="*/ 0 w 63"/>
                <a:gd name="T3" fmla="*/ 401 h 1098"/>
                <a:gd name="T4" fmla="*/ 63 w 63"/>
                <a:gd name="T5" fmla="*/ 1098 h 1098"/>
                <a:gd name="T6" fmla="*/ 63 w 63"/>
                <a:gd name="T7" fmla="*/ 824 h 1098"/>
                <a:gd name="T8" fmla="*/ 0 w 63"/>
                <a:gd name="T9" fmla="*/ 0 h 1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098">
                  <a:moveTo>
                    <a:pt x="0" y="0"/>
                  </a:moveTo>
                  <a:lnTo>
                    <a:pt x="0" y="401"/>
                  </a:lnTo>
                  <a:lnTo>
                    <a:pt x="63" y="1098"/>
                  </a:lnTo>
                  <a:lnTo>
                    <a:pt x="63" y="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8" name="Freeform 7"/>
            <p:cNvSpPr>
              <a:spLocks/>
            </p:cNvSpPr>
            <p:nvPr/>
          </p:nvSpPr>
          <p:spPr bwMode="auto">
            <a:xfrm>
              <a:off x="5639126" y="2168061"/>
              <a:ext cx="447728" cy="848100"/>
            </a:xfrm>
            <a:custGeom>
              <a:avLst/>
              <a:gdLst>
                <a:gd name="T0" fmla="*/ 247 w 304"/>
                <a:gd name="T1" fmla="*/ 13 h 578"/>
                <a:gd name="T2" fmla="*/ 203 w 304"/>
                <a:gd name="T3" fmla="*/ 2 h 578"/>
                <a:gd name="T4" fmla="*/ 158 w 304"/>
                <a:gd name="T5" fmla="*/ 2 h 578"/>
                <a:gd name="T6" fmla="*/ 136 w 304"/>
                <a:gd name="T7" fmla="*/ 6 h 578"/>
                <a:gd name="T8" fmla="*/ 130 w 304"/>
                <a:gd name="T9" fmla="*/ 7 h 578"/>
                <a:gd name="T10" fmla="*/ 110 w 304"/>
                <a:gd name="T11" fmla="*/ 14 h 578"/>
                <a:gd name="T12" fmla="*/ 91 w 304"/>
                <a:gd name="T13" fmla="*/ 24 h 578"/>
                <a:gd name="T14" fmla="*/ 86 w 304"/>
                <a:gd name="T15" fmla="*/ 27 h 578"/>
                <a:gd name="T16" fmla="*/ 69 w 304"/>
                <a:gd name="T17" fmla="*/ 39 h 578"/>
                <a:gd name="T18" fmla="*/ 53 w 304"/>
                <a:gd name="T19" fmla="*/ 53 h 578"/>
                <a:gd name="T20" fmla="*/ 53 w 304"/>
                <a:gd name="T21" fmla="*/ 53 h 578"/>
                <a:gd name="T22" fmla="*/ 36 w 304"/>
                <a:gd name="T23" fmla="*/ 73 h 578"/>
                <a:gd name="T24" fmla="*/ 25 w 304"/>
                <a:gd name="T25" fmla="*/ 89 h 578"/>
                <a:gd name="T26" fmla="*/ 22 w 304"/>
                <a:gd name="T27" fmla="*/ 94 h 578"/>
                <a:gd name="T28" fmla="*/ 17 w 304"/>
                <a:gd name="T29" fmla="*/ 103 h 578"/>
                <a:gd name="T30" fmla="*/ 15 w 304"/>
                <a:gd name="T31" fmla="*/ 109 h 578"/>
                <a:gd name="T32" fmla="*/ 14 w 304"/>
                <a:gd name="T33" fmla="*/ 111 h 578"/>
                <a:gd name="T34" fmla="*/ 9 w 304"/>
                <a:gd name="T35" fmla="*/ 125 h 578"/>
                <a:gd name="T36" fmla="*/ 5 w 304"/>
                <a:gd name="T37" fmla="*/ 139 h 578"/>
                <a:gd name="T38" fmla="*/ 4 w 304"/>
                <a:gd name="T39" fmla="*/ 143 h 578"/>
                <a:gd name="T40" fmla="*/ 2 w 304"/>
                <a:gd name="T41" fmla="*/ 152 h 578"/>
                <a:gd name="T42" fmla="*/ 1 w 304"/>
                <a:gd name="T43" fmla="*/ 160 h 578"/>
                <a:gd name="T44" fmla="*/ 1 w 304"/>
                <a:gd name="T45" fmla="*/ 166 h 578"/>
                <a:gd name="T46" fmla="*/ 1 w 304"/>
                <a:gd name="T47" fmla="*/ 174 h 578"/>
                <a:gd name="T48" fmla="*/ 0 w 304"/>
                <a:gd name="T49" fmla="*/ 177 h 578"/>
                <a:gd name="T50" fmla="*/ 1 w 304"/>
                <a:gd name="T51" fmla="*/ 184 h 578"/>
                <a:gd name="T52" fmla="*/ 1 w 304"/>
                <a:gd name="T53" fmla="*/ 192 h 578"/>
                <a:gd name="T54" fmla="*/ 1 w 304"/>
                <a:gd name="T55" fmla="*/ 194 h 578"/>
                <a:gd name="T56" fmla="*/ 2 w 304"/>
                <a:gd name="T57" fmla="*/ 203 h 578"/>
                <a:gd name="T58" fmla="*/ 3 w 304"/>
                <a:gd name="T59" fmla="*/ 207 h 578"/>
                <a:gd name="T60" fmla="*/ 4 w 304"/>
                <a:gd name="T61" fmla="*/ 212 h 578"/>
                <a:gd name="T62" fmla="*/ 6 w 304"/>
                <a:gd name="T63" fmla="*/ 221 h 578"/>
                <a:gd name="T64" fmla="*/ 6 w 304"/>
                <a:gd name="T65" fmla="*/ 223 h 578"/>
                <a:gd name="T66" fmla="*/ 10 w 304"/>
                <a:gd name="T67" fmla="*/ 236 h 578"/>
                <a:gd name="T68" fmla="*/ 125 w 304"/>
                <a:gd name="T69" fmla="*/ 569 h 578"/>
                <a:gd name="T70" fmla="*/ 123 w 304"/>
                <a:gd name="T71" fmla="*/ 560 h 578"/>
                <a:gd name="T72" fmla="*/ 122 w 304"/>
                <a:gd name="T73" fmla="*/ 549 h 578"/>
                <a:gd name="T74" fmla="*/ 121 w 304"/>
                <a:gd name="T75" fmla="*/ 538 h 578"/>
                <a:gd name="T76" fmla="*/ 122 w 304"/>
                <a:gd name="T77" fmla="*/ 526 h 578"/>
                <a:gd name="T78" fmla="*/ 124 w 304"/>
                <a:gd name="T79" fmla="*/ 513 h 578"/>
                <a:gd name="T80" fmla="*/ 131 w 304"/>
                <a:gd name="T81" fmla="*/ 490 h 578"/>
                <a:gd name="T82" fmla="*/ 137 w 304"/>
                <a:gd name="T83" fmla="*/ 480 h 578"/>
                <a:gd name="T84" fmla="*/ 146 w 304"/>
                <a:gd name="T85" fmla="*/ 466 h 578"/>
                <a:gd name="T86" fmla="*/ 157 w 304"/>
                <a:gd name="T87" fmla="*/ 453 h 578"/>
                <a:gd name="T88" fmla="*/ 168 w 304"/>
                <a:gd name="T89" fmla="*/ 443 h 578"/>
                <a:gd name="T90" fmla="*/ 180 w 304"/>
                <a:gd name="T91" fmla="*/ 435 h 578"/>
                <a:gd name="T92" fmla="*/ 196 w 304"/>
                <a:gd name="T93" fmla="*/ 426 h 578"/>
                <a:gd name="T94" fmla="*/ 210 w 304"/>
                <a:gd name="T95" fmla="*/ 421 h 578"/>
                <a:gd name="T96" fmla="*/ 225 w 304"/>
                <a:gd name="T97" fmla="*/ 418 h 578"/>
                <a:gd name="T98" fmla="*/ 244 w 304"/>
                <a:gd name="T99" fmla="*/ 416 h 578"/>
                <a:gd name="T100" fmla="*/ 275 w 304"/>
                <a:gd name="T101" fmla="*/ 420 h 578"/>
                <a:gd name="T102" fmla="*/ 304 w 304"/>
                <a:gd name="T103" fmla="*/ 432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4" h="578">
                  <a:moveTo>
                    <a:pt x="267" y="23"/>
                  </a:moveTo>
                  <a:cubicBezTo>
                    <a:pt x="260" y="19"/>
                    <a:pt x="254" y="16"/>
                    <a:pt x="247" y="13"/>
                  </a:cubicBezTo>
                  <a:cubicBezTo>
                    <a:pt x="240" y="10"/>
                    <a:pt x="233" y="8"/>
                    <a:pt x="225" y="6"/>
                  </a:cubicBezTo>
                  <a:cubicBezTo>
                    <a:pt x="218" y="4"/>
                    <a:pt x="210" y="2"/>
                    <a:pt x="203" y="2"/>
                  </a:cubicBezTo>
                  <a:cubicBezTo>
                    <a:pt x="195" y="1"/>
                    <a:pt x="187" y="0"/>
                    <a:pt x="179" y="0"/>
                  </a:cubicBezTo>
                  <a:cubicBezTo>
                    <a:pt x="172" y="0"/>
                    <a:pt x="165" y="1"/>
                    <a:pt x="158" y="2"/>
                  </a:cubicBezTo>
                  <a:cubicBezTo>
                    <a:pt x="155" y="2"/>
                    <a:pt x="153" y="2"/>
                    <a:pt x="151" y="3"/>
                  </a:cubicBezTo>
                  <a:cubicBezTo>
                    <a:pt x="146" y="3"/>
                    <a:pt x="141" y="5"/>
                    <a:pt x="136" y="6"/>
                  </a:cubicBezTo>
                  <a:cubicBezTo>
                    <a:pt x="134" y="6"/>
                    <a:pt x="133" y="6"/>
                    <a:pt x="132" y="7"/>
                  </a:cubicBezTo>
                  <a:cubicBezTo>
                    <a:pt x="131" y="7"/>
                    <a:pt x="130" y="7"/>
                    <a:pt x="130" y="7"/>
                  </a:cubicBezTo>
                  <a:cubicBezTo>
                    <a:pt x="123" y="9"/>
                    <a:pt x="116" y="12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03" y="17"/>
                    <a:pt x="97" y="20"/>
                    <a:pt x="91" y="24"/>
                  </a:cubicBezTo>
                  <a:cubicBezTo>
                    <a:pt x="91" y="24"/>
                    <a:pt x="90" y="24"/>
                    <a:pt x="89" y="25"/>
                  </a:cubicBezTo>
                  <a:cubicBezTo>
                    <a:pt x="88" y="25"/>
                    <a:pt x="87" y="26"/>
                    <a:pt x="86" y="27"/>
                  </a:cubicBezTo>
                  <a:cubicBezTo>
                    <a:pt x="82" y="30"/>
                    <a:pt x="77" y="32"/>
                    <a:pt x="73" y="35"/>
                  </a:cubicBezTo>
                  <a:cubicBezTo>
                    <a:pt x="72" y="37"/>
                    <a:pt x="70" y="38"/>
                    <a:pt x="69" y="39"/>
                  </a:cubicBezTo>
                  <a:cubicBezTo>
                    <a:pt x="63" y="43"/>
                    <a:pt x="58" y="48"/>
                    <a:pt x="53" y="52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48" y="58"/>
                    <a:pt x="44" y="63"/>
                    <a:pt x="39" y="68"/>
                  </a:cubicBezTo>
                  <a:cubicBezTo>
                    <a:pt x="38" y="70"/>
                    <a:pt x="37" y="71"/>
                    <a:pt x="36" y="73"/>
                  </a:cubicBezTo>
                  <a:cubicBezTo>
                    <a:pt x="33" y="77"/>
                    <a:pt x="30" y="81"/>
                    <a:pt x="27" y="85"/>
                  </a:cubicBezTo>
                  <a:cubicBezTo>
                    <a:pt x="26" y="87"/>
                    <a:pt x="26" y="88"/>
                    <a:pt x="25" y="89"/>
                  </a:cubicBezTo>
                  <a:cubicBezTo>
                    <a:pt x="24" y="90"/>
                    <a:pt x="24" y="91"/>
                    <a:pt x="23" y="93"/>
                  </a:cubicBezTo>
                  <a:cubicBezTo>
                    <a:pt x="23" y="93"/>
                    <a:pt x="22" y="94"/>
                    <a:pt x="22" y="94"/>
                  </a:cubicBezTo>
                  <a:cubicBezTo>
                    <a:pt x="22" y="95"/>
                    <a:pt x="21" y="95"/>
                    <a:pt x="21" y="96"/>
                  </a:cubicBezTo>
                  <a:cubicBezTo>
                    <a:pt x="20" y="98"/>
                    <a:pt x="18" y="101"/>
                    <a:pt x="17" y="103"/>
                  </a:cubicBezTo>
                  <a:cubicBezTo>
                    <a:pt x="17" y="105"/>
                    <a:pt x="16" y="106"/>
                    <a:pt x="15" y="108"/>
                  </a:cubicBezTo>
                  <a:cubicBezTo>
                    <a:pt x="15" y="108"/>
                    <a:pt x="15" y="109"/>
                    <a:pt x="15" y="109"/>
                  </a:cubicBezTo>
                  <a:cubicBezTo>
                    <a:pt x="15" y="109"/>
                    <a:pt x="15" y="109"/>
                    <a:pt x="15" y="109"/>
                  </a:cubicBezTo>
                  <a:cubicBezTo>
                    <a:pt x="14" y="110"/>
                    <a:pt x="14" y="110"/>
                    <a:pt x="14" y="111"/>
                  </a:cubicBezTo>
                  <a:cubicBezTo>
                    <a:pt x="13" y="113"/>
                    <a:pt x="12" y="116"/>
                    <a:pt x="11" y="118"/>
                  </a:cubicBezTo>
                  <a:cubicBezTo>
                    <a:pt x="10" y="121"/>
                    <a:pt x="9" y="123"/>
                    <a:pt x="9" y="125"/>
                  </a:cubicBezTo>
                  <a:cubicBezTo>
                    <a:pt x="8" y="127"/>
                    <a:pt x="7" y="130"/>
                    <a:pt x="7" y="132"/>
                  </a:cubicBezTo>
                  <a:cubicBezTo>
                    <a:pt x="6" y="134"/>
                    <a:pt x="5" y="136"/>
                    <a:pt x="5" y="139"/>
                  </a:cubicBezTo>
                  <a:cubicBezTo>
                    <a:pt x="5" y="140"/>
                    <a:pt x="5" y="141"/>
                    <a:pt x="4" y="141"/>
                  </a:cubicBezTo>
                  <a:cubicBezTo>
                    <a:pt x="4" y="142"/>
                    <a:pt x="4" y="142"/>
                    <a:pt x="4" y="143"/>
                  </a:cubicBezTo>
                  <a:cubicBezTo>
                    <a:pt x="4" y="144"/>
                    <a:pt x="4" y="145"/>
                    <a:pt x="4" y="146"/>
                  </a:cubicBezTo>
                  <a:cubicBezTo>
                    <a:pt x="3" y="148"/>
                    <a:pt x="3" y="150"/>
                    <a:pt x="2" y="152"/>
                  </a:cubicBezTo>
                  <a:cubicBezTo>
                    <a:pt x="2" y="155"/>
                    <a:pt x="2" y="157"/>
                    <a:pt x="1" y="159"/>
                  </a:cubicBezTo>
                  <a:cubicBezTo>
                    <a:pt x="1" y="159"/>
                    <a:pt x="1" y="159"/>
                    <a:pt x="1" y="160"/>
                  </a:cubicBezTo>
                  <a:cubicBezTo>
                    <a:pt x="1" y="160"/>
                    <a:pt x="1" y="160"/>
                    <a:pt x="1" y="160"/>
                  </a:cubicBezTo>
                  <a:cubicBezTo>
                    <a:pt x="1" y="162"/>
                    <a:pt x="1" y="164"/>
                    <a:pt x="1" y="166"/>
                  </a:cubicBezTo>
                  <a:cubicBezTo>
                    <a:pt x="1" y="168"/>
                    <a:pt x="1" y="171"/>
                    <a:pt x="1" y="173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1" y="175"/>
                    <a:pt x="1" y="175"/>
                    <a:pt x="0" y="175"/>
                  </a:cubicBezTo>
                  <a:cubicBezTo>
                    <a:pt x="0" y="176"/>
                    <a:pt x="0" y="176"/>
                    <a:pt x="0" y="177"/>
                  </a:cubicBezTo>
                  <a:cubicBezTo>
                    <a:pt x="0" y="177"/>
                    <a:pt x="0" y="177"/>
                    <a:pt x="0" y="178"/>
                  </a:cubicBezTo>
                  <a:cubicBezTo>
                    <a:pt x="0" y="180"/>
                    <a:pt x="1" y="182"/>
                    <a:pt x="1" y="184"/>
                  </a:cubicBezTo>
                  <a:cubicBezTo>
                    <a:pt x="1" y="186"/>
                    <a:pt x="1" y="189"/>
                    <a:pt x="1" y="191"/>
                  </a:cubicBezTo>
                  <a:cubicBezTo>
                    <a:pt x="1" y="191"/>
                    <a:pt x="1" y="192"/>
                    <a:pt x="1" y="192"/>
                  </a:cubicBezTo>
                  <a:cubicBezTo>
                    <a:pt x="1" y="192"/>
                    <a:pt x="1" y="193"/>
                    <a:pt x="1" y="193"/>
                  </a:cubicBezTo>
                  <a:cubicBezTo>
                    <a:pt x="1" y="193"/>
                    <a:pt x="1" y="193"/>
                    <a:pt x="1" y="194"/>
                  </a:cubicBezTo>
                  <a:cubicBezTo>
                    <a:pt x="1" y="195"/>
                    <a:pt x="1" y="196"/>
                    <a:pt x="1" y="197"/>
                  </a:cubicBezTo>
                  <a:cubicBezTo>
                    <a:pt x="2" y="199"/>
                    <a:pt x="2" y="201"/>
                    <a:pt x="2" y="203"/>
                  </a:cubicBezTo>
                  <a:cubicBezTo>
                    <a:pt x="2" y="204"/>
                    <a:pt x="3" y="205"/>
                    <a:pt x="3" y="206"/>
                  </a:cubicBezTo>
                  <a:cubicBezTo>
                    <a:pt x="3" y="207"/>
                    <a:pt x="3" y="207"/>
                    <a:pt x="3" y="207"/>
                  </a:cubicBezTo>
                  <a:cubicBezTo>
                    <a:pt x="3" y="208"/>
                    <a:pt x="3" y="208"/>
                    <a:pt x="3" y="209"/>
                  </a:cubicBezTo>
                  <a:cubicBezTo>
                    <a:pt x="3" y="210"/>
                    <a:pt x="3" y="211"/>
                    <a:pt x="4" y="212"/>
                  </a:cubicBezTo>
                  <a:cubicBezTo>
                    <a:pt x="4" y="214"/>
                    <a:pt x="5" y="217"/>
                    <a:pt x="5" y="220"/>
                  </a:cubicBezTo>
                  <a:cubicBezTo>
                    <a:pt x="5" y="220"/>
                    <a:pt x="6" y="221"/>
                    <a:pt x="6" y="221"/>
                  </a:cubicBezTo>
                  <a:cubicBezTo>
                    <a:pt x="6" y="221"/>
                    <a:pt x="6" y="222"/>
                    <a:pt x="6" y="222"/>
                  </a:cubicBezTo>
                  <a:cubicBezTo>
                    <a:pt x="6" y="222"/>
                    <a:pt x="6" y="223"/>
                    <a:pt x="6" y="223"/>
                  </a:cubicBezTo>
                  <a:cubicBezTo>
                    <a:pt x="7" y="225"/>
                    <a:pt x="7" y="226"/>
                    <a:pt x="8" y="228"/>
                  </a:cubicBezTo>
                  <a:cubicBezTo>
                    <a:pt x="8" y="230"/>
                    <a:pt x="9" y="233"/>
                    <a:pt x="10" y="236"/>
                  </a:cubicBezTo>
                  <a:cubicBezTo>
                    <a:pt x="128" y="578"/>
                    <a:pt x="128" y="578"/>
                    <a:pt x="128" y="578"/>
                  </a:cubicBezTo>
                  <a:cubicBezTo>
                    <a:pt x="127" y="575"/>
                    <a:pt x="126" y="572"/>
                    <a:pt x="125" y="569"/>
                  </a:cubicBezTo>
                  <a:cubicBezTo>
                    <a:pt x="125" y="569"/>
                    <a:pt x="125" y="568"/>
                    <a:pt x="125" y="568"/>
                  </a:cubicBezTo>
                  <a:cubicBezTo>
                    <a:pt x="124" y="565"/>
                    <a:pt x="124" y="563"/>
                    <a:pt x="123" y="560"/>
                  </a:cubicBezTo>
                  <a:cubicBezTo>
                    <a:pt x="123" y="559"/>
                    <a:pt x="123" y="558"/>
                    <a:pt x="123" y="558"/>
                  </a:cubicBezTo>
                  <a:cubicBezTo>
                    <a:pt x="123" y="555"/>
                    <a:pt x="122" y="552"/>
                    <a:pt x="122" y="549"/>
                  </a:cubicBezTo>
                  <a:cubicBezTo>
                    <a:pt x="122" y="549"/>
                    <a:pt x="122" y="549"/>
                    <a:pt x="122" y="548"/>
                  </a:cubicBezTo>
                  <a:cubicBezTo>
                    <a:pt x="122" y="545"/>
                    <a:pt x="121" y="542"/>
                    <a:pt x="121" y="538"/>
                  </a:cubicBezTo>
                  <a:cubicBezTo>
                    <a:pt x="121" y="534"/>
                    <a:pt x="122" y="530"/>
                    <a:pt x="122" y="526"/>
                  </a:cubicBezTo>
                  <a:cubicBezTo>
                    <a:pt x="122" y="526"/>
                    <a:pt x="122" y="526"/>
                    <a:pt x="122" y="526"/>
                  </a:cubicBezTo>
                  <a:cubicBezTo>
                    <a:pt x="123" y="522"/>
                    <a:pt x="123" y="518"/>
                    <a:pt x="124" y="514"/>
                  </a:cubicBezTo>
                  <a:cubicBezTo>
                    <a:pt x="124" y="514"/>
                    <a:pt x="124" y="514"/>
                    <a:pt x="124" y="513"/>
                  </a:cubicBezTo>
                  <a:cubicBezTo>
                    <a:pt x="126" y="506"/>
                    <a:pt x="128" y="498"/>
                    <a:pt x="131" y="491"/>
                  </a:cubicBezTo>
                  <a:cubicBezTo>
                    <a:pt x="131" y="491"/>
                    <a:pt x="131" y="491"/>
                    <a:pt x="131" y="490"/>
                  </a:cubicBezTo>
                  <a:cubicBezTo>
                    <a:pt x="133" y="487"/>
                    <a:pt x="134" y="484"/>
                    <a:pt x="136" y="481"/>
                  </a:cubicBezTo>
                  <a:cubicBezTo>
                    <a:pt x="136" y="481"/>
                    <a:pt x="137" y="480"/>
                    <a:pt x="137" y="480"/>
                  </a:cubicBezTo>
                  <a:cubicBezTo>
                    <a:pt x="138" y="478"/>
                    <a:pt x="139" y="477"/>
                    <a:pt x="140" y="475"/>
                  </a:cubicBezTo>
                  <a:cubicBezTo>
                    <a:pt x="142" y="472"/>
                    <a:pt x="143" y="469"/>
                    <a:pt x="146" y="466"/>
                  </a:cubicBezTo>
                  <a:cubicBezTo>
                    <a:pt x="146" y="465"/>
                    <a:pt x="147" y="464"/>
                    <a:pt x="148" y="463"/>
                  </a:cubicBezTo>
                  <a:cubicBezTo>
                    <a:pt x="151" y="459"/>
                    <a:pt x="154" y="456"/>
                    <a:pt x="157" y="453"/>
                  </a:cubicBezTo>
                  <a:cubicBezTo>
                    <a:pt x="157" y="453"/>
                    <a:pt x="157" y="452"/>
                    <a:pt x="157" y="452"/>
                  </a:cubicBezTo>
                  <a:cubicBezTo>
                    <a:pt x="161" y="449"/>
                    <a:pt x="164" y="446"/>
                    <a:pt x="168" y="443"/>
                  </a:cubicBezTo>
                  <a:cubicBezTo>
                    <a:pt x="169" y="442"/>
                    <a:pt x="170" y="441"/>
                    <a:pt x="171" y="441"/>
                  </a:cubicBezTo>
                  <a:cubicBezTo>
                    <a:pt x="174" y="439"/>
                    <a:pt x="177" y="437"/>
                    <a:pt x="180" y="435"/>
                  </a:cubicBezTo>
                  <a:cubicBezTo>
                    <a:pt x="181" y="434"/>
                    <a:pt x="182" y="433"/>
                    <a:pt x="184" y="433"/>
                  </a:cubicBezTo>
                  <a:cubicBezTo>
                    <a:pt x="188" y="430"/>
                    <a:pt x="192" y="428"/>
                    <a:pt x="196" y="426"/>
                  </a:cubicBezTo>
                  <a:cubicBezTo>
                    <a:pt x="196" y="426"/>
                    <a:pt x="196" y="426"/>
                    <a:pt x="196" y="426"/>
                  </a:cubicBezTo>
                  <a:cubicBezTo>
                    <a:pt x="201" y="424"/>
                    <a:pt x="205" y="423"/>
                    <a:pt x="210" y="421"/>
                  </a:cubicBezTo>
                  <a:cubicBezTo>
                    <a:pt x="211" y="421"/>
                    <a:pt x="213" y="421"/>
                    <a:pt x="214" y="420"/>
                  </a:cubicBezTo>
                  <a:cubicBezTo>
                    <a:pt x="218" y="419"/>
                    <a:pt x="221" y="419"/>
                    <a:pt x="225" y="418"/>
                  </a:cubicBezTo>
                  <a:cubicBezTo>
                    <a:pt x="226" y="418"/>
                    <a:pt x="228" y="418"/>
                    <a:pt x="229" y="417"/>
                  </a:cubicBezTo>
                  <a:cubicBezTo>
                    <a:pt x="234" y="417"/>
                    <a:pt x="239" y="416"/>
                    <a:pt x="244" y="416"/>
                  </a:cubicBezTo>
                  <a:cubicBezTo>
                    <a:pt x="249" y="416"/>
                    <a:pt x="255" y="417"/>
                    <a:pt x="260" y="417"/>
                  </a:cubicBezTo>
                  <a:cubicBezTo>
                    <a:pt x="265" y="418"/>
                    <a:pt x="270" y="419"/>
                    <a:pt x="275" y="420"/>
                  </a:cubicBezTo>
                  <a:cubicBezTo>
                    <a:pt x="280" y="422"/>
                    <a:pt x="285" y="423"/>
                    <a:pt x="290" y="425"/>
                  </a:cubicBezTo>
                  <a:cubicBezTo>
                    <a:pt x="295" y="427"/>
                    <a:pt x="299" y="430"/>
                    <a:pt x="304" y="432"/>
                  </a:cubicBezTo>
                  <a:lnTo>
                    <a:pt x="267" y="23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9" name="Freeform 8"/>
            <p:cNvSpPr>
              <a:spLocks/>
            </p:cNvSpPr>
            <p:nvPr/>
          </p:nvSpPr>
          <p:spPr bwMode="auto">
            <a:xfrm>
              <a:off x="5687342" y="2496968"/>
              <a:ext cx="424481" cy="614765"/>
            </a:xfrm>
            <a:custGeom>
              <a:avLst/>
              <a:gdLst>
                <a:gd name="T0" fmla="*/ 259 w 288"/>
                <a:gd name="T1" fmla="*/ 57 h 419"/>
                <a:gd name="T2" fmla="*/ 253 w 288"/>
                <a:gd name="T3" fmla="*/ 63 h 419"/>
                <a:gd name="T4" fmla="*/ 247 w 288"/>
                <a:gd name="T5" fmla="*/ 68 h 419"/>
                <a:gd name="T6" fmla="*/ 240 w 288"/>
                <a:gd name="T7" fmla="*/ 73 h 419"/>
                <a:gd name="T8" fmla="*/ 234 w 288"/>
                <a:gd name="T9" fmla="*/ 78 h 419"/>
                <a:gd name="T10" fmla="*/ 214 w 288"/>
                <a:gd name="T11" fmla="*/ 90 h 419"/>
                <a:gd name="T12" fmla="*/ 193 w 288"/>
                <a:gd name="T13" fmla="*/ 99 h 419"/>
                <a:gd name="T14" fmla="*/ 170 w 288"/>
                <a:gd name="T15" fmla="*/ 104 h 419"/>
                <a:gd name="T16" fmla="*/ 146 w 288"/>
                <a:gd name="T17" fmla="*/ 106 h 419"/>
                <a:gd name="T18" fmla="*/ 97 w 288"/>
                <a:gd name="T19" fmla="*/ 98 h 419"/>
                <a:gd name="T20" fmla="*/ 54 w 288"/>
                <a:gd name="T21" fmla="*/ 76 h 419"/>
                <a:gd name="T22" fmla="*/ 21 w 288"/>
                <a:gd name="T23" fmla="*/ 43 h 419"/>
                <a:gd name="T24" fmla="*/ 0 w 288"/>
                <a:gd name="T25" fmla="*/ 0 h 419"/>
                <a:gd name="T26" fmla="*/ 60 w 288"/>
                <a:gd name="T27" fmla="*/ 190 h 419"/>
                <a:gd name="T28" fmla="*/ 65 w 288"/>
                <a:gd name="T29" fmla="*/ 206 h 419"/>
                <a:gd name="T30" fmla="*/ 111 w 288"/>
                <a:gd name="T31" fmla="*/ 346 h 419"/>
                <a:gd name="T32" fmla="*/ 125 w 288"/>
                <a:gd name="T33" fmla="*/ 375 h 419"/>
                <a:gd name="T34" fmla="*/ 148 w 288"/>
                <a:gd name="T35" fmla="*/ 399 h 419"/>
                <a:gd name="T36" fmla="*/ 177 w 288"/>
                <a:gd name="T37" fmla="*/ 414 h 419"/>
                <a:gd name="T38" fmla="*/ 211 w 288"/>
                <a:gd name="T39" fmla="*/ 419 h 419"/>
                <a:gd name="T40" fmla="*/ 227 w 288"/>
                <a:gd name="T41" fmla="*/ 418 h 419"/>
                <a:gd name="T42" fmla="*/ 243 w 288"/>
                <a:gd name="T43" fmla="*/ 414 h 419"/>
                <a:gd name="T44" fmla="*/ 257 w 288"/>
                <a:gd name="T45" fmla="*/ 408 h 419"/>
                <a:gd name="T46" fmla="*/ 271 w 288"/>
                <a:gd name="T47" fmla="*/ 400 h 419"/>
                <a:gd name="T48" fmla="*/ 275 w 288"/>
                <a:gd name="T49" fmla="*/ 397 h 419"/>
                <a:gd name="T50" fmla="*/ 280 w 288"/>
                <a:gd name="T51" fmla="*/ 393 h 419"/>
                <a:gd name="T52" fmla="*/ 284 w 288"/>
                <a:gd name="T53" fmla="*/ 389 h 419"/>
                <a:gd name="T54" fmla="*/ 288 w 288"/>
                <a:gd name="T55" fmla="*/ 385 h 419"/>
                <a:gd name="T56" fmla="*/ 259 w 288"/>
                <a:gd name="T57" fmla="*/ 57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8" h="419">
                  <a:moveTo>
                    <a:pt x="259" y="57"/>
                  </a:moveTo>
                  <a:cubicBezTo>
                    <a:pt x="257" y="59"/>
                    <a:pt x="255" y="61"/>
                    <a:pt x="253" y="63"/>
                  </a:cubicBezTo>
                  <a:cubicBezTo>
                    <a:pt x="251" y="65"/>
                    <a:pt x="249" y="66"/>
                    <a:pt x="247" y="68"/>
                  </a:cubicBezTo>
                  <a:cubicBezTo>
                    <a:pt x="245" y="70"/>
                    <a:pt x="242" y="72"/>
                    <a:pt x="240" y="73"/>
                  </a:cubicBezTo>
                  <a:cubicBezTo>
                    <a:pt x="238" y="75"/>
                    <a:pt x="236" y="77"/>
                    <a:pt x="234" y="78"/>
                  </a:cubicBezTo>
                  <a:cubicBezTo>
                    <a:pt x="227" y="83"/>
                    <a:pt x="221" y="87"/>
                    <a:pt x="214" y="90"/>
                  </a:cubicBezTo>
                  <a:cubicBezTo>
                    <a:pt x="207" y="93"/>
                    <a:pt x="200" y="96"/>
                    <a:pt x="193" y="99"/>
                  </a:cubicBezTo>
                  <a:cubicBezTo>
                    <a:pt x="185" y="101"/>
                    <a:pt x="178" y="103"/>
                    <a:pt x="170" y="104"/>
                  </a:cubicBezTo>
                  <a:cubicBezTo>
                    <a:pt x="162" y="105"/>
                    <a:pt x="154" y="106"/>
                    <a:pt x="146" y="106"/>
                  </a:cubicBezTo>
                  <a:cubicBezTo>
                    <a:pt x="129" y="106"/>
                    <a:pt x="112" y="103"/>
                    <a:pt x="97" y="98"/>
                  </a:cubicBezTo>
                  <a:cubicBezTo>
                    <a:pt x="82" y="93"/>
                    <a:pt x="67" y="86"/>
                    <a:pt x="54" y="76"/>
                  </a:cubicBezTo>
                  <a:cubicBezTo>
                    <a:pt x="42" y="67"/>
                    <a:pt x="30" y="56"/>
                    <a:pt x="21" y="43"/>
                  </a:cubicBezTo>
                  <a:cubicBezTo>
                    <a:pt x="12" y="30"/>
                    <a:pt x="5" y="16"/>
                    <a:pt x="0" y="0"/>
                  </a:cubicBezTo>
                  <a:cubicBezTo>
                    <a:pt x="60" y="190"/>
                    <a:pt x="60" y="190"/>
                    <a:pt x="60" y="190"/>
                  </a:cubicBezTo>
                  <a:cubicBezTo>
                    <a:pt x="62" y="195"/>
                    <a:pt x="64" y="201"/>
                    <a:pt x="65" y="206"/>
                  </a:cubicBezTo>
                  <a:cubicBezTo>
                    <a:pt x="80" y="253"/>
                    <a:pt x="95" y="299"/>
                    <a:pt x="111" y="346"/>
                  </a:cubicBezTo>
                  <a:cubicBezTo>
                    <a:pt x="114" y="357"/>
                    <a:pt x="119" y="367"/>
                    <a:pt x="125" y="375"/>
                  </a:cubicBezTo>
                  <a:cubicBezTo>
                    <a:pt x="132" y="384"/>
                    <a:pt x="139" y="392"/>
                    <a:pt x="148" y="399"/>
                  </a:cubicBezTo>
                  <a:cubicBezTo>
                    <a:pt x="157" y="405"/>
                    <a:pt x="167" y="410"/>
                    <a:pt x="177" y="414"/>
                  </a:cubicBezTo>
                  <a:cubicBezTo>
                    <a:pt x="188" y="417"/>
                    <a:pt x="199" y="419"/>
                    <a:pt x="211" y="419"/>
                  </a:cubicBezTo>
                  <a:cubicBezTo>
                    <a:pt x="216" y="419"/>
                    <a:pt x="222" y="419"/>
                    <a:pt x="227" y="418"/>
                  </a:cubicBezTo>
                  <a:cubicBezTo>
                    <a:pt x="232" y="417"/>
                    <a:pt x="238" y="416"/>
                    <a:pt x="243" y="414"/>
                  </a:cubicBezTo>
                  <a:cubicBezTo>
                    <a:pt x="248" y="412"/>
                    <a:pt x="253" y="410"/>
                    <a:pt x="257" y="408"/>
                  </a:cubicBezTo>
                  <a:cubicBezTo>
                    <a:pt x="262" y="406"/>
                    <a:pt x="266" y="403"/>
                    <a:pt x="271" y="400"/>
                  </a:cubicBezTo>
                  <a:cubicBezTo>
                    <a:pt x="272" y="399"/>
                    <a:pt x="274" y="398"/>
                    <a:pt x="275" y="397"/>
                  </a:cubicBezTo>
                  <a:cubicBezTo>
                    <a:pt x="277" y="396"/>
                    <a:pt x="278" y="394"/>
                    <a:pt x="280" y="393"/>
                  </a:cubicBezTo>
                  <a:cubicBezTo>
                    <a:pt x="281" y="392"/>
                    <a:pt x="283" y="391"/>
                    <a:pt x="284" y="389"/>
                  </a:cubicBezTo>
                  <a:cubicBezTo>
                    <a:pt x="285" y="388"/>
                    <a:pt x="287" y="387"/>
                    <a:pt x="288" y="385"/>
                  </a:cubicBezTo>
                  <a:lnTo>
                    <a:pt x="259" y="57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0" name="Freeform 9"/>
            <p:cNvSpPr>
              <a:spLocks/>
            </p:cNvSpPr>
            <p:nvPr/>
          </p:nvSpPr>
          <p:spPr bwMode="auto">
            <a:xfrm>
              <a:off x="5167289" y="3532770"/>
              <a:ext cx="389179" cy="195450"/>
            </a:xfrm>
            <a:custGeom>
              <a:avLst/>
              <a:gdLst>
                <a:gd name="T0" fmla="*/ 61 w 264"/>
                <a:gd name="T1" fmla="*/ 0 h 133"/>
                <a:gd name="T2" fmla="*/ 57 w 264"/>
                <a:gd name="T3" fmla="*/ 2 h 133"/>
                <a:gd name="T4" fmla="*/ 47 w 264"/>
                <a:gd name="T5" fmla="*/ 7 h 133"/>
                <a:gd name="T6" fmla="*/ 34 w 264"/>
                <a:gd name="T7" fmla="*/ 11 h 133"/>
                <a:gd name="T8" fmla="*/ 18 w 264"/>
                <a:gd name="T9" fmla="*/ 13 h 133"/>
                <a:gd name="T10" fmla="*/ 14 w 264"/>
                <a:gd name="T11" fmla="*/ 13 h 133"/>
                <a:gd name="T12" fmla="*/ 9 w 264"/>
                <a:gd name="T13" fmla="*/ 12 h 133"/>
                <a:gd name="T14" fmla="*/ 5 w 264"/>
                <a:gd name="T15" fmla="*/ 11 h 133"/>
                <a:gd name="T16" fmla="*/ 0 w 264"/>
                <a:gd name="T17" fmla="*/ 9 h 133"/>
                <a:gd name="T18" fmla="*/ 223 w 264"/>
                <a:gd name="T19" fmla="*/ 130 h 133"/>
                <a:gd name="T20" fmla="*/ 226 w 264"/>
                <a:gd name="T21" fmla="*/ 131 h 133"/>
                <a:gd name="T22" fmla="*/ 229 w 264"/>
                <a:gd name="T23" fmla="*/ 132 h 133"/>
                <a:gd name="T24" fmla="*/ 232 w 264"/>
                <a:gd name="T25" fmla="*/ 133 h 133"/>
                <a:gd name="T26" fmla="*/ 235 w 264"/>
                <a:gd name="T27" fmla="*/ 133 h 133"/>
                <a:gd name="T28" fmla="*/ 246 w 264"/>
                <a:gd name="T29" fmla="*/ 131 h 133"/>
                <a:gd name="T30" fmla="*/ 255 w 264"/>
                <a:gd name="T31" fmla="*/ 128 h 133"/>
                <a:gd name="T32" fmla="*/ 261 w 264"/>
                <a:gd name="T33" fmla="*/ 125 h 133"/>
                <a:gd name="T34" fmla="*/ 264 w 264"/>
                <a:gd name="T35" fmla="*/ 124 h 133"/>
                <a:gd name="T36" fmla="*/ 61 w 264"/>
                <a:gd name="T3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" h="133">
                  <a:moveTo>
                    <a:pt x="61" y="0"/>
                  </a:moveTo>
                  <a:cubicBezTo>
                    <a:pt x="61" y="0"/>
                    <a:pt x="59" y="1"/>
                    <a:pt x="57" y="2"/>
                  </a:cubicBezTo>
                  <a:cubicBezTo>
                    <a:pt x="54" y="4"/>
                    <a:pt x="51" y="5"/>
                    <a:pt x="47" y="7"/>
                  </a:cubicBezTo>
                  <a:cubicBezTo>
                    <a:pt x="43" y="8"/>
                    <a:pt x="39" y="10"/>
                    <a:pt x="34" y="11"/>
                  </a:cubicBezTo>
                  <a:cubicBezTo>
                    <a:pt x="29" y="12"/>
                    <a:pt x="24" y="13"/>
                    <a:pt x="18" y="13"/>
                  </a:cubicBezTo>
                  <a:cubicBezTo>
                    <a:pt x="17" y="13"/>
                    <a:pt x="15" y="13"/>
                    <a:pt x="14" y="13"/>
                  </a:cubicBezTo>
                  <a:cubicBezTo>
                    <a:pt x="12" y="13"/>
                    <a:pt x="11" y="13"/>
                    <a:pt x="9" y="12"/>
                  </a:cubicBezTo>
                  <a:cubicBezTo>
                    <a:pt x="8" y="12"/>
                    <a:pt x="6" y="11"/>
                    <a:pt x="5" y="11"/>
                  </a:cubicBezTo>
                  <a:cubicBezTo>
                    <a:pt x="3" y="10"/>
                    <a:pt x="2" y="10"/>
                    <a:pt x="0" y="9"/>
                  </a:cubicBezTo>
                  <a:cubicBezTo>
                    <a:pt x="75" y="49"/>
                    <a:pt x="149" y="90"/>
                    <a:pt x="223" y="130"/>
                  </a:cubicBezTo>
                  <a:cubicBezTo>
                    <a:pt x="224" y="130"/>
                    <a:pt x="225" y="131"/>
                    <a:pt x="226" y="131"/>
                  </a:cubicBezTo>
                  <a:cubicBezTo>
                    <a:pt x="227" y="132"/>
                    <a:pt x="228" y="132"/>
                    <a:pt x="229" y="132"/>
                  </a:cubicBezTo>
                  <a:cubicBezTo>
                    <a:pt x="230" y="132"/>
                    <a:pt x="231" y="133"/>
                    <a:pt x="232" y="133"/>
                  </a:cubicBezTo>
                  <a:cubicBezTo>
                    <a:pt x="233" y="133"/>
                    <a:pt x="234" y="133"/>
                    <a:pt x="235" y="133"/>
                  </a:cubicBezTo>
                  <a:cubicBezTo>
                    <a:pt x="239" y="133"/>
                    <a:pt x="242" y="132"/>
                    <a:pt x="246" y="131"/>
                  </a:cubicBezTo>
                  <a:cubicBezTo>
                    <a:pt x="249" y="131"/>
                    <a:pt x="252" y="130"/>
                    <a:pt x="255" y="128"/>
                  </a:cubicBezTo>
                  <a:cubicBezTo>
                    <a:pt x="258" y="127"/>
                    <a:pt x="260" y="126"/>
                    <a:pt x="261" y="125"/>
                  </a:cubicBezTo>
                  <a:cubicBezTo>
                    <a:pt x="263" y="125"/>
                    <a:pt x="264" y="124"/>
                    <a:pt x="264" y="124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1" name="Freeform 10"/>
            <p:cNvSpPr>
              <a:spLocks/>
            </p:cNvSpPr>
            <p:nvPr/>
          </p:nvSpPr>
          <p:spPr bwMode="auto">
            <a:xfrm>
              <a:off x="6030888" y="2655395"/>
              <a:ext cx="55966" cy="1056466"/>
            </a:xfrm>
            <a:custGeom>
              <a:avLst/>
              <a:gdLst>
                <a:gd name="T0" fmla="*/ 2 w 65"/>
                <a:gd name="T1" fmla="*/ 0 h 1227"/>
                <a:gd name="T2" fmla="*/ 0 w 65"/>
                <a:gd name="T3" fmla="*/ 954 h 1227"/>
                <a:gd name="T4" fmla="*/ 0 w 65"/>
                <a:gd name="T5" fmla="*/ 983 h 1227"/>
                <a:gd name="T6" fmla="*/ 0 w 65"/>
                <a:gd name="T7" fmla="*/ 1016 h 1227"/>
                <a:gd name="T8" fmla="*/ 63 w 65"/>
                <a:gd name="T9" fmla="*/ 1227 h 1227"/>
                <a:gd name="T10" fmla="*/ 65 w 65"/>
                <a:gd name="T11" fmla="*/ 1207 h 1227"/>
                <a:gd name="T12" fmla="*/ 65 w 65"/>
                <a:gd name="T13" fmla="*/ 1186 h 1227"/>
                <a:gd name="T14" fmla="*/ 65 w 65"/>
                <a:gd name="T15" fmla="*/ 532 h 1227"/>
                <a:gd name="T16" fmla="*/ 2 w 65"/>
                <a:gd name="T17" fmla="*/ 0 h 1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227">
                  <a:moveTo>
                    <a:pt x="2" y="0"/>
                  </a:moveTo>
                  <a:lnTo>
                    <a:pt x="0" y="954"/>
                  </a:lnTo>
                  <a:lnTo>
                    <a:pt x="0" y="983"/>
                  </a:lnTo>
                  <a:lnTo>
                    <a:pt x="0" y="1016"/>
                  </a:lnTo>
                  <a:lnTo>
                    <a:pt x="63" y="1227"/>
                  </a:lnTo>
                  <a:lnTo>
                    <a:pt x="65" y="1207"/>
                  </a:lnTo>
                  <a:lnTo>
                    <a:pt x="65" y="1186"/>
                  </a:lnTo>
                  <a:lnTo>
                    <a:pt x="65" y="53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2" name="Freeform 11"/>
            <p:cNvSpPr>
              <a:spLocks/>
            </p:cNvSpPr>
            <p:nvPr/>
          </p:nvSpPr>
          <p:spPr bwMode="auto">
            <a:xfrm>
              <a:off x="6643069" y="3134981"/>
              <a:ext cx="229891" cy="327186"/>
            </a:xfrm>
            <a:custGeom>
              <a:avLst/>
              <a:gdLst>
                <a:gd name="T0" fmla="*/ 156 w 156"/>
                <a:gd name="T1" fmla="*/ 0 h 223"/>
                <a:gd name="T2" fmla="*/ 156 w 156"/>
                <a:gd name="T3" fmla="*/ 0 h 223"/>
                <a:gd name="T4" fmla="*/ 156 w 156"/>
                <a:gd name="T5" fmla="*/ 1 h 223"/>
                <a:gd name="T6" fmla="*/ 155 w 156"/>
                <a:gd name="T7" fmla="*/ 1 h 223"/>
                <a:gd name="T8" fmla="*/ 155 w 156"/>
                <a:gd name="T9" fmla="*/ 2 h 223"/>
                <a:gd name="T10" fmla="*/ 154 w 156"/>
                <a:gd name="T11" fmla="*/ 3 h 223"/>
                <a:gd name="T12" fmla="*/ 148 w 156"/>
                <a:gd name="T13" fmla="*/ 9 h 223"/>
                <a:gd name="T14" fmla="*/ 144 w 156"/>
                <a:gd name="T15" fmla="*/ 12 h 223"/>
                <a:gd name="T16" fmla="*/ 144 w 156"/>
                <a:gd name="T17" fmla="*/ 12 h 223"/>
                <a:gd name="T18" fmla="*/ 141 w 156"/>
                <a:gd name="T19" fmla="*/ 16 h 223"/>
                <a:gd name="T20" fmla="*/ 139 w 156"/>
                <a:gd name="T21" fmla="*/ 18 h 223"/>
                <a:gd name="T22" fmla="*/ 138 w 156"/>
                <a:gd name="T23" fmla="*/ 19 h 223"/>
                <a:gd name="T24" fmla="*/ 137 w 156"/>
                <a:gd name="T25" fmla="*/ 19 h 223"/>
                <a:gd name="T26" fmla="*/ 0 w 156"/>
                <a:gd name="T27" fmla="*/ 223 h 223"/>
                <a:gd name="T28" fmla="*/ 0 w 156"/>
                <a:gd name="T29" fmla="*/ 223 h 223"/>
                <a:gd name="T30" fmla="*/ 0 w 156"/>
                <a:gd name="T31" fmla="*/ 223 h 223"/>
                <a:gd name="T32" fmla="*/ 1 w 156"/>
                <a:gd name="T33" fmla="*/ 222 h 223"/>
                <a:gd name="T34" fmla="*/ 3 w 156"/>
                <a:gd name="T35" fmla="*/ 220 h 223"/>
                <a:gd name="T36" fmla="*/ 7 w 156"/>
                <a:gd name="T37" fmla="*/ 216 h 223"/>
                <a:gd name="T38" fmla="*/ 12 w 156"/>
                <a:gd name="T39" fmla="*/ 211 h 223"/>
                <a:gd name="T40" fmla="*/ 12 w 156"/>
                <a:gd name="T41" fmla="*/ 211 h 223"/>
                <a:gd name="T42" fmla="*/ 12 w 156"/>
                <a:gd name="T43" fmla="*/ 211 h 223"/>
                <a:gd name="T44" fmla="*/ 13 w 156"/>
                <a:gd name="T45" fmla="*/ 210 h 223"/>
                <a:gd name="T46" fmla="*/ 13 w 156"/>
                <a:gd name="T47" fmla="*/ 210 h 223"/>
                <a:gd name="T48" fmla="*/ 23 w 156"/>
                <a:gd name="T49" fmla="*/ 194 h 223"/>
                <a:gd name="T50" fmla="*/ 81 w 156"/>
                <a:gd name="T51" fmla="*/ 110 h 223"/>
                <a:gd name="T52" fmla="*/ 156 w 156"/>
                <a:gd name="T53" fmla="*/ 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" h="223">
                  <a:moveTo>
                    <a:pt x="156" y="0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56" y="0"/>
                    <a:pt x="156" y="1"/>
                  </a:cubicBezTo>
                  <a:cubicBezTo>
                    <a:pt x="156" y="1"/>
                    <a:pt x="156" y="1"/>
                    <a:pt x="155" y="1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4" y="2"/>
                    <a:pt x="154" y="3"/>
                  </a:cubicBezTo>
                  <a:cubicBezTo>
                    <a:pt x="152" y="5"/>
                    <a:pt x="150" y="7"/>
                    <a:pt x="148" y="9"/>
                  </a:cubicBezTo>
                  <a:cubicBezTo>
                    <a:pt x="146" y="10"/>
                    <a:pt x="145" y="11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4"/>
                    <a:pt x="142" y="15"/>
                    <a:pt x="141" y="16"/>
                  </a:cubicBezTo>
                  <a:cubicBezTo>
                    <a:pt x="140" y="16"/>
                    <a:pt x="140" y="17"/>
                    <a:pt x="139" y="18"/>
                  </a:cubicBezTo>
                  <a:cubicBezTo>
                    <a:pt x="139" y="18"/>
                    <a:pt x="138" y="19"/>
                    <a:pt x="138" y="19"/>
                  </a:cubicBezTo>
                  <a:cubicBezTo>
                    <a:pt x="138" y="19"/>
                    <a:pt x="137" y="19"/>
                    <a:pt x="137" y="19"/>
                  </a:cubicBezTo>
                  <a:cubicBezTo>
                    <a:pt x="0" y="223"/>
                    <a:pt x="0" y="223"/>
                    <a:pt x="0" y="223"/>
                  </a:cubicBezTo>
                  <a:cubicBezTo>
                    <a:pt x="0" y="223"/>
                    <a:pt x="0" y="223"/>
                    <a:pt x="0" y="223"/>
                  </a:cubicBezTo>
                  <a:cubicBezTo>
                    <a:pt x="0" y="223"/>
                    <a:pt x="0" y="223"/>
                    <a:pt x="0" y="223"/>
                  </a:cubicBezTo>
                  <a:cubicBezTo>
                    <a:pt x="0" y="223"/>
                    <a:pt x="0" y="223"/>
                    <a:pt x="1" y="222"/>
                  </a:cubicBezTo>
                  <a:cubicBezTo>
                    <a:pt x="2" y="221"/>
                    <a:pt x="2" y="221"/>
                    <a:pt x="3" y="220"/>
                  </a:cubicBezTo>
                  <a:cubicBezTo>
                    <a:pt x="4" y="219"/>
                    <a:pt x="6" y="217"/>
                    <a:pt x="7" y="216"/>
                  </a:cubicBezTo>
                  <a:cubicBezTo>
                    <a:pt x="8" y="215"/>
                    <a:pt x="10" y="213"/>
                    <a:pt x="12" y="211"/>
                  </a:cubicBezTo>
                  <a:cubicBezTo>
                    <a:pt x="12" y="211"/>
                    <a:pt x="12" y="211"/>
                    <a:pt x="12" y="211"/>
                  </a:cubicBezTo>
                  <a:cubicBezTo>
                    <a:pt x="12" y="211"/>
                    <a:pt x="12" y="211"/>
                    <a:pt x="12" y="211"/>
                  </a:cubicBezTo>
                  <a:cubicBezTo>
                    <a:pt x="12" y="211"/>
                    <a:pt x="12" y="210"/>
                    <a:pt x="13" y="210"/>
                  </a:cubicBezTo>
                  <a:cubicBezTo>
                    <a:pt x="13" y="210"/>
                    <a:pt x="13" y="210"/>
                    <a:pt x="13" y="210"/>
                  </a:cubicBezTo>
                  <a:cubicBezTo>
                    <a:pt x="16" y="205"/>
                    <a:pt x="20" y="199"/>
                    <a:pt x="23" y="194"/>
                  </a:cubicBezTo>
                  <a:cubicBezTo>
                    <a:pt x="43" y="169"/>
                    <a:pt x="62" y="139"/>
                    <a:pt x="81" y="110"/>
                  </a:cubicBezTo>
                  <a:cubicBezTo>
                    <a:pt x="106" y="73"/>
                    <a:pt x="131" y="36"/>
                    <a:pt x="156" y="0"/>
                  </a:cubicBezTo>
                  <a:close/>
                </a:path>
              </a:pathLst>
            </a:custGeom>
            <a:solidFill>
              <a:srgbClr val="4EB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3" name="Freeform 12"/>
            <p:cNvSpPr>
              <a:spLocks/>
            </p:cNvSpPr>
            <p:nvPr/>
          </p:nvSpPr>
          <p:spPr bwMode="auto">
            <a:xfrm>
              <a:off x="6643069" y="3531909"/>
              <a:ext cx="297050" cy="196311"/>
            </a:xfrm>
            <a:custGeom>
              <a:avLst/>
              <a:gdLst>
                <a:gd name="T0" fmla="*/ 197 w 202"/>
                <a:gd name="T1" fmla="*/ 10 h 134"/>
                <a:gd name="T2" fmla="*/ 192 w 202"/>
                <a:gd name="T3" fmla="*/ 12 h 134"/>
                <a:gd name="T4" fmla="*/ 186 w 202"/>
                <a:gd name="T5" fmla="*/ 13 h 134"/>
                <a:gd name="T6" fmla="*/ 180 w 202"/>
                <a:gd name="T7" fmla="*/ 13 h 134"/>
                <a:gd name="T8" fmla="*/ 165 w 202"/>
                <a:gd name="T9" fmla="*/ 11 h 134"/>
                <a:gd name="T10" fmla="*/ 151 w 202"/>
                <a:gd name="T11" fmla="*/ 7 h 134"/>
                <a:gd name="T12" fmla="*/ 142 w 202"/>
                <a:gd name="T13" fmla="*/ 2 h 134"/>
                <a:gd name="T14" fmla="*/ 138 w 202"/>
                <a:gd name="T15" fmla="*/ 0 h 134"/>
                <a:gd name="T16" fmla="*/ 0 w 202"/>
                <a:gd name="T17" fmla="*/ 125 h 134"/>
                <a:gd name="T18" fmla="*/ 3 w 202"/>
                <a:gd name="T19" fmla="*/ 126 h 134"/>
                <a:gd name="T20" fmla="*/ 9 w 202"/>
                <a:gd name="T21" fmla="*/ 129 h 134"/>
                <a:gd name="T22" fmla="*/ 19 w 202"/>
                <a:gd name="T23" fmla="*/ 132 h 134"/>
                <a:gd name="T24" fmla="*/ 29 w 202"/>
                <a:gd name="T25" fmla="*/ 134 h 134"/>
                <a:gd name="T26" fmla="*/ 33 w 202"/>
                <a:gd name="T27" fmla="*/ 133 h 134"/>
                <a:gd name="T28" fmla="*/ 37 w 202"/>
                <a:gd name="T29" fmla="*/ 132 h 134"/>
                <a:gd name="T30" fmla="*/ 41 w 202"/>
                <a:gd name="T31" fmla="*/ 131 h 134"/>
                <a:gd name="T32" fmla="*/ 44 w 202"/>
                <a:gd name="T33" fmla="*/ 129 h 134"/>
                <a:gd name="T34" fmla="*/ 202 w 202"/>
                <a:gd name="T35" fmla="*/ 6 h 134"/>
                <a:gd name="T36" fmla="*/ 197 w 202"/>
                <a:gd name="T37" fmla="*/ 1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2" h="134">
                  <a:moveTo>
                    <a:pt x="197" y="10"/>
                  </a:moveTo>
                  <a:cubicBezTo>
                    <a:pt x="196" y="10"/>
                    <a:pt x="194" y="11"/>
                    <a:pt x="192" y="12"/>
                  </a:cubicBezTo>
                  <a:cubicBezTo>
                    <a:pt x="190" y="12"/>
                    <a:pt x="188" y="13"/>
                    <a:pt x="186" y="13"/>
                  </a:cubicBezTo>
                  <a:cubicBezTo>
                    <a:pt x="184" y="13"/>
                    <a:pt x="182" y="13"/>
                    <a:pt x="180" y="13"/>
                  </a:cubicBezTo>
                  <a:cubicBezTo>
                    <a:pt x="175" y="13"/>
                    <a:pt x="170" y="13"/>
                    <a:pt x="165" y="11"/>
                  </a:cubicBezTo>
                  <a:cubicBezTo>
                    <a:pt x="160" y="10"/>
                    <a:pt x="155" y="9"/>
                    <a:pt x="151" y="7"/>
                  </a:cubicBezTo>
                  <a:cubicBezTo>
                    <a:pt x="148" y="5"/>
                    <a:pt x="144" y="4"/>
                    <a:pt x="142" y="2"/>
                  </a:cubicBezTo>
                  <a:cubicBezTo>
                    <a:pt x="139" y="1"/>
                    <a:pt x="138" y="0"/>
                    <a:pt x="138" y="0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25"/>
                    <a:pt x="1" y="125"/>
                    <a:pt x="3" y="126"/>
                  </a:cubicBezTo>
                  <a:cubicBezTo>
                    <a:pt x="4" y="127"/>
                    <a:pt x="7" y="128"/>
                    <a:pt x="9" y="129"/>
                  </a:cubicBezTo>
                  <a:cubicBezTo>
                    <a:pt x="12" y="130"/>
                    <a:pt x="15" y="131"/>
                    <a:pt x="19" y="132"/>
                  </a:cubicBezTo>
                  <a:cubicBezTo>
                    <a:pt x="22" y="133"/>
                    <a:pt x="25" y="134"/>
                    <a:pt x="29" y="134"/>
                  </a:cubicBezTo>
                  <a:cubicBezTo>
                    <a:pt x="30" y="134"/>
                    <a:pt x="32" y="133"/>
                    <a:pt x="33" y="133"/>
                  </a:cubicBezTo>
                  <a:cubicBezTo>
                    <a:pt x="34" y="133"/>
                    <a:pt x="36" y="133"/>
                    <a:pt x="37" y="132"/>
                  </a:cubicBezTo>
                  <a:cubicBezTo>
                    <a:pt x="38" y="132"/>
                    <a:pt x="40" y="132"/>
                    <a:pt x="41" y="131"/>
                  </a:cubicBezTo>
                  <a:cubicBezTo>
                    <a:pt x="42" y="130"/>
                    <a:pt x="43" y="130"/>
                    <a:pt x="44" y="129"/>
                  </a:cubicBezTo>
                  <a:cubicBezTo>
                    <a:pt x="97" y="88"/>
                    <a:pt x="150" y="47"/>
                    <a:pt x="202" y="6"/>
                  </a:cubicBezTo>
                  <a:cubicBezTo>
                    <a:pt x="201" y="8"/>
                    <a:pt x="199" y="9"/>
                    <a:pt x="197" y="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4" name="Freeform 13"/>
            <p:cNvSpPr>
              <a:spLocks/>
            </p:cNvSpPr>
            <p:nvPr/>
          </p:nvSpPr>
          <p:spPr bwMode="auto">
            <a:xfrm>
              <a:off x="6067911" y="3411367"/>
              <a:ext cx="403816" cy="510582"/>
            </a:xfrm>
            <a:custGeom>
              <a:avLst/>
              <a:gdLst>
                <a:gd name="T0" fmla="*/ 260 w 274"/>
                <a:gd name="T1" fmla="*/ 109 h 348"/>
                <a:gd name="T2" fmla="*/ 221 w 274"/>
                <a:gd name="T3" fmla="*/ 52 h 348"/>
                <a:gd name="T4" fmla="*/ 164 w 274"/>
                <a:gd name="T5" fmla="*/ 14 h 348"/>
                <a:gd name="T6" fmla="*/ 94 w 274"/>
                <a:gd name="T7" fmla="*/ 0 h 348"/>
                <a:gd name="T8" fmla="*/ 69 w 274"/>
                <a:gd name="T9" fmla="*/ 2 h 348"/>
                <a:gd name="T10" fmla="*/ 45 w 274"/>
                <a:gd name="T11" fmla="*/ 7 h 348"/>
                <a:gd name="T12" fmla="*/ 22 w 274"/>
                <a:gd name="T13" fmla="*/ 15 h 348"/>
                <a:gd name="T14" fmla="*/ 0 w 274"/>
                <a:gd name="T15" fmla="*/ 27 h 348"/>
                <a:gd name="T16" fmla="*/ 30 w 274"/>
                <a:gd name="T17" fmla="*/ 168 h 348"/>
                <a:gd name="T18" fmla="*/ 44 w 274"/>
                <a:gd name="T19" fmla="*/ 161 h 348"/>
                <a:gd name="T20" fmla="*/ 60 w 274"/>
                <a:gd name="T21" fmla="*/ 155 h 348"/>
                <a:gd name="T22" fmla="*/ 77 w 274"/>
                <a:gd name="T23" fmla="*/ 151 h 348"/>
                <a:gd name="T24" fmla="*/ 94 w 274"/>
                <a:gd name="T25" fmla="*/ 150 h 348"/>
                <a:gd name="T26" fmla="*/ 142 w 274"/>
                <a:gd name="T27" fmla="*/ 160 h 348"/>
                <a:gd name="T28" fmla="*/ 181 w 274"/>
                <a:gd name="T29" fmla="*/ 186 h 348"/>
                <a:gd name="T30" fmla="*/ 207 w 274"/>
                <a:gd name="T31" fmla="*/ 225 h 348"/>
                <a:gd name="T32" fmla="*/ 217 w 274"/>
                <a:gd name="T33" fmla="*/ 273 h 348"/>
                <a:gd name="T34" fmla="*/ 215 w 274"/>
                <a:gd name="T35" fmla="*/ 294 h 348"/>
                <a:gd name="T36" fmla="*/ 210 w 274"/>
                <a:gd name="T37" fmla="*/ 313 h 348"/>
                <a:gd name="T38" fmla="*/ 202 w 274"/>
                <a:gd name="T39" fmla="*/ 331 h 348"/>
                <a:gd name="T40" fmla="*/ 191 w 274"/>
                <a:gd name="T41" fmla="*/ 348 h 348"/>
                <a:gd name="T42" fmla="*/ 237 w 274"/>
                <a:gd name="T43" fmla="*/ 289 h 348"/>
                <a:gd name="T44" fmla="*/ 253 w 274"/>
                <a:gd name="T45" fmla="*/ 265 h 348"/>
                <a:gd name="T46" fmla="*/ 264 w 274"/>
                <a:gd name="T47" fmla="*/ 238 h 348"/>
                <a:gd name="T48" fmla="*/ 272 w 274"/>
                <a:gd name="T49" fmla="*/ 210 h 348"/>
                <a:gd name="T50" fmla="*/ 274 w 274"/>
                <a:gd name="T51" fmla="*/ 179 h 348"/>
                <a:gd name="T52" fmla="*/ 260 w 274"/>
                <a:gd name="T53" fmla="*/ 109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74" h="348">
                  <a:moveTo>
                    <a:pt x="260" y="109"/>
                  </a:moveTo>
                  <a:cubicBezTo>
                    <a:pt x="251" y="88"/>
                    <a:pt x="238" y="69"/>
                    <a:pt x="221" y="52"/>
                  </a:cubicBezTo>
                  <a:cubicBezTo>
                    <a:pt x="205" y="36"/>
                    <a:pt x="186" y="23"/>
                    <a:pt x="164" y="14"/>
                  </a:cubicBezTo>
                  <a:cubicBezTo>
                    <a:pt x="143" y="5"/>
                    <a:pt x="119" y="0"/>
                    <a:pt x="94" y="0"/>
                  </a:cubicBezTo>
                  <a:cubicBezTo>
                    <a:pt x="86" y="0"/>
                    <a:pt x="77" y="1"/>
                    <a:pt x="69" y="2"/>
                  </a:cubicBezTo>
                  <a:cubicBezTo>
                    <a:pt x="60" y="3"/>
                    <a:pt x="52" y="5"/>
                    <a:pt x="45" y="7"/>
                  </a:cubicBezTo>
                  <a:cubicBezTo>
                    <a:pt x="37" y="9"/>
                    <a:pt x="29" y="12"/>
                    <a:pt x="22" y="15"/>
                  </a:cubicBezTo>
                  <a:cubicBezTo>
                    <a:pt x="14" y="19"/>
                    <a:pt x="7" y="22"/>
                    <a:pt x="0" y="27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4" y="165"/>
                    <a:pt x="39" y="163"/>
                    <a:pt x="44" y="161"/>
                  </a:cubicBezTo>
                  <a:cubicBezTo>
                    <a:pt x="49" y="158"/>
                    <a:pt x="55" y="157"/>
                    <a:pt x="60" y="155"/>
                  </a:cubicBezTo>
                  <a:cubicBezTo>
                    <a:pt x="65" y="153"/>
                    <a:pt x="71" y="152"/>
                    <a:pt x="77" y="151"/>
                  </a:cubicBezTo>
                  <a:cubicBezTo>
                    <a:pt x="82" y="151"/>
                    <a:pt x="88" y="150"/>
                    <a:pt x="94" y="150"/>
                  </a:cubicBezTo>
                  <a:cubicBezTo>
                    <a:pt x="111" y="150"/>
                    <a:pt x="127" y="154"/>
                    <a:pt x="142" y="160"/>
                  </a:cubicBezTo>
                  <a:cubicBezTo>
                    <a:pt x="156" y="166"/>
                    <a:pt x="170" y="175"/>
                    <a:pt x="181" y="186"/>
                  </a:cubicBezTo>
                  <a:cubicBezTo>
                    <a:pt x="192" y="197"/>
                    <a:pt x="201" y="210"/>
                    <a:pt x="207" y="225"/>
                  </a:cubicBezTo>
                  <a:cubicBezTo>
                    <a:pt x="213" y="240"/>
                    <a:pt x="217" y="256"/>
                    <a:pt x="217" y="273"/>
                  </a:cubicBezTo>
                  <a:cubicBezTo>
                    <a:pt x="217" y="280"/>
                    <a:pt x="216" y="287"/>
                    <a:pt x="215" y="294"/>
                  </a:cubicBezTo>
                  <a:cubicBezTo>
                    <a:pt x="214" y="300"/>
                    <a:pt x="212" y="307"/>
                    <a:pt x="210" y="313"/>
                  </a:cubicBezTo>
                  <a:cubicBezTo>
                    <a:pt x="208" y="320"/>
                    <a:pt x="205" y="326"/>
                    <a:pt x="202" y="331"/>
                  </a:cubicBezTo>
                  <a:cubicBezTo>
                    <a:pt x="199" y="337"/>
                    <a:pt x="195" y="343"/>
                    <a:pt x="191" y="348"/>
                  </a:cubicBezTo>
                  <a:cubicBezTo>
                    <a:pt x="206" y="328"/>
                    <a:pt x="222" y="309"/>
                    <a:pt x="237" y="289"/>
                  </a:cubicBezTo>
                  <a:cubicBezTo>
                    <a:pt x="243" y="282"/>
                    <a:pt x="248" y="274"/>
                    <a:pt x="253" y="265"/>
                  </a:cubicBezTo>
                  <a:cubicBezTo>
                    <a:pt x="257" y="257"/>
                    <a:pt x="261" y="248"/>
                    <a:pt x="264" y="238"/>
                  </a:cubicBezTo>
                  <a:cubicBezTo>
                    <a:pt x="268" y="229"/>
                    <a:pt x="270" y="219"/>
                    <a:pt x="272" y="210"/>
                  </a:cubicBezTo>
                  <a:cubicBezTo>
                    <a:pt x="273" y="200"/>
                    <a:pt x="274" y="190"/>
                    <a:pt x="274" y="179"/>
                  </a:cubicBezTo>
                  <a:cubicBezTo>
                    <a:pt x="274" y="154"/>
                    <a:pt x="269" y="131"/>
                    <a:pt x="260" y="10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5" name="Freeform 14"/>
            <p:cNvSpPr>
              <a:spLocks/>
            </p:cNvSpPr>
            <p:nvPr/>
          </p:nvSpPr>
          <p:spPr bwMode="auto">
            <a:xfrm>
              <a:off x="6030888" y="3794519"/>
              <a:ext cx="370237" cy="173064"/>
            </a:xfrm>
            <a:custGeom>
              <a:avLst/>
              <a:gdLst>
                <a:gd name="T0" fmla="*/ 251 w 251"/>
                <a:gd name="T1" fmla="*/ 0 h 118"/>
                <a:gd name="T2" fmla="*/ 209 w 251"/>
                <a:gd name="T3" fmla="*/ 67 h 118"/>
                <a:gd name="T4" fmla="*/ 192 w 251"/>
                <a:gd name="T5" fmla="*/ 88 h 118"/>
                <a:gd name="T6" fmla="*/ 171 w 251"/>
                <a:gd name="T7" fmla="*/ 104 h 118"/>
                <a:gd name="T8" fmla="*/ 146 w 251"/>
                <a:gd name="T9" fmla="*/ 114 h 118"/>
                <a:gd name="T10" fmla="*/ 119 w 251"/>
                <a:gd name="T11" fmla="*/ 118 h 118"/>
                <a:gd name="T12" fmla="*/ 101 w 251"/>
                <a:gd name="T13" fmla="*/ 116 h 118"/>
                <a:gd name="T14" fmla="*/ 84 w 251"/>
                <a:gd name="T15" fmla="*/ 112 h 118"/>
                <a:gd name="T16" fmla="*/ 69 w 251"/>
                <a:gd name="T17" fmla="*/ 105 h 118"/>
                <a:gd name="T18" fmla="*/ 55 w 251"/>
                <a:gd name="T19" fmla="*/ 96 h 118"/>
                <a:gd name="T20" fmla="*/ 50 w 251"/>
                <a:gd name="T21" fmla="*/ 92 h 118"/>
                <a:gd name="T22" fmla="*/ 46 w 251"/>
                <a:gd name="T23" fmla="*/ 88 h 118"/>
                <a:gd name="T24" fmla="*/ 41 w 251"/>
                <a:gd name="T25" fmla="*/ 84 h 118"/>
                <a:gd name="T26" fmla="*/ 37 w 251"/>
                <a:gd name="T27" fmla="*/ 79 h 118"/>
                <a:gd name="T28" fmla="*/ 0 w 251"/>
                <a:gd name="T29" fmla="*/ 17 h 118"/>
                <a:gd name="T30" fmla="*/ 6 w 251"/>
                <a:gd name="T31" fmla="*/ 24 h 118"/>
                <a:gd name="T32" fmla="*/ 12 w 251"/>
                <a:gd name="T33" fmla="*/ 30 h 118"/>
                <a:gd name="T34" fmla="*/ 18 w 251"/>
                <a:gd name="T35" fmla="*/ 36 h 118"/>
                <a:gd name="T36" fmla="*/ 25 w 251"/>
                <a:gd name="T37" fmla="*/ 41 h 118"/>
                <a:gd name="T38" fmla="*/ 46 w 251"/>
                <a:gd name="T39" fmla="*/ 55 h 118"/>
                <a:gd name="T40" fmla="*/ 69 w 251"/>
                <a:gd name="T41" fmla="*/ 65 h 118"/>
                <a:gd name="T42" fmla="*/ 93 w 251"/>
                <a:gd name="T43" fmla="*/ 71 h 118"/>
                <a:gd name="T44" fmla="*/ 119 w 251"/>
                <a:gd name="T45" fmla="*/ 73 h 118"/>
                <a:gd name="T46" fmla="*/ 159 w 251"/>
                <a:gd name="T47" fmla="*/ 68 h 118"/>
                <a:gd name="T48" fmla="*/ 196 w 251"/>
                <a:gd name="T49" fmla="*/ 53 h 118"/>
                <a:gd name="T50" fmla="*/ 227 w 251"/>
                <a:gd name="T51" fmla="*/ 30 h 118"/>
                <a:gd name="T52" fmla="*/ 251 w 251"/>
                <a:gd name="T53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1" h="118">
                  <a:moveTo>
                    <a:pt x="251" y="0"/>
                  </a:moveTo>
                  <a:cubicBezTo>
                    <a:pt x="237" y="22"/>
                    <a:pt x="223" y="45"/>
                    <a:pt x="209" y="67"/>
                  </a:cubicBezTo>
                  <a:cubicBezTo>
                    <a:pt x="204" y="75"/>
                    <a:pt x="199" y="82"/>
                    <a:pt x="192" y="88"/>
                  </a:cubicBezTo>
                  <a:cubicBezTo>
                    <a:pt x="186" y="94"/>
                    <a:pt x="179" y="99"/>
                    <a:pt x="171" y="104"/>
                  </a:cubicBezTo>
                  <a:cubicBezTo>
                    <a:pt x="163" y="108"/>
                    <a:pt x="155" y="112"/>
                    <a:pt x="146" y="114"/>
                  </a:cubicBezTo>
                  <a:cubicBezTo>
                    <a:pt x="138" y="116"/>
                    <a:pt x="128" y="118"/>
                    <a:pt x="119" y="118"/>
                  </a:cubicBezTo>
                  <a:cubicBezTo>
                    <a:pt x="113" y="118"/>
                    <a:pt x="107" y="117"/>
                    <a:pt x="101" y="116"/>
                  </a:cubicBezTo>
                  <a:cubicBezTo>
                    <a:pt x="95" y="115"/>
                    <a:pt x="90" y="114"/>
                    <a:pt x="84" y="112"/>
                  </a:cubicBezTo>
                  <a:cubicBezTo>
                    <a:pt x="79" y="110"/>
                    <a:pt x="74" y="108"/>
                    <a:pt x="69" y="105"/>
                  </a:cubicBezTo>
                  <a:cubicBezTo>
                    <a:pt x="64" y="102"/>
                    <a:pt x="59" y="99"/>
                    <a:pt x="55" y="96"/>
                  </a:cubicBezTo>
                  <a:cubicBezTo>
                    <a:pt x="53" y="95"/>
                    <a:pt x="51" y="93"/>
                    <a:pt x="50" y="92"/>
                  </a:cubicBezTo>
                  <a:cubicBezTo>
                    <a:pt x="48" y="91"/>
                    <a:pt x="47" y="89"/>
                    <a:pt x="46" y="88"/>
                  </a:cubicBezTo>
                  <a:cubicBezTo>
                    <a:pt x="44" y="87"/>
                    <a:pt x="43" y="85"/>
                    <a:pt x="41" y="84"/>
                  </a:cubicBezTo>
                  <a:cubicBezTo>
                    <a:pt x="40" y="82"/>
                    <a:pt x="39" y="81"/>
                    <a:pt x="37" y="79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" y="19"/>
                    <a:pt x="4" y="22"/>
                    <a:pt x="6" y="24"/>
                  </a:cubicBezTo>
                  <a:cubicBezTo>
                    <a:pt x="8" y="26"/>
                    <a:pt x="10" y="28"/>
                    <a:pt x="12" y="30"/>
                  </a:cubicBezTo>
                  <a:cubicBezTo>
                    <a:pt x="14" y="32"/>
                    <a:pt x="16" y="34"/>
                    <a:pt x="18" y="36"/>
                  </a:cubicBezTo>
                  <a:cubicBezTo>
                    <a:pt x="20" y="38"/>
                    <a:pt x="23" y="39"/>
                    <a:pt x="25" y="41"/>
                  </a:cubicBezTo>
                  <a:cubicBezTo>
                    <a:pt x="32" y="46"/>
                    <a:pt x="39" y="51"/>
                    <a:pt x="46" y="55"/>
                  </a:cubicBezTo>
                  <a:cubicBezTo>
                    <a:pt x="53" y="59"/>
                    <a:pt x="61" y="62"/>
                    <a:pt x="69" y="65"/>
                  </a:cubicBezTo>
                  <a:cubicBezTo>
                    <a:pt x="77" y="67"/>
                    <a:pt x="85" y="70"/>
                    <a:pt x="93" y="71"/>
                  </a:cubicBezTo>
                  <a:cubicBezTo>
                    <a:pt x="102" y="72"/>
                    <a:pt x="110" y="73"/>
                    <a:pt x="119" y="73"/>
                  </a:cubicBezTo>
                  <a:cubicBezTo>
                    <a:pt x="133" y="73"/>
                    <a:pt x="146" y="71"/>
                    <a:pt x="159" y="68"/>
                  </a:cubicBezTo>
                  <a:cubicBezTo>
                    <a:pt x="172" y="64"/>
                    <a:pt x="184" y="59"/>
                    <a:pt x="196" y="53"/>
                  </a:cubicBezTo>
                  <a:cubicBezTo>
                    <a:pt x="207" y="46"/>
                    <a:pt x="217" y="39"/>
                    <a:pt x="227" y="30"/>
                  </a:cubicBezTo>
                  <a:cubicBezTo>
                    <a:pt x="236" y="21"/>
                    <a:pt x="244" y="11"/>
                    <a:pt x="251" y="0"/>
                  </a:cubicBezTo>
                  <a:close/>
                </a:path>
              </a:pathLst>
            </a:custGeom>
            <a:solidFill>
              <a:srgbClr val="4EB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6" name="Freeform 15"/>
            <p:cNvSpPr>
              <a:spLocks/>
            </p:cNvSpPr>
            <p:nvPr/>
          </p:nvSpPr>
          <p:spPr bwMode="auto">
            <a:xfrm>
              <a:off x="6030888" y="3794519"/>
              <a:ext cx="370237" cy="173064"/>
            </a:xfrm>
            <a:custGeom>
              <a:avLst/>
              <a:gdLst>
                <a:gd name="T0" fmla="*/ 251 w 251"/>
                <a:gd name="T1" fmla="*/ 0 h 118"/>
                <a:gd name="T2" fmla="*/ 209 w 251"/>
                <a:gd name="T3" fmla="*/ 67 h 118"/>
                <a:gd name="T4" fmla="*/ 192 w 251"/>
                <a:gd name="T5" fmla="*/ 88 h 118"/>
                <a:gd name="T6" fmla="*/ 171 w 251"/>
                <a:gd name="T7" fmla="*/ 104 h 118"/>
                <a:gd name="T8" fmla="*/ 146 w 251"/>
                <a:gd name="T9" fmla="*/ 114 h 118"/>
                <a:gd name="T10" fmla="*/ 119 w 251"/>
                <a:gd name="T11" fmla="*/ 118 h 118"/>
                <a:gd name="T12" fmla="*/ 101 w 251"/>
                <a:gd name="T13" fmla="*/ 116 h 118"/>
                <a:gd name="T14" fmla="*/ 84 w 251"/>
                <a:gd name="T15" fmla="*/ 112 h 118"/>
                <a:gd name="T16" fmla="*/ 69 w 251"/>
                <a:gd name="T17" fmla="*/ 105 h 118"/>
                <a:gd name="T18" fmla="*/ 55 w 251"/>
                <a:gd name="T19" fmla="*/ 96 h 118"/>
                <a:gd name="T20" fmla="*/ 50 w 251"/>
                <a:gd name="T21" fmla="*/ 92 h 118"/>
                <a:gd name="T22" fmla="*/ 46 w 251"/>
                <a:gd name="T23" fmla="*/ 88 h 118"/>
                <a:gd name="T24" fmla="*/ 41 w 251"/>
                <a:gd name="T25" fmla="*/ 84 h 118"/>
                <a:gd name="T26" fmla="*/ 37 w 251"/>
                <a:gd name="T27" fmla="*/ 79 h 118"/>
                <a:gd name="T28" fmla="*/ 0 w 251"/>
                <a:gd name="T29" fmla="*/ 17 h 118"/>
                <a:gd name="T30" fmla="*/ 6 w 251"/>
                <a:gd name="T31" fmla="*/ 24 h 118"/>
                <a:gd name="T32" fmla="*/ 12 w 251"/>
                <a:gd name="T33" fmla="*/ 30 h 118"/>
                <a:gd name="T34" fmla="*/ 18 w 251"/>
                <a:gd name="T35" fmla="*/ 36 h 118"/>
                <a:gd name="T36" fmla="*/ 25 w 251"/>
                <a:gd name="T37" fmla="*/ 41 h 118"/>
                <a:gd name="T38" fmla="*/ 46 w 251"/>
                <a:gd name="T39" fmla="*/ 55 h 118"/>
                <a:gd name="T40" fmla="*/ 69 w 251"/>
                <a:gd name="T41" fmla="*/ 65 h 118"/>
                <a:gd name="T42" fmla="*/ 93 w 251"/>
                <a:gd name="T43" fmla="*/ 71 h 118"/>
                <a:gd name="T44" fmla="*/ 119 w 251"/>
                <a:gd name="T45" fmla="*/ 73 h 118"/>
                <a:gd name="T46" fmla="*/ 159 w 251"/>
                <a:gd name="T47" fmla="*/ 68 h 118"/>
                <a:gd name="T48" fmla="*/ 196 w 251"/>
                <a:gd name="T49" fmla="*/ 53 h 118"/>
                <a:gd name="T50" fmla="*/ 227 w 251"/>
                <a:gd name="T51" fmla="*/ 30 h 118"/>
                <a:gd name="T52" fmla="*/ 251 w 251"/>
                <a:gd name="T53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1" h="118">
                  <a:moveTo>
                    <a:pt x="251" y="0"/>
                  </a:moveTo>
                  <a:cubicBezTo>
                    <a:pt x="209" y="67"/>
                    <a:pt x="209" y="67"/>
                    <a:pt x="209" y="67"/>
                  </a:cubicBezTo>
                  <a:cubicBezTo>
                    <a:pt x="204" y="75"/>
                    <a:pt x="199" y="82"/>
                    <a:pt x="192" y="88"/>
                  </a:cubicBezTo>
                  <a:cubicBezTo>
                    <a:pt x="186" y="94"/>
                    <a:pt x="179" y="99"/>
                    <a:pt x="171" y="104"/>
                  </a:cubicBezTo>
                  <a:cubicBezTo>
                    <a:pt x="163" y="108"/>
                    <a:pt x="155" y="112"/>
                    <a:pt x="146" y="114"/>
                  </a:cubicBezTo>
                  <a:cubicBezTo>
                    <a:pt x="138" y="116"/>
                    <a:pt x="128" y="118"/>
                    <a:pt x="119" y="118"/>
                  </a:cubicBezTo>
                  <a:cubicBezTo>
                    <a:pt x="113" y="118"/>
                    <a:pt x="107" y="117"/>
                    <a:pt x="101" y="116"/>
                  </a:cubicBezTo>
                  <a:cubicBezTo>
                    <a:pt x="95" y="115"/>
                    <a:pt x="90" y="114"/>
                    <a:pt x="84" y="112"/>
                  </a:cubicBezTo>
                  <a:cubicBezTo>
                    <a:pt x="79" y="110"/>
                    <a:pt x="74" y="108"/>
                    <a:pt x="69" y="105"/>
                  </a:cubicBezTo>
                  <a:cubicBezTo>
                    <a:pt x="64" y="102"/>
                    <a:pt x="59" y="99"/>
                    <a:pt x="55" y="96"/>
                  </a:cubicBezTo>
                  <a:cubicBezTo>
                    <a:pt x="53" y="95"/>
                    <a:pt x="51" y="93"/>
                    <a:pt x="50" y="92"/>
                  </a:cubicBezTo>
                  <a:cubicBezTo>
                    <a:pt x="48" y="91"/>
                    <a:pt x="47" y="89"/>
                    <a:pt x="46" y="88"/>
                  </a:cubicBezTo>
                  <a:cubicBezTo>
                    <a:pt x="44" y="87"/>
                    <a:pt x="43" y="85"/>
                    <a:pt x="41" y="84"/>
                  </a:cubicBezTo>
                  <a:cubicBezTo>
                    <a:pt x="40" y="82"/>
                    <a:pt x="39" y="81"/>
                    <a:pt x="37" y="79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" y="19"/>
                    <a:pt x="4" y="22"/>
                    <a:pt x="6" y="24"/>
                  </a:cubicBezTo>
                  <a:cubicBezTo>
                    <a:pt x="8" y="26"/>
                    <a:pt x="10" y="28"/>
                    <a:pt x="12" y="30"/>
                  </a:cubicBezTo>
                  <a:cubicBezTo>
                    <a:pt x="14" y="32"/>
                    <a:pt x="16" y="34"/>
                    <a:pt x="18" y="36"/>
                  </a:cubicBezTo>
                  <a:cubicBezTo>
                    <a:pt x="20" y="38"/>
                    <a:pt x="23" y="39"/>
                    <a:pt x="25" y="41"/>
                  </a:cubicBezTo>
                  <a:cubicBezTo>
                    <a:pt x="32" y="46"/>
                    <a:pt x="39" y="51"/>
                    <a:pt x="46" y="55"/>
                  </a:cubicBezTo>
                  <a:cubicBezTo>
                    <a:pt x="53" y="59"/>
                    <a:pt x="61" y="62"/>
                    <a:pt x="69" y="65"/>
                  </a:cubicBezTo>
                  <a:cubicBezTo>
                    <a:pt x="77" y="67"/>
                    <a:pt x="85" y="70"/>
                    <a:pt x="93" y="71"/>
                  </a:cubicBezTo>
                  <a:cubicBezTo>
                    <a:pt x="102" y="72"/>
                    <a:pt x="110" y="73"/>
                    <a:pt x="119" y="73"/>
                  </a:cubicBezTo>
                  <a:cubicBezTo>
                    <a:pt x="133" y="73"/>
                    <a:pt x="146" y="71"/>
                    <a:pt x="159" y="68"/>
                  </a:cubicBezTo>
                  <a:cubicBezTo>
                    <a:pt x="172" y="64"/>
                    <a:pt x="184" y="59"/>
                    <a:pt x="196" y="53"/>
                  </a:cubicBezTo>
                  <a:cubicBezTo>
                    <a:pt x="207" y="46"/>
                    <a:pt x="217" y="39"/>
                    <a:pt x="227" y="30"/>
                  </a:cubicBezTo>
                  <a:cubicBezTo>
                    <a:pt x="236" y="21"/>
                    <a:pt x="244" y="11"/>
                    <a:pt x="251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8" name="Freeform 16"/>
            <p:cNvSpPr>
              <a:spLocks/>
            </p:cNvSpPr>
            <p:nvPr/>
          </p:nvSpPr>
          <p:spPr bwMode="auto">
            <a:xfrm>
              <a:off x="4502585" y="4461805"/>
              <a:ext cx="836907" cy="166176"/>
            </a:xfrm>
            <a:custGeom>
              <a:avLst/>
              <a:gdLst>
                <a:gd name="T0" fmla="*/ 0 w 972"/>
                <a:gd name="T1" fmla="*/ 191 h 193"/>
                <a:gd name="T2" fmla="*/ 626 w 972"/>
                <a:gd name="T3" fmla="*/ 0 h 193"/>
                <a:gd name="T4" fmla="*/ 972 w 972"/>
                <a:gd name="T5" fmla="*/ 0 h 193"/>
                <a:gd name="T6" fmla="*/ 505 w 972"/>
                <a:gd name="T7" fmla="*/ 193 h 193"/>
                <a:gd name="T8" fmla="*/ 0 w 972"/>
                <a:gd name="T9" fmla="*/ 19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2" h="193">
                  <a:moveTo>
                    <a:pt x="0" y="191"/>
                  </a:moveTo>
                  <a:lnTo>
                    <a:pt x="626" y="0"/>
                  </a:lnTo>
                  <a:lnTo>
                    <a:pt x="972" y="0"/>
                  </a:lnTo>
                  <a:lnTo>
                    <a:pt x="505" y="193"/>
                  </a:lnTo>
                  <a:lnTo>
                    <a:pt x="0" y="19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9" name="Freeform 17"/>
            <p:cNvSpPr>
              <a:spLocks/>
            </p:cNvSpPr>
            <p:nvPr/>
          </p:nvSpPr>
          <p:spPr bwMode="auto">
            <a:xfrm>
              <a:off x="4900375" y="4461805"/>
              <a:ext cx="722392" cy="563965"/>
            </a:xfrm>
            <a:custGeom>
              <a:avLst/>
              <a:gdLst>
                <a:gd name="T0" fmla="*/ 476 w 490"/>
                <a:gd name="T1" fmla="*/ 162 h 384"/>
                <a:gd name="T2" fmla="*/ 449 w 490"/>
                <a:gd name="T3" fmla="*/ 177 h 384"/>
                <a:gd name="T4" fmla="*/ 429 w 490"/>
                <a:gd name="T5" fmla="*/ 183 h 384"/>
                <a:gd name="T6" fmla="*/ 416 w 490"/>
                <a:gd name="T7" fmla="*/ 185 h 384"/>
                <a:gd name="T8" fmla="*/ 391 w 490"/>
                <a:gd name="T9" fmla="*/ 185 h 384"/>
                <a:gd name="T10" fmla="*/ 367 w 490"/>
                <a:gd name="T11" fmla="*/ 180 h 384"/>
                <a:gd name="T12" fmla="*/ 355 w 490"/>
                <a:gd name="T13" fmla="*/ 175 h 384"/>
                <a:gd name="T14" fmla="*/ 336 w 490"/>
                <a:gd name="T15" fmla="*/ 165 h 384"/>
                <a:gd name="T16" fmla="*/ 316 w 490"/>
                <a:gd name="T17" fmla="*/ 148 h 384"/>
                <a:gd name="T18" fmla="*/ 304 w 490"/>
                <a:gd name="T19" fmla="*/ 134 h 384"/>
                <a:gd name="T20" fmla="*/ 290 w 490"/>
                <a:gd name="T21" fmla="*/ 108 h 384"/>
                <a:gd name="T22" fmla="*/ 283 w 490"/>
                <a:gd name="T23" fmla="*/ 87 h 384"/>
                <a:gd name="T24" fmla="*/ 282 w 490"/>
                <a:gd name="T25" fmla="*/ 74 h 384"/>
                <a:gd name="T26" fmla="*/ 282 w 490"/>
                <a:gd name="T27" fmla="*/ 45 h 384"/>
                <a:gd name="T28" fmla="*/ 291 w 490"/>
                <a:gd name="T29" fmla="*/ 15 h 384"/>
                <a:gd name="T30" fmla="*/ 25 w 490"/>
                <a:gd name="T31" fmla="*/ 113 h 384"/>
                <a:gd name="T32" fmla="*/ 15 w 490"/>
                <a:gd name="T33" fmla="*/ 133 h 384"/>
                <a:gd name="T34" fmla="*/ 14 w 490"/>
                <a:gd name="T35" fmla="*/ 135 h 384"/>
                <a:gd name="T36" fmla="*/ 7 w 490"/>
                <a:gd name="T37" fmla="*/ 155 h 384"/>
                <a:gd name="T38" fmla="*/ 7 w 490"/>
                <a:gd name="T39" fmla="*/ 156 h 384"/>
                <a:gd name="T40" fmla="*/ 2 w 490"/>
                <a:gd name="T41" fmla="*/ 177 h 384"/>
                <a:gd name="T42" fmla="*/ 2 w 490"/>
                <a:gd name="T43" fmla="*/ 179 h 384"/>
                <a:gd name="T44" fmla="*/ 0 w 490"/>
                <a:gd name="T45" fmla="*/ 198 h 384"/>
                <a:gd name="T46" fmla="*/ 0 w 490"/>
                <a:gd name="T47" fmla="*/ 201 h 384"/>
                <a:gd name="T48" fmla="*/ 1 w 490"/>
                <a:gd name="T49" fmla="*/ 216 h 384"/>
                <a:gd name="T50" fmla="*/ 1 w 490"/>
                <a:gd name="T51" fmla="*/ 222 h 384"/>
                <a:gd name="T52" fmla="*/ 4 w 490"/>
                <a:gd name="T53" fmla="*/ 239 h 384"/>
                <a:gd name="T54" fmla="*/ 8 w 490"/>
                <a:gd name="T55" fmla="*/ 255 h 384"/>
                <a:gd name="T56" fmla="*/ 12 w 490"/>
                <a:gd name="T57" fmla="*/ 268 h 384"/>
                <a:gd name="T58" fmla="*/ 22 w 490"/>
                <a:gd name="T59" fmla="*/ 290 h 384"/>
                <a:gd name="T60" fmla="*/ 34 w 490"/>
                <a:gd name="T61" fmla="*/ 308 h 384"/>
                <a:gd name="T62" fmla="*/ 49 w 490"/>
                <a:gd name="T63" fmla="*/ 327 h 384"/>
                <a:gd name="T64" fmla="*/ 52 w 490"/>
                <a:gd name="T65" fmla="*/ 331 h 384"/>
                <a:gd name="T66" fmla="*/ 77 w 490"/>
                <a:gd name="T67" fmla="*/ 351 h 384"/>
                <a:gd name="T68" fmla="*/ 85 w 490"/>
                <a:gd name="T69" fmla="*/ 357 h 384"/>
                <a:gd name="T70" fmla="*/ 94 w 490"/>
                <a:gd name="T71" fmla="*/ 362 h 384"/>
                <a:gd name="T72" fmla="*/ 109 w 490"/>
                <a:gd name="T73" fmla="*/ 370 h 384"/>
                <a:gd name="T74" fmla="*/ 117 w 490"/>
                <a:gd name="T75" fmla="*/ 373 h 384"/>
                <a:gd name="T76" fmla="*/ 126 w 490"/>
                <a:gd name="T77" fmla="*/ 376 h 384"/>
                <a:gd name="T78" fmla="*/ 142 w 490"/>
                <a:gd name="T79" fmla="*/ 380 h 384"/>
                <a:gd name="T80" fmla="*/ 152 w 490"/>
                <a:gd name="T81" fmla="*/ 382 h 384"/>
                <a:gd name="T82" fmla="*/ 161 w 490"/>
                <a:gd name="T83" fmla="*/ 383 h 384"/>
                <a:gd name="T84" fmla="*/ 174 w 490"/>
                <a:gd name="T85" fmla="*/ 384 h 384"/>
                <a:gd name="T86" fmla="*/ 184 w 490"/>
                <a:gd name="T87" fmla="*/ 384 h 384"/>
                <a:gd name="T88" fmla="*/ 197 w 490"/>
                <a:gd name="T89" fmla="*/ 383 h 384"/>
                <a:gd name="T90" fmla="*/ 205 w 490"/>
                <a:gd name="T91" fmla="*/ 382 h 384"/>
                <a:gd name="T92" fmla="*/ 215 w 490"/>
                <a:gd name="T93" fmla="*/ 381 h 384"/>
                <a:gd name="T94" fmla="*/ 225 w 490"/>
                <a:gd name="T95" fmla="*/ 378 h 384"/>
                <a:gd name="T96" fmla="*/ 246 w 490"/>
                <a:gd name="T97" fmla="*/ 371 h 384"/>
                <a:gd name="T98" fmla="*/ 267 w 490"/>
                <a:gd name="T99" fmla="*/ 361 h 384"/>
                <a:gd name="T100" fmla="*/ 285 w 490"/>
                <a:gd name="T101" fmla="*/ 350 h 384"/>
                <a:gd name="T102" fmla="*/ 306 w 490"/>
                <a:gd name="T103" fmla="*/ 33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90" h="384">
                  <a:moveTo>
                    <a:pt x="490" y="150"/>
                  </a:moveTo>
                  <a:cubicBezTo>
                    <a:pt x="487" y="153"/>
                    <a:pt x="483" y="156"/>
                    <a:pt x="479" y="159"/>
                  </a:cubicBezTo>
                  <a:cubicBezTo>
                    <a:pt x="478" y="160"/>
                    <a:pt x="477" y="161"/>
                    <a:pt x="476" y="162"/>
                  </a:cubicBezTo>
                  <a:cubicBezTo>
                    <a:pt x="472" y="164"/>
                    <a:pt x="469" y="167"/>
                    <a:pt x="465" y="169"/>
                  </a:cubicBezTo>
                  <a:cubicBezTo>
                    <a:pt x="465" y="169"/>
                    <a:pt x="464" y="170"/>
                    <a:pt x="463" y="170"/>
                  </a:cubicBezTo>
                  <a:cubicBezTo>
                    <a:pt x="459" y="173"/>
                    <a:pt x="454" y="175"/>
                    <a:pt x="449" y="177"/>
                  </a:cubicBezTo>
                  <a:cubicBezTo>
                    <a:pt x="448" y="177"/>
                    <a:pt x="447" y="177"/>
                    <a:pt x="446" y="178"/>
                  </a:cubicBezTo>
                  <a:cubicBezTo>
                    <a:pt x="442" y="179"/>
                    <a:pt x="438" y="180"/>
                    <a:pt x="435" y="181"/>
                  </a:cubicBezTo>
                  <a:cubicBezTo>
                    <a:pt x="433" y="182"/>
                    <a:pt x="431" y="182"/>
                    <a:pt x="429" y="183"/>
                  </a:cubicBezTo>
                  <a:cubicBezTo>
                    <a:pt x="428" y="183"/>
                    <a:pt x="428" y="183"/>
                    <a:pt x="428" y="183"/>
                  </a:cubicBezTo>
                  <a:cubicBezTo>
                    <a:pt x="424" y="184"/>
                    <a:pt x="420" y="184"/>
                    <a:pt x="416" y="185"/>
                  </a:cubicBezTo>
                  <a:cubicBezTo>
                    <a:pt x="416" y="185"/>
                    <a:pt x="416" y="185"/>
                    <a:pt x="416" y="185"/>
                  </a:cubicBezTo>
                  <a:cubicBezTo>
                    <a:pt x="412" y="185"/>
                    <a:pt x="408" y="185"/>
                    <a:pt x="404" y="185"/>
                  </a:cubicBezTo>
                  <a:cubicBezTo>
                    <a:pt x="399" y="185"/>
                    <a:pt x="395" y="185"/>
                    <a:pt x="391" y="185"/>
                  </a:cubicBezTo>
                  <a:cubicBezTo>
                    <a:pt x="391" y="185"/>
                    <a:pt x="391" y="185"/>
                    <a:pt x="391" y="185"/>
                  </a:cubicBezTo>
                  <a:cubicBezTo>
                    <a:pt x="387" y="184"/>
                    <a:pt x="383" y="184"/>
                    <a:pt x="379" y="183"/>
                  </a:cubicBezTo>
                  <a:cubicBezTo>
                    <a:pt x="379" y="183"/>
                    <a:pt x="379" y="183"/>
                    <a:pt x="378" y="183"/>
                  </a:cubicBezTo>
                  <a:cubicBezTo>
                    <a:pt x="375" y="182"/>
                    <a:pt x="371" y="181"/>
                    <a:pt x="367" y="180"/>
                  </a:cubicBezTo>
                  <a:cubicBezTo>
                    <a:pt x="367" y="180"/>
                    <a:pt x="367" y="180"/>
                    <a:pt x="367" y="180"/>
                  </a:cubicBezTo>
                  <a:cubicBezTo>
                    <a:pt x="363" y="178"/>
                    <a:pt x="359" y="177"/>
                    <a:pt x="356" y="176"/>
                  </a:cubicBezTo>
                  <a:cubicBezTo>
                    <a:pt x="356" y="176"/>
                    <a:pt x="356" y="175"/>
                    <a:pt x="355" y="175"/>
                  </a:cubicBezTo>
                  <a:cubicBezTo>
                    <a:pt x="352" y="174"/>
                    <a:pt x="348" y="172"/>
                    <a:pt x="345" y="170"/>
                  </a:cubicBezTo>
                  <a:cubicBezTo>
                    <a:pt x="345" y="170"/>
                    <a:pt x="345" y="170"/>
                    <a:pt x="345" y="170"/>
                  </a:cubicBezTo>
                  <a:cubicBezTo>
                    <a:pt x="342" y="168"/>
                    <a:pt x="339" y="167"/>
                    <a:pt x="336" y="165"/>
                  </a:cubicBezTo>
                  <a:cubicBezTo>
                    <a:pt x="335" y="164"/>
                    <a:pt x="335" y="164"/>
                    <a:pt x="334" y="164"/>
                  </a:cubicBezTo>
                  <a:cubicBezTo>
                    <a:pt x="332" y="162"/>
                    <a:pt x="329" y="160"/>
                    <a:pt x="327" y="158"/>
                  </a:cubicBezTo>
                  <a:cubicBezTo>
                    <a:pt x="323" y="155"/>
                    <a:pt x="319" y="152"/>
                    <a:pt x="316" y="148"/>
                  </a:cubicBezTo>
                  <a:cubicBezTo>
                    <a:pt x="315" y="148"/>
                    <a:pt x="315" y="147"/>
                    <a:pt x="314" y="146"/>
                  </a:cubicBezTo>
                  <a:cubicBezTo>
                    <a:pt x="312" y="143"/>
                    <a:pt x="309" y="140"/>
                    <a:pt x="306" y="137"/>
                  </a:cubicBezTo>
                  <a:cubicBezTo>
                    <a:pt x="306" y="136"/>
                    <a:pt x="305" y="135"/>
                    <a:pt x="304" y="134"/>
                  </a:cubicBezTo>
                  <a:cubicBezTo>
                    <a:pt x="301" y="130"/>
                    <a:pt x="299" y="126"/>
                    <a:pt x="297" y="123"/>
                  </a:cubicBezTo>
                  <a:cubicBezTo>
                    <a:pt x="297" y="122"/>
                    <a:pt x="296" y="122"/>
                    <a:pt x="296" y="121"/>
                  </a:cubicBezTo>
                  <a:cubicBezTo>
                    <a:pt x="294" y="117"/>
                    <a:pt x="292" y="112"/>
                    <a:pt x="290" y="108"/>
                  </a:cubicBezTo>
                  <a:cubicBezTo>
                    <a:pt x="289" y="105"/>
                    <a:pt x="287" y="102"/>
                    <a:pt x="287" y="99"/>
                  </a:cubicBezTo>
                  <a:cubicBezTo>
                    <a:pt x="286" y="98"/>
                    <a:pt x="286" y="98"/>
                    <a:pt x="286" y="97"/>
                  </a:cubicBezTo>
                  <a:cubicBezTo>
                    <a:pt x="285" y="94"/>
                    <a:pt x="284" y="90"/>
                    <a:pt x="283" y="87"/>
                  </a:cubicBezTo>
                  <a:cubicBezTo>
                    <a:pt x="283" y="87"/>
                    <a:pt x="283" y="86"/>
                    <a:pt x="283" y="86"/>
                  </a:cubicBezTo>
                  <a:cubicBezTo>
                    <a:pt x="283" y="82"/>
                    <a:pt x="282" y="78"/>
                    <a:pt x="282" y="74"/>
                  </a:cubicBezTo>
                  <a:cubicBezTo>
                    <a:pt x="282" y="74"/>
                    <a:pt x="282" y="74"/>
                    <a:pt x="282" y="74"/>
                  </a:cubicBezTo>
                  <a:cubicBezTo>
                    <a:pt x="281" y="70"/>
                    <a:pt x="281" y="66"/>
                    <a:pt x="281" y="62"/>
                  </a:cubicBezTo>
                  <a:cubicBezTo>
                    <a:pt x="281" y="56"/>
                    <a:pt x="281" y="51"/>
                    <a:pt x="282" y="45"/>
                  </a:cubicBezTo>
                  <a:cubicBezTo>
                    <a:pt x="282" y="45"/>
                    <a:pt x="282" y="45"/>
                    <a:pt x="282" y="45"/>
                  </a:cubicBezTo>
                  <a:cubicBezTo>
                    <a:pt x="283" y="40"/>
                    <a:pt x="284" y="34"/>
                    <a:pt x="285" y="29"/>
                  </a:cubicBezTo>
                  <a:cubicBezTo>
                    <a:pt x="285" y="29"/>
                    <a:pt x="285" y="29"/>
                    <a:pt x="285" y="29"/>
                  </a:cubicBezTo>
                  <a:cubicBezTo>
                    <a:pt x="287" y="24"/>
                    <a:pt x="289" y="19"/>
                    <a:pt x="291" y="15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3" y="9"/>
                    <a:pt x="295" y="5"/>
                    <a:pt x="298" y="0"/>
                  </a:cubicBezTo>
                  <a:cubicBezTo>
                    <a:pt x="25" y="113"/>
                    <a:pt x="25" y="113"/>
                    <a:pt x="25" y="113"/>
                  </a:cubicBezTo>
                  <a:cubicBezTo>
                    <a:pt x="23" y="115"/>
                    <a:pt x="22" y="117"/>
                    <a:pt x="21" y="120"/>
                  </a:cubicBezTo>
                  <a:cubicBezTo>
                    <a:pt x="20" y="122"/>
                    <a:pt x="18" y="125"/>
                    <a:pt x="17" y="127"/>
                  </a:cubicBezTo>
                  <a:cubicBezTo>
                    <a:pt x="16" y="129"/>
                    <a:pt x="16" y="131"/>
                    <a:pt x="15" y="133"/>
                  </a:cubicBezTo>
                  <a:cubicBezTo>
                    <a:pt x="15" y="133"/>
                    <a:pt x="14" y="133"/>
                    <a:pt x="14" y="133"/>
                  </a:cubicBezTo>
                  <a:cubicBezTo>
                    <a:pt x="14" y="133"/>
                    <a:pt x="14" y="133"/>
                    <a:pt x="14" y="134"/>
                  </a:cubicBezTo>
                  <a:cubicBezTo>
                    <a:pt x="14" y="134"/>
                    <a:pt x="14" y="134"/>
                    <a:pt x="14" y="135"/>
                  </a:cubicBezTo>
                  <a:cubicBezTo>
                    <a:pt x="13" y="137"/>
                    <a:pt x="12" y="140"/>
                    <a:pt x="11" y="142"/>
                  </a:cubicBezTo>
                  <a:cubicBezTo>
                    <a:pt x="10" y="144"/>
                    <a:pt x="9" y="147"/>
                    <a:pt x="9" y="149"/>
                  </a:cubicBezTo>
                  <a:cubicBezTo>
                    <a:pt x="8" y="151"/>
                    <a:pt x="7" y="153"/>
                    <a:pt x="7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5"/>
                    <a:pt x="7" y="156"/>
                    <a:pt x="7" y="156"/>
                  </a:cubicBezTo>
                  <a:cubicBezTo>
                    <a:pt x="6" y="158"/>
                    <a:pt x="5" y="160"/>
                    <a:pt x="5" y="163"/>
                  </a:cubicBezTo>
                  <a:cubicBezTo>
                    <a:pt x="4" y="165"/>
                    <a:pt x="4" y="167"/>
                    <a:pt x="3" y="170"/>
                  </a:cubicBezTo>
                  <a:cubicBezTo>
                    <a:pt x="3" y="172"/>
                    <a:pt x="3" y="174"/>
                    <a:pt x="2" y="177"/>
                  </a:cubicBezTo>
                  <a:cubicBezTo>
                    <a:pt x="2" y="177"/>
                    <a:pt x="2" y="177"/>
                    <a:pt x="2" y="178"/>
                  </a:cubicBezTo>
                  <a:cubicBezTo>
                    <a:pt x="2" y="178"/>
                    <a:pt x="2" y="178"/>
                    <a:pt x="2" y="178"/>
                  </a:cubicBezTo>
                  <a:cubicBezTo>
                    <a:pt x="2" y="178"/>
                    <a:pt x="2" y="179"/>
                    <a:pt x="2" y="179"/>
                  </a:cubicBezTo>
                  <a:cubicBezTo>
                    <a:pt x="2" y="180"/>
                    <a:pt x="1" y="182"/>
                    <a:pt x="1" y="183"/>
                  </a:cubicBezTo>
                  <a:cubicBezTo>
                    <a:pt x="1" y="186"/>
                    <a:pt x="1" y="188"/>
                    <a:pt x="1" y="190"/>
                  </a:cubicBezTo>
                  <a:cubicBezTo>
                    <a:pt x="0" y="193"/>
                    <a:pt x="0" y="195"/>
                    <a:pt x="0" y="198"/>
                  </a:cubicBezTo>
                  <a:cubicBezTo>
                    <a:pt x="0" y="198"/>
                    <a:pt x="0" y="198"/>
                    <a:pt x="0" y="199"/>
                  </a:cubicBezTo>
                  <a:cubicBezTo>
                    <a:pt x="0" y="199"/>
                    <a:pt x="0" y="200"/>
                    <a:pt x="0" y="200"/>
                  </a:cubicBezTo>
                  <a:cubicBezTo>
                    <a:pt x="0" y="200"/>
                    <a:pt x="0" y="201"/>
                    <a:pt x="0" y="201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5"/>
                    <a:pt x="0" y="207"/>
                    <a:pt x="0" y="209"/>
                  </a:cubicBezTo>
                  <a:cubicBezTo>
                    <a:pt x="0" y="211"/>
                    <a:pt x="0" y="213"/>
                    <a:pt x="1" y="216"/>
                  </a:cubicBezTo>
                  <a:cubicBezTo>
                    <a:pt x="1" y="217"/>
                    <a:pt x="1" y="219"/>
                    <a:pt x="1" y="220"/>
                  </a:cubicBezTo>
                  <a:cubicBezTo>
                    <a:pt x="1" y="221"/>
                    <a:pt x="1" y="221"/>
                    <a:pt x="1" y="221"/>
                  </a:cubicBezTo>
                  <a:cubicBezTo>
                    <a:pt x="1" y="221"/>
                    <a:pt x="1" y="222"/>
                    <a:pt x="1" y="222"/>
                  </a:cubicBezTo>
                  <a:cubicBezTo>
                    <a:pt x="1" y="224"/>
                    <a:pt x="2" y="226"/>
                    <a:pt x="2" y="229"/>
                  </a:cubicBezTo>
                  <a:cubicBezTo>
                    <a:pt x="2" y="232"/>
                    <a:pt x="3" y="235"/>
                    <a:pt x="4" y="239"/>
                  </a:cubicBezTo>
                  <a:cubicBezTo>
                    <a:pt x="4" y="239"/>
                    <a:pt x="4" y="239"/>
                    <a:pt x="4" y="239"/>
                  </a:cubicBezTo>
                  <a:cubicBezTo>
                    <a:pt x="4" y="239"/>
                    <a:pt x="4" y="239"/>
                    <a:pt x="4" y="239"/>
                  </a:cubicBezTo>
                  <a:cubicBezTo>
                    <a:pt x="4" y="242"/>
                    <a:pt x="5" y="246"/>
                    <a:pt x="6" y="249"/>
                  </a:cubicBezTo>
                  <a:cubicBezTo>
                    <a:pt x="6" y="251"/>
                    <a:pt x="7" y="253"/>
                    <a:pt x="8" y="255"/>
                  </a:cubicBezTo>
                  <a:cubicBezTo>
                    <a:pt x="8" y="256"/>
                    <a:pt x="8" y="256"/>
                    <a:pt x="8" y="257"/>
                  </a:cubicBezTo>
                  <a:cubicBezTo>
                    <a:pt x="8" y="257"/>
                    <a:pt x="8" y="258"/>
                    <a:pt x="9" y="258"/>
                  </a:cubicBezTo>
                  <a:cubicBezTo>
                    <a:pt x="10" y="262"/>
                    <a:pt x="11" y="265"/>
                    <a:pt x="12" y="268"/>
                  </a:cubicBezTo>
                  <a:cubicBezTo>
                    <a:pt x="12" y="269"/>
                    <a:pt x="13" y="269"/>
                    <a:pt x="13" y="270"/>
                  </a:cubicBezTo>
                  <a:cubicBezTo>
                    <a:pt x="13" y="271"/>
                    <a:pt x="14" y="272"/>
                    <a:pt x="14" y="273"/>
                  </a:cubicBezTo>
                  <a:cubicBezTo>
                    <a:pt x="16" y="279"/>
                    <a:pt x="19" y="284"/>
                    <a:pt x="22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3" y="291"/>
                    <a:pt x="23" y="292"/>
                    <a:pt x="23" y="292"/>
                  </a:cubicBezTo>
                  <a:cubicBezTo>
                    <a:pt x="27" y="298"/>
                    <a:pt x="30" y="303"/>
                    <a:pt x="34" y="308"/>
                  </a:cubicBezTo>
                  <a:cubicBezTo>
                    <a:pt x="34" y="309"/>
                    <a:pt x="35" y="310"/>
                    <a:pt x="35" y="311"/>
                  </a:cubicBezTo>
                  <a:cubicBezTo>
                    <a:pt x="36" y="311"/>
                    <a:pt x="36" y="312"/>
                    <a:pt x="37" y="313"/>
                  </a:cubicBezTo>
                  <a:cubicBezTo>
                    <a:pt x="41" y="318"/>
                    <a:pt x="45" y="322"/>
                    <a:pt x="49" y="327"/>
                  </a:cubicBezTo>
                  <a:cubicBezTo>
                    <a:pt x="49" y="327"/>
                    <a:pt x="50" y="328"/>
                    <a:pt x="51" y="329"/>
                  </a:cubicBezTo>
                  <a:cubicBezTo>
                    <a:pt x="51" y="329"/>
                    <a:pt x="51" y="329"/>
                    <a:pt x="51" y="330"/>
                  </a:cubicBezTo>
                  <a:cubicBezTo>
                    <a:pt x="52" y="330"/>
                    <a:pt x="52" y="330"/>
                    <a:pt x="52" y="331"/>
                  </a:cubicBezTo>
                  <a:cubicBezTo>
                    <a:pt x="57" y="335"/>
                    <a:pt x="62" y="340"/>
                    <a:pt x="67" y="344"/>
                  </a:cubicBezTo>
                  <a:cubicBezTo>
                    <a:pt x="68" y="344"/>
                    <a:pt x="68" y="345"/>
                    <a:pt x="68" y="345"/>
                  </a:cubicBezTo>
                  <a:cubicBezTo>
                    <a:pt x="71" y="347"/>
                    <a:pt x="74" y="349"/>
                    <a:pt x="77" y="351"/>
                  </a:cubicBezTo>
                  <a:cubicBezTo>
                    <a:pt x="77" y="352"/>
                    <a:pt x="77" y="352"/>
                    <a:pt x="78" y="352"/>
                  </a:cubicBezTo>
                  <a:cubicBezTo>
                    <a:pt x="79" y="353"/>
                    <a:pt x="79" y="353"/>
                    <a:pt x="80" y="354"/>
                  </a:cubicBezTo>
                  <a:cubicBezTo>
                    <a:pt x="82" y="355"/>
                    <a:pt x="83" y="356"/>
                    <a:pt x="85" y="357"/>
                  </a:cubicBezTo>
                  <a:cubicBezTo>
                    <a:pt x="88" y="359"/>
                    <a:pt x="90" y="360"/>
                    <a:pt x="93" y="362"/>
                  </a:cubicBezTo>
                  <a:cubicBezTo>
                    <a:pt x="93" y="362"/>
                    <a:pt x="93" y="362"/>
                    <a:pt x="94" y="362"/>
                  </a:cubicBezTo>
                  <a:cubicBezTo>
                    <a:pt x="94" y="362"/>
                    <a:pt x="94" y="362"/>
                    <a:pt x="94" y="362"/>
                  </a:cubicBezTo>
                  <a:cubicBezTo>
                    <a:pt x="97" y="364"/>
                    <a:pt x="100" y="365"/>
                    <a:pt x="103" y="367"/>
                  </a:cubicBezTo>
                  <a:cubicBezTo>
                    <a:pt x="105" y="368"/>
                    <a:pt x="107" y="369"/>
                    <a:pt x="109" y="369"/>
                  </a:cubicBezTo>
                  <a:cubicBezTo>
                    <a:pt x="109" y="370"/>
                    <a:pt x="109" y="370"/>
                    <a:pt x="109" y="370"/>
                  </a:cubicBezTo>
                  <a:cubicBezTo>
                    <a:pt x="109" y="370"/>
                    <a:pt x="109" y="370"/>
                    <a:pt x="109" y="370"/>
                  </a:cubicBezTo>
                  <a:cubicBezTo>
                    <a:pt x="110" y="370"/>
                    <a:pt x="110" y="370"/>
                    <a:pt x="110" y="370"/>
                  </a:cubicBezTo>
                  <a:cubicBezTo>
                    <a:pt x="112" y="371"/>
                    <a:pt x="115" y="372"/>
                    <a:pt x="117" y="373"/>
                  </a:cubicBezTo>
                  <a:cubicBezTo>
                    <a:pt x="119" y="374"/>
                    <a:pt x="122" y="375"/>
                    <a:pt x="124" y="375"/>
                  </a:cubicBezTo>
                  <a:cubicBezTo>
                    <a:pt x="125" y="375"/>
                    <a:pt x="125" y="376"/>
                    <a:pt x="125" y="376"/>
                  </a:cubicBezTo>
                  <a:cubicBezTo>
                    <a:pt x="126" y="376"/>
                    <a:pt x="126" y="376"/>
                    <a:pt x="126" y="376"/>
                  </a:cubicBezTo>
                  <a:cubicBezTo>
                    <a:pt x="128" y="377"/>
                    <a:pt x="130" y="377"/>
                    <a:pt x="132" y="378"/>
                  </a:cubicBezTo>
                  <a:cubicBezTo>
                    <a:pt x="134" y="378"/>
                    <a:pt x="136" y="379"/>
                    <a:pt x="138" y="379"/>
                  </a:cubicBezTo>
                  <a:cubicBezTo>
                    <a:pt x="140" y="380"/>
                    <a:pt x="141" y="380"/>
                    <a:pt x="142" y="380"/>
                  </a:cubicBezTo>
                  <a:cubicBezTo>
                    <a:pt x="143" y="380"/>
                    <a:pt x="143" y="380"/>
                    <a:pt x="143" y="380"/>
                  </a:cubicBezTo>
                  <a:cubicBezTo>
                    <a:pt x="144" y="381"/>
                    <a:pt x="145" y="381"/>
                    <a:pt x="145" y="381"/>
                  </a:cubicBezTo>
                  <a:cubicBezTo>
                    <a:pt x="147" y="381"/>
                    <a:pt x="150" y="382"/>
                    <a:pt x="152" y="382"/>
                  </a:cubicBezTo>
                  <a:cubicBezTo>
                    <a:pt x="154" y="382"/>
                    <a:pt x="157" y="383"/>
                    <a:pt x="159" y="383"/>
                  </a:cubicBezTo>
                  <a:cubicBezTo>
                    <a:pt x="160" y="383"/>
                    <a:pt x="160" y="383"/>
                    <a:pt x="161" y="383"/>
                  </a:cubicBezTo>
                  <a:cubicBezTo>
                    <a:pt x="161" y="383"/>
                    <a:pt x="161" y="383"/>
                    <a:pt x="161" y="383"/>
                  </a:cubicBezTo>
                  <a:cubicBezTo>
                    <a:pt x="162" y="383"/>
                    <a:pt x="163" y="383"/>
                    <a:pt x="164" y="383"/>
                  </a:cubicBezTo>
                  <a:cubicBezTo>
                    <a:pt x="166" y="384"/>
                    <a:pt x="167" y="384"/>
                    <a:pt x="169" y="384"/>
                  </a:cubicBezTo>
                  <a:cubicBezTo>
                    <a:pt x="171" y="384"/>
                    <a:pt x="172" y="384"/>
                    <a:pt x="174" y="384"/>
                  </a:cubicBezTo>
                  <a:cubicBezTo>
                    <a:pt x="176" y="384"/>
                    <a:pt x="178" y="384"/>
                    <a:pt x="179" y="384"/>
                  </a:cubicBezTo>
                  <a:cubicBezTo>
                    <a:pt x="180" y="384"/>
                    <a:pt x="181" y="384"/>
                    <a:pt x="181" y="384"/>
                  </a:cubicBezTo>
                  <a:cubicBezTo>
                    <a:pt x="182" y="384"/>
                    <a:pt x="183" y="384"/>
                    <a:pt x="184" y="384"/>
                  </a:cubicBezTo>
                  <a:cubicBezTo>
                    <a:pt x="184" y="384"/>
                    <a:pt x="185" y="384"/>
                    <a:pt x="186" y="384"/>
                  </a:cubicBezTo>
                  <a:cubicBezTo>
                    <a:pt x="187" y="384"/>
                    <a:pt x="187" y="384"/>
                    <a:pt x="188" y="384"/>
                  </a:cubicBezTo>
                  <a:cubicBezTo>
                    <a:pt x="191" y="384"/>
                    <a:pt x="194" y="384"/>
                    <a:pt x="197" y="383"/>
                  </a:cubicBezTo>
                  <a:cubicBezTo>
                    <a:pt x="197" y="383"/>
                    <a:pt x="197" y="383"/>
                    <a:pt x="197" y="383"/>
                  </a:cubicBezTo>
                  <a:cubicBezTo>
                    <a:pt x="198" y="383"/>
                    <a:pt x="198" y="383"/>
                    <a:pt x="198" y="383"/>
                  </a:cubicBezTo>
                  <a:cubicBezTo>
                    <a:pt x="200" y="383"/>
                    <a:pt x="203" y="383"/>
                    <a:pt x="205" y="382"/>
                  </a:cubicBezTo>
                  <a:cubicBezTo>
                    <a:pt x="208" y="382"/>
                    <a:pt x="210" y="382"/>
                    <a:pt x="213" y="381"/>
                  </a:cubicBezTo>
                  <a:cubicBezTo>
                    <a:pt x="214" y="381"/>
                    <a:pt x="214" y="381"/>
                    <a:pt x="215" y="381"/>
                  </a:cubicBezTo>
                  <a:cubicBezTo>
                    <a:pt x="215" y="381"/>
                    <a:pt x="215" y="381"/>
                    <a:pt x="215" y="381"/>
                  </a:cubicBezTo>
                  <a:cubicBezTo>
                    <a:pt x="216" y="381"/>
                    <a:pt x="216" y="380"/>
                    <a:pt x="216" y="380"/>
                  </a:cubicBezTo>
                  <a:cubicBezTo>
                    <a:pt x="218" y="380"/>
                    <a:pt x="219" y="380"/>
                    <a:pt x="221" y="379"/>
                  </a:cubicBezTo>
                  <a:cubicBezTo>
                    <a:pt x="222" y="379"/>
                    <a:pt x="223" y="379"/>
                    <a:pt x="225" y="378"/>
                  </a:cubicBezTo>
                  <a:cubicBezTo>
                    <a:pt x="230" y="377"/>
                    <a:pt x="236" y="375"/>
                    <a:pt x="242" y="373"/>
                  </a:cubicBezTo>
                  <a:cubicBezTo>
                    <a:pt x="243" y="372"/>
                    <a:pt x="244" y="372"/>
                    <a:pt x="245" y="372"/>
                  </a:cubicBezTo>
                  <a:cubicBezTo>
                    <a:pt x="245" y="372"/>
                    <a:pt x="246" y="371"/>
                    <a:pt x="246" y="371"/>
                  </a:cubicBezTo>
                  <a:cubicBezTo>
                    <a:pt x="247" y="371"/>
                    <a:pt x="248" y="371"/>
                    <a:pt x="249" y="370"/>
                  </a:cubicBezTo>
                  <a:cubicBezTo>
                    <a:pt x="255" y="368"/>
                    <a:pt x="261" y="365"/>
                    <a:pt x="266" y="362"/>
                  </a:cubicBezTo>
                  <a:cubicBezTo>
                    <a:pt x="267" y="362"/>
                    <a:pt x="267" y="361"/>
                    <a:pt x="267" y="361"/>
                  </a:cubicBezTo>
                  <a:cubicBezTo>
                    <a:pt x="268" y="361"/>
                    <a:pt x="269" y="360"/>
                    <a:pt x="270" y="360"/>
                  </a:cubicBezTo>
                  <a:cubicBezTo>
                    <a:pt x="273" y="358"/>
                    <a:pt x="276" y="356"/>
                    <a:pt x="280" y="354"/>
                  </a:cubicBezTo>
                  <a:cubicBezTo>
                    <a:pt x="281" y="352"/>
                    <a:pt x="283" y="351"/>
                    <a:pt x="285" y="350"/>
                  </a:cubicBezTo>
                  <a:cubicBezTo>
                    <a:pt x="286" y="349"/>
                    <a:pt x="287" y="349"/>
                    <a:pt x="288" y="348"/>
                  </a:cubicBezTo>
                  <a:cubicBezTo>
                    <a:pt x="289" y="347"/>
                    <a:pt x="289" y="347"/>
                    <a:pt x="290" y="346"/>
                  </a:cubicBezTo>
                  <a:cubicBezTo>
                    <a:pt x="296" y="342"/>
                    <a:pt x="301" y="337"/>
                    <a:pt x="306" y="332"/>
                  </a:cubicBezTo>
                  <a:cubicBezTo>
                    <a:pt x="368" y="271"/>
                    <a:pt x="429" y="210"/>
                    <a:pt x="490" y="15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0" name="Freeform 18"/>
            <p:cNvSpPr>
              <a:spLocks/>
            </p:cNvSpPr>
            <p:nvPr/>
          </p:nvSpPr>
          <p:spPr bwMode="auto">
            <a:xfrm>
              <a:off x="5318828" y="4436836"/>
              <a:ext cx="333213" cy="490779"/>
            </a:xfrm>
            <a:custGeom>
              <a:avLst/>
              <a:gdLst>
                <a:gd name="T0" fmla="*/ 226 w 226"/>
                <a:gd name="T1" fmla="*/ 71 h 334"/>
                <a:gd name="T2" fmla="*/ 225 w 226"/>
                <a:gd name="T3" fmla="*/ 64 h 334"/>
                <a:gd name="T4" fmla="*/ 225 w 226"/>
                <a:gd name="T5" fmla="*/ 62 h 334"/>
                <a:gd name="T6" fmla="*/ 224 w 226"/>
                <a:gd name="T7" fmla="*/ 58 h 334"/>
                <a:gd name="T8" fmla="*/ 221 w 226"/>
                <a:gd name="T9" fmla="*/ 47 h 334"/>
                <a:gd name="T10" fmla="*/ 221 w 226"/>
                <a:gd name="T11" fmla="*/ 46 h 334"/>
                <a:gd name="T12" fmla="*/ 219 w 226"/>
                <a:gd name="T13" fmla="*/ 41 h 334"/>
                <a:gd name="T14" fmla="*/ 215 w 226"/>
                <a:gd name="T15" fmla="*/ 32 h 334"/>
                <a:gd name="T16" fmla="*/ 214 w 226"/>
                <a:gd name="T17" fmla="*/ 31 h 334"/>
                <a:gd name="T18" fmla="*/ 210 w 226"/>
                <a:gd name="T19" fmla="*/ 23 h 334"/>
                <a:gd name="T20" fmla="*/ 203 w 226"/>
                <a:gd name="T21" fmla="*/ 13 h 334"/>
                <a:gd name="T22" fmla="*/ 195 w 226"/>
                <a:gd name="T23" fmla="*/ 4 h 334"/>
                <a:gd name="T24" fmla="*/ 0 w 226"/>
                <a:gd name="T25" fmla="*/ 105 h 334"/>
                <a:gd name="T26" fmla="*/ 12 w 226"/>
                <a:gd name="T27" fmla="*/ 117 h 334"/>
                <a:gd name="T28" fmla="*/ 23 w 226"/>
                <a:gd name="T29" fmla="*/ 130 h 334"/>
                <a:gd name="T30" fmla="*/ 35 w 226"/>
                <a:gd name="T31" fmla="*/ 151 h 334"/>
                <a:gd name="T32" fmla="*/ 44 w 226"/>
                <a:gd name="T33" fmla="*/ 172 h 334"/>
                <a:gd name="T34" fmla="*/ 47 w 226"/>
                <a:gd name="T35" fmla="*/ 185 h 334"/>
                <a:gd name="T36" fmla="*/ 49 w 226"/>
                <a:gd name="T37" fmla="*/ 196 h 334"/>
                <a:gd name="T38" fmla="*/ 51 w 226"/>
                <a:gd name="T39" fmla="*/ 208 h 334"/>
                <a:gd name="T40" fmla="*/ 50 w 226"/>
                <a:gd name="T41" fmla="*/ 237 h 334"/>
                <a:gd name="T42" fmla="*/ 48 w 226"/>
                <a:gd name="T43" fmla="*/ 252 h 334"/>
                <a:gd name="T44" fmla="*/ 43 w 226"/>
                <a:gd name="T45" fmla="*/ 268 h 334"/>
                <a:gd name="T46" fmla="*/ 38 w 226"/>
                <a:gd name="T47" fmla="*/ 283 h 334"/>
                <a:gd name="T48" fmla="*/ 31 w 226"/>
                <a:gd name="T49" fmla="*/ 297 h 334"/>
                <a:gd name="T50" fmla="*/ 23 w 226"/>
                <a:gd name="T51" fmla="*/ 310 h 334"/>
                <a:gd name="T52" fmla="*/ 14 w 226"/>
                <a:gd name="T53" fmla="*/ 321 h 334"/>
                <a:gd name="T54" fmla="*/ 1 w 226"/>
                <a:gd name="T55" fmla="*/ 334 h 334"/>
                <a:gd name="T56" fmla="*/ 197 w 226"/>
                <a:gd name="T57" fmla="*/ 151 h 334"/>
                <a:gd name="T58" fmla="*/ 205 w 226"/>
                <a:gd name="T59" fmla="*/ 141 h 334"/>
                <a:gd name="T60" fmla="*/ 206 w 226"/>
                <a:gd name="T61" fmla="*/ 140 h 334"/>
                <a:gd name="T62" fmla="*/ 211 w 226"/>
                <a:gd name="T63" fmla="*/ 132 h 334"/>
                <a:gd name="T64" fmla="*/ 212 w 226"/>
                <a:gd name="T65" fmla="*/ 131 h 334"/>
                <a:gd name="T66" fmla="*/ 216 w 226"/>
                <a:gd name="T67" fmla="*/ 124 h 334"/>
                <a:gd name="T68" fmla="*/ 217 w 226"/>
                <a:gd name="T69" fmla="*/ 122 h 334"/>
                <a:gd name="T70" fmla="*/ 218 w 226"/>
                <a:gd name="T71" fmla="*/ 119 h 334"/>
                <a:gd name="T72" fmla="*/ 220 w 226"/>
                <a:gd name="T73" fmla="*/ 112 h 334"/>
                <a:gd name="T74" fmla="*/ 221 w 226"/>
                <a:gd name="T75" fmla="*/ 111 h 334"/>
                <a:gd name="T76" fmla="*/ 223 w 226"/>
                <a:gd name="T77" fmla="*/ 102 h 334"/>
                <a:gd name="T78" fmla="*/ 223 w 226"/>
                <a:gd name="T79" fmla="*/ 101 h 334"/>
                <a:gd name="T80" fmla="*/ 224 w 226"/>
                <a:gd name="T81" fmla="*/ 98 h 334"/>
                <a:gd name="T82" fmla="*/ 225 w 226"/>
                <a:gd name="T83" fmla="*/ 90 h 334"/>
                <a:gd name="T84" fmla="*/ 225 w 226"/>
                <a:gd name="T85" fmla="*/ 90 h 334"/>
                <a:gd name="T86" fmla="*/ 226 w 226"/>
                <a:gd name="T87" fmla="*/ 82 h 334"/>
                <a:gd name="T88" fmla="*/ 226 w 226"/>
                <a:gd name="T89" fmla="*/ 80 h 334"/>
                <a:gd name="T90" fmla="*/ 226 w 226"/>
                <a:gd name="T91" fmla="*/ 7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6" h="334">
                  <a:moveTo>
                    <a:pt x="226" y="75"/>
                  </a:moveTo>
                  <a:cubicBezTo>
                    <a:pt x="226" y="74"/>
                    <a:pt x="226" y="73"/>
                    <a:pt x="226" y="71"/>
                  </a:cubicBezTo>
                  <a:cubicBezTo>
                    <a:pt x="226" y="70"/>
                    <a:pt x="225" y="69"/>
                    <a:pt x="225" y="68"/>
                  </a:cubicBezTo>
                  <a:cubicBezTo>
                    <a:pt x="225" y="66"/>
                    <a:pt x="225" y="65"/>
                    <a:pt x="225" y="64"/>
                  </a:cubicBezTo>
                  <a:cubicBezTo>
                    <a:pt x="225" y="63"/>
                    <a:pt x="225" y="63"/>
                    <a:pt x="225" y="63"/>
                  </a:cubicBezTo>
                  <a:cubicBezTo>
                    <a:pt x="225" y="62"/>
                    <a:pt x="225" y="62"/>
                    <a:pt x="225" y="62"/>
                  </a:cubicBezTo>
                  <a:cubicBezTo>
                    <a:pt x="225" y="62"/>
                    <a:pt x="224" y="62"/>
                    <a:pt x="224" y="62"/>
                  </a:cubicBezTo>
                  <a:cubicBezTo>
                    <a:pt x="224" y="60"/>
                    <a:pt x="224" y="59"/>
                    <a:pt x="224" y="58"/>
                  </a:cubicBezTo>
                  <a:cubicBezTo>
                    <a:pt x="223" y="56"/>
                    <a:pt x="223" y="54"/>
                    <a:pt x="222" y="52"/>
                  </a:cubicBezTo>
                  <a:cubicBezTo>
                    <a:pt x="222" y="50"/>
                    <a:pt x="221" y="48"/>
                    <a:pt x="221" y="47"/>
                  </a:cubicBezTo>
                  <a:cubicBezTo>
                    <a:pt x="221" y="47"/>
                    <a:pt x="221" y="46"/>
                    <a:pt x="221" y="46"/>
                  </a:cubicBezTo>
                  <a:cubicBezTo>
                    <a:pt x="221" y="46"/>
                    <a:pt x="221" y="46"/>
                    <a:pt x="221" y="46"/>
                  </a:cubicBezTo>
                  <a:cubicBezTo>
                    <a:pt x="221" y="46"/>
                    <a:pt x="221" y="46"/>
                    <a:pt x="221" y="46"/>
                  </a:cubicBezTo>
                  <a:cubicBezTo>
                    <a:pt x="220" y="44"/>
                    <a:pt x="220" y="43"/>
                    <a:pt x="219" y="41"/>
                  </a:cubicBezTo>
                  <a:cubicBezTo>
                    <a:pt x="218" y="39"/>
                    <a:pt x="217" y="37"/>
                    <a:pt x="216" y="35"/>
                  </a:cubicBezTo>
                  <a:cubicBezTo>
                    <a:pt x="216" y="34"/>
                    <a:pt x="215" y="33"/>
                    <a:pt x="215" y="32"/>
                  </a:cubicBezTo>
                  <a:cubicBezTo>
                    <a:pt x="215" y="32"/>
                    <a:pt x="215" y="32"/>
                    <a:pt x="215" y="31"/>
                  </a:cubicBezTo>
                  <a:cubicBezTo>
                    <a:pt x="214" y="31"/>
                    <a:pt x="214" y="31"/>
                    <a:pt x="214" y="31"/>
                  </a:cubicBezTo>
                  <a:cubicBezTo>
                    <a:pt x="214" y="30"/>
                    <a:pt x="214" y="29"/>
                    <a:pt x="213" y="29"/>
                  </a:cubicBezTo>
                  <a:cubicBezTo>
                    <a:pt x="212" y="27"/>
                    <a:pt x="211" y="25"/>
                    <a:pt x="210" y="23"/>
                  </a:cubicBezTo>
                  <a:cubicBezTo>
                    <a:pt x="209" y="21"/>
                    <a:pt x="208" y="19"/>
                    <a:pt x="206" y="18"/>
                  </a:cubicBezTo>
                  <a:cubicBezTo>
                    <a:pt x="205" y="16"/>
                    <a:pt x="204" y="14"/>
                    <a:pt x="203" y="13"/>
                  </a:cubicBezTo>
                  <a:cubicBezTo>
                    <a:pt x="202" y="11"/>
                    <a:pt x="201" y="10"/>
                    <a:pt x="199" y="9"/>
                  </a:cubicBezTo>
                  <a:cubicBezTo>
                    <a:pt x="198" y="7"/>
                    <a:pt x="197" y="6"/>
                    <a:pt x="195" y="4"/>
                  </a:cubicBezTo>
                  <a:cubicBezTo>
                    <a:pt x="194" y="3"/>
                    <a:pt x="193" y="2"/>
                    <a:pt x="191" y="0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3" y="107"/>
                    <a:pt x="5" y="109"/>
                    <a:pt x="7" y="111"/>
                  </a:cubicBezTo>
                  <a:cubicBezTo>
                    <a:pt x="9" y="113"/>
                    <a:pt x="10" y="115"/>
                    <a:pt x="12" y="117"/>
                  </a:cubicBezTo>
                  <a:cubicBezTo>
                    <a:pt x="14" y="119"/>
                    <a:pt x="16" y="121"/>
                    <a:pt x="18" y="123"/>
                  </a:cubicBezTo>
                  <a:cubicBezTo>
                    <a:pt x="19" y="125"/>
                    <a:pt x="21" y="128"/>
                    <a:pt x="23" y="130"/>
                  </a:cubicBezTo>
                  <a:cubicBezTo>
                    <a:pt x="27" y="136"/>
                    <a:pt x="31" y="143"/>
                    <a:pt x="34" y="149"/>
                  </a:cubicBezTo>
                  <a:cubicBezTo>
                    <a:pt x="35" y="150"/>
                    <a:pt x="35" y="151"/>
                    <a:pt x="35" y="151"/>
                  </a:cubicBezTo>
                  <a:cubicBezTo>
                    <a:pt x="38" y="158"/>
                    <a:pt x="41" y="165"/>
                    <a:pt x="44" y="172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45" y="176"/>
                    <a:pt x="46" y="179"/>
                    <a:pt x="47" y="183"/>
                  </a:cubicBezTo>
                  <a:cubicBezTo>
                    <a:pt x="47" y="184"/>
                    <a:pt x="47" y="184"/>
                    <a:pt x="47" y="185"/>
                  </a:cubicBezTo>
                  <a:cubicBezTo>
                    <a:pt x="48" y="188"/>
                    <a:pt x="48" y="191"/>
                    <a:pt x="49" y="194"/>
                  </a:cubicBezTo>
                  <a:cubicBezTo>
                    <a:pt x="49" y="195"/>
                    <a:pt x="49" y="196"/>
                    <a:pt x="49" y="196"/>
                  </a:cubicBezTo>
                  <a:cubicBezTo>
                    <a:pt x="50" y="200"/>
                    <a:pt x="50" y="204"/>
                    <a:pt x="51" y="207"/>
                  </a:cubicBezTo>
                  <a:cubicBezTo>
                    <a:pt x="51" y="207"/>
                    <a:pt x="51" y="208"/>
                    <a:pt x="51" y="208"/>
                  </a:cubicBezTo>
                  <a:cubicBezTo>
                    <a:pt x="51" y="212"/>
                    <a:pt x="51" y="216"/>
                    <a:pt x="51" y="220"/>
                  </a:cubicBezTo>
                  <a:cubicBezTo>
                    <a:pt x="51" y="226"/>
                    <a:pt x="51" y="231"/>
                    <a:pt x="50" y="237"/>
                  </a:cubicBezTo>
                  <a:cubicBezTo>
                    <a:pt x="50" y="237"/>
                    <a:pt x="50" y="237"/>
                    <a:pt x="50" y="237"/>
                  </a:cubicBezTo>
                  <a:cubicBezTo>
                    <a:pt x="50" y="242"/>
                    <a:pt x="49" y="247"/>
                    <a:pt x="48" y="252"/>
                  </a:cubicBezTo>
                  <a:cubicBezTo>
                    <a:pt x="48" y="253"/>
                    <a:pt x="48" y="253"/>
                    <a:pt x="47" y="253"/>
                  </a:cubicBezTo>
                  <a:cubicBezTo>
                    <a:pt x="46" y="258"/>
                    <a:pt x="45" y="263"/>
                    <a:pt x="43" y="268"/>
                  </a:cubicBezTo>
                  <a:cubicBezTo>
                    <a:pt x="43" y="268"/>
                    <a:pt x="43" y="269"/>
                    <a:pt x="43" y="269"/>
                  </a:cubicBezTo>
                  <a:cubicBezTo>
                    <a:pt x="42" y="274"/>
                    <a:pt x="40" y="278"/>
                    <a:pt x="38" y="283"/>
                  </a:cubicBezTo>
                  <a:cubicBezTo>
                    <a:pt x="38" y="283"/>
                    <a:pt x="37" y="284"/>
                    <a:pt x="37" y="284"/>
                  </a:cubicBezTo>
                  <a:cubicBezTo>
                    <a:pt x="35" y="288"/>
                    <a:pt x="33" y="293"/>
                    <a:pt x="31" y="297"/>
                  </a:cubicBezTo>
                  <a:cubicBezTo>
                    <a:pt x="30" y="297"/>
                    <a:pt x="30" y="297"/>
                    <a:pt x="30" y="298"/>
                  </a:cubicBezTo>
                  <a:cubicBezTo>
                    <a:pt x="28" y="302"/>
                    <a:pt x="25" y="306"/>
                    <a:pt x="23" y="310"/>
                  </a:cubicBezTo>
                  <a:cubicBezTo>
                    <a:pt x="22" y="311"/>
                    <a:pt x="21" y="312"/>
                    <a:pt x="20" y="313"/>
                  </a:cubicBezTo>
                  <a:cubicBezTo>
                    <a:pt x="18" y="316"/>
                    <a:pt x="16" y="318"/>
                    <a:pt x="14" y="321"/>
                  </a:cubicBezTo>
                  <a:cubicBezTo>
                    <a:pt x="13" y="322"/>
                    <a:pt x="12" y="323"/>
                    <a:pt x="11" y="324"/>
                  </a:cubicBezTo>
                  <a:cubicBezTo>
                    <a:pt x="8" y="328"/>
                    <a:pt x="5" y="331"/>
                    <a:pt x="1" y="334"/>
                  </a:cubicBezTo>
                  <a:cubicBezTo>
                    <a:pt x="65" y="275"/>
                    <a:pt x="128" y="216"/>
                    <a:pt x="192" y="157"/>
                  </a:cubicBezTo>
                  <a:cubicBezTo>
                    <a:pt x="194" y="155"/>
                    <a:pt x="196" y="153"/>
                    <a:pt x="197" y="151"/>
                  </a:cubicBezTo>
                  <a:cubicBezTo>
                    <a:pt x="199" y="149"/>
                    <a:pt x="201" y="147"/>
                    <a:pt x="202" y="145"/>
                  </a:cubicBezTo>
                  <a:cubicBezTo>
                    <a:pt x="203" y="144"/>
                    <a:pt x="204" y="143"/>
                    <a:pt x="205" y="141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6" y="141"/>
                    <a:pt x="206" y="140"/>
                    <a:pt x="206" y="140"/>
                  </a:cubicBezTo>
                  <a:cubicBezTo>
                    <a:pt x="207" y="140"/>
                    <a:pt x="207" y="139"/>
                    <a:pt x="207" y="139"/>
                  </a:cubicBezTo>
                  <a:cubicBezTo>
                    <a:pt x="209" y="137"/>
                    <a:pt x="210" y="135"/>
                    <a:pt x="211" y="132"/>
                  </a:cubicBezTo>
                  <a:cubicBezTo>
                    <a:pt x="211" y="132"/>
                    <a:pt x="211" y="132"/>
                    <a:pt x="212" y="132"/>
                  </a:cubicBezTo>
                  <a:cubicBezTo>
                    <a:pt x="212" y="132"/>
                    <a:pt x="212" y="131"/>
                    <a:pt x="212" y="131"/>
                  </a:cubicBezTo>
                  <a:cubicBezTo>
                    <a:pt x="213" y="130"/>
                    <a:pt x="213" y="129"/>
                    <a:pt x="214" y="128"/>
                  </a:cubicBezTo>
                  <a:cubicBezTo>
                    <a:pt x="214" y="127"/>
                    <a:pt x="215" y="125"/>
                    <a:pt x="216" y="124"/>
                  </a:cubicBezTo>
                  <a:cubicBezTo>
                    <a:pt x="216" y="123"/>
                    <a:pt x="216" y="123"/>
                    <a:pt x="216" y="122"/>
                  </a:cubicBezTo>
                  <a:cubicBezTo>
                    <a:pt x="216" y="122"/>
                    <a:pt x="217" y="122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7" y="121"/>
                    <a:pt x="218" y="120"/>
                    <a:pt x="218" y="119"/>
                  </a:cubicBezTo>
                  <a:cubicBezTo>
                    <a:pt x="218" y="118"/>
                    <a:pt x="219" y="116"/>
                    <a:pt x="220" y="115"/>
                  </a:cubicBezTo>
                  <a:cubicBezTo>
                    <a:pt x="220" y="114"/>
                    <a:pt x="220" y="113"/>
                    <a:pt x="220" y="112"/>
                  </a:cubicBezTo>
                  <a:cubicBezTo>
                    <a:pt x="220" y="112"/>
                    <a:pt x="221" y="112"/>
                    <a:pt x="221" y="112"/>
                  </a:cubicBezTo>
                  <a:cubicBezTo>
                    <a:pt x="221" y="111"/>
                    <a:pt x="221" y="111"/>
                    <a:pt x="221" y="111"/>
                  </a:cubicBezTo>
                  <a:cubicBezTo>
                    <a:pt x="221" y="109"/>
                    <a:pt x="222" y="108"/>
                    <a:pt x="222" y="107"/>
                  </a:cubicBezTo>
                  <a:cubicBezTo>
                    <a:pt x="223" y="105"/>
                    <a:pt x="223" y="104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1"/>
                    <a:pt x="223" y="101"/>
                  </a:cubicBezTo>
                  <a:cubicBezTo>
                    <a:pt x="223" y="101"/>
                    <a:pt x="223" y="101"/>
                    <a:pt x="224" y="101"/>
                  </a:cubicBezTo>
                  <a:cubicBezTo>
                    <a:pt x="224" y="100"/>
                    <a:pt x="224" y="99"/>
                    <a:pt x="224" y="98"/>
                  </a:cubicBezTo>
                  <a:cubicBezTo>
                    <a:pt x="224" y="97"/>
                    <a:pt x="225" y="96"/>
                    <a:pt x="225" y="94"/>
                  </a:cubicBezTo>
                  <a:cubicBezTo>
                    <a:pt x="225" y="93"/>
                    <a:pt x="225" y="92"/>
                    <a:pt x="225" y="90"/>
                  </a:cubicBezTo>
                  <a:cubicBezTo>
                    <a:pt x="225" y="90"/>
                    <a:pt x="225" y="90"/>
                    <a:pt x="225" y="90"/>
                  </a:cubicBezTo>
                  <a:cubicBezTo>
                    <a:pt x="225" y="90"/>
                    <a:pt x="225" y="90"/>
                    <a:pt x="225" y="90"/>
                  </a:cubicBezTo>
                  <a:cubicBezTo>
                    <a:pt x="225" y="89"/>
                    <a:pt x="226" y="87"/>
                    <a:pt x="226" y="86"/>
                  </a:cubicBezTo>
                  <a:cubicBezTo>
                    <a:pt x="226" y="85"/>
                    <a:pt x="226" y="83"/>
                    <a:pt x="226" y="82"/>
                  </a:cubicBezTo>
                  <a:cubicBezTo>
                    <a:pt x="226" y="82"/>
                    <a:pt x="226" y="81"/>
                    <a:pt x="226" y="81"/>
                  </a:cubicBezTo>
                  <a:cubicBezTo>
                    <a:pt x="226" y="81"/>
                    <a:pt x="226" y="81"/>
                    <a:pt x="226" y="80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6" y="79"/>
                    <a:pt x="226" y="79"/>
                    <a:pt x="226" y="79"/>
                  </a:cubicBezTo>
                  <a:cubicBezTo>
                    <a:pt x="226" y="78"/>
                    <a:pt x="226" y="76"/>
                    <a:pt x="226" y="75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2" name="Freeform 19"/>
            <p:cNvSpPr>
              <a:spLocks/>
            </p:cNvSpPr>
            <p:nvPr/>
          </p:nvSpPr>
          <p:spPr bwMode="auto">
            <a:xfrm>
              <a:off x="5397180" y="4463527"/>
              <a:ext cx="687951" cy="166176"/>
            </a:xfrm>
            <a:custGeom>
              <a:avLst/>
              <a:gdLst>
                <a:gd name="T0" fmla="*/ 0 w 799"/>
                <a:gd name="T1" fmla="*/ 191 h 193"/>
                <a:gd name="T2" fmla="*/ 298 w 799"/>
                <a:gd name="T3" fmla="*/ 0 h 193"/>
                <a:gd name="T4" fmla="*/ 799 w 799"/>
                <a:gd name="T5" fmla="*/ 0 h 193"/>
                <a:gd name="T6" fmla="*/ 734 w 799"/>
                <a:gd name="T7" fmla="*/ 193 h 193"/>
                <a:gd name="T8" fmla="*/ 0 w 799"/>
                <a:gd name="T9" fmla="*/ 19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9" h="193">
                  <a:moveTo>
                    <a:pt x="0" y="191"/>
                  </a:moveTo>
                  <a:lnTo>
                    <a:pt x="298" y="0"/>
                  </a:lnTo>
                  <a:lnTo>
                    <a:pt x="799" y="0"/>
                  </a:lnTo>
                  <a:lnTo>
                    <a:pt x="734" y="193"/>
                  </a:lnTo>
                  <a:lnTo>
                    <a:pt x="0" y="19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3" name="Freeform 20"/>
            <p:cNvSpPr>
              <a:spLocks/>
            </p:cNvSpPr>
            <p:nvPr/>
          </p:nvSpPr>
          <p:spPr bwMode="auto">
            <a:xfrm>
              <a:off x="6029166" y="3819488"/>
              <a:ext cx="55966" cy="773192"/>
            </a:xfrm>
            <a:custGeom>
              <a:avLst/>
              <a:gdLst>
                <a:gd name="T0" fmla="*/ 2 w 65"/>
                <a:gd name="T1" fmla="*/ 0 h 898"/>
                <a:gd name="T2" fmla="*/ 2 w 65"/>
                <a:gd name="T3" fmla="*/ 32 h 898"/>
                <a:gd name="T4" fmla="*/ 2 w 65"/>
                <a:gd name="T5" fmla="*/ 61 h 898"/>
                <a:gd name="T6" fmla="*/ 0 w 65"/>
                <a:gd name="T7" fmla="*/ 898 h 898"/>
                <a:gd name="T8" fmla="*/ 65 w 65"/>
                <a:gd name="T9" fmla="*/ 719 h 898"/>
                <a:gd name="T10" fmla="*/ 65 w 65"/>
                <a:gd name="T11" fmla="*/ 148 h 898"/>
                <a:gd name="T12" fmla="*/ 65 w 65"/>
                <a:gd name="T13" fmla="*/ 128 h 898"/>
                <a:gd name="T14" fmla="*/ 65 w 65"/>
                <a:gd name="T15" fmla="*/ 105 h 898"/>
                <a:gd name="T16" fmla="*/ 2 w 65"/>
                <a:gd name="T17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898">
                  <a:moveTo>
                    <a:pt x="2" y="0"/>
                  </a:moveTo>
                  <a:lnTo>
                    <a:pt x="2" y="32"/>
                  </a:lnTo>
                  <a:lnTo>
                    <a:pt x="2" y="61"/>
                  </a:lnTo>
                  <a:lnTo>
                    <a:pt x="0" y="898"/>
                  </a:lnTo>
                  <a:lnTo>
                    <a:pt x="65" y="719"/>
                  </a:lnTo>
                  <a:lnTo>
                    <a:pt x="65" y="148"/>
                  </a:lnTo>
                  <a:lnTo>
                    <a:pt x="65" y="128"/>
                  </a:lnTo>
                  <a:lnTo>
                    <a:pt x="65" y="10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4" name="Freeform 21"/>
            <p:cNvSpPr>
              <a:spLocks/>
            </p:cNvSpPr>
            <p:nvPr/>
          </p:nvSpPr>
          <p:spPr bwMode="auto">
            <a:xfrm>
              <a:off x="5631376" y="4764883"/>
              <a:ext cx="453755" cy="704311"/>
            </a:xfrm>
            <a:custGeom>
              <a:avLst/>
              <a:gdLst>
                <a:gd name="T0" fmla="*/ 280 w 308"/>
                <a:gd name="T1" fmla="*/ 180 h 480"/>
                <a:gd name="T2" fmla="*/ 263 w 308"/>
                <a:gd name="T3" fmla="*/ 184 h 480"/>
                <a:gd name="T4" fmla="*/ 235 w 308"/>
                <a:gd name="T5" fmla="*/ 184 h 480"/>
                <a:gd name="T6" fmla="*/ 211 w 308"/>
                <a:gd name="T7" fmla="*/ 179 h 480"/>
                <a:gd name="T8" fmla="*/ 199 w 308"/>
                <a:gd name="T9" fmla="*/ 175 h 480"/>
                <a:gd name="T10" fmla="*/ 179 w 308"/>
                <a:gd name="T11" fmla="*/ 164 h 480"/>
                <a:gd name="T12" fmla="*/ 159 w 308"/>
                <a:gd name="T13" fmla="*/ 147 h 480"/>
                <a:gd name="T14" fmla="*/ 147 w 308"/>
                <a:gd name="T15" fmla="*/ 133 h 480"/>
                <a:gd name="T16" fmla="*/ 133 w 308"/>
                <a:gd name="T17" fmla="*/ 107 h 480"/>
                <a:gd name="T18" fmla="*/ 125 w 308"/>
                <a:gd name="T19" fmla="*/ 73 h 480"/>
                <a:gd name="T20" fmla="*/ 125 w 308"/>
                <a:gd name="T21" fmla="*/ 45 h 480"/>
                <a:gd name="T22" fmla="*/ 128 w 308"/>
                <a:gd name="T23" fmla="*/ 29 h 480"/>
                <a:gd name="T24" fmla="*/ 133 w 308"/>
                <a:gd name="T25" fmla="*/ 14 h 480"/>
                <a:gd name="T26" fmla="*/ 20 w 308"/>
                <a:gd name="T27" fmla="*/ 216 h 480"/>
                <a:gd name="T28" fmla="*/ 11 w 308"/>
                <a:gd name="T29" fmla="*/ 236 h 480"/>
                <a:gd name="T30" fmla="*/ 6 w 308"/>
                <a:gd name="T31" fmla="*/ 251 h 480"/>
                <a:gd name="T32" fmla="*/ 5 w 308"/>
                <a:gd name="T33" fmla="*/ 257 h 480"/>
                <a:gd name="T34" fmla="*/ 2 w 308"/>
                <a:gd name="T35" fmla="*/ 273 h 480"/>
                <a:gd name="T36" fmla="*/ 1 w 308"/>
                <a:gd name="T37" fmla="*/ 278 h 480"/>
                <a:gd name="T38" fmla="*/ 0 w 308"/>
                <a:gd name="T39" fmla="*/ 294 h 480"/>
                <a:gd name="T40" fmla="*/ 0 w 308"/>
                <a:gd name="T41" fmla="*/ 297 h 480"/>
                <a:gd name="T42" fmla="*/ 1 w 308"/>
                <a:gd name="T43" fmla="*/ 315 h 480"/>
                <a:gd name="T44" fmla="*/ 2 w 308"/>
                <a:gd name="T45" fmla="*/ 323 h 480"/>
                <a:gd name="T46" fmla="*/ 4 w 308"/>
                <a:gd name="T47" fmla="*/ 334 h 480"/>
                <a:gd name="T48" fmla="*/ 9 w 308"/>
                <a:gd name="T49" fmla="*/ 352 h 480"/>
                <a:gd name="T50" fmla="*/ 13 w 308"/>
                <a:gd name="T51" fmla="*/ 365 h 480"/>
                <a:gd name="T52" fmla="*/ 23 w 308"/>
                <a:gd name="T53" fmla="*/ 385 h 480"/>
                <a:gd name="T54" fmla="*/ 36 w 308"/>
                <a:gd name="T55" fmla="*/ 406 h 480"/>
                <a:gd name="T56" fmla="*/ 51 w 308"/>
                <a:gd name="T57" fmla="*/ 425 h 480"/>
                <a:gd name="T58" fmla="*/ 68 w 308"/>
                <a:gd name="T59" fmla="*/ 440 h 480"/>
                <a:gd name="T60" fmla="*/ 79 w 308"/>
                <a:gd name="T61" fmla="*/ 448 h 480"/>
                <a:gd name="T62" fmla="*/ 94 w 308"/>
                <a:gd name="T63" fmla="*/ 458 h 480"/>
                <a:gd name="T64" fmla="*/ 104 w 308"/>
                <a:gd name="T65" fmla="*/ 463 h 480"/>
                <a:gd name="T66" fmla="*/ 111 w 308"/>
                <a:gd name="T67" fmla="*/ 466 h 480"/>
                <a:gd name="T68" fmla="*/ 126 w 308"/>
                <a:gd name="T69" fmla="*/ 471 h 480"/>
                <a:gd name="T70" fmla="*/ 133 w 308"/>
                <a:gd name="T71" fmla="*/ 474 h 480"/>
                <a:gd name="T72" fmla="*/ 145 w 308"/>
                <a:gd name="T73" fmla="*/ 476 h 480"/>
                <a:gd name="T74" fmla="*/ 161 w 308"/>
                <a:gd name="T75" fmla="*/ 479 h 480"/>
                <a:gd name="T76" fmla="*/ 166 w 308"/>
                <a:gd name="T77" fmla="*/ 480 h 480"/>
                <a:gd name="T78" fmla="*/ 181 w 308"/>
                <a:gd name="T79" fmla="*/ 480 h 480"/>
                <a:gd name="T80" fmla="*/ 188 w 308"/>
                <a:gd name="T81" fmla="*/ 480 h 480"/>
                <a:gd name="T82" fmla="*/ 204 w 308"/>
                <a:gd name="T83" fmla="*/ 479 h 480"/>
                <a:gd name="T84" fmla="*/ 207 w 308"/>
                <a:gd name="T85" fmla="*/ 479 h 480"/>
                <a:gd name="T86" fmla="*/ 226 w 308"/>
                <a:gd name="T87" fmla="*/ 475 h 480"/>
                <a:gd name="T88" fmla="*/ 235 w 308"/>
                <a:gd name="T89" fmla="*/ 472 h 480"/>
                <a:gd name="T90" fmla="*/ 250 w 308"/>
                <a:gd name="T91" fmla="*/ 467 h 480"/>
                <a:gd name="T92" fmla="*/ 270 w 308"/>
                <a:gd name="T93" fmla="*/ 457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08" h="480">
                  <a:moveTo>
                    <a:pt x="295" y="175"/>
                  </a:moveTo>
                  <a:cubicBezTo>
                    <a:pt x="295" y="175"/>
                    <a:pt x="294" y="176"/>
                    <a:pt x="294" y="176"/>
                  </a:cubicBezTo>
                  <a:cubicBezTo>
                    <a:pt x="289" y="178"/>
                    <a:pt x="285" y="179"/>
                    <a:pt x="280" y="180"/>
                  </a:cubicBezTo>
                  <a:cubicBezTo>
                    <a:pt x="280" y="180"/>
                    <a:pt x="279" y="181"/>
                    <a:pt x="278" y="181"/>
                  </a:cubicBezTo>
                  <a:cubicBezTo>
                    <a:pt x="274" y="182"/>
                    <a:pt x="269" y="183"/>
                    <a:pt x="264" y="184"/>
                  </a:cubicBezTo>
                  <a:cubicBezTo>
                    <a:pt x="264" y="184"/>
                    <a:pt x="264" y="184"/>
                    <a:pt x="263" y="184"/>
                  </a:cubicBezTo>
                  <a:cubicBezTo>
                    <a:pt x="258" y="184"/>
                    <a:pt x="253" y="185"/>
                    <a:pt x="247" y="185"/>
                  </a:cubicBezTo>
                  <a:cubicBezTo>
                    <a:pt x="243" y="185"/>
                    <a:pt x="239" y="184"/>
                    <a:pt x="235" y="184"/>
                  </a:cubicBezTo>
                  <a:cubicBezTo>
                    <a:pt x="235" y="184"/>
                    <a:pt x="235" y="184"/>
                    <a:pt x="235" y="184"/>
                  </a:cubicBezTo>
                  <a:cubicBezTo>
                    <a:pt x="231" y="184"/>
                    <a:pt x="227" y="183"/>
                    <a:pt x="223" y="182"/>
                  </a:cubicBezTo>
                  <a:cubicBezTo>
                    <a:pt x="223" y="182"/>
                    <a:pt x="222" y="182"/>
                    <a:pt x="222" y="182"/>
                  </a:cubicBezTo>
                  <a:cubicBezTo>
                    <a:pt x="218" y="181"/>
                    <a:pt x="215" y="180"/>
                    <a:pt x="211" y="179"/>
                  </a:cubicBezTo>
                  <a:cubicBezTo>
                    <a:pt x="211" y="179"/>
                    <a:pt x="211" y="179"/>
                    <a:pt x="211" y="179"/>
                  </a:cubicBezTo>
                  <a:cubicBezTo>
                    <a:pt x="207" y="178"/>
                    <a:pt x="203" y="176"/>
                    <a:pt x="199" y="175"/>
                  </a:cubicBezTo>
                  <a:cubicBezTo>
                    <a:pt x="199" y="175"/>
                    <a:pt x="199" y="175"/>
                    <a:pt x="199" y="175"/>
                  </a:cubicBezTo>
                  <a:cubicBezTo>
                    <a:pt x="195" y="173"/>
                    <a:pt x="192" y="171"/>
                    <a:pt x="189" y="170"/>
                  </a:cubicBezTo>
                  <a:cubicBezTo>
                    <a:pt x="189" y="170"/>
                    <a:pt x="188" y="169"/>
                    <a:pt x="188" y="169"/>
                  </a:cubicBezTo>
                  <a:cubicBezTo>
                    <a:pt x="185" y="168"/>
                    <a:pt x="182" y="166"/>
                    <a:pt x="179" y="164"/>
                  </a:cubicBezTo>
                  <a:cubicBezTo>
                    <a:pt x="179" y="164"/>
                    <a:pt x="178" y="163"/>
                    <a:pt x="178" y="163"/>
                  </a:cubicBezTo>
                  <a:cubicBezTo>
                    <a:pt x="175" y="161"/>
                    <a:pt x="173" y="159"/>
                    <a:pt x="170" y="157"/>
                  </a:cubicBezTo>
                  <a:cubicBezTo>
                    <a:pt x="167" y="154"/>
                    <a:pt x="163" y="151"/>
                    <a:pt x="159" y="147"/>
                  </a:cubicBezTo>
                  <a:cubicBezTo>
                    <a:pt x="159" y="147"/>
                    <a:pt x="158" y="146"/>
                    <a:pt x="158" y="145"/>
                  </a:cubicBezTo>
                  <a:cubicBezTo>
                    <a:pt x="155" y="142"/>
                    <a:pt x="152" y="139"/>
                    <a:pt x="150" y="136"/>
                  </a:cubicBezTo>
                  <a:cubicBezTo>
                    <a:pt x="149" y="135"/>
                    <a:pt x="148" y="134"/>
                    <a:pt x="147" y="133"/>
                  </a:cubicBezTo>
                  <a:cubicBezTo>
                    <a:pt x="145" y="129"/>
                    <a:pt x="142" y="125"/>
                    <a:pt x="140" y="122"/>
                  </a:cubicBezTo>
                  <a:cubicBezTo>
                    <a:pt x="140" y="121"/>
                    <a:pt x="139" y="121"/>
                    <a:pt x="139" y="120"/>
                  </a:cubicBezTo>
                  <a:cubicBezTo>
                    <a:pt x="137" y="116"/>
                    <a:pt x="135" y="111"/>
                    <a:pt x="133" y="107"/>
                  </a:cubicBezTo>
                  <a:cubicBezTo>
                    <a:pt x="132" y="104"/>
                    <a:pt x="131" y="101"/>
                    <a:pt x="130" y="98"/>
                  </a:cubicBezTo>
                  <a:cubicBezTo>
                    <a:pt x="130" y="97"/>
                    <a:pt x="129" y="97"/>
                    <a:pt x="129" y="96"/>
                  </a:cubicBezTo>
                  <a:cubicBezTo>
                    <a:pt x="127" y="89"/>
                    <a:pt x="125" y="81"/>
                    <a:pt x="125" y="73"/>
                  </a:cubicBezTo>
                  <a:cubicBezTo>
                    <a:pt x="125" y="73"/>
                    <a:pt x="125" y="73"/>
                    <a:pt x="125" y="73"/>
                  </a:cubicBezTo>
                  <a:cubicBezTo>
                    <a:pt x="124" y="69"/>
                    <a:pt x="124" y="65"/>
                    <a:pt x="124" y="60"/>
                  </a:cubicBezTo>
                  <a:cubicBezTo>
                    <a:pt x="124" y="55"/>
                    <a:pt x="124" y="50"/>
                    <a:pt x="125" y="45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6" y="39"/>
                    <a:pt x="127" y="34"/>
                    <a:pt x="128" y="29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30" y="24"/>
                    <a:pt x="131" y="19"/>
                    <a:pt x="133" y="14"/>
                  </a:cubicBezTo>
                  <a:cubicBezTo>
                    <a:pt x="133" y="14"/>
                    <a:pt x="133" y="14"/>
                    <a:pt x="133" y="14"/>
                  </a:cubicBezTo>
                  <a:cubicBezTo>
                    <a:pt x="133" y="14"/>
                    <a:pt x="133" y="14"/>
                    <a:pt x="133" y="14"/>
                  </a:cubicBezTo>
                  <a:cubicBezTo>
                    <a:pt x="135" y="9"/>
                    <a:pt x="137" y="5"/>
                    <a:pt x="140" y="0"/>
                  </a:cubicBezTo>
                  <a:cubicBezTo>
                    <a:pt x="101" y="70"/>
                    <a:pt x="62" y="139"/>
                    <a:pt x="23" y="209"/>
                  </a:cubicBezTo>
                  <a:cubicBezTo>
                    <a:pt x="22" y="211"/>
                    <a:pt x="21" y="213"/>
                    <a:pt x="20" y="216"/>
                  </a:cubicBezTo>
                  <a:cubicBezTo>
                    <a:pt x="19" y="218"/>
                    <a:pt x="18" y="220"/>
                    <a:pt x="17" y="222"/>
                  </a:cubicBezTo>
                  <a:cubicBezTo>
                    <a:pt x="16" y="225"/>
                    <a:pt x="15" y="227"/>
                    <a:pt x="14" y="229"/>
                  </a:cubicBezTo>
                  <a:cubicBezTo>
                    <a:pt x="13" y="232"/>
                    <a:pt x="12" y="234"/>
                    <a:pt x="11" y="236"/>
                  </a:cubicBezTo>
                  <a:cubicBezTo>
                    <a:pt x="10" y="239"/>
                    <a:pt x="9" y="241"/>
                    <a:pt x="9" y="243"/>
                  </a:cubicBezTo>
                  <a:cubicBezTo>
                    <a:pt x="8" y="245"/>
                    <a:pt x="7" y="248"/>
                    <a:pt x="7" y="250"/>
                  </a:cubicBezTo>
                  <a:cubicBezTo>
                    <a:pt x="7" y="250"/>
                    <a:pt x="6" y="250"/>
                    <a:pt x="6" y="251"/>
                  </a:cubicBezTo>
                  <a:cubicBezTo>
                    <a:pt x="6" y="251"/>
                    <a:pt x="6" y="251"/>
                    <a:pt x="6" y="251"/>
                  </a:cubicBezTo>
                  <a:cubicBezTo>
                    <a:pt x="6" y="251"/>
                    <a:pt x="6" y="251"/>
                    <a:pt x="6" y="251"/>
                  </a:cubicBezTo>
                  <a:cubicBezTo>
                    <a:pt x="6" y="253"/>
                    <a:pt x="5" y="255"/>
                    <a:pt x="5" y="257"/>
                  </a:cubicBezTo>
                  <a:cubicBezTo>
                    <a:pt x="4" y="259"/>
                    <a:pt x="4" y="262"/>
                    <a:pt x="3" y="264"/>
                  </a:cubicBezTo>
                  <a:cubicBezTo>
                    <a:pt x="3" y="266"/>
                    <a:pt x="3" y="269"/>
                    <a:pt x="2" y="271"/>
                  </a:cubicBezTo>
                  <a:cubicBezTo>
                    <a:pt x="2" y="272"/>
                    <a:pt x="2" y="272"/>
                    <a:pt x="2" y="273"/>
                  </a:cubicBezTo>
                  <a:cubicBezTo>
                    <a:pt x="2" y="273"/>
                    <a:pt x="2" y="273"/>
                    <a:pt x="2" y="274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1" y="277"/>
                    <a:pt x="1" y="278"/>
                  </a:cubicBezTo>
                  <a:cubicBezTo>
                    <a:pt x="1" y="280"/>
                    <a:pt x="1" y="283"/>
                    <a:pt x="1" y="285"/>
                  </a:cubicBezTo>
                  <a:cubicBezTo>
                    <a:pt x="1" y="288"/>
                    <a:pt x="0" y="290"/>
                    <a:pt x="0" y="292"/>
                  </a:cubicBezTo>
                  <a:cubicBezTo>
                    <a:pt x="0" y="293"/>
                    <a:pt x="0" y="293"/>
                    <a:pt x="0" y="294"/>
                  </a:cubicBezTo>
                  <a:cubicBezTo>
                    <a:pt x="0" y="294"/>
                    <a:pt x="0" y="294"/>
                    <a:pt x="0" y="295"/>
                  </a:cubicBezTo>
                  <a:cubicBezTo>
                    <a:pt x="0" y="295"/>
                    <a:pt x="0" y="296"/>
                    <a:pt x="0" y="296"/>
                  </a:cubicBezTo>
                  <a:cubicBezTo>
                    <a:pt x="0" y="296"/>
                    <a:pt x="0" y="297"/>
                    <a:pt x="0" y="297"/>
                  </a:cubicBezTo>
                  <a:cubicBezTo>
                    <a:pt x="0" y="299"/>
                    <a:pt x="0" y="302"/>
                    <a:pt x="0" y="304"/>
                  </a:cubicBezTo>
                  <a:cubicBezTo>
                    <a:pt x="0" y="306"/>
                    <a:pt x="1" y="308"/>
                    <a:pt x="1" y="310"/>
                  </a:cubicBezTo>
                  <a:cubicBezTo>
                    <a:pt x="1" y="312"/>
                    <a:pt x="1" y="314"/>
                    <a:pt x="1" y="315"/>
                  </a:cubicBezTo>
                  <a:cubicBezTo>
                    <a:pt x="1" y="316"/>
                    <a:pt x="1" y="316"/>
                    <a:pt x="1" y="316"/>
                  </a:cubicBezTo>
                  <a:cubicBezTo>
                    <a:pt x="1" y="316"/>
                    <a:pt x="1" y="317"/>
                    <a:pt x="1" y="317"/>
                  </a:cubicBezTo>
                  <a:cubicBezTo>
                    <a:pt x="2" y="319"/>
                    <a:pt x="2" y="321"/>
                    <a:pt x="2" y="323"/>
                  </a:cubicBezTo>
                  <a:cubicBezTo>
                    <a:pt x="3" y="327"/>
                    <a:pt x="3" y="330"/>
                    <a:pt x="4" y="334"/>
                  </a:cubicBezTo>
                  <a:cubicBezTo>
                    <a:pt x="4" y="334"/>
                    <a:pt x="4" y="334"/>
                    <a:pt x="4" y="334"/>
                  </a:cubicBezTo>
                  <a:cubicBezTo>
                    <a:pt x="4" y="334"/>
                    <a:pt x="4" y="334"/>
                    <a:pt x="4" y="334"/>
                  </a:cubicBezTo>
                  <a:cubicBezTo>
                    <a:pt x="5" y="337"/>
                    <a:pt x="5" y="341"/>
                    <a:pt x="6" y="344"/>
                  </a:cubicBezTo>
                  <a:cubicBezTo>
                    <a:pt x="7" y="346"/>
                    <a:pt x="7" y="348"/>
                    <a:pt x="8" y="350"/>
                  </a:cubicBezTo>
                  <a:cubicBezTo>
                    <a:pt x="8" y="351"/>
                    <a:pt x="8" y="351"/>
                    <a:pt x="9" y="352"/>
                  </a:cubicBezTo>
                  <a:cubicBezTo>
                    <a:pt x="9" y="353"/>
                    <a:pt x="9" y="353"/>
                    <a:pt x="9" y="354"/>
                  </a:cubicBezTo>
                  <a:cubicBezTo>
                    <a:pt x="10" y="357"/>
                    <a:pt x="11" y="360"/>
                    <a:pt x="12" y="363"/>
                  </a:cubicBezTo>
                  <a:cubicBezTo>
                    <a:pt x="13" y="364"/>
                    <a:pt x="13" y="364"/>
                    <a:pt x="13" y="365"/>
                  </a:cubicBezTo>
                  <a:cubicBezTo>
                    <a:pt x="14" y="366"/>
                    <a:pt x="14" y="367"/>
                    <a:pt x="14" y="368"/>
                  </a:cubicBezTo>
                  <a:cubicBezTo>
                    <a:pt x="17" y="374"/>
                    <a:pt x="19" y="379"/>
                    <a:pt x="22" y="385"/>
                  </a:cubicBezTo>
                  <a:cubicBezTo>
                    <a:pt x="23" y="385"/>
                    <a:pt x="23" y="385"/>
                    <a:pt x="23" y="385"/>
                  </a:cubicBezTo>
                  <a:cubicBezTo>
                    <a:pt x="23" y="386"/>
                    <a:pt x="24" y="387"/>
                    <a:pt x="24" y="387"/>
                  </a:cubicBezTo>
                  <a:cubicBezTo>
                    <a:pt x="27" y="393"/>
                    <a:pt x="31" y="398"/>
                    <a:pt x="34" y="403"/>
                  </a:cubicBezTo>
                  <a:cubicBezTo>
                    <a:pt x="35" y="404"/>
                    <a:pt x="35" y="405"/>
                    <a:pt x="36" y="406"/>
                  </a:cubicBezTo>
                  <a:cubicBezTo>
                    <a:pt x="36" y="407"/>
                    <a:pt x="37" y="408"/>
                    <a:pt x="38" y="408"/>
                  </a:cubicBezTo>
                  <a:cubicBezTo>
                    <a:pt x="42" y="413"/>
                    <a:pt x="45" y="418"/>
                    <a:pt x="50" y="422"/>
                  </a:cubicBezTo>
                  <a:cubicBezTo>
                    <a:pt x="50" y="423"/>
                    <a:pt x="51" y="424"/>
                    <a:pt x="51" y="425"/>
                  </a:cubicBezTo>
                  <a:cubicBezTo>
                    <a:pt x="52" y="425"/>
                    <a:pt x="52" y="425"/>
                    <a:pt x="52" y="425"/>
                  </a:cubicBezTo>
                  <a:cubicBezTo>
                    <a:pt x="52" y="426"/>
                    <a:pt x="53" y="426"/>
                    <a:pt x="53" y="426"/>
                  </a:cubicBezTo>
                  <a:cubicBezTo>
                    <a:pt x="58" y="431"/>
                    <a:pt x="63" y="435"/>
                    <a:pt x="68" y="440"/>
                  </a:cubicBezTo>
                  <a:cubicBezTo>
                    <a:pt x="69" y="440"/>
                    <a:pt x="69" y="441"/>
                    <a:pt x="69" y="441"/>
                  </a:cubicBezTo>
                  <a:cubicBezTo>
                    <a:pt x="72" y="443"/>
                    <a:pt x="75" y="445"/>
                    <a:pt x="78" y="447"/>
                  </a:cubicBezTo>
                  <a:cubicBezTo>
                    <a:pt x="78" y="447"/>
                    <a:pt x="79" y="448"/>
                    <a:pt x="79" y="448"/>
                  </a:cubicBezTo>
                  <a:cubicBezTo>
                    <a:pt x="80" y="449"/>
                    <a:pt x="81" y="449"/>
                    <a:pt x="81" y="449"/>
                  </a:cubicBezTo>
                  <a:cubicBezTo>
                    <a:pt x="83" y="451"/>
                    <a:pt x="85" y="452"/>
                    <a:pt x="86" y="453"/>
                  </a:cubicBezTo>
                  <a:cubicBezTo>
                    <a:pt x="89" y="454"/>
                    <a:pt x="92" y="456"/>
                    <a:pt x="94" y="458"/>
                  </a:cubicBezTo>
                  <a:cubicBezTo>
                    <a:pt x="95" y="458"/>
                    <a:pt x="95" y="458"/>
                    <a:pt x="95" y="458"/>
                  </a:cubicBezTo>
                  <a:cubicBezTo>
                    <a:pt x="95" y="458"/>
                    <a:pt x="95" y="458"/>
                    <a:pt x="95" y="458"/>
                  </a:cubicBezTo>
                  <a:cubicBezTo>
                    <a:pt x="98" y="460"/>
                    <a:pt x="101" y="461"/>
                    <a:pt x="104" y="463"/>
                  </a:cubicBezTo>
                  <a:cubicBezTo>
                    <a:pt x="106" y="464"/>
                    <a:pt x="108" y="464"/>
                    <a:pt x="110" y="465"/>
                  </a:cubicBezTo>
                  <a:cubicBezTo>
                    <a:pt x="110" y="465"/>
                    <a:pt x="110" y="466"/>
                    <a:pt x="111" y="466"/>
                  </a:cubicBezTo>
                  <a:cubicBezTo>
                    <a:pt x="111" y="466"/>
                    <a:pt x="111" y="466"/>
                    <a:pt x="111" y="466"/>
                  </a:cubicBezTo>
                  <a:cubicBezTo>
                    <a:pt x="111" y="466"/>
                    <a:pt x="111" y="466"/>
                    <a:pt x="111" y="466"/>
                  </a:cubicBezTo>
                  <a:cubicBezTo>
                    <a:pt x="114" y="467"/>
                    <a:pt x="116" y="468"/>
                    <a:pt x="118" y="469"/>
                  </a:cubicBezTo>
                  <a:cubicBezTo>
                    <a:pt x="121" y="470"/>
                    <a:pt x="123" y="471"/>
                    <a:pt x="126" y="471"/>
                  </a:cubicBezTo>
                  <a:cubicBezTo>
                    <a:pt x="126" y="471"/>
                    <a:pt x="126" y="472"/>
                    <a:pt x="127" y="472"/>
                  </a:cubicBezTo>
                  <a:cubicBezTo>
                    <a:pt x="127" y="472"/>
                    <a:pt x="128" y="472"/>
                    <a:pt x="128" y="472"/>
                  </a:cubicBezTo>
                  <a:cubicBezTo>
                    <a:pt x="130" y="473"/>
                    <a:pt x="131" y="473"/>
                    <a:pt x="133" y="474"/>
                  </a:cubicBezTo>
                  <a:cubicBezTo>
                    <a:pt x="135" y="474"/>
                    <a:pt x="138" y="475"/>
                    <a:pt x="140" y="475"/>
                  </a:cubicBezTo>
                  <a:cubicBezTo>
                    <a:pt x="141" y="476"/>
                    <a:pt x="142" y="476"/>
                    <a:pt x="144" y="476"/>
                  </a:cubicBezTo>
                  <a:cubicBezTo>
                    <a:pt x="144" y="476"/>
                    <a:pt x="145" y="476"/>
                    <a:pt x="145" y="476"/>
                  </a:cubicBezTo>
                  <a:cubicBezTo>
                    <a:pt x="146" y="477"/>
                    <a:pt x="146" y="477"/>
                    <a:pt x="147" y="477"/>
                  </a:cubicBezTo>
                  <a:cubicBezTo>
                    <a:pt x="149" y="477"/>
                    <a:pt x="151" y="478"/>
                    <a:pt x="154" y="478"/>
                  </a:cubicBezTo>
                  <a:cubicBezTo>
                    <a:pt x="156" y="478"/>
                    <a:pt x="158" y="479"/>
                    <a:pt x="161" y="479"/>
                  </a:cubicBezTo>
                  <a:cubicBezTo>
                    <a:pt x="161" y="479"/>
                    <a:pt x="162" y="479"/>
                    <a:pt x="162" y="479"/>
                  </a:cubicBezTo>
                  <a:cubicBezTo>
                    <a:pt x="163" y="479"/>
                    <a:pt x="163" y="479"/>
                    <a:pt x="163" y="479"/>
                  </a:cubicBezTo>
                  <a:cubicBezTo>
                    <a:pt x="164" y="479"/>
                    <a:pt x="165" y="479"/>
                    <a:pt x="166" y="480"/>
                  </a:cubicBezTo>
                  <a:cubicBezTo>
                    <a:pt x="167" y="480"/>
                    <a:pt x="169" y="480"/>
                    <a:pt x="171" y="480"/>
                  </a:cubicBezTo>
                  <a:cubicBezTo>
                    <a:pt x="173" y="480"/>
                    <a:pt x="174" y="480"/>
                    <a:pt x="176" y="480"/>
                  </a:cubicBezTo>
                  <a:cubicBezTo>
                    <a:pt x="178" y="480"/>
                    <a:pt x="179" y="480"/>
                    <a:pt x="181" y="480"/>
                  </a:cubicBezTo>
                  <a:cubicBezTo>
                    <a:pt x="182" y="480"/>
                    <a:pt x="183" y="480"/>
                    <a:pt x="183" y="480"/>
                  </a:cubicBezTo>
                  <a:cubicBezTo>
                    <a:pt x="184" y="480"/>
                    <a:pt x="185" y="480"/>
                    <a:pt x="185" y="480"/>
                  </a:cubicBezTo>
                  <a:cubicBezTo>
                    <a:pt x="186" y="480"/>
                    <a:pt x="187" y="480"/>
                    <a:pt x="188" y="480"/>
                  </a:cubicBezTo>
                  <a:cubicBezTo>
                    <a:pt x="188" y="480"/>
                    <a:pt x="189" y="480"/>
                    <a:pt x="190" y="480"/>
                  </a:cubicBezTo>
                  <a:cubicBezTo>
                    <a:pt x="193" y="480"/>
                    <a:pt x="196" y="480"/>
                    <a:pt x="198" y="479"/>
                  </a:cubicBezTo>
                  <a:cubicBezTo>
                    <a:pt x="200" y="479"/>
                    <a:pt x="202" y="479"/>
                    <a:pt x="204" y="479"/>
                  </a:cubicBezTo>
                  <a:cubicBezTo>
                    <a:pt x="205" y="479"/>
                    <a:pt x="205" y="479"/>
                    <a:pt x="205" y="479"/>
                  </a:cubicBezTo>
                  <a:cubicBezTo>
                    <a:pt x="205" y="479"/>
                    <a:pt x="205" y="479"/>
                    <a:pt x="205" y="479"/>
                  </a:cubicBezTo>
                  <a:cubicBezTo>
                    <a:pt x="206" y="479"/>
                    <a:pt x="206" y="479"/>
                    <a:pt x="207" y="479"/>
                  </a:cubicBezTo>
                  <a:cubicBezTo>
                    <a:pt x="209" y="478"/>
                    <a:pt x="212" y="478"/>
                    <a:pt x="215" y="477"/>
                  </a:cubicBezTo>
                  <a:cubicBezTo>
                    <a:pt x="218" y="477"/>
                    <a:pt x="220" y="476"/>
                    <a:pt x="223" y="475"/>
                  </a:cubicBezTo>
                  <a:cubicBezTo>
                    <a:pt x="224" y="475"/>
                    <a:pt x="225" y="475"/>
                    <a:pt x="226" y="475"/>
                  </a:cubicBezTo>
                  <a:cubicBezTo>
                    <a:pt x="227" y="474"/>
                    <a:pt x="227" y="474"/>
                    <a:pt x="228" y="474"/>
                  </a:cubicBezTo>
                  <a:cubicBezTo>
                    <a:pt x="228" y="474"/>
                    <a:pt x="229" y="474"/>
                    <a:pt x="230" y="474"/>
                  </a:cubicBezTo>
                  <a:cubicBezTo>
                    <a:pt x="231" y="473"/>
                    <a:pt x="233" y="473"/>
                    <a:pt x="235" y="472"/>
                  </a:cubicBezTo>
                  <a:cubicBezTo>
                    <a:pt x="239" y="471"/>
                    <a:pt x="243" y="469"/>
                    <a:pt x="247" y="468"/>
                  </a:cubicBezTo>
                  <a:cubicBezTo>
                    <a:pt x="248" y="468"/>
                    <a:pt x="248" y="467"/>
                    <a:pt x="249" y="467"/>
                  </a:cubicBezTo>
                  <a:cubicBezTo>
                    <a:pt x="249" y="467"/>
                    <a:pt x="249" y="467"/>
                    <a:pt x="250" y="467"/>
                  </a:cubicBezTo>
                  <a:cubicBezTo>
                    <a:pt x="250" y="467"/>
                    <a:pt x="251" y="466"/>
                    <a:pt x="251" y="466"/>
                  </a:cubicBezTo>
                  <a:cubicBezTo>
                    <a:pt x="254" y="465"/>
                    <a:pt x="256" y="464"/>
                    <a:pt x="259" y="463"/>
                  </a:cubicBezTo>
                  <a:cubicBezTo>
                    <a:pt x="263" y="461"/>
                    <a:pt x="266" y="459"/>
                    <a:pt x="270" y="457"/>
                  </a:cubicBezTo>
                  <a:cubicBezTo>
                    <a:pt x="308" y="169"/>
                    <a:pt x="308" y="169"/>
                    <a:pt x="308" y="169"/>
                  </a:cubicBezTo>
                  <a:cubicBezTo>
                    <a:pt x="304" y="171"/>
                    <a:pt x="299" y="173"/>
                    <a:pt x="295" y="17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6" name="Freeform 22"/>
            <p:cNvSpPr>
              <a:spLocks/>
            </p:cNvSpPr>
            <p:nvPr/>
          </p:nvSpPr>
          <p:spPr bwMode="auto">
            <a:xfrm>
              <a:off x="5695092" y="4696863"/>
              <a:ext cx="415009" cy="399511"/>
            </a:xfrm>
            <a:custGeom>
              <a:avLst/>
              <a:gdLst>
                <a:gd name="T0" fmla="*/ 279 w 282"/>
                <a:gd name="T1" fmla="*/ 31 h 272"/>
                <a:gd name="T2" fmla="*/ 278 w 282"/>
                <a:gd name="T3" fmla="*/ 29 h 272"/>
                <a:gd name="T4" fmla="*/ 275 w 282"/>
                <a:gd name="T5" fmla="*/ 27 h 272"/>
                <a:gd name="T6" fmla="*/ 274 w 282"/>
                <a:gd name="T7" fmla="*/ 26 h 272"/>
                <a:gd name="T8" fmla="*/ 271 w 282"/>
                <a:gd name="T9" fmla="*/ 23 h 272"/>
                <a:gd name="T10" fmla="*/ 270 w 282"/>
                <a:gd name="T11" fmla="*/ 22 h 272"/>
                <a:gd name="T12" fmla="*/ 268 w 282"/>
                <a:gd name="T13" fmla="*/ 22 h 272"/>
                <a:gd name="T14" fmla="*/ 266 w 282"/>
                <a:gd name="T15" fmla="*/ 20 h 272"/>
                <a:gd name="T16" fmla="*/ 261 w 282"/>
                <a:gd name="T17" fmla="*/ 17 h 272"/>
                <a:gd name="T18" fmla="*/ 253 w 282"/>
                <a:gd name="T19" fmla="*/ 12 h 272"/>
                <a:gd name="T20" fmla="*/ 252 w 282"/>
                <a:gd name="T21" fmla="*/ 11 h 272"/>
                <a:gd name="T22" fmla="*/ 249 w 282"/>
                <a:gd name="T23" fmla="*/ 10 h 272"/>
                <a:gd name="T24" fmla="*/ 241 w 282"/>
                <a:gd name="T25" fmla="*/ 7 h 272"/>
                <a:gd name="T26" fmla="*/ 237 w 282"/>
                <a:gd name="T27" fmla="*/ 5 h 272"/>
                <a:gd name="T28" fmla="*/ 237 w 282"/>
                <a:gd name="T29" fmla="*/ 5 h 272"/>
                <a:gd name="T30" fmla="*/ 228 w 282"/>
                <a:gd name="T31" fmla="*/ 3 h 272"/>
                <a:gd name="T32" fmla="*/ 221 w 282"/>
                <a:gd name="T33" fmla="*/ 1 h 272"/>
                <a:gd name="T34" fmla="*/ 221 w 282"/>
                <a:gd name="T35" fmla="*/ 1 h 272"/>
                <a:gd name="T36" fmla="*/ 216 w 282"/>
                <a:gd name="T37" fmla="*/ 1 h 272"/>
                <a:gd name="T38" fmla="*/ 211 w 282"/>
                <a:gd name="T39" fmla="*/ 0 h 272"/>
                <a:gd name="T40" fmla="*/ 205 w 282"/>
                <a:gd name="T41" fmla="*/ 0 h 272"/>
                <a:gd name="T42" fmla="*/ 202 w 282"/>
                <a:gd name="T43" fmla="*/ 0 h 272"/>
                <a:gd name="T44" fmla="*/ 199 w 282"/>
                <a:gd name="T45" fmla="*/ 0 h 272"/>
                <a:gd name="T46" fmla="*/ 190 w 282"/>
                <a:gd name="T47" fmla="*/ 1 h 272"/>
                <a:gd name="T48" fmla="*/ 180 w 282"/>
                <a:gd name="T49" fmla="*/ 3 h 272"/>
                <a:gd name="T50" fmla="*/ 175 w 282"/>
                <a:gd name="T51" fmla="*/ 4 h 272"/>
                <a:gd name="T52" fmla="*/ 164 w 282"/>
                <a:gd name="T53" fmla="*/ 8 h 272"/>
                <a:gd name="T54" fmla="*/ 158 w 282"/>
                <a:gd name="T55" fmla="*/ 11 h 272"/>
                <a:gd name="T56" fmla="*/ 149 w 282"/>
                <a:gd name="T57" fmla="*/ 16 h 272"/>
                <a:gd name="T58" fmla="*/ 139 w 282"/>
                <a:gd name="T59" fmla="*/ 23 h 272"/>
                <a:gd name="T60" fmla="*/ 135 w 282"/>
                <a:gd name="T61" fmla="*/ 26 h 272"/>
                <a:gd name="T62" fmla="*/ 127 w 282"/>
                <a:gd name="T63" fmla="*/ 34 h 272"/>
                <a:gd name="T64" fmla="*/ 123 w 282"/>
                <a:gd name="T65" fmla="*/ 39 h 272"/>
                <a:gd name="T66" fmla="*/ 117 w 282"/>
                <a:gd name="T67" fmla="*/ 46 h 272"/>
                <a:gd name="T68" fmla="*/ 65 w 282"/>
                <a:gd name="T69" fmla="*/ 145 h 272"/>
                <a:gd name="T70" fmla="*/ 10 w 282"/>
                <a:gd name="T71" fmla="*/ 255 h 272"/>
                <a:gd name="T72" fmla="*/ 22 w 282"/>
                <a:gd name="T73" fmla="*/ 240 h 272"/>
                <a:gd name="T74" fmla="*/ 36 w 282"/>
                <a:gd name="T75" fmla="*/ 226 h 272"/>
                <a:gd name="T76" fmla="*/ 56 w 282"/>
                <a:gd name="T77" fmla="*/ 211 h 272"/>
                <a:gd name="T78" fmla="*/ 73 w 282"/>
                <a:gd name="T79" fmla="*/ 202 h 272"/>
                <a:gd name="T80" fmla="*/ 92 w 282"/>
                <a:gd name="T81" fmla="*/ 194 h 272"/>
                <a:gd name="T82" fmla="*/ 116 w 282"/>
                <a:gd name="T83" fmla="*/ 189 h 272"/>
                <a:gd name="T84" fmla="*/ 139 w 282"/>
                <a:gd name="T85" fmla="*/ 187 h 272"/>
                <a:gd name="T86" fmla="*/ 151 w 282"/>
                <a:gd name="T87" fmla="*/ 188 h 272"/>
                <a:gd name="T88" fmla="*/ 163 w 282"/>
                <a:gd name="T89" fmla="*/ 189 h 272"/>
                <a:gd name="T90" fmla="*/ 175 w 282"/>
                <a:gd name="T91" fmla="*/ 192 h 272"/>
                <a:gd name="T92" fmla="*/ 186 w 282"/>
                <a:gd name="T93" fmla="*/ 195 h 272"/>
                <a:gd name="T94" fmla="*/ 208 w 282"/>
                <a:gd name="T95" fmla="*/ 204 h 272"/>
                <a:gd name="T96" fmla="*/ 234 w 282"/>
                <a:gd name="T97" fmla="*/ 220 h 272"/>
                <a:gd name="T98" fmla="*/ 240 w 282"/>
                <a:gd name="T99" fmla="*/ 225 h 272"/>
                <a:gd name="T100" fmla="*/ 246 w 282"/>
                <a:gd name="T101" fmla="*/ 231 h 272"/>
                <a:gd name="T102" fmla="*/ 253 w 282"/>
                <a:gd name="T103" fmla="*/ 238 h 272"/>
                <a:gd name="T104" fmla="*/ 279 w 282"/>
                <a:gd name="T105" fmla="*/ 31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2" h="272">
                  <a:moveTo>
                    <a:pt x="279" y="31"/>
                  </a:moveTo>
                  <a:cubicBezTo>
                    <a:pt x="279" y="31"/>
                    <a:pt x="279" y="31"/>
                    <a:pt x="279" y="31"/>
                  </a:cubicBezTo>
                  <a:cubicBezTo>
                    <a:pt x="279" y="31"/>
                    <a:pt x="278" y="30"/>
                    <a:pt x="278" y="30"/>
                  </a:cubicBezTo>
                  <a:cubicBezTo>
                    <a:pt x="278" y="30"/>
                    <a:pt x="278" y="30"/>
                    <a:pt x="278" y="29"/>
                  </a:cubicBezTo>
                  <a:cubicBezTo>
                    <a:pt x="277" y="29"/>
                    <a:pt x="277" y="29"/>
                    <a:pt x="276" y="28"/>
                  </a:cubicBezTo>
                  <a:cubicBezTo>
                    <a:pt x="276" y="28"/>
                    <a:pt x="275" y="27"/>
                    <a:pt x="275" y="27"/>
                  </a:cubicBezTo>
                  <a:cubicBezTo>
                    <a:pt x="275" y="27"/>
                    <a:pt x="274" y="27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3" y="26"/>
                    <a:pt x="273" y="25"/>
                    <a:pt x="273" y="25"/>
                  </a:cubicBezTo>
                  <a:cubicBezTo>
                    <a:pt x="272" y="25"/>
                    <a:pt x="271" y="24"/>
                    <a:pt x="271" y="23"/>
                  </a:cubicBezTo>
                  <a:cubicBezTo>
                    <a:pt x="270" y="23"/>
                    <a:pt x="270" y="23"/>
                    <a:pt x="270" y="23"/>
                  </a:cubicBezTo>
                  <a:cubicBezTo>
                    <a:pt x="270" y="23"/>
                    <a:pt x="270" y="23"/>
                    <a:pt x="270" y="22"/>
                  </a:cubicBezTo>
                  <a:cubicBezTo>
                    <a:pt x="269" y="22"/>
                    <a:pt x="269" y="22"/>
                    <a:pt x="269" y="22"/>
                  </a:cubicBezTo>
                  <a:cubicBezTo>
                    <a:pt x="269" y="22"/>
                    <a:pt x="269" y="22"/>
                    <a:pt x="268" y="22"/>
                  </a:cubicBezTo>
                  <a:cubicBezTo>
                    <a:pt x="268" y="21"/>
                    <a:pt x="268" y="21"/>
                    <a:pt x="267" y="21"/>
                  </a:cubicBezTo>
                  <a:cubicBezTo>
                    <a:pt x="267" y="20"/>
                    <a:pt x="267" y="20"/>
                    <a:pt x="266" y="20"/>
                  </a:cubicBezTo>
                  <a:cubicBezTo>
                    <a:pt x="266" y="20"/>
                    <a:pt x="265" y="19"/>
                    <a:pt x="265" y="19"/>
                  </a:cubicBezTo>
                  <a:cubicBezTo>
                    <a:pt x="264" y="18"/>
                    <a:pt x="263" y="17"/>
                    <a:pt x="261" y="17"/>
                  </a:cubicBezTo>
                  <a:cubicBezTo>
                    <a:pt x="260" y="16"/>
                    <a:pt x="259" y="15"/>
                    <a:pt x="257" y="14"/>
                  </a:cubicBezTo>
                  <a:cubicBezTo>
                    <a:pt x="256" y="13"/>
                    <a:pt x="255" y="13"/>
                    <a:pt x="253" y="12"/>
                  </a:cubicBezTo>
                  <a:cubicBezTo>
                    <a:pt x="253" y="12"/>
                    <a:pt x="252" y="12"/>
                    <a:pt x="252" y="11"/>
                  </a:cubicBezTo>
                  <a:cubicBezTo>
                    <a:pt x="252" y="11"/>
                    <a:pt x="252" y="11"/>
                    <a:pt x="252" y="11"/>
                  </a:cubicBezTo>
                  <a:cubicBezTo>
                    <a:pt x="251" y="11"/>
                    <a:pt x="251" y="11"/>
                    <a:pt x="251" y="11"/>
                  </a:cubicBezTo>
                  <a:cubicBezTo>
                    <a:pt x="251" y="11"/>
                    <a:pt x="250" y="10"/>
                    <a:pt x="249" y="10"/>
                  </a:cubicBezTo>
                  <a:cubicBezTo>
                    <a:pt x="248" y="9"/>
                    <a:pt x="247" y="9"/>
                    <a:pt x="245" y="8"/>
                  </a:cubicBezTo>
                  <a:cubicBezTo>
                    <a:pt x="244" y="8"/>
                    <a:pt x="242" y="7"/>
                    <a:pt x="241" y="7"/>
                  </a:cubicBezTo>
                  <a:cubicBezTo>
                    <a:pt x="240" y="6"/>
                    <a:pt x="238" y="6"/>
                    <a:pt x="237" y="5"/>
                  </a:cubicBezTo>
                  <a:cubicBezTo>
                    <a:pt x="237" y="5"/>
                    <a:pt x="237" y="5"/>
                    <a:pt x="237" y="5"/>
                  </a:cubicBezTo>
                  <a:cubicBezTo>
                    <a:pt x="237" y="5"/>
                    <a:pt x="237" y="5"/>
                    <a:pt x="237" y="5"/>
                  </a:cubicBezTo>
                  <a:cubicBezTo>
                    <a:pt x="237" y="5"/>
                    <a:pt x="237" y="5"/>
                    <a:pt x="237" y="5"/>
                  </a:cubicBezTo>
                  <a:cubicBezTo>
                    <a:pt x="235" y="5"/>
                    <a:pt x="234" y="4"/>
                    <a:pt x="232" y="4"/>
                  </a:cubicBezTo>
                  <a:cubicBezTo>
                    <a:pt x="231" y="3"/>
                    <a:pt x="230" y="3"/>
                    <a:pt x="228" y="3"/>
                  </a:cubicBezTo>
                  <a:cubicBezTo>
                    <a:pt x="227" y="2"/>
                    <a:pt x="226" y="2"/>
                    <a:pt x="224" y="2"/>
                  </a:cubicBezTo>
                  <a:cubicBezTo>
                    <a:pt x="223" y="2"/>
                    <a:pt x="222" y="1"/>
                    <a:pt x="221" y="1"/>
                  </a:cubicBezTo>
                  <a:cubicBezTo>
                    <a:pt x="221" y="1"/>
                    <a:pt x="221" y="1"/>
                    <a:pt x="221" y="1"/>
                  </a:cubicBezTo>
                  <a:cubicBezTo>
                    <a:pt x="221" y="1"/>
                    <a:pt x="221" y="1"/>
                    <a:pt x="221" y="1"/>
                  </a:cubicBezTo>
                  <a:cubicBezTo>
                    <a:pt x="221" y="1"/>
                    <a:pt x="221" y="1"/>
                    <a:pt x="220" y="1"/>
                  </a:cubicBezTo>
                  <a:cubicBezTo>
                    <a:pt x="219" y="1"/>
                    <a:pt x="218" y="1"/>
                    <a:pt x="216" y="1"/>
                  </a:cubicBezTo>
                  <a:cubicBezTo>
                    <a:pt x="215" y="0"/>
                    <a:pt x="214" y="0"/>
                    <a:pt x="213" y="0"/>
                  </a:cubicBezTo>
                  <a:cubicBezTo>
                    <a:pt x="212" y="0"/>
                    <a:pt x="211" y="0"/>
                    <a:pt x="211" y="0"/>
                  </a:cubicBezTo>
                  <a:cubicBezTo>
                    <a:pt x="210" y="0"/>
                    <a:pt x="209" y="0"/>
                    <a:pt x="208" y="0"/>
                  </a:cubicBezTo>
                  <a:cubicBezTo>
                    <a:pt x="207" y="0"/>
                    <a:pt x="206" y="0"/>
                    <a:pt x="205" y="0"/>
                  </a:cubicBezTo>
                  <a:cubicBezTo>
                    <a:pt x="204" y="0"/>
                    <a:pt x="204" y="0"/>
                    <a:pt x="203" y="0"/>
                  </a:cubicBezTo>
                  <a:cubicBezTo>
                    <a:pt x="203" y="0"/>
                    <a:pt x="202" y="0"/>
                    <a:pt x="202" y="0"/>
                  </a:cubicBezTo>
                  <a:cubicBezTo>
                    <a:pt x="202" y="0"/>
                    <a:pt x="201" y="0"/>
                    <a:pt x="201" y="0"/>
                  </a:cubicBezTo>
                  <a:cubicBezTo>
                    <a:pt x="200" y="0"/>
                    <a:pt x="200" y="0"/>
                    <a:pt x="199" y="0"/>
                  </a:cubicBezTo>
                  <a:cubicBezTo>
                    <a:pt x="198" y="0"/>
                    <a:pt x="196" y="0"/>
                    <a:pt x="194" y="0"/>
                  </a:cubicBezTo>
                  <a:cubicBezTo>
                    <a:pt x="193" y="1"/>
                    <a:pt x="191" y="1"/>
                    <a:pt x="190" y="1"/>
                  </a:cubicBezTo>
                  <a:cubicBezTo>
                    <a:pt x="188" y="1"/>
                    <a:pt x="186" y="1"/>
                    <a:pt x="185" y="2"/>
                  </a:cubicBezTo>
                  <a:cubicBezTo>
                    <a:pt x="183" y="2"/>
                    <a:pt x="182" y="2"/>
                    <a:pt x="180" y="3"/>
                  </a:cubicBezTo>
                  <a:cubicBezTo>
                    <a:pt x="179" y="3"/>
                    <a:pt x="178" y="3"/>
                    <a:pt x="177" y="4"/>
                  </a:cubicBezTo>
                  <a:cubicBezTo>
                    <a:pt x="176" y="4"/>
                    <a:pt x="176" y="4"/>
                    <a:pt x="175" y="4"/>
                  </a:cubicBezTo>
                  <a:cubicBezTo>
                    <a:pt x="174" y="4"/>
                    <a:pt x="173" y="5"/>
                    <a:pt x="173" y="5"/>
                  </a:cubicBezTo>
                  <a:cubicBezTo>
                    <a:pt x="170" y="6"/>
                    <a:pt x="167" y="7"/>
                    <a:pt x="164" y="8"/>
                  </a:cubicBezTo>
                  <a:cubicBezTo>
                    <a:pt x="163" y="9"/>
                    <a:pt x="161" y="9"/>
                    <a:pt x="160" y="10"/>
                  </a:cubicBezTo>
                  <a:cubicBezTo>
                    <a:pt x="159" y="10"/>
                    <a:pt x="159" y="10"/>
                    <a:pt x="158" y="11"/>
                  </a:cubicBezTo>
                  <a:cubicBezTo>
                    <a:pt x="155" y="12"/>
                    <a:pt x="152" y="14"/>
                    <a:pt x="149" y="16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49" y="16"/>
                    <a:pt x="149" y="16"/>
                    <a:pt x="148" y="16"/>
                  </a:cubicBezTo>
                  <a:cubicBezTo>
                    <a:pt x="145" y="18"/>
                    <a:pt x="142" y="20"/>
                    <a:pt x="139" y="23"/>
                  </a:cubicBezTo>
                  <a:cubicBezTo>
                    <a:pt x="138" y="23"/>
                    <a:pt x="138" y="23"/>
                    <a:pt x="138" y="24"/>
                  </a:cubicBezTo>
                  <a:cubicBezTo>
                    <a:pt x="137" y="25"/>
                    <a:pt x="136" y="25"/>
                    <a:pt x="135" y="26"/>
                  </a:cubicBezTo>
                  <a:cubicBezTo>
                    <a:pt x="133" y="28"/>
                    <a:pt x="130" y="30"/>
                    <a:pt x="128" y="33"/>
                  </a:cubicBezTo>
                  <a:cubicBezTo>
                    <a:pt x="128" y="33"/>
                    <a:pt x="127" y="34"/>
                    <a:pt x="127" y="34"/>
                  </a:cubicBezTo>
                  <a:cubicBezTo>
                    <a:pt x="126" y="35"/>
                    <a:pt x="126" y="35"/>
                    <a:pt x="125" y="36"/>
                  </a:cubicBezTo>
                  <a:cubicBezTo>
                    <a:pt x="124" y="37"/>
                    <a:pt x="123" y="38"/>
                    <a:pt x="123" y="39"/>
                  </a:cubicBezTo>
                  <a:cubicBezTo>
                    <a:pt x="121" y="40"/>
                    <a:pt x="120" y="42"/>
                    <a:pt x="119" y="43"/>
                  </a:cubicBezTo>
                  <a:cubicBezTo>
                    <a:pt x="118" y="44"/>
                    <a:pt x="118" y="45"/>
                    <a:pt x="117" y="46"/>
                  </a:cubicBezTo>
                  <a:cubicBezTo>
                    <a:pt x="114" y="50"/>
                    <a:pt x="112" y="54"/>
                    <a:pt x="110" y="58"/>
                  </a:cubicBezTo>
                  <a:cubicBezTo>
                    <a:pt x="95" y="87"/>
                    <a:pt x="80" y="116"/>
                    <a:pt x="65" y="145"/>
                  </a:cubicBezTo>
                  <a:cubicBezTo>
                    <a:pt x="44" y="187"/>
                    <a:pt x="22" y="229"/>
                    <a:pt x="0" y="272"/>
                  </a:cubicBezTo>
                  <a:cubicBezTo>
                    <a:pt x="3" y="266"/>
                    <a:pt x="6" y="261"/>
                    <a:pt x="10" y="255"/>
                  </a:cubicBezTo>
                  <a:cubicBezTo>
                    <a:pt x="11" y="254"/>
                    <a:pt x="12" y="252"/>
                    <a:pt x="13" y="251"/>
                  </a:cubicBezTo>
                  <a:cubicBezTo>
                    <a:pt x="16" y="247"/>
                    <a:pt x="19" y="243"/>
                    <a:pt x="22" y="240"/>
                  </a:cubicBezTo>
                  <a:cubicBezTo>
                    <a:pt x="23" y="238"/>
                    <a:pt x="25" y="237"/>
                    <a:pt x="26" y="235"/>
                  </a:cubicBezTo>
                  <a:cubicBezTo>
                    <a:pt x="30" y="232"/>
                    <a:pt x="33" y="229"/>
                    <a:pt x="36" y="226"/>
                  </a:cubicBezTo>
                  <a:cubicBezTo>
                    <a:pt x="38" y="224"/>
                    <a:pt x="39" y="223"/>
                    <a:pt x="41" y="222"/>
                  </a:cubicBezTo>
                  <a:cubicBezTo>
                    <a:pt x="45" y="218"/>
                    <a:pt x="51" y="214"/>
                    <a:pt x="56" y="211"/>
                  </a:cubicBezTo>
                  <a:cubicBezTo>
                    <a:pt x="57" y="210"/>
                    <a:pt x="57" y="210"/>
                    <a:pt x="58" y="210"/>
                  </a:cubicBezTo>
                  <a:cubicBezTo>
                    <a:pt x="63" y="207"/>
                    <a:pt x="68" y="204"/>
                    <a:pt x="73" y="202"/>
                  </a:cubicBezTo>
                  <a:cubicBezTo>
                    <a:pt x="75" y="201"/>
                    <a:pt x="77" y="200"/>
                    <a:pt x="79" y="199"/>
                  </a:cubicBezTo>
                  <a:cubicBezTo>
                    <a:pt x="83" y="197"/>
                    <a:pt x="87" y="196"/>
                    <a:pt x="92" y="194"/>
                  </a:cubicBezTo>
                  <a:cubicBezTo>
                    <a:pt x="94" y="194"/>
                    <a:pt x="96" y="193"/>
                    <a:pt x="98" y="193"/>
                  </a:cubicBezTo>
                  <a:cubicBezTo>
                    <a:pt x="104" y="191"/>
                    <a:pt x="110" y="190"/>
                    <a:pt x="116" y="189"/>
                  </a:cubicBezTo>
                  <a:cubicBezTo>
                    <a:pt x="116" y="189"/>
                    <a:pt x="116" y="189"/>
                    <a:pt x="116" y="189"/>
                  </a:cubicBezTo>
                  <a:cubicBezTo>
                    <a:pt x="124" y="188"/>
                    <a:pt x="131" y="187"/>
                    <a:pt x="139" y="187"/>
                  </a:cubicBezTo>
                  <a:cubicBezTo>
                    <a:pt x="143" y="187"/>
                    <a:pt x="146" y="187"/>
                    <a:pt x="150" y="188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55" y="188"/>
                    <a:pt x="159" y="188"/>
                    <a:pt x="162" y="189"/>
                  </a:cubicBezTo>
                  <a:cubicBezTo>
                    <a:pt x="163" y="189"/>
                    <a:pt x="163" y="189"/>
                    <a:pt x="163" y="189"/>
                  </a:cubicBezTo>
                  <a:cubicBezTo>
                    <a:pt x="167" y="190"/>
                    <a:pt x="171" y="191"/>
                    <a:pt x="174" y="191"/>
                  </a:cubicBezTo>
                  <a:cubicBezTo>
                    <a:pt x="174" y="191"/>
                    <a:pt x="175" y="192"/>
                    <a:pt x="175" y="192"/>
                  </a:cubicBezTo>
                  <a:cubicBezTo>
                    <a:pt x="179" y="192"/>
                    <a:pt x="182" y="194"/>
                    <a:pt x="186" y="195"/>
                  </a:cubicBezTo>
                  <a:cubicBezTo>
                    <a:pt x="186" y="195"/>
                    <a:pt x="186" y="195"/>
                    <a:pt x="186" y="195"/>
                  </a:cubicBezTo>
                  <a:cubicBezTo>
                    <a:pt x="193" y="197"/>
                    <a:pt x="200" y="200"/>
                    <a:pt x="207" y="203"/>
                  </a:cubicBezTo>
                  <a:cubicBezTo>
                    <a:pt x="207" y="204"/>
                    <a:pt x="207" y="204"/>
                    <a:pt x="208" y="204"/>
                  </a:cubicBezTo>
                  <a:cubicBezTo>
                    <a:pt x="215" y="207"/>
                    <a:pt x="221" y="211"/>
                    <a:pt x="227" y="215"/>
                  </a:cubicBezTo>
                  <a:cubicBezTo>
                    <a:pt x="229" y="217"/>
                    <a:pt x="232" y="219"/>
                    <a:pt x="234" y="220"/>
                  </a:cubicBezTo>
                  <a:cubicBezTo>
                    <a:pt x="234" y="221"/>
                    <a:pt x="235" y="221"/>
                    <a:pt x="235" y="221"/>
                  </a:cubicBezTo>
                  <a:cubicBezTo>
                    <a:pt x="237" y="223"/>
                    <a:pt x="238" y="224"/>
                    <a:pt x="240" y="225"/>
                  </a:cubicBezTo>
                  <a:cubicBezTo>
                    <a:pt x="240" y="226"/>
                    <a:pt x="241" y="226"/>
                    <a:pt x="242" y="227"/>
                  </a:cubicBezTo>
                  <a:cubicBezTo>
                    <a:pt x="243" y="228"/>
                    <a:pt x="244" y="229"/>
                    <a:pt x="246" y="231"/>
                  </a:cubicBezTo>
                  <a:cubicBezTo>
                    <a:pt x="246" y="231"/>
                    <a:pt x="247" y="232"/>
                    <a:pt x="247" y="232"/>
                  </a:cubicBezTo>
                  <a:cubicBezTo>
                    <a:pt x="249" y="234"/>
                    <a:pt x="251" y="236"/>
                    <a:pt x="253" y="238"/>
                  </a:cubicBezTo>
                  <a:cubicBezTo>
                    <a:pt x="282" y="34"/>
                    <a:pt x="282" y="34"/>
                    <a:pt x="282" y="34"/>
                  </a:cubicBezTo>
                  <a:cubicBezTo>
                    <a:pt x="281" y="33"/>
                    <a:pt x="280" y="32"/>
                    <a:pt x="279" y="3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7" name="Freeform 23"/>
            <p:cNvSpPr>
              <a:spLocks/>
            </p:cNvSpPr>
            <p:nvPr/>
          </p:nvSpPr>
          <p:spPr bwMode="auto">
            <a:xfrm>
              <a:off x="6029166" y="4463527"/>
              <a:ext cx="55966" cy="506277"/>
            </a:xfrm>
            <a:custGeom>
              <a:avLst/>
              <a:gdLst>
                <a:gd name="T0" fmla="*/ 0 w 65"/>
                <a:gd name="T1" fmla="*/ 193 h 588"/>
                <a:gd name="T2" fmla="*/ 65 w 65"/>
                <a:gd name="T3" fmla="*/ 0 h 588"/>
                <a:gd name="T4" fmla="*/ 65 w 65"/>
                <a:gd name="T5" fmla="*/ 269 h 588"/>
                <a:gd name="T6" fmla="*/ 0 w 65"/>
                <a:gd name="T7" fmla="*/ 588 h 588"/>
                <a:gd name="T8" fmla="*/ 0 w 65"/>
                <a:gd name="T9" fmla="*/ 193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88">
                  <a:moveTo>
                    <a:pt x="0" y="193"/>
                  </a:moveTo>
                  <a:lnTo>
                    <a:pt x="65" y="0"/>
                  </a:lnTo>
                  <a:lnTo>
                    <a:pt x="65" y="269"/>
                  </a:lnTo>
                  <a:lnTo>
                    <a:pt x="0" y="588"/>
                  </a:lnTo>
                  <a:lnTo>
                    <a:pt x="0" y="193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7" name="Freeform 24"/>
            <p:cNvSpPr>
              <a:spLocks/>
            </p:cNvSpPr>
            <p:nvPr/>
          </p:nvSpPr>
          <p:spPr bwMode="auto">
            <a:xfrm>
              <a:off x="6519944" y="4465249"/>
              <a:ext cx="645761" cy="564826"/>
            </a:xfrm>
            <a:custGeom>
              <a:avLst/>
              <a:gdLst>
                <a:gd name="T0" fmla="*/ 424 w 438"/>
                <a:gd name="T1" fmla="*/ 134 h 385"/>
                <a:gd name="T2" fmla="*/ 221 w 438"/>
                <a:gd name="T3" fmla="*/ 14 h 385"/>
                <a:gd name="T4" fmla="*/ 231 w 438"/>
                <a:gd name="T5" fmla="*/ 61 h 385"/>
                <a:gd name="T6" fmla="*/ 228 w 438"/>
                <a:gd name="T7" fmla="*/ 85 h 385"/>
                <a:gd name="T8" fmla="*/ 224 w 438"/>
                <a:gd name="T9" fmla="*/ 100 h 385"/>
                <a:gd name="T10" fmla="*/ 214 w 438"/>
                <a:gd name="T11" fmla="*/ 123 h 385"/>
                <a:gd name="T12" fmla="*/ 191 w 438"/>
                <a:gd name="T13" fmla="*/ 152 h 385"/>
                <a:gd name="T14" fmla="*/ 172 w 438"/>
                <a:gd name="T15" fmla="*/ 167 h 385"/>
                <a:gd name="T16" fmla="*/ 138 w 438"/>
                <a:gd name="T17" fmla="*/ 181 h 385"/>
                <a:gd name="T18" fmla="*/ 120 w 438"/>
                <a:gd name="T19" fmla="*/ 184 h 385"/>
                <a:gd name="T20" fmla="*/ 91 w 438"/>
                <a:gd name="T21" fmla="*/ 184 h 385"/>
                <a:gd name="T22" fmla="*/ 59 w 438"/>
                <a:gd name="T23" fmla="*/ 175 h 385"/>
                <a:gd name="T24" fmla="*/ 44 w 438"/>
                <a:gd name="T25" fmla="*/ 168 h 385"/>
                <a:gd name="T26" fmla="*/ 20 w 438"/>
                <a:gd name="T27" fmla="*/ 149 h 385"/>
                <a:gd name="T28" fmla="*/ 8 w 438"/>
                <a:gd name="T29" fmla="*/ 135 h 385"/>
                <a:gd name="T30" fmla="*/ 109 w 438"/>
                <a:gd name="T31" fmla="*/ 309 h 385"/>
                <a:gd name="T32" fmla="*/ 120 w 438"/>
                <a:gd name="T33" fmla="*/ 323 h 385"/>
                <a:gd name="T34" fmla="*/ 130 w 438"/>
                <a:gd name="T35" fmla="*/ 333 h 385"/>
                <a:gd name="T36" fmla="*/ 146 w 438"/>
                <a:gd name="T37" fmla="*/ 347 h 385"/>
                <a:gd name="T38" fmla="*/ 162 w 438"/>
                <a:gd name="T39" fmla="*/ 358 h 385"/>
                <a:gd name="T40" fmla="*/ 166 w 438"/>
                <a:gd name="T41" fmla="*/ 361 h 385"/>
                <a:gd name="T42" fmla="*/ 186 w 438"/>
                <a:gd name="T43" fmla="*/ 371 h 385"/>
                <a:gd name="T44" fmla="*/ 194 w 438"/>
                <a:gd name="T45" fmla="*/ 374 h 385"/>
                <a:gd name="T46" fmla="*/ 209 w 438"/>
                <a:gd name="T47" fmla="*/ 379 h 385"/>
                <a:gd name="T48" fmla="*/ 216 w 438"/>
                <a:gd name="T49" fmla="*/ 381 h 385"/>
                <a:gd name="T50" fmla="*/ 232 w 438"/>
                <a:gd name="T51" fmla="*/ 384 h 385"/>
                <a:gd name="T52" fmla="*/ 242 w 438"/>
                <a:gd name="T53" fmla="*/ 385 h 385"/>
                <a:gd name="T54" fmla="*/ 257 w 438"/>
                <a:gd name="T55" fmla="*/ 385 h 385"/>
                <a:gd name="T56" fmla="*/ 264 w 438"/>
                <a:gd name="T57" fmla="*/ 385 h 385"/>
                <a:gd name="T58" fmla="*/ 275 w 438"/>
                <a:gd name="T59" fmla="*/ 385 h 385"/>
                <a:gd name="T60" fmla="*/ 291 w 438"/>
                <a:gd name="T61" fmla="*/ 382 h 385"/>
                <a:gd name="T62" fmla="*/ 299 w 438"/>
                <a:gd name="T63" fmla="*/ 381 h 385"/>
                <a:gd name="T64" fmla="*/ 325 w 438"/>
                <a:gd name="T65" fmla="*/ 372 h 385"/>
                <a:gd name="T66" fmla="*/ 343 w 438"/>
                <a:gd name="T67" fmla="*/ 364 h 385"/>
                <a:gd name="T68" fmla="*/ 357 w 438"/>
                <a:gd name="T69" fmla="*/ 356 h 385"/>
                <a:gd name="T70" fmla="*/ 375 w 438"/>
                <a:gd name="T71" fmla="*/ 342 h 385"/>
                <a:gd name="T72" fmla="*/ 387 w 438"/>
                <a:gd name="T73" fmla="*/ 331 h 385"/>
                <a:gd name="T74" fmla="*/ 399 w 438"/>
                <a:gd name="T75" fmla="*/ 317 h 385"/>
                <a:gd name="T76" fmla="*/ 416 w 438"/>
                <a:gd name="T77" fmla="*/ 291 h 385"/>
                <a:gd name="T78" fmla="*/ 424 w 438"/>
                <a:gd name="T79" fmla="*/ 275 h 385"/>
                <a:gd name="T80" fmla="*/ 429 w 438"/>
                <a:gd name="T81" fmla="*/ 261 h 385"/>
                <a:gd name="T82" fmla="*/ 435 w 438"/>
                <a:gd name="T83" fmla="*/ 238 h 385"/>
                <a:gd name="T84" fmla="*/ 438 w 438"/>
                <a:gd name="T85" fmla="*/ 204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38" h="385">
                  <a:moveTo>
                    <a:pt x="437" y="179"/>
                  </a:moveTo>
                  <a:cubicBezTo>
                    <a:pt x="435" y="172"/>
                    <a:pt x="434" y="164"/>
                    <a:pt x="432" y="156"/>
                  </a:cubicBezTo>
                  <a:cubicBezTo>
                    <a:pt x="430" y="149"/>
                    <a:pt x="427" y="141"/>
                    <a:pt x="424" y="134"/>
                  </a:cubicBezTo>
                  <a:cubicBezTo>
                    <a:pt x="421" y="127"/>
                    <a:pt x="417" y="120"/>
                    <a:pt x="414" y="113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7" y="4"/>
                    <a:pt x="219" y="9"/>
                    <a:pt x="221" y="14"/>
                  </a:cubicBezTo>
                  <a:cubicBezTo>
                    <a:pt x="223" y="19"/>
                    <a:pt x="225" y="24"/>
                    <a:pt x="226" y="29"/>
                  </a:cubicBezTo>
                  <a:cubicBezTo>
                    <a:pt x="228" y="34"/>
                    <a:pt x="229" y="39"/>
                    <a:pt x="229" y="45"/>
                  </a:cubicBezTo>
                  <a:cubicBezTo>
                    <a:pt x="230" y="50"/>
                    <a:pt x="231" y="56"/>
                    <a:pt x="231" y="61"/>
                  </a:cubicBezTo>
                  <a:cubicBezTo>
                    <a:pt x="231" y="65"/>
                    <a:pt x="230" y="69"/>
                    <a:pt x="230" y="73"/>
                  </a:cubicBezTo>
                  <a:cubicBezTo>
                    <a:pt x="230" y="74"/>
                    <a:pt x="230" y="76"/>
                    <a:pt x="230" y="77"/>
                  </a:cubicBezTo>
                  <a:cubicBezTo>
                    <a:pt x="229" y="79"/>
                    <a:pt x="229" y="82"/>
                    <a:pt x="228" y="85"/>
                  </a:cubicBezTo>
                  <a:cubicBezTo>
                    <a:pt x="228" y="86"/>
                    <a:pt x="228" y="88"/>
                    <a:pt x="228" y="89"/>
                  </a:cubicBezTo>
                  <a:cubicBezTo>
                    <a:pt x="227" y="91"/>
                    <a:pt x="226" y="94"/>
                    <a:pt x="226" y="96"/>
                  </a:cubicBezTo>
                  <a:cubicBezTo>
                    <a:pt x="225" y="97"/>
                    <a:pt x="225" y="99"/>
                    <a:pt x="224" y="100"/>
                  </a:cubicBezTo>
                  <a:cubicBezTo>
                    <a:pt x="224" y="102"/>
                    <a:pt x="223" y="103"/>
                    <a:pt x="223" y="105"/>
                  </a:cubicBezTo>
                  <a:cubicBezTo>
                    <a:pt x="221" y="110"/>
                    <a:pt x="218" y="116"/>
                    <a:pt x="215" y="121"/>
                  </a:cubicBezTo>
                  <a:cubicBezTo>
                    <a:pt x="215" y="122"/>
                    <a:pt x="215" y="122"/>
                    <a:pt x="214" y="123"/>
                  </a:cubicBezTo>
                  <a:cubicBezTo>
                    <a:pt x="211" y="128"/>
                    <a:pt x="208" y="133"/>
                    <a:pt x="205" y="137"/>
                  </a:cubicBezTo>
                  <a:cubicBezTo>
                    <a:pt x="204" y="138"/>
                    <a:pt x="204" y="139"/>
                    <a:pt x="203" y="139"/>
                  </a:cubicBezTo>
                  <a:cubicBezTo>
                    <a:pt x="200" y="144"/>
                    <a:pt x="195" y="148"/>
                    <a:pt x="191" y="152"/>
                  </a:cubicBezTo>
                  <a:cubicBezTo>
                    <a:pt x="190" y="153"/>
                    <a:pt x="189" y="154"/>
                    <a:pt x="189" y="154"/>
                  </a:cubicBezTo>
                  <a:cubicBezTo>
                    <a:pt x="184" y="158"/>
                    <a:pt x="179" y="162"/>
                    <a:pt x="175" y="165"/>
                  </a:cubicBezTo>
                  <a:cubicBezTo>
                    <a:pt x="174" y="166"/>
                    <a:pt x="173" y="166"/>
                    <a:pt x="172" y="167"/>
                  </a:cubicBezTo>
                  <a:cubicBezTo>
                    <a:pt x="167" y="170"/>
                    <a:pt x="162" y="173"/>
                    <a:pt x="156" y="175"/>
                  </a:cubicBezTo>
                  <a:cubicBezTo>
                    <a:pt x="156" y="175"/>
                    <a:pt x="156" y="175"/>
                    <a:pt x="155" y="175"/>
                  </a:cubicBezTo>
                  <a:cubicBezTo>
                    <a:pt x="150" y="178"/>
                    <a:pt x="144" y="180"/>
                    <a:pt x="138" y="181"/>
                  </a:cubicBezTo>
                  <a:cubicBezTo>
                    <a:pt x="136" y="182"/>
                    <a:pt x="134" y="182"/>
                    <a:pt x="133" y="182"/>
                  </a:cubicBezTo>
                  <a:cubicBezTo>
                    <a:pt x="132" y="183"/>
                    <a:pt x="132" y="183"/>
                    <a:pt x="131" y="183"/>
                  </a:cubicBezTo>
                  <a:cubicBezTo>
                    <a:pt x="128" y="183"/>
                    <a:pt x="124" y="184"/>
                    <a:pt x="120" y="184"/>
                  </a:cubicBezTo>
                  <a:cubicBezTo>
                    <a:pt x="120" y="184"/>
                    <a:pt x="120" y="184"/>
                    <a:pt x="119" y="185"/>
                  </a:cubicBezTo>
                  <a:cubicBezTo>
                    <a:pt x="115" y="185"/>
                    <a:pt x="111" y="185"/>
                    <a:pt x="107" y="185"/>
                  </a:cubicBezTo>
                  <a:cubicBezTo>
                    <a:pt x="102" y="185"/>
                    <a:pt x="96" y="185"/>
                    <a:pt x="91" y="184"/>
                  </a:cubicBezTo>
                  <a:cubicBezTo>
                    <a:pt x="90" y="184"/>
                    <a:pt x="90" y="184"/>
                    <a:pt x="90" y="184"/>
                  </a:cubicBezTo>
                  <a:cubicBezTo>
                    <a:pt x="85" y="183"/>
                    <a:pt x="79" y="182"/>
                    <a:pt x="74" y="181"/>
                  </a:cubicBezTo>
                  <a:cubicBezTo>
                    <a:pt x="69" y="179"/>
                    <a:pt x="64" y="177"/>
                    <a:pt x="59" y="175"/>
                  </a:cubicBezTo>
                  <a:cubicBezTo>
                    <a:pt x="59" y="175"/>
                    <a:pt x="59" y="175"/>
                    <a:pt x="59" y="175"/>
                  </a:cubicBezTo>
                  <a:cubicBezTo>
                    <a:pt x="54" y="173"/>
                    <a:pt x="50" y="171"/>
                    <a:pt x="45" y="168"/>
                  </a:cubicBezTo>
                  <a:cubicBezTo>
                    <a:pt x="45" y="168"/>
                    <a:pt x="44" y="168"/>
                    <a:pt x="44" y="168"/>
                  </a:cubicBezTo>
                  <a:cubicBezTo>
                    <a:pt x="40" y="165"/>
                    <a:pt x="36" y="162"/>
                    <a:pt x="32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27" y="156"/>
                    <a:pt x="24" y="153"/>
                    <a:pt x="20" y="149"/>
                  </a:cubicBezTo>
                  <a:cubicBezTo>
                    <a:pt x="20" y="148"/>
                    <a:pt x="19" y="147"/>
                    <a:pt x="18" y="146"/>
                  </a:cubicBezTo>
                  <a:cubicBezTo>
                    <a:pt x="15" y="144"/>
                    <a:pt x="13" y="141"/>
                    <a:pt x="11" y="138"/>
                  </a:cubicBezTo>
                  <a:cubicBezTo>
                    <a:pt x="10" y="137"/>
                    <a:pt x="9" y="136"/>
                    <a:pt x="8" y="135"/>
                  </a:cubicBezTo>
                  <a:cubicBezTo>
                    <a:pt x="5" y="131"/>
                    <a:pt x="2" y="127"/>
                    <a:pt x="0" y="123"/>
                  </a:cubicBezTo>
                  <a:cubicBezTo>
                    <a:pt x="33" y="180"/>
                    <a:pt x="67" y="237"/>
                    <a:pt x="100" y="294"/>
                  </a:cubicBezTo>
                  <a:cubicBezTo>
                    <a:pt x="103" y="299"/>
                    <a:pt x="106" y="304"/>
                    <a:pt x="109" y="309"/>
                  </a:cubicBezTo>
                  <a:cubicBezTo>
                    <a:pt x="110" y="310"/>
                    <a:pt x="111" y="311"/>
                    <a:pt x="112" y="312"/>
                  </a:cubicBezTo>
                  <a:cubicBezTo>
                    <a:pt x="113" y="314"/>
                    <a:pt x="114" y="315"/>
                    <a:pt x="115" y="317"/>
                  </a:cubicBezTo>
                  <a:cubicBezTo>
                    <a:pt x="117" y="319"/>
                    <a:pt x="118" y="321"/>
                    <a:pt x="120" y="323"/>
                  </a:cubicBezTo>
                  <a:cubicBezTo>
                    <a:pt x="122" y="325"/>
                    <a:pt x="124" y="327"/>
                    <a:pt x="126" y="329"/>
                  </a:cubicBezTo>
                  <a:cubicBezTo>
                    <a:pt x="127" y="330"/>
                    <a:pt x="127" y="331"/>
                    <a:pt x="128" y="331"/>
                  </a:cubicBezTo>
                  <a:cubicBezTo>
                    <a:pt x="129" y="332"/>
                    <a:pt x="129" y="332"/>
                    <a:pt x="130" y="333"/>
                  </a:cubicBezTo>
                  <a:cubicBezTo>
                    <a:pt x="131" y="334"/>
                    <a:pt x="131" y="334"/>
                    <a:pt x="132" y="335"/>
                  </a:cubicBezTo>
                  <a:cubicBezTo>
                    <a:pt x="136" y="339"/>
                    <a:pt x="141" y="343"/>
                    <a:pt x="145" y="346"/>
                  </a:cubicBezTo>
                  <a:cubicBezTo>
                    <a:pt x="145" y="347"/>
                    <a:pt x="145" y="347"/>
                    <a:pt x="146" y="347"/>
                  </a:cubicBezTo>
                  <a:cubicBezTo>
                    <a:pt x="146" y="347"/>
                    <a:pt x="146" y="347"/>
                    <a:pt x="146" y="347"/>
                  </a:cubicBezTo>
                  <a:cubicBezTo>
                    <a:pt x="149" y="349"/>
                    <a:pt x="151" y="351"/>
                    <a:pt x="153" y="353"/>
                  </a:cubicBezTo>
                  <a:cubicBezTo>
                    <a:pt x="156" y="355"/>
                    <a:pt x="159" y="356"/>
                    <a:pt x="162" y="358"/>
                  </a:cubicBezTo>
                  <a:cubicBezTo>
                    <a:pt x="163" y="359"/>
                    <a:pt x="164" y="359"/>
                    <a:pt x="164" y="360"/>
                  </a:cubicBezTo>
                  <a:cubicBezTo>
                    <a:pt x="165" y="360"/>
                    <a:pt x="165" y="360"/>
                    <a:pt x="165" y="360"/>
                  </a:cubicBezTo>
                  <a:cubicBezTo>
                    <a:pt x="166" y="360"/>
                    <a:pt x="166" y="361"/>
                    <a:pt x="166" y="361"/>
                  </a:cubicBezTo>
                  <a:cubicBezTo>
                    <a:pt x="168" y="362"/>
                    <a:pt x="169" y="363"/>
                    <a:pt x="171" y="363"/>
                  </a:cubicBezTo>
                  <a:cubicBezTo>
                    <a:pt x="174" y="365"/>
                    <a:pt x="177" y="367"/>
                    <a:pt x="180" y="368"/>
                  </a:cubicBezTo>
                  <a:cubicBezTo>
                    <a:pt x="182" y="369"/>
                    <a:pt x="184" y="370"/>
                    <a:pt x="186" y="371"/>
                  </a:cubicBezTo>
                  <a:cubicBezTo>
                    <a:pt x="186" y="371"/>
                    <a:pt x="186" y="371"/>
                    <a:pt x="186" y="371"/>
                  </a:cubicBezTo>
                  <a:cubicBezTo>
                    <a:pt x="187" y="371"/>
                    <a:pt x="187" y="371"/>
                    <a:pt x="187" y="371"/>
                  </a:cubicBezTo>
                  <a:cubicBezTo>
                    <a:pt x="190" y="372"/>
                    <a:pt x="192" y="373"/>
                    <a:pt x="194" y="374"/>
                  </a:cubicBezTo>
                  <a:cubicBezTo>
                    <a:pt x="197" y="375"/>
                    <a:pt x="199" y="376"/>
                    <a:pt x="202" y="377"/>
                  </a:cubicBezTo>
                  <a:cubicBezTo>
                    <a:pt x="204" y="377"/>
                    <a:pt x="206" y="378"/>
                    <a:pt x="209" y="379"/>
                  </a:cubicBezTo>
                  <a:cubicBezTo>
                    <a:pt x="209" y="379"/>
                    <a:pt x="209" y="379"/>
                    <a:pt x="209" y="379"/>
                  </a:cubicBezTo>
                  <a:cubicBezTo>
                    <a:pt x="209" y="379"/>
                    <a:pt x="209" y="379"/>
                    <a:pt x="209" y="379"/>
                  </a:cubicBezTo>
                  <a:cubicBezTo>
                    <a:pt x="209" y="379"/>
                    <a:pt x="209" y="379"/>
                    <a:pt x="209" y="379"/>
                  </a:cubicBezTo>
                  <a:cubicBezTo>
                    <a:pt x="211" y="379"/>
                    <a:pt x="214" y="380"/>
                    <a:pt x="216" y="381"/>
                  </a:cubicBezTo>
                  <a:cubicBezTo>
                    <a:pt x="218" y="381"/>
                    <a:pt x="220" y="382"/>
                    <a:pt x="223" y="382"/>
                  </a:cubicBezTo>
                  <a:cubicBezTo>
                    <a:pt x="225" y="383"/>
                    <a:pt x="227" y="383"/>
                    <a:pt x="230" y="383"/>
                  </a:cubicBezTo>
                  <a:cubicBezTo>
                    <a:pt x="230" y="383"/>
                    <a:pt x="231" y="384"/>
                    <a:pt x="232" y="384"/>
                  </a:cubicBezTo>
                  <a:cubicBezTo>
                    <a:pt x="232" y="384"/>
                    <a:pt x="233" y="384"/>
                    <a:pt x="233" y="384"/>
                  </a:cubicBezTo>
                  <a:cubicBezTo>
                    <a:pt x="234" y="384"/>
                    <a:pt x="235" y="384"/>
                    <a:pt x="237" y="384"/>
                  </a:cubicBezTo>
                  <a:cubicBezTo>
                    <a:pt x="238" y="384"/>
                    <a:pt x="240" y="385"/>
                    <a:pt x="242" y="385"/>
                  </a:cubicBezTo>
                  <a:cubicBezTo>
                    <a:pt x="243" y="385"/>
                    <a:pt x="245" y="385"/>
                    <a:pt x="247" y="385"/>
                  </a:cubicBezTo>
                  <a:cubicBezTo>
                    <a:pt x="249" y="385"/>
                    <a:pt x="250" y="385"/>
                    <a:pt x="252" y="385"/>
                  </a:cubicBezTo>
                  <a:cubicBezTo>
                    <a:pt x="254" y="385"/>
                    <a:pt x="255" y="385"/>
                    <a:pt x="257" y="385"/>
                  </a:cubicBezTo>
                  <a:cubicBezTo>
                    <a:pt x="258" y="385"/>
                    <a:pt x="259" y="385"/>
                    <a:pt x="259" y="385"/>
                  </a:cubicBezTo>
                  <a:cubicBezTo>
                    <a:pt x="260" y="385"/>
                    <a:pt x="261" y="385"/>
                    <a:pt x="262" y="385"/>
                  </a:cubicBezTo>
                  <a:cubicBezTo>
                    <a:pt x="262" y="385"/>
                    <a:pt x="263" y="385"/>
                    <a:pt x="264" y="385"/>
                  </a:cubicBezTo>
                  <a:cubicBezTo>
                    <a:pt x="265" y="385"/>
                    <a:pt x="265" y="385"/>
                    <a:pt x="266" y="385"/>
                  </a:cubicBezTo>
                  <a:cubicBezTo>
                    <a:pt x="269" y="385"/>
                    <a:pt x="272" y="385"/>
                    <a:pt x="275" y="385"/>
                  </a:cubicBezTo>
                  <a:cubicBezTo>
                    <a:pt x="275" y="385"/>
                    <a:pt x="275" y="385"/>
                    <a:pt x="275" y="385"/>
                  </a:cubicBezTo>
                  <a:cubicBezTo>
                    <a:pt x="276" y="385"/>
                    <a:pt x="276" y="385"/>
                    <a:pt x="276" y="384"/>
                  </a:cubicBezTo>
                  <a:cubicBezTo>
                    <a:pt x="279" y="384"/>
                    <a:pt x="281" y="384"/>
                    <a:pt x="283" y="384"/>
                  </a:cubicBezTo>
                  <a:cubicBezTo>
                    <a:pt x="286" y="383"/>
                    <a:pt x="289" y="383"/>
                    <a:pt x="291" y="382"/>
                  </a:cubicBezTo>
                  <a:cubicBezTo>
                    <a:pt x="292" y="382"/>
                    <a:pt x="292" y="382"/>
                    <a:pt x="293" y="382"/>
                  </a:cubicBezTo>
                  <a:cubicBezTo>
                    <a:pt x="294" y="382"/>
                    <a:pt x="294" y="382"/>
                    <a:pt x="295" y="382"/>
                  </a:cubicBezTo>
                  <a:cubicBezTo>
                    <a:pt x="296" y="381"/>
                    <a:pt x="298" y="381"/>
                    <a:pt x="299" y="381"/>
                  </a:cubicBezTo>
                  <a:cubicBezTo>
                    <a:pt x="302" y="380"/>
                    <a:pt x="304" y="379"/>
                    <a:pt x="307" y="379"/>
                  </a:cubicBezTo>
                  <a:cubicBezTo>
                    <a:pt x="309" y="378"/>
                    <a:pt x="311" y="378"/>
                    <a:pt x="312" y="377"/>
                  </a:cubicBezTo>
                  <a:cubicBezTo>
                    <a:pt x="317" y="376"/>
                    <a:pt x="321" y="374"/>
                    <a:pt x="325" y="372"/>
                  </a:cubicBezTo>
                  <a:cubicBezTo>
                    <a:pt x="326" y="372"/>
                    <a:pt x="327" y="372"/>
                    <a:pt x="328" y="371"/>
                  </a:cubicBezTo>
                  <a:cubicBezTo>
                    <a:pt x="328" y="371"/>
                    <a:pt x="328" y="371"/>
                    <a:pt x="328" y="371"/>
                  </a:cubicBezTo>
                  <a:cubicBezTo>
                    <a:pt x="333" y="369"/>
                    <a:pt x="338" y="367"/>
                    <a:pt x="343" y="364"/>
                  </a:cubicBezTo>
                  <a:cubicBezTo>
                    <a:pt x="344" y="363"/>
                    <a:pt x="346" y="362"/>
                    <a:pt x="347" y="361"/>
                  </a:cubicBezTo>
                  <a:cubicBezTo>
                    <a:pt x="350" y="360"/>
                    <a:pt x="352" y="359"/>
                    <a:pt x="355" y="357"/>
                  </a:cubicBezTo>
                  <a:cubicBezTo>
                    <a:pt x="356" y="357"/>
                    <a:pt x="356" y="356"/>
                    <a:pt x="357" y="356"/>
                  </a:cubicBezTo>
                  <a:cubicBezTo>
                    <a:pt x="359" y="355"/>
                    <a:pt x="360" y="353"/>
                    <a:pt x="362" y="352"/>
                  </a:cubicBezTo>
                  <a:cubicBezTo>
                    <a:pt x="365" y="350"/>
                    <a:pt x="368" y="348"/>
                    <a:pt x="370" y="346"/>
                  </a:cubicBezTo>
                  <a:cubicBezTo>
                    <a:pt x="372" y="345"/>
                    <a:pt x="373" y="343"/>
                    <a:pt x="375" y="342"/>
                  </a:cubicBezTo>
                  <a:cubicBezTo>
                    <a:pt x="378" y="340"/>
                    <a:pt x="380" y="337"/>
                    <a:pt x="383" y="335"/>
                  </a:cubicBezTo>
                  <a:cubicBezTo>
                    <a:pt x="384" y="334"/>
                    <a:pt x="385" y="333"/>
                    <a:pt x="385" y="332"/>
                  </a:cubicBezTo>
                  <a:cubicBezTo>
                    <a:pt x="386" y="332"/>
                    <a:pt x="387" y="331"/>
                    <a:pt x="387" y="331"/>
                  </a:cubicBezTo>
                  <a:cubicBezTo>
                    <a:pt x="390" y="328"/>
                    <a:pt x="392" y="325"/>
                    <a:pt x="394" y="323"/>
                  </a:cubicBezTo>
                  <a:cubicBezTo>
                    <a:pt x="396" y="321"/>
                    <a:pt x="397" y="320"/>
                    <a:pt x="398" y="318"/>
                  </a:cubicBezTo>
                  <a:cubicBezTo>
                    <a:pt x="398" y="318"/>
                    <a:pt x="399" y="318"/>
                    <a:pt x="399" y="317"/>
                  </a:cubicBezTo>
                  <a:cubicBezTo>
                    <a:pt x="402" y="314"/>
                    <a:pt x="404" y="311"/>
                    <a:pt x="406" y="307"/>
                  </a:cubicBezTo>
                  <a:cubicBezTo>
                    <a:pt x="407" y="306"/>
                    <a:pt x="407" y="306"/>
                    <a:pt x="408" y="305"/>
                  </a:cubicBezTo>
                  <a:cubicBezTo>
                    <a:pt x="411" y="301"/>
                    <a:pt x="414" y="296"/>
                    <a:pt x="416" y="291"/>
                  </a:cubicBezTo>
                  <a:cubicBezTo>
                    <a:pt x="417" y="290"/>
                    <a:pt x="418" y="288"/>
                    <a:pt x="419" y="286"/>
                  </a:cubicBezTo>
                  <a:cubicBezTo>
                    <a:pt x="420" y="283"/>
                    <a:pt x="422" y="280"/>
                    <a:pt x="423" y="277"/>
                  </a:cubicBezTo>
                  <a:cubicBezTo>
                    <a:pt x="424" y="276"/>
                    <a:pt x="424" y="275"/>
                    <a:pt x="424" y="275"/>
                  </a:cubicBezTo>
                  <a:cubicBezTo>
                    <a:pt x="425" y="273"/>
                    <a:pt x="425" y="272"/>
                    <a:pt x="426" y="271"/>
                  </a:cubicBezTo>
                  <a:cubicBezTo>
                    <a:pt x="426" y="269"/>
                    <a:pt x="427" y="267"/>
                    <a:pt x="428" y="265"/>
                  </a:cubicBezTo>
                  <a:cubicBezTo>
                    <a:pt x="428" y="264"/>
                    <a:pt x="429" y="262"/>
                    <a:pt x="429" y="261"/>
                  </a:cubicBezTo>
                  <a:cubicBezTo>
                    <a:pt x="430" y="259"/>
                    <a:pt x="431" y="257"/>
                    <a:pt x="431" y="255"/>
                  </a:cubicBezTo>
                  <a:cubicBezTo>
                    <a:pt x="432" y="251"/>
                    <a:pt x="433" y="248"/>
                    <a:pt x="434" y="244"/>
                  </a:cubicBezTo>
                  <a:cubicBezTo>
                    <a:pt x="434" y="242"/>
                    <a:pt x="435" y="240"/>
                    <a:pt x="435" y="238"/>
                  </a:cubicBezTo>
                  <a:cubicBezTo>
                    <a:pt x="436" y="234"/>
                    <a:pt x="436" y="230"/>
                    <a:pt x="437" y="227"/>
                  </a:cubicBezTo>
                  <a:cubicBezTo>
                    <a:pt x="437" y="225"/>
                    <a:pt x="437" y="223"/>
                    <a:pt x="437" y="221"/>
                  </a:cubicBezTo>
                  <a:cubicBezTo>
                    <a:pt x="438" y="215"/>
                    <a:pt x="438" y="210"/>
                    <a:pt x="438" y="204"/>
                  </a:cubicBezTo>
                  <a:cubicBezTo>
                    <a:pt x="438" y="196"/>
                    <a:pt x="438" y="187"/>
                    <a:pt x="437" y="179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9" name="Freeform 25"/>
            <p:cNvSpPr>
              <a:spLocks/>
            </p:cNvSpPr>
            <p:nvPr/>
          </p:nvSpPr>
          <p:spPr bwMode="auto">
            <a:xfrm>
              <a:off x="6519944" y="4438558"/>
              <a:ext cx="224725" cy="447728"/>
            </a:xfrm>
            <a:custGeom>
              <a:avLst/>
              <a:gdLst>
                <a:gd name="T0" fmla="*/ 35 w 152"/>
                <a:gd name="T1" fmla="*/ 0 h 305"/>
                <a:gd name="T2" fmla="*/ 31 w 152"/>
                <a:gd name="T3" fmla="*/ 4 h 305"/>
                <a:gd name="T4" fmla="*/ 27 w 152"/>
                <a:gd name="T5" fmla="*/ 8 h 305"/>
                <a:gd name="T6" fmla="*/ 24 w 152"/>
                <a:gd name="T7" fmla="*/ 13 h 305"/>
                <a:gd name="T8" fmla="*/ 20 w 152"/>
                <a:gd name="T9" fmla="*/ 18 h 305"/>
                <a:gd name="T10" fmla="*/ 12 w 152"/>
                <a:gd name="T11" fmla="*/ 31 h 305"/>
                <a:gd name="T12" fmla="*/ 6 w 152"/>
                <a:gd name="T13" fmla="*/ 46 h 305"/>
                <a:gd name="T14" fmla="*/ 2 w 152"/>
                <a:gd name="T15" fmla="*/ 62 h 305"/>
                <a:gd name="T16" fmla="*/ 0 w 152"/>
                <a:gd name="T17" fmla="*/ 79 h 305"/>
                <a:gd name="T18" fmla="*/ 2 w 152"/>
                <a:gd name="T19" fmla="*/ 94 h 305"/>
                <a:gd name="T20" fmla="*/ 5 w 152"/>
                <a:gd name="T21" fmla="*/ 109 h 305"/>
                <a:gd name="T22" fmla="*/ 10 w 152"/>
                <a:gd name="T23" fmla="*/ 123 h 305"/>
                <a:gd name="T24" fmla="*/ 17 w 152"/>
                <a:gd name="T25" fmla="*/ 136 h 305"/>
                <a:gd name="T26" fmla="*/ 125 w 152"/>
                <a:gd name="T27" fmla="*/ 305 h 305"/>
                <a:gd name="T28" fmla="*/ 115 w 152"/>
                <a:gd name="T29" fmla="*/ 286 h 305"/>
                <a:gd name="T30" fmla="*/ 107 w 152"/>
                <a:gd name="T31" fmla="*/ 266 h 305"/>
                <a:gd name="T32" fmla="*/ 102 w 152"/>
                <a:gd name="T33" fmla="*/ 244 h 305"/>
                <a:gd name="T34" fmla="*/ 100 w 152"/>
                <a:gd name="T35" fmla="*/ 221 h 305"/>
                <a:gd name="T36" fmla="*/ 102 w 152"/>
                <a:gd name="T37" fmla="*/ 196 h 305"/>
                <a:gd name="T38" fmla="*/ 108 w 152"/>
                <a:gd name="T39" fmla="*/ 173 h 305"/>
                <a:gd name="T40" fmla="*/ 117 w 152"/>
                <a:gd name="T41" fmla="*/ 151 h 305"/>
                <a:gd name="T42" fmla="*/ 129 w 152"/>
                <a:gd name="T43" fmla="*/ 131 h 305"/>
                <a:gd name="T44" fmla="*/ 134 w 152"/>
                <a:gd name="T45" fmla="*/ 124 h 305"/>
                <a:gd name="T46" fmla="*/ 140 w 152"/>
                <a:gd name="T47" fmla="*/ 118 h 305"/>
                <a:gd name="T48" fmla="*/ 145 w 152"/>
                <a:gd name="T49" fmla="*/ 111 h 305"/>
                <a:gd name="T50" fmla="*/ 152 w 152"/>
                <a:gd name="T51" fmla="*/ 106 h 305"/>
                <a:gd name="T52" fmla="*/ 35 w 152"/>
                <a:gd name="T53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2" h="305">
                  <a:moveTo>
                    <a:pt x="35" y="0"/>
                  </a:moveTo>
                  <a:cubicBezTo>
                    <a:pt x="34" y="2"/>
                    <a:pt x="33" y="3"/>
                    <a:pt x="31" y="4"/>
                  </a:cubicBezTo>
                  <a:cubicBezTo>
                    <a:pt x="30" y="6"/>
                    <a:pt x="29" y="7"/>
                    <a:pt x="27" y="8"/>
                  </a:cubicBezTo>
                  <a:cubicBezTo>
                    <a:pt x="26" y="10"/>
                    <a:pt x="25" y="11"/>
                    <a:pt x="24" y="13"/>
                  </a:cubicBezTo>
                  <a:cubicBezTo>
                    <a:pt x="22" y="14"/>
                    <a:pt x="21" y="16"/>
                    <a:pt x="20" y="18"/>
                  </a:cubicBezTo>
                  <a:cubicBezTo>
                    <a:pt x="17" y="22"/>
                    <a:pt x="14" y="26"/>
                    <a:pt x="12" y="31"/>
                  </a:cubicBezTo>
                  <a:cubicBezTo>
                    <a:pt x="9" y="36"/>
                    <a:pt x="7" y="41"/>
                    <a:pt x="6" y="46"/>
                  </a:cubicBezTo>
                  <a:cubicBezTo>
                    <a:pt x="4" y="51"/>
                    <a:pt x="3" y="57"/>
                    <a:pt x="2" y="62"/>
                  </a:cubicBezTo>
                  <a:cubicBezTo>
                    <a:pt x="1" y="68"/>
                    <a:pt x="0" y="73"/>
                    <a:pt x="0" y="79"/>
                  </a:cubicBezTo>
                  <a:cubicBezTo>
                    <a:pt x="0" y="84"/>
                    <a:pt x="1" y="89"/>
                    <a:pt x="2" y="94"/>
                  </a:cubicBezTo>
                  <a:cubicBezTo>
                    <a:pt x="2" y="100"/>
                    <a:pt x="3" y="105"/>
                    <a:pt x="5" y="109"/>
                  </a:cubicBezTo>
                  <a:cubicBezTo>
                    <a:pt x="6" y="114"/>
                    <a:pt x="8" y="119"/>
                    <a:pt x="10" y="123"/>
                  </a:cubicBezTo>
                  <a:cubicBezTo>
                    <a:pt x="12" y="128"/>
                    <a:pt x="15" y="132"/>
                    <a:pt x="17" y="136"/>
                  </a:cubicBezTo>
                  <a:cubicBezTo>
                    <a:pt x="53" y="193"/>
                    <a:pt x="89" y="249"/>
                    <a:pt x="125" y="305"/>
                  </a:cubicBezTo>
                  <a:cubicBezTo>
                    <a:pt x="121" y="299"/>
                    <a:pt x="118" y="293"/>
                    <a:pt x="115" y="286"/>
                  </a:cubicBezTo>
                  <a:cubicBezTo>
                    <a:pt x="112" y="280"/>
                    <a:pt x="109" y="273"/>
                    <a:pt x="107" y="266"/>
                  </a:cubicBezTo>
                  <a:cubicBezTo>
                    <a:pt x="105" y="259"/>
                    <a:pt x="103" y="251"/>
                    <a:pt x="102" y="244"/>
                  </a:cubicBezTo>
                  <a:cubicBezTo>
                    <a:pt x="101" y="236"/>
                    <a:pt x="100" y="229"/>
                    <a:pt x="100" y="221"/>
                  </a:cubicBezTo>
                  <a:cubicBezTo>
                    <a:pt x="100" y="213"/>
                    <a:pt x="101" y="204"/>
                    <a:pt x="102" y="196"/>
                  </a:cubicBezTo>
                  <a:cubicBezTo>
                    <a:pt x="104" y="188"/>
                    <a:pt x="106" y="180"/>
                    <a:pt x="108" y="173"/>
                  </a:cubicBezTo>
                  <a:cubicBezTo>
                    <a:pt x="110" y="165"/>
                    <a:pt x="113" y="158"/>
                    <a:pt x="117" y="151"/>
                  </a:cubicBezTo>
                  <a:cubicBezTo>
                    <a:pt x="121" y="144"/>
                    <a:pt x="125" y="137"/>
                    <a:pt x="129" y="131"/>
                  </a:cubicBezTo>
                  <a:cubicBezTo>
                    <a:pt x="131" y="128"/>
                    <a:pt x="132" y="126"/>
                    <a:pt x="134" y="124"/>
                  </a:cubicBezTo>
                  <a:cubicBezTo>
                    <a:pt x="136" y="122"/>
                    <a:pt x="138" y="120"/>
                    <a:pt x="140" y="118"/>
                  </a:cubicBezTo>
                  <a:cubicBezTo>
                    <a:pt x="141" y="115"/>
                    <a:pt x="143" y="113"/>
                    <a:pt x="145" y="111"/>
                  </a:cubicBezTo>
                  <a:cubicBezTo>
                    <a:pt x="147" y="109"/>
                    <a:pt x="149" y="107"/>
                    <a:pt x="152" y="106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0" name="Freeform 26"/>
            <p:cNvSpPr>
              <a:spLocks/>
            </p:cNvSpPr>
            <p:nvPr/>
          </p:nvSpPr>
          <p:spPr bwMode="auto">
            <a:xfrm>
              <a:off x="6067911" y="4463527"/>
              <a:ext cx="598406" cy="167037"/>
            </a:xfrm>
            <a:custGeom>
              <a:avLst/>
              <a:gdLst>
                <a:gd name="T0" fmla="*/ 0 w 695"/>
                <a:gd name="T1" fmla="*/ 193 h 194"/>
                <a:gd name="T2" fmla="*/ 49 w 695"/>
                <a:gd name="T3" fmla="*/ 0 h 194"/>
                <a:gd name="T4" fmla="*/ 525 w 695"/>
                <a:gd name="T5" fmla="*/ 0 h 194"/>
                <a:gd name="T6" fmla="*/ 695 w 695"/>
                <a:gd name="T7" fmla="*/ 194 h 194"/>
                <a:gd name="T8" fmla="*/ 0 w 695"/>
                <a:gd name="T9" fmla="*/ 19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5" h="194">
                  <a:moveTo>
                    <a:pt x="0" y="193"/>
                  </a:moveTo>
                  <a:lnTo>
                    <a:pt x="49" y="0"/>
                  </a:lnTo>
                  <a:lnTo>
                    <a:pt x="525" y="0"/>
                  </a:lnTo>
                  <a:lnTo>
                    <a:pt x="695" y="194"/>
                  </a:lnTo>
                  <a:lnTo>
                    <a:pt x="0" y="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1" name="Freeform 27"/>
            <p:cNvSpPr>
              <a:spLocks/>
            </p:cNvSpPr>
            <p:nvPr/>
          </p:nvSpPr>
          <p:spPr bwMode="auto">
            <a:xfrm>
              <a:off x="6835937" y="4465249"/>
              <a:ext cx="770609" cy="167037"/>
            </a:xfrm>
            <a:custGeom>
              <a:avLst/>
              <a:gdLst>
                <a:gd name="T0" fmla="*/ 342 w 895"/>
                <a:gd name="T1" fmla="*/ 192 h 194"/>
                <a:gd name="T2" fmla="*/ 0 w 895"/>
                <a:gd name="T3" fmla="*/ 0 h 194"/>
                <a:gd name="T4" fmla="*/ 377 w 895"/>
                <a:gd name="T5" fmla="*/ 0 h 194"/>
                <a:gd name="T6" fmla="*/ 895 w 895"/>
                <a:gd name="T7" fmla="*/ 194 h 194"/>
                <a:gd name="T8" fmla="*/ 342 w 895"/>
                <a:gd name="T9" fmla="*/ 19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5" h="194">
                  <a:moveTo>
                    <a:pt x="342" y="192"/>
                  </a:moveTo>
                  <a:lnTo>
                    <a:pt x="0" y="0"/>
                  </a:lnTo>
                  <a:lnTo>
                    <a:pt x="377" y="0"/>
                  </a:lnTo>
                  <a:lnTo>
                    <a:pt x="895" y="194"/>
                  </a:lnTo>
                  <a:lnTo>
                    <a:pt x="342" y="1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2" name="Freeform 28"/>
            <p:cNvSpPr>
              <a:spLocks/>
            </p:cNvSpPr>
            <p:nvPr/>
          </p:nvSpPr>
          <p:spPr bwMode="auto">
            <a:xfrm>
              <a:off x="6029166" y="5012855"/>
              <a:ext cx="55966" cy="771470"/>
            </a:xfrm>
            <a:custGeom>
              <a:avLst/>
              <a:gdLst>
                <a:gd name="T0" fmla="*/ 0 w 65"/>
                <a:gd name="T1" fmla="*/ 491 h 896"/>
                <a:gd name="T2" fmla="*/ 0 w 65"/>
                <a:gd name="T3" fmla="*/ 896 h 896"/>
                <a:gd name="T4" fmla="*/ 65 w 65"/>
                <a:gd name="T5" fmla="*/ 267 h 896"/>
                <a:gd name="T6" fmla="*/ 65 w 65"/>
                <a:gd name="T7" fmla="*/ 0 h 896"/>
                <a:gd name="T8" fmla="*/ 0 w 65"/>
                <a:gd name="T9" fmla="*/ 491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896">
                  <a:moveTo>
                    <a:pt x="0" y="491"/>
                  </a:moveTo>
                  <a:lnTo>
                    <a:pt x="0" y="896"/>
                  </a:lnTo>
                  <a:lnTo>
                    <a:pt x="65" y="267"/>
                  </a:lnTo>
                  <a:lnTo>
                    <a:pt x="65" y="0"/>
                  </a:lnTo>
                  <a:lnTo>
                    <a:pt x="0" y="491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3" name="Freeform 29"/>
            <p:cNvSpPr>
              <a:spLocks/>
            </p:cNvSpPr>
            <p:nvPr/>
          </p:nvSpPr>
          <p:spPr bwMode="auto">
            <a:xfrm>
              <a:off x="4569745" y="1856373"/>
              <a:ext cx="1864959" cy="3132374"/>
            </a:xfrm>
            <a:custGeom>
              <a:avLst/>
              <a:gdLst>
                <a:gd name="T0" fmla="*/ 1170 w 1265"/>
                <a:gd name="T1" fmla="*/ 1096 h 2134"/>
                <a:gd name="T2" fmla="*/ 1253 w 1265"/>
                <a:gd name="T3" fmla="*/ 1178 h 2134"/>
                <a:gd name="T4" fmla="*/ 1253 w 1265"/>
                <a:gd name="T5" fmla="*/ 1298 h 2134"/>
                <a:gd name="T6" fmla="*/ 1170 w 1265"/>
                <a:gd name="T7" fmla="*/ 1381 h 2134"/>
                <a:gd name="T8" fmla="*/ 1084 w 1265"/>
                <a:gd name="T9" fmla="*/ 1391 h 2134"/>
                <a:gd name="T10" fmla="*/ 1037 w 1265"/>
                <a:gd name="T11" fmla="*/ 1375 h 2134"/>
                <a:gd name="T12" fmla="*/ 1009 w 1265"/>
                <a:gd name="T13" fmla="*/ 1356 h 2134"/>
                <a:gd name="T14" fmla="*/ 997 w 1265"/>
                <a:gd name="T15" fmla="*/ 1344 h 2134"/>
                <a:gd name="T16" fmla="*/ 991 w 1265"/>
                <a:gd name="T17" fmla="*/ 1356 h 2134"/>
                <a:gd name="T18" fmla="*/ 990 w 1265"/>
                <a:gd name="T19" fmla="*/ 1864 h 2134"/>
                <a:gd name="T20" fmla="*/ 527 w 1265"/>
                <a:gd name="T21" fmla="*/ 1863 h 2134"/>
                <a:gd name="T22" fmla="*/ 515 w 1265"/>
                <a:gd name="T23" fmla="*/ 1869 h 2134"/>
                <a:gd name="T24" fmla="*/ 526 w 1265"/>
                <a:gd name="T25" fmla="*/ 1881 h 2134"/>
                <a:gd name="T26" fmla="*/ 543 w 1265"/>
                <a:gd name="T27" fmla="*/ 1908 h 2134"/>
                <a:gd name="T28" fmla="*/ 557 w 1265"/>
                <a:gd name="T29" fmla="*/ 1954 h 2134"/>
                <a:gd name="T30" fmla="*/ 547 w 1265"/>
                <a:gd name="T31" fmla="*/ 2039 h 2134"/>
                <a:gd name="T32" fmla="*/ 464 w 1265"/>
                <a:gd name="T33" fmla="*/ 2122 h 2134"/>
                <a:gd name="T34" fmla="*/ 343 w 1265"/>
                <a:gd name="T35" fmla="*/ 2121 h 2134"/>
                <a:gd name="T36" fmla="*/ 261 w 1265"/>
                <a:gd name="T37" fmla="*/ 2038 h 2134"/>
                <a:gd name="T38" fmla="*/ 251 w 1265"/>
                <a:gd name="T39" fmla="*/ 1953 h 2134"/>
                <a:gd name="T40" fmla="*/ 266 w 1265"/>
                <a:gd name="T41" fmla="*/ 1908 h 2134"/>
                <a:gd name="T42" fmla="*/ 284 w 1265"/>
                <a:gd name="T43" fmla="*/ 1881 h 2134"/>
                <a:gd name="T44" fmla="*/ 295 w 1265"/>
                <a:gd name="T45" fmla="*/ 1868 h 2134"/>
                <a:gd name="T46" fmla="*/ 283 w 1265"/>
                <a:gd name="T47" fmla="*/ 1862 h 2134"/>
                <a:gd name="T48" fmla="*/ 0 w 1265"/>
                <a:gd name="T49" fmla="*/ 1862 h 2134"/>
                <a:gd name="T50" fmla="*/ 21 w 1265"/>
                <a:gd name="T51" fmla="*/ 1851 h 2134"/>
                <a:gd name="T52" fmla="*/ 43 w 1265"/>
                <a:gd name="T53" fmla="*/ 1841 h 2134"/>
                <a:gd name="T54" fmla="*/ 297 w 1265"/>
                <a:gd name="T55" fmla="*/ 1728 h 2134"/>
                <a:gd name="T56" fmla="*/ 473 w 1265"/>
                <a:gd name="T57" fmla="*/ 1647 h 2134"/>
                <a:gd name="T58" fmla="*/ 549 w 1265"/>
                <a:gd name="T59" fmla="*/ 1593 h 2134"/>
                <a:gd name="T60" fmla="*/ 600 w 1265"/>
                <a:gd name="T61" fmla="*/ 1515 h 2134"/>
                <a:gd name="T62" fmla="*/ 616 w 1265"/>
                <a:gd name="T63" fmla="*/ 1458 h 2134"/>
                <a:gd name="T64" fmla="*/ 610 w 1265"/>
                <a:gd name="T65" fmla="*/ 1409 h 2134"/>
                <a:gd name="T66" fmla="*/ 527 w 1265"/>
                <a:gd name="T67" fmla="*/ 1255 h 2134"/>
                <a:gd name="T68" fmla="*/ 466 w 1265"/>
                <a:gd name="T69" fmla="*/ 1142 h 2134"/>
                <a:gd name="T70" fmla="*/ 452 w 1265"/>
                <a:gd name="T71" fmla="*/ 1149 h 2134"/>
                <a:gd name="T72" fmla="*/ 423 w 1265"/>
                <a:gd name="T73" fmla="*/ 1155 h 2134"/>
                <a:gd name="T74" fmla="*/ 398 w 1265"/>
                <a:gd name="T75" fmla="*/ 1145 h 2134"/>
                <a:gd name="T76" fmla="*/ 385 w 1265"/>
                <a:gd name="T77" fmla="*/ 1107 h 2134"/>
                <a:gd name="T78" fmla="*/ 355 w 1265"/>
                <a:gd name="T79" fmla="*/ 1005 h 2134"/>
                <a:gd name="T80" fmla="*/ 334 w 1265"/>
                <a:gd name="T81" fmla="*/ 916 h 2134"/>
                <a:gd name="T82" fmla="*/ 350 w 1265"/>
                <a:gd name="T83" fmla="*/ 851 h 2134"/>
                <a:gd name="T84" fmla="*/ 383 w 1265"/>
                <a:gd name="T85" fmla="*/ 822 h 2134"/>
                <a:gd name="T86" fmla="*/ 396 w 1265"/>
                <a:gd name="T87" fmla="*/ 825 h 2134"/>
                <a:gd name="T88" fmla="*/ 409 w 1265"/>
                <a:gd name="T89" fmla="*/ 835 h 2134"/>
                <a:gd name="T90" fmla="*/ 431 w 1265"/>
                <a:gd name="T91" fmla="*/ 857 h 2134"/>
                <a:gd name="T92" fmla="*/ 450 w 1265"/>
                <a:gd name="T93" fmla="*/ 875 h 2134"/>
                <a:gd name="T94" fmla="*/ 414 w 1265"/>
                <a:gd name="T95" fmla="*/ 427 h 2134"/>
                <a:gd name="T96" fmla="*/ 992 w 1265"/>
                <a:gd name="T97" fmla="*/ 0 h 2134"/>
                <a:gd name="T98" fmla="*/ 972 w 1265"/>
                <a:gd name="T99" fmla="*/ 225 h 2134"/>
                <a:gd name="T100" fmla="*/ 928 w 1265"/>
                <a:gd name="T101" fmla="*/ 214 h 2134"/>
                <a:gd name="T102" fmla="*/ 835 w 1265"/>
                <a:gd name="T103" fmla="*/ 226 h 2134"/>
                <a:gd name="T104" fmla="*/ 740 w 1265"/>
                <a:gd name="T105" fmla="*/ 321 h 2134"/>
                <a:gd name="T106" fmla="*/ 739 w 1265"/>
                <a:gd name="T107" fmla="*/ 459 h 2134"/>
                <a:gd name="T108" fmla="*/ 834 w 1265"/>
                <a:gd name="T109" fmla="*/ 553 h 2134"/>
                <a:gd name="T110" fmla="*/ 927 w 1265"/>
                <a:gd name="T111" fmla="*/ 565 h 2134"/>
                <a:gd name="T112" fmla="*/ 971 w 1265"/>
                <a:gd name="T113" fmla="*/ 553 h 2134"/>
                <a:gd name="T114" fmla="*/ 991 w 1265"/>
                <a:gd name="T115" fmla="*/ 1104 h 2134"/>
                <a:gd name="T116" fmla="*/ 991 w 1265"/>
                <a:gd name="T117" fmla="*/ 1140 h 2134"/>
                <a:gd name="T118" fmla="*/ 1003 w 1265"/>
                <a:gd name="T119" fmla="*/ 1127 h 2134"/>
                <a:gd name="T120" fmla="*/ 1016 w 1265"/>
                <a:gd name="T121" fmla="*/ 1116 h 2134"/>
                <a:gd name="T122" fmla="*/ 1060 w 1265"/>
                <a:gd name="T123" fmla="*/ 1092 h 2134"/>
                <a:gd name="T124" fmla="*/ 1110 w 1265"/>
                <a:gd name="T125" fmla="*/ 1084 h 2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5" h="2134">
                  <a:moveTo>
                    <a:pt x="1110" y="1084"/>
                  </a:moveTo>
                  <a:cubicBezTo>
                    <a:pt x="1131" y="1084"/>
                    <a:pt x="1152" y="1088"/>
                    <a:pt x="1170" y="1096"/>
                  </a:cubicBezTo>
                  <a:cubicBezTo>
                    <a:pt x="1189" y="1104"/>
                    <a:pt x="1205" y="1115"/>
                    <a:pt x="1220" y="1129"/>
                  </a:cubicBezTo>
                  <a:cubicBezTo>
                    <a:pt x="1234" y="1143"/>
                    <a:pt x="1245" y="1160"/>
                    <a:pt x="1253" y="1178"/>
                  </a:cubicBezTo>
                  <a:cubicBezTo>
                    <a:pt x="1261" y="1197"/>
                    <a:pt x="1265" y="1217"/>
                    <a:pt x="1265" y="1238"/>
                  </a:cubicBezTo>
                  <a:cubicBezTo>
                    <a:pt x="1265" y="1260"/>
                    <a:pt x="1261" y="1280"/>
                    <a:pt x="1253" y="1298"/>
                  </a:cubicBezTo>
                  <a:cubicBezTo>
                    <a:pt x="1245" y="1317"/>
                    <a:pt x="1234" y="1334"/>
                    <a:pt x="1220" y="1348"/>
                  </a:cubicBezTo>
                  <a:cubicBezTo>
                    <a:pt x="1206" y="1362"/>
                    <a:pt x="1189" y="1373"/>
                    <a:pt x="1170" y="1381"/>
                  </a:cubicBezTo>
                  <a:cubicBezTo>
                    <a:pt x="1152" y="1389"/>
                    <a:pt x="1131" y="1393"/>
                    <a:pt x="1110" y="1393"/>
                  </a:cubicBezTo>
                  <a:cubicBezTo>
                    <a:pt x="1101" y="1393"/>
                    <a:pt x="1093" y="1392"/>
                    <a:pt x="1084" y="1391"/>
                  </a:cubicBezTo>
                  <a:cubicBezTo>
                    <a:pt x="1076" y="1390"/>
                    <a:pt x="1068" y="1387"/>
                    <a:pt x="1060" y="1385"/>
                  </a:cubicBezTo>
                  <a:cubicBezTo>
                    <a:pt x="1052" y="1382"/>
                    <a:pt x="1044" y="1379"/>
                    <a:pt x="1037" y="1375"/>
                  </a:cubicBezTo>
                  <a:cubicBezTo>
                    <a:pt x="1030" y="1371"/>
                    <a:pt x="1023" y="1366"/>
                    <a:pt x="1016" y="1361"/>
                  </a:cubicBezTo>
                  <a:cubicBezTo>
                    <a:pt x="1014" y="1359"/>
                    <a:pt x="1011" y="1358"/>
                    <a:pt x="1009" y="1356"/>
                  </a:cubicBezTo>
                  <a:cubicBezTo>
                    <a:pt x="1007" y="1354"/>
                    <a:pt x="1005" y="1352"/>
                    <a:pt x="1003" y="1350"/>
                  </a:cubicBezTo>
                  <a:cubicBezTo>
                    <a:pt x="1001" y="1348"/>
                    <a:pt x="999" y="1346"/>
                    <a:pt x="997" y="1344"/>
                  </a:cubicBezTo>
                  <a:cubicBezTo>
                    <a:pt x="995" y="1342"/>
                    <a:pt x="993" y="1339"/>
                    <a:pt x="991" y="1337"/>
                  </a:cubicBezTo>
                  <a:cubicBezTo>
                    <a:pt x="991" y="1356"/>
                    <a:pt x="991" y="1356"/>
                    <a:pt x="991" y="1356"/>
                  </a:cubicBezTo>
                  <a:cubicBezTo>
                    <a:pt x="991" y="1373"/>
                    <a:pt x="991" y="1373"/>
                    <a:pt x="991" y="1373"/>
                  </a:cubicBezTo>
                  <a:cubicBezTo>
                    <a:pt x="990" y="1864"/>
                    <a:pt x="990" y="1864"/>
                    <a:pt x="990" y="1864"/>
                  </a:cubicBezTo>
                  <a:cubicBezTo>
                    <a:pt x="543" y="1863"/>
                    <a:pt x="543" y="1863"/>
                    <a:pt x="543" y="1863"/>
                  </a:cubicBezTo>
                  <a:cubicBezTo>
                    <a:pt x="527" y="1863"/>
                    <a:pt x="527" y="1863"/>
                    <a:pt x="527" y="1863"/>
                  </a:cubicBezTo>
                  <a:cubicBezTo>
                    <a:pt x="508" y="1863"/>
                    <a:pt x="508" y="1863"/>
                    <a:pt x="508" y="1863"/>
                  </a:cubicBezTo>
                  <a:cubicBezTo>
                    <a:pt x="511" y="1865"/>
                    <a:pt x="513" y="1867"/>
                    <a:pt x="515" y="1869"/>
                  </a:cubicBezTo>
                  <a:cubicBezTo>
                    <a:pt x="517" y="1871"/>
                    <a:pt x="518" y="1873"/>
                    <a:pt x="520" y="1875"/>
                  </a:cubicBezTo>
                  <a:cubicBezTo>
                    <a:pt x="522" y="1877"/>
                    <a:pt x="524" y="1879"/>
                    <a:pt x="526" y="1881"/>
                  </a:cubicBezTo>
                  <a:cubicBezTo>
                    <a:pt x="527" y="1883"/>
                    <a:pt x="529" y="1886"/>
                    <a:pt x="531" y="1888"/>
                  </a:cubicBezTo>
                  <a:cubicBezTo>
                    <a:pt x="535" y="1894"/>
                    <a:pt x="539" y="1901"/>
                    <a:pt x="543" y="1908"/>
                  </a:cubicBezTo>
                  <a:cubicBezTo>
                    <a:pt x="546" y="1915"/>
                    <a:pt x="549" y="1923"/>
                    <a:pt x="552" y="1930"/>
                  </a:cubicBezTo>
                  <a:cubicBezTo>
                    <a:pt x="554" y="1938"/>
                    <a:pt x="556" y="1945"/>
                    <a:pt x="557" y="1954"/>
                  </a:cubicBezTo>
                  <a:cubicBezTo>
                    <a:pt x="559" y="1962"/>
                    <a:pt x="559" y="1970"/>
                    <a:pt x="559" y="1978"/>
                  </a:cubicBezTo>
                  <a:cubicBezTo>
                    <a:pt x="559" y="2000"/>
                    <a:pt x="555" y="2020"/>
                    <a:pt x="547" y="2039"/>
                  </a:cubicBezTo>
                  <a:cubicBezTo>
                    <a:pt x="539" y="2057"/>
                    <a:pt x="527" y="2074"/>
                    <a:pt x="513" y="2088"/>
                  </a:cubicBezTo>
                  <a:cubicBezTo>
                    <a:pt x="499" y="2102"/>
                    <a:pt x="482" y="2114"/>
                    <a:pt x="464" y="2122"/>
                  </a:cubicBezTo>
                  <a:cubicBezTo>
                    <a:pt x="445" y="2130"/>
                    <a:pt x="425" y="2134"/>
                    <a:pt x="403" y="2134"/>
                  </a:cubicBezTo>
                  <a:cubicBezTo>
                    <a:pt x="382" y="2134"/>
                    <a:pt x="362" y="2129"/>
                    <a:pt x="343" y="2121"/>
                  </a:cubicBezTo>
                  <a:cubicBezTo>
                    <a:pt x="325" y="2113"/>
                    <a:pt x="308" y="2102"/>
                    <a:pt x="294" y="2088"/>
                  </a:cubicBezTo>
                  <a:cubicBezTo>
                    <a:pt x="280" y="2074"/>
                    <a:pt x="269" y="2057"/>
                    <a:pt x="261" y="2038"/>
                  </a:cubicBezTo>
                  <a:cubicBezTo>
                    <a:pt x="253" y="2019"/>
                    <a:pt x="249" y="1999"/>
                    <a:pt x="249" y="1977"/>
                  </a:cubicBezTo>
                  <a:cubicBezTo>
                    <a:pt x="249" y="1969"/>
                    <a:pt x="250" y="1961"/>
                    <a:pt x="251" y="1953"/>
                  </a:cubicBezTo>
                  <a:cubicBezTo>
                    <a:pt x="253" y="1945"/>
                    <a:pt x="255" y="1937"/>
                    <a:pt x="257" y="1929"/>
                  </a:cubicBezTo>
                  <a:cubicBezTo>
                    <a:pt x="260" y="1922"/>
                    <a:pt x="263" y="1915"/>
                    <a:pt x="266" y="1908"/>
                  </a:cubicBezTo>
                  <a:cubicBezTo>
                    <a:pt x="270" y="1901"/>
                    <a:pt x="274" y="1894"/>
                    <a:pt x="278" y="1888"/>
                  </a:cubicBezTo>
                  <a:cubicBezTo>
                    <a:pt x="280" y="1885"/>
                    <a:pt x="282" y="1883"/>
                    <a:pt x="284" y="1881"/>
                  </a:cubicBezTo>
                  <a:cubicBezTo>
                    <a:pt x="285" y="1879"/>
                    <a:pt x="287" y="1876"/>
                    <a:pt x="289" y="1874"/>
                  </a:cubicBezTo>
                  <a:cubicBezTo>
                    <a:pt x="291" y="1872"/>
                    <a:pt x="293" y="1870"/>
                    <a:pt x="295" y="1868"/>
                  </a:cubicBezTo>
                  <a:cubicBezTo>
                    <a:pt x="297" y="1866"/>
                    <a:pt x="299" y="1864"/>
                    <a:pt x="301" y="1862"/>
                  </a:cubicBezTo>
                  <a:cubicBezTo>
                    <a:pt x="283" y="1862"/>
                    <a:pt x="283" y="1862"/>
                    <a:pt x="283" y="1862"/>
                  </a:cubicBezTo>
                  <a:cubicBezTo>
                    <a:pt x="266" y="1862"/>
                    <a:pt x="266" y="1862"/>
                    <a:pt x="266" y="1862"/>
                  </a:cubicBezTo>
                  <a:cubicBezTo>
                    <a:pt x="0" y="1862"/>
                    <a:pt x="0" y="1862"/>
                    <a:pt x="0" y="1862"/>
                  </a:cubicBezTo>
                  <a:cubicBezTo>
                    <a:pt x="3" y="1860"/>
                    <a:pt x="7" y="1858"/>
                    <a:pt x="10" y="1857"/>
                  </a:cubicBezTo>
                  <a:cubicBezTo>
                    <a:pt x="14" y="1855"/>
                    <a:pt x="17" y="1853"/>
                    <a:pt x="21" y="1851"/>
                  </a:cubicBezTo>
                  <a:cubicBezTo>
                    <a:pt x="24" y="1850"/>
                    <a:pt x="28" y="1848"/>
                    <a:pt x="32" y="1846"/>
                  </a:cubicBezTo>
                  <a:cubicBezTo>
                    <a:pt x="36" y="1845"/>
                    <a:pt x="39" y="1843"/>
                    <a:pt x="43" y="1841"/>
                  </a:cubicBezTo>
                  <a:cubicBezTo>
                    <a:pt x="91" y="1820"/>
                    <a:pt x="136" y="1800"/>
                    <a:pt x="178" y="1781"/>
                  </a:cubicBezTo>
                  <a:cubicBezTo>
                    <a:pt x="221" y="1762"/>
                    <a:pt x="261" y="1744"/>
                    <a:pt x="297" y="1728"/>
                  </a:cubicBezTo>
                  <a:cubicBezTo>
                    <a:pt x="334" y="1711"/>
                    <a:pt x="367" y="1696"/>
                    <a:pt x="397" y="1682"/>
                  </a:cubicBezTo>
                  <a:cubicBezTo>
                    <a:pt x="426" y="1669"/>
                    <a:pt x="452" y="1657"/>
                    <a:pt x="473" y="1647"/>
                  </a:cubicBezTo>
                  <a:cubicBezTo>
                    <a:pt x="488" y="1641"/>
                    <a:pt x="501" y="1633"/>
                    <a:pt x="514" y="1624"/>
                  </a:cubicBezTo>
                  <a:cubicBezTo>
                    <a:pt x="526" y="1615"/>
                    <a:pt x="538" y="1604"/>
                    <a:pt x="549" y="1593"/>
                  </a:cubicBezTo>
                  <a:cubicBezTo>
                    <a:pt x="560" y="1582"/>
                    <a:pt x="569" y="1570"/>
                    <a:pt x="578" y="1557"/>
                  </a:cubicBezTo>
                  <a:cubicBezTo>
                    <a:pt x="586" y="1544"/>
                    <a:pt x="594" y="1530"/>
                    <a:pt x="600" y="1515"/>
                  </a:cubicBezTo>
                  <a:cubicBezTo>
                    <a:pt x="604" y="1506"/>
                    <a:pt x="607" y="1496"/>
                    <a:pt x="610" y="1487"/>
                  </a:cubicBezTo>
                  <a:cubicBezTo>
                    <a:pt x="613" y="1477"/>
                    <a:pt x="615" y="1467"/>
                    <a:pt x="616" y="1458"/>
                  </a:cubicBezTo>
                  <a:cubicBezTo>
                    <a:pt x="617" y="1449"/>
                    <a:pt x="618" y="1440"/>
                    <a:pt x="617" y="1432"/>
                  </a:cubicBezTo>
                  <a:cubicBezTo>
                    <a:pt x="616" y="1424"/>
                    <a:pt x="614" y="1416"/>
                    <a:pt x="610" y="1409"/>
                  </a:cubicBezTo>
                  <a:cubicBezTo>
                    <a:pt x="601" y="1393"/>
                    <a:pt x="588" y="1369"/>
                    <a:pt x="574" y="1342"/>
                  </a:cubicBezTo>
                  <a:cubicBezTo>
                    <a:pt x="559" y="1315"/>
                    <a:pt x="542" y="1284"/>
                    <a:pt x="527" y="1255"/>
                  </a:cubicBezTo>
                  <a:cubicBezTo>
                    <a:pt x="511" y="1227"/>
                    <a:pt x="497" y="1199"/>
                    <a:pt x="486" y="1179"/>
                  </a:cubicBezTo>
                  <a:cubicBezTo>
                    <a:pt x="475" y="1158"/>
                    <a:pt x="467" y="1144"/>
                    <a:pt x="466" y="1142"/>
                  </a:cubicBezTo>
                  <a:cubicBezTo>
                    <a:pt x="466" y="1142"/>
                    <a:pt x="464" y="1143"/>
                    <a:pt x="462" y="1144"/>
                  </a:cubicBezTo>
                  <a:cubicBezTo>
                    <a:pt x="459" y="1146"/>
                    <a:pt x="456" y="1147"/>
                    <a:pt x="452" y="1149"/>
                  </a:cubicBezTo>
                  <a:cubicBezTo>
                    <a:pt x="448" y="1150"/>
                    <a:pt x="444" y="1152"/>
                    <a:pt x="439" y="1153"/>
                  </a:cubicBezTo>
                  <a:cubicBezTo>
                    <a:pt x="434" y="1154"/>
                    <a:pt x="429" y="1155"/>
                    <a:pt x="423" y="1155"/>
                  </a:cubicBezTo>
                  <a:cubicBezTo>
                    <a:pt x="419" y="1155"/>
                    <a:pt x="414" y="1155"/>
                    <a:pt x="410" y="1153"/>
                  </a:cubicBezTo>
                  <a:cubicBezTo>
                    <a:pt x="406" y="1151"/>
                    <a:pt x="402" y="1149"/>
                    <a:pt x="398" y="1145"/>
                  </a:cubicBezTo>
                  <a:cubicBezTo>
                    <a:pt x="395" y="1142"/>
                    <a:pt x="391" y="1137"/>
                    <a:pt x="389" y="1131"/>
                  </a:cubicBezTo>
                  <a:cubicBezTo>
                    <a:pt x="387" y="1124"/>
                    <a:pt x="385" y="1117"/>
                    <a:pt x="385" y="1107"/>
                  </a:cubicBezTo>
                  <a:cubicBezTo>
                    <a:pt x="383" y="1087"/>
                    <a:pt x="379" y="1069"/>
                    <a:pt x="374" y="1052"/>
                  </a:cubicBezTo>
                  <a:cubicBezTo>
                    <a:pt x="368" y="1035"/>
                    <a:pt x="361" y="1020"/>
                    <a:pt x="355" y="1005"/>
                  </a:cubicBezTo>
                  <a:cubicBezTo>
                    <a:pt x="348" y="990"/>
                    <a:pt x="342" y="976"/>
                    <a:pt x="338" y="961"/>
                  </a:cubicBezTo>
                  <a:cubicBezTo>
                    <a:pt x="334" y="947"/>
                    <a:pt x="332" y="932"/>
                    <a:pt x="334" y="916"/>
                  </a:cubicBezTo>
                  <a:cubicBezTo>
                    <a:pt x="335" y="904"/>
                    <a:pt x="337" y="892"/>
                    <a:pt x="340" y="881"/>
                  </a:cubicBezTo>
                  <a:cubicBezTo>
                    <a:pt x="342" y="870"/>
                    <a:pt x="346" y="859"/>
                    <a:pt x="350" y="851"/>
                  </a:cubicBezTo>
                  <a:cubicBezTo>
                    <a:pt x="354" y="842"/>
                    <a:pt x="359" y="835"/>
                    <a:pt x="365" y="830"/>
                  </a:cubicBezTo>
                  <a:cubicBezTo>
                    <a:pt x="371" y="825"/>
                    <a:pt x="377" y="822"/>
                    <a:pt x="383" y="822"/>
                  </a:cubicBezTo>
                  <a:cubicBezTo>
                    <a:pt x="385" y="822"/>
                    <a:pt x="387" y="822"/>
                    <a:pt x="389" y="822"/>
                  </a:cubicBezTo>
                  <a:cubicBezTo>
                    <a:pt x="391" y="823"/>
                    <a:pt x="394" y="824"/>
                    <a:pt x="396" y="825"/>
                  </a:cubicBezTo>
                  <a:cubicBezTo>
                    <a:pt x="398" y="826"/>
                    <a:pt x="400" y="827"/>
                    <a:pt x="402" y="829"/>
                  </a:cubicBezTo>
                  <a:cubicBezTo>
                    <a:pt x="405" y="831"/>
                    <a:pt x="407" y="833"/>
                    <a:pt x="409" y="835"/>
                  </a:cubicBezTo>
                  <a:cubicBezTo>
                    <a:pt x="413" y="839"/>
                    <a:pt x="417" y="842"/>
                    <a:pt x="420" y="846"/>
                  </a:cubicBezTo>
                  <a:cubicBezTo>
                    <a:pt x="424" y="850"/>
                    <a:pt x="427" y="853"/>
                    <a:pt x="431" y="857"/>
                  </a:cubicBezTo>
                  <a:cubicBezTo>
                    <a:pt x="434" y="860"/>
                    <a:pt x="438" y="863"/>
                    <a:pt x="441" y="867"/>
                  </a:cubicBezTo>
                  <a:cubicBezTo>
                    <a:pt x="444" y="870"/>
                    <a:pt x="447" y="873"/>
                    <a:pt x="450" y="875"/>
                  </a:cubicBezTo>
                  <a:cubicBezTo>
                    <a:pt x="440" y="865"/>
                    <a:pt x="420" y="806"/>
                    <a:pt x="408" y="723"/>
                  </a:cubicBezTo>
                  <a:cubicBezTo>
                    <a:pt x="396" y="640"/>
                    <a:pt x="392" y="533"/>
                    <a:pt x="414" y="427"/>
                  </a:cubicBezTo>
                  <a:cubicBezTo>
                    <a:pt x="436" y="321"/>
                    <a:pt x="483" y="216"/>
                    <a:pt x="574" y="136"/>
                  </a:cubicBezTo>
                  <a:cubicBezTo>
                    <a:pt x="664" y="57"/>
                    <a:pt x="797" y="3"/>
                    <a:pt x="992" y="0"/>
                  </a:cubicBezTo>
                  <a:cubicBezTo>
                    <a:pt x="992" y="235"/>
                    <a:pt x="992" y="235"/>
                    <a:pt x="992" y="235"/>
                  </a:cubicBezTo>
                  <a:cubicBezTo>
                    <a:pt x="985" y="231"/>
                    <a:pt x="979" y="228"/>
                    <a:pt x="972" y="225"/>
                  </a:cubicBezTo>
                  <a:cubicBezTo>
                    <a:pt x="965" y="222"/>
                    <a:pt x="958" y="220"/>
                    <a:pt x="950" y="218"/>
                  </a:cubicBezTo>
                  <a:cubicBezTo>
                    <a:pt x="943" y="216"/>
                    <a:pt x="935" y="214"/>
                    <a:pt x="928" y="214"/>
                  </a:cubicBezTo>
                  <a:cubicBezTo>
                    <a:pt x="920" y="213"/>
                    <a:pt x="912" y="212"/>
                    <a:pt x="904" y="212"/>
                  </a:cubicBezTo>
                  <a:cubicBezTo>
                    <a:pt x="880" y="212"/>
                    <a:pt x="856" y="217"/>
                    <a:pt x="835" y="226"/>
                  </a:cubicBezTo>
                  <a:cubicBezTo>
                    <a:pt x="814" y="235"/>
                    <a:pt x="794" y="248"/>
                    <a:pt x="778" y="264"/>
                  </a:cubicBezTo>
                  <a:cubicBezTo>
                    <a:pt x="762" y="281"/>
                    <a:pt x="749" y="300"/>
                    <a:pt x="740" y="321"/>
                  </a:cubicBezTo>
                  <a:cubicBezTo>
                    <a:pt x="731" y="342"/>
                    <a:pt x="726" y="365"/>
                    <a:pt x="725" y="390"/>
                  </a:cubicBezTo>
                  <a:cubicBezTo>
                    <a:pt x="725" y="414"/>
                    <a:pt x="730" y="438"/>
                    <a:pt x="739" y="459"/>
                  </a:cubicBezTo>
                  <a:cubicBezTo>
                    <a:pt x="748" y="480"/>
                    <a:pt x="761" y="499"/>
                    <a:pt x="778" y="515"/>
                  </a:cubicBezTo>
                  <a:cubicBezTo>
                    <a:pt x="794" y="531"/>
                    <a:pt x="813" y="544"/>
                    <a:pt x="834" y="553"/>
                  </a:cubicBezTo>
                  <a:cubicBezTo>
                    <a:pt x="856" y="562"/>
                    <a:pt x="879" y="567"/>
                    <a:pt x="904" y="567"/>
                  </a:cubicBezTo>
                  <a:cubicBezTo>
                    <a:pt x="912" y="567"/>
                    <a:pt x="920" y="566"/>
                    <a:pt x="927" y="565"/>
                  </a:cubicBezTo>
                  <a:cubicBezTo>
                    <a:pt x="935" y="564"/>
                    <a:pt x="943" y="563"/>
                    <a:pt x="950" y="561"/>
                  </a:cubicBezTo>
                  <a:cubicBezTo>
                    <a:pt x="957" y="559"/>
                    <a:pt x="964" y="556"/>
                    <a:pt x="971" y="553"/>
                  </a:cubicBezTo>
                  <a:cubicBezTo>
                    <a:pt x="978" y="551"/>
                    <a:pt x="985" y="547"/>
                    <a:pt x="992" y="544"/>
                  </a:cubicBezTo>
                  <a:cubicBezTo>
                    <a:pt x="991" y="1104"/>
                    <a:pt x="991" y="1104"/>
                    <a:pt x="991" y="1104"/>
                  </a:cubicBezTo>
                  <a:cubicBezTo>
                    <a:pt x="991" y="1121"/>
                    <a:pt x="991" y="1121"/>
                    <a:pt x="991" y="1121"/>
                  </a:cubicBezTo>
                  <a:cubicBezTo>
                    <a:pt x="991" y="1140"/>
                    <a:pt x="991" y="1140"/>
                    <a:pt x="991" y="1140"/>
                  </a:cubicBezTo>
                  <a:cubicBezTo>
                    <a:pt x="993" y="1138"/>
                    <a:pt x="995" y="1135"/>
                    <a:pt x="997" y="1133"/>
                  </a:cubicBezTo>
                  <a:cubicBezTo>
                    <a:pt x="999" y="1131"/>
                    <a:pt x="1001" y="1129"/>
                    <a:pt x="1003" y="1127"/>
                  </a:cubicBezTo>
                  <a:cubicBezTo>
                    <a:pt x="1005" y="1125"/>
                    <a:pt x="1007" y="1123"/>
                    <a:pt x="1009" y="1121"/>
                  </a:cubicBezTo>
                  <a:cubicBezTo>
                    <a:pt x="1012" y="1119"/>
                    <a:pt x="1014" y="1118"/>
                    <a:pt x="1016" y="1116"/>
                  </a:cubicBezTo>
                  <a:cubicBezTo>
                    <a:pt x="1023" y="1111"/>
                    <a:pt x="1030" y="1106"/>
                    <a:pt x="1037" y="1102"/>
                  </a:cubicBezTo>
                  <a:cubicBezTo>
                    <a:pt x="1044" y="1099"/>
                    <a:pt x="1052" y="1095"/>
                    <a:pt x="1060" y="1092"/>
                  </a:cubicBezTo>
                  <a:cubicBezTo>
                    <a:pt x="1068" y="1090"/>
                    <a:pt x="1076" y="1088"/>
                    <a:pt x="1084" y="1086"/>
                  </a:cubicBezTo>
                  <a:cubicBezTo>
                    <a:pt x="1093" y="1085"/>
                    <a:pt x="1101" y="1084"/>
                    <a:pt x="1110" y="1084"/>
                  </a:cubicBezTo>
                  <a:close/>
                </a:path>
              </a:pathLst>
            </a:custGeom>
            <a:solidFill>
              <a:srgbClr val="8FBE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4" name="Freeform 30"/>
            <p:cNvSpPr>
              <a:spLocks/>
            </p:cNvSpPr>
            <p:nvPr/>
          </p:nvSpPr>
          <p:spPr bwMode="auto">
            <a:xfrm>
              <a:off x="5675288" y="1856373"/>
              <a:ext cx="1864098" cy="3136679"/>
            </a:xfrm>
            <a:custGeom>
              <a:avLst/>
              <a:gdLst>
                <a:gd name="T0" fmla="*/ 847 w 1264"/>
                <a:gd name="T1" fmla="*/ 423 h 2137"/>
                <a:gd name="T2" fmla="*/ 804 w 1264"/>
                <a:gd name="T3" fmla="*/ 880 h 2137"/>
                <a:gd name="T4" fmla="*/ 793 w 1264"/>
                <a:gd name="T5" fmla="*/ 890 h 2137"/>
                <a:gd name="T6" fmla="*/ 797 w 1264"/>
                <a:gd name="T7" fmla="*/ 887 h 2137"/>
                <a:gd name="T8" fmla="*/ 805 w 1264"/>
                <a:gd name="T9" fmla="*/ 879 h 2137"/>
                <a:gd name="T10" fmla="*/ 819 w 1264"/>
                <a:gd name="T11" fmla="*/ 865 h 2137"/>
                <a:gd name="T12" fmla="*/ 851 w 1264"/>
                <a:gd name="T13" fmla="*/ 833 h 2137"/>
                <a:gd name="T14" fmla="*/ 871 w 1264"/>
                <a:gd name="T15" fmla="*/ 820 h 2137"/>
                <a:gd name="T16" fmla="*/ 911 w 1264"/>
                <a:gd name="T17" fmla="*/ 848 h 2137"/>
                <a:gd name="T18" fmla="*/ 923 w 1264"/>
                <a:gd name="T19" fmla="*/ 959 h 2137"/>
                <a:gd name="T20" fmla="*/ 875 w 1264"/>
                <a:gd name="T21" fmla="*/ 1106 h 2137"/>
                <a:gd name="T22" fmla="*/ 850 w 1264"/>
                <a:gd name="T23" fmla="*/ 1152 h 2137"/>
                <a:gd name="T24" fmla="*/ 807 w 1264"/>
                <a:gd name="T25" fmla="*/ 1148 h 2137"/>
                <a:gd name="T26" fmla="*/ 773 w 1264"/>
                <a:gd name="T27" fmla="*/ 1178 h 2137"/>
                <a:gd name="T28" fmla="*/ 648 w 1264"/>
                <a:gd name="T29" fmla="*/ 1410 h 2137"/>
                <a:gd name="T30" fmla="*/ 648 w 1264"/>
                <a:gd name="T31" fmla="*/ 1487 h 2137"/>
                <a:gd name="T32" fmla="*/ 709 w 1264"/>
                <a:gd name="T33" fmla="*/ 1594 h 2137"/>
                <a:gd name="T34" fmla="*/ 862 w 1264"/>
                <a:gd name="T35" fmla="*/ 1684 h 2137"/>
                <a:gd name="T36" fmla="*/ 1220 w 1264"/>
                <a:gd name="T37" fmla="*/ 1844 h 2137"/>
                <a:gd name="T38" fmla="*/ 1253 w 1264"/>
                <a:gd name="T39" fmla="*/ 1860 h 2137"/>
                <a:gd name="T40" fmla="*/ 952 w 1264"/>
                <a:gd name="T41" fmla="*/ 1865 h 2137"/>
                <a:gd name="T42" fmla="*/ 946 w 1264"/>
                <a:gd name="T43" fmla="*/ 1877 h 2137"/>
                <a:gd name="T44" fmla="*/ 969 w 1264"/>
                <a:gd name="T45" fmla="*/ 1910 h 2137"/>
                <a:gd name="T46" fmla="*/ 986 w 1264"/>
                <a:gd name="T47" fmla="*/ 1981 h 2137"/>
                <a:gd name="T48" fmla="*/ 891 w 1264"/>
                <a:gd name="T49" fmla="*/ 2125 h 2137"/>
                <a:gd name="T50" fmla="*/ 719 w 1264"/>
                <a:gd name="T51" fmla="*/ 2091 h 2137"/>
                <a:gd name="T52" fmla="*/ 675 w 1264"/>
                <a:gd name="T53" fmla="*/ 1955 h 2137"/>
                <a:gd name="T54" fmla="*/ 702 w 1264"/>
                <a:gd name="T55" fmla="*/ 1890 h 2137"/>
                <a:gd name="T56" fmla="*/ 718 w 1264"/>
                <a:gd name="T57" fmla="*/ 1870 h 2137"/>
                <a:gd name="T58" fmla="*/ 689 w 1264"/>
                <a:gd name="T59" fmla="*/ 1864 h 2137"/>
                <a:gd name="T60" fmla="*/ 287 w 1264"/>
                <a:gd name="T61" fmla="*/ 1403 h 2137"/>
                <a:gd name="T62" fmla="*/ 360 w 1264"/>
                <a:gd name="T63" fmla="*/ 1418 h 2137"/>
                <a:gd name="T64" fmla="*/ 526 w 1264"/>
                <a:gd name="T65" fmla="*/ 1308 h 2137"/>
                <a:gd name="T66" fmla="*/ 487 w 1264"/>
                <a:gd name="T67" fmla="*/ 1111 h 2137"/>
                <a:gd name="T68" fmla="*/ 335 w 1264"/>
                <a:gd name="T69" fmla="*/ 1061 h 2137"/>
                <a:gd name="T70" fmla="*/ 266 w 1264"/>
                <a:gd name="T71" fmla="*/ 1086 h 2137"/>
                <a:gd name="T72" fmla="*/ 267 w 1264"/>
                <a:gd name="T73" fmla="*/ 493 h 2137"/>
                <a:gd name="T74" fmla="*/ 248 w 1264"/>
                <a:gd name="T75" fmla="*/ 509 h 2137"/>
                <a:gd name="T76" fmla="*/ 201 w 1264"/>
                <a:gd name="T77" fmla="*/ 535 h 2137"/>
                <a:gd name="T78" fmla="*/ 94 w 1264"/>
                <a:gd name="T79" fmla="*/ 530 h 2137"/>
                <a:gd name="T80" fmla="*/ 0 w 1264"/>
                <a:gd name="T81" fmla="*/ 390 h 2137"/>
                <a:gd name="T82" fmla="*/ 95 w 1264"/>
                <a:gd name="T83" fmla="*/ 249 h 2137"/>
                <a:gd name="T84" fmla="*/ 201 w 1264"/>
                <a:gd name="T85" fmla="*/ 244 h 2137"/>
                <a:gd name="T86" fmla="*/ 248 w 1264"/>
                <a:gd name="T87" fmla="*/ 269 h 2137"/>
                <a:gd name="T88" fmla="*/ 267 w 1264"/>
                <a:gd name="T89" fmla="*/ 285 h 2137"/>
                <a:gd name="T90" fmla="*/ 267 w 1264"/>
                <a:gd name="T91" fmla="*/ 0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64" h="2137">
                  <a:moveTo>
                    <a:pt x="267" y="0"/>
                  </a:moveTo>
                  <a:cubicBezTo>
                    <a:pt x="462" y="1"/>
                    <a:pt x="596" y="54"/>
                    <a:pt x="687" y="133"/>
                  </a:cubicBezTo>
                  <a:cubicBezTo>
                    <a:pt x="777" y="211"/>
                    <a:pt x="825" y="316"/>
                    <a:pt x="847" y="423"/>
                  </a:cubicBezTo>
                  <a:cubicBezTo>
                    <a:pt x="868" y="529"/>
                    <a:pt x="864" y="636"/>
                    <a:pt x="852" y="720"/>
                  </a:cubicBezTo>
                  <a:cubicBezTo>
                    <a:pt x="840" y="804"/>
                    <a:pt x="820" y="863"/>
                    <a:pt x="810" y="874"/>
                  </a:cubicBezTo>
                  <a:cubicBezTo>
                    <a:pt x="808" y="876"/>
                    <a:pt x="806" y="878"/>
                    <a:pt x="804" y="880"/>
                  </a:cubicBezTo>
                  <a:cubicBezTo>
                    <a:pt x="802" y="882"/>
                    <a:pt x="800" y="884"/>
                    <a:pt x="798" y="885"/>
                  </a:cubicBezTo>
                  <a:cubicBezTo>
                    <a:pt x="797" y="887"/>
                    <a:pt x="796" y="888"/>
                    <a:pt x="795" y="889"/>
                  </a:cubicBezTo>
                  <a:cubicBezTo>
                    <a:pt x="794" y="890"/>
                    <a:pt x="794" y="890"/>
                    <a:pt x="793" y="890"/>
                  </a:cubicBezTo>
                  <a:cubicBezTo>
                    <a:pt x="793" y="890"/>
                    <a:pt x="794" y="890"/>
                    <a:pt x="794" y="890"/>
                  </a:cubicBezTo>
                  <a:cubicBezTo>
                    <a:pt x="794" y="890"/>
                    <a:pt x="795" y="889"/>
                    <a:pt x="795" y="889"/>
                  </a:cubicBezTo>
                  <a:cubicBezTo>
                    <a:pt x="796" y="888"/>
                    <a:pt x="796" y="887"/>
                    <a:pt x="797" y="887"/>
                  </a:cubicBezTo>
                  <a:cubicBezTo>
                    <a:pt x="798" y="886"/>
                    <a:pt x="799" y="885"/>
                    <a:pt x="800" y="883"/>
                  </a:cubicBezTo>
                  <a:cubicBezTo>
                    <a:pt x="801" y="883"/>
                    <a:pt x="802" y="882"/>
                    <a:pt x="802" y="881"/>
                  </a:cubicBezTo>
                  <a:cubicBezTo>
                    <a:pt x="803" y="881"/>
                    <a:pt x="804" y="880"/>
                    <a:pt x="805" y="879"/>
                  </a:cubicBezTo>
                  <a:cubicBezTo>
                    <a:pt x="806" y="878"/>
                    <a:pt x="806" y="877"/>
                    <a:pt x="807" y="876"/>
                  </a:cubicBezTo>
                  <a:cubicBezTo>
                    <a:pt x="808" y="876"/>
                    <a:pt x="809" y="875"/>
                    <a:pt x="810" y="874"/>
                  </a:cubicBezTo>
                  <a:cubicBezTo>
                    <a:pt x="813" y="871"/>
                    <a:pt x="816" y="868"/>
                    <a:pt x="819" y="865"/>
                  </a:cubicBezTo>
                  <a:cubicBezTo>
                    <a:pt x="822" y="861"/>
                    <a:pt x="826" y="858"/>
                    <a:pt x="829" y="855"/>
                  </a:cubicBezTo>
                  <a:cubicBezTo>
                    <a:pt x="833" y="851"/>
                    <a:pt x="836" y="848"/>
                    <a:pt x="840" y="844"/>
                  </a:cubicBezTo>
                  <a:cubicBezTo>
                    <a:pt x="844" y="840"/>
                    <a:pt x="847" y="837"/>
                    <a:pt x="851" y="833"/>
                  </a:cubicBezTo>
                  <a:cubicBezTo>
                    <a:pt x="853" y="831"/>
                    <a:pt x="856" y="828"/>
                    <a:pt x="858" y="827"/>
                  </a:cubicBezTo>
                  <a:cubicBezTo>
                    <a:pt x="860" y="825"/>
                    <a:pt x="862" y="824"/>
                    <a:pt x="865" y="823"/>
                  </a:cubicBezTo>
                  <a:cubicBezTo>
                    <a:pt x="867" y="821"/>
                    <a:pt x="869" y="821"/>
                    <a:pt x="871" y="820"/>
                  </a:cubicBezTo>
                  <a:cubicBezTo>
                    <a:pt x="873" y="820"/>
                    <a:pt x="875" y="819"/>
                    <a:pt x="877" y="819"/>
                  </a:cubicBezTo>
                  <a:cubicBezTo>
                    <a:pt x="884" y="819"/>
                    <a:pt x="890" y="822"/>
                    <a:pt x="896" y="827"/>
                  </a:cubicBezTo>
                  <a:cubicBezTo>
                    <a:pt x="901" y="832"/>
                    <a:pt x="906" y="839"/>
                    <a:pt x="911" y="848"/>
                  </a:cubicBezTo>
                  <a:cubicBezTo>
                    <a:pt x="915" y="857"/>
                    <a:pt x="918" y="867"/>
                    <a:pt x="921" y="878"/>
                  </a:cubicBezTo>
                  <a:cubicBezTo>
                    <a:pt x="924" y="890"/>
                    <a:pt x="926" y="902"/>
                    <a:pt x="927" y="914"/>
                  </a:cubicBezTo>
                  <a:cubicBezTo>
                    <a:pt x="929" y="930"/>
                    <a:pt x="927" y="945"/>
                    <a:pt x="923" y="959"/>
                  </a:cubicBezTo>
                  <a:cubicBezTo>
                    <a:pt x="918" y="974"/>
                    <a:pt x="912" y="989"/>
                    <a:pt x="906" y="1003"/>
                  </a:cubicBezTo>
                  <a:cubicBezTo>
                    <a:pt x="899" y="1018"/>
                    <a:pt x="892" y="1034"/>
                    <a:pt x="887" y="1051"/>
                  </a:cubicBezTo>
                  <a:cubicBezTo>
                    <a:pt x="881" y="1067"/>
                    <a:pt x="877" y="1086"/>
                    <a:pt x="875" y="1106"/>
                  </a:cubicBezTo>
                  <a:cubicBezTo>
                    <a:pt x="875" y="1116"/>
                    <a:pt x="873" y="1123"/>
                    <a:pt x="871" y="1130"/>
                  </a:cubicBezTo>
                  <a:cubicBezTo>
                    <a:pt x="868" y="1136"/>
                    <a:pt x="865" y="1141"/>
                    <a:pt x="862" y="1144"/>
                  </a:cubicBezTo>
                  <a:cubicBezTo>
                    <a:pt x="858" y="1148"/>
                    <a:pt x="854" y="1151"/>
                    <a:pt x="850" y="1152"/>
                  </a:cubicBezTo>
                  <a:cubicBezTo>
                    <a:pt x="846" y="1154"/>
                    <a:pt x="841" y="1154"/>
                    <a:pt x="836" y="1154"/>
                  </a:cubicBezTo>
                  <a:cubicBezTo>
                    <a:pt x="831" y="1154"/>
                    <a:pt x="826" y="1154"/>
                    <a:pt x="821" y="1152"/>
                  </a:cubicBezTo>
                  <a:cubicBezTo>
                    <a:pt x="816" y="1151"/>
                    <a:pt x="811" y="1150"/>
                    <a:pt x="807" y="1148"/>
                  </a:cubicBezTo>
                  <a:cubicBezTo>
                    <a:pt x="804" y="1146"/>
                    <a:pt x="800" y="1145"/>
                    <a:pt x="798" y="1143"/>
                  </a:cubicBezTo>
                  <a:cubicBezTo>
                    <a:pt x="795" y="1142"/>
                    <a:pt x="794" y="1141"/>
                    <a:pt x="794" y="1141"/>
                  </a:cubicBezTo>
                  <a:cubicBezTo>
                    <a:pt x="792" y="1144"/>
                    <a:pt x="785" y="1158"/>
                    <a:pt x="773" y="1178"/>
                  </a:cubicBezTo>
                  <a:cubicBezTo>
                    <a:pt x="762" y="1199"/>
                    <a:pt x="748" y="1226"/>
                    <a:pt x="732" y="1255"/>
                  </a:cubicBezTo>
                  <a:cubicBezTo>
                    <a:pt x="716" y="1284"/>
                    <a:pt x="700" y="1314"/>
                    <a:pt x="685" y="1342"/>
                  </a:cubicBezTo>
                  <a:cubicBezTo>
                    <a:pt x="670" y="1369"/>
                    <a:pt x="657" y="1393"/>
                    <a:pt x="648" y="1410"/>
                  </a:cubicBezTo>
                  <a:cubicBezTo>
                    <a:pt x="644" y="1416"/>
                    <a:pt x="642" y="1424"/>
                    <a:pt x="641" y="1432"/>
                  </a:cubicBezTo>
                  <a:cubicBezTo>
                    <a:pt x="640" y="1440"/>
                    <a:pt x="640" y="1449"/>
                    <a:pt x="642" y="1459"/>
                  </a:cubicBezTo>
                  <a:cubicBezTo>
                    <a:pt x="643" y="1468"/>
                    <a:pt x="645" y="1477"/>
                    <a:pt x="648" y="1487"/>
                  </a:cubicBezTo>
                  <a:cubicBezTo>
                    <a:pt x="651" y="1496"/>
                    <a:pt x="654" y="1506"/>
                    <a:pt x="658" y="1516"/>
                  </a:cubicBezTo>
                  <a:cubicBezTo>
                    <a:pt x="664" y="1530"/>
                    <a:pt x="672" y="1544"/>
                    <a:pt x="680" y="1557"/>
                  </a:cubicBezTo>
                  <a:cubicBezTo>
                    <a:pt x="689" y="1570"/>
                    <a:pt x="698" y="1583"/>
                    <a:pt x="709" y="1594"/>
                  </a:cubicBezTo>
                  <a:cubicBezTo>
                    <a:pt x="720" y="1605"/>
                    <a:pt x="732" y="1615"/>
                    <a:pt x="745" y="1625"/>
                  </a:cubicBezTo>
                  <a:cubicBezTo>
                    <a:pt x="757" y="1634"/>
                    <a:pt x="771" y="1642"/>
                    <a:pt x="785" y="1648"/>
                  </a:cubicBezTo>
                  <a:cubicBezTo>
                    <a:pt x="807" y="1658"/>
                    <a:pt x="833" y="1670"/>
                    <a:pt x="862" y="1684"/>
                  </a:cubicBezTo>
                  <a:cubicBezTo>
                    <a:pt x="892" y="1697"/>
                    <a:pt x="926" y="1713"/>
                    <a:pt x="963" y="1730"/>
                  </a:cubicBezTo>
                  <a:cubicBezTo>
                    <a:pt x="1000" y="1746"/>
                    <a:pt x="1040" y="1764"/>
                    <a:pt x="1083" y="1784"/>
                  </a:cubicBezTo>
                  <a:cubicBezTo>
                    <a:pt x="1126" y="1803"/>
                    <a:pt x="1172" y="1823"/>
                    <a:pt x="1220" y="1844"/>
                  </a:cubicBezTo>
                  <a:cubicBezTo>
                    <a:pt x="1224" y="1846"/>
                    <a:pt x="1227" y="1848"/>
                    <a:pt x="1231" y="1850"/>
                  </a:cubicBezTo>
                  <a:cubicBezTo>
                    <a:pt x="1235" y="1851"/>
                    <a:pt x="1239" y="1853"/>
                    <a:pt x="1242" y="1855"/>
                  </a:cubicBezTo>
                  <a:cubicBezTo>
                    <a:pt x="1246" y="1857"/>
                    <a:pt x="1250" y="1858"/>
                    <a:pt x="1253" y="1860"/>
                  </a:cubicBezTo>
                  <a:cubicBezTo>
                    <a:pt x="1257" y="1862"/>
                    <a:pt x="1260" y="1864"/>
                    <a:pt x="1264" y="1865"/>
                  </a:cubicBezTo>
                  <a:cubicBezTo>
                    <a:pt x="969" y="1865"/>
                    <a:pt x="969" y="1865"/>
                    <a:pt x="969" y="1865"/>
                  </a:cubicBezTo>
                  <a:cubicBezTo>
                    <a:pt x="952" y="1865"/>
                    <a:pt x="952" y="1865"/>
                    <a:pt x="952" y="1865"/>
                  </a:cubicBezTo>
                  <a:cubicBezTo>
                    <a:pt x="934" y="1865"/>
                    <a:pt x="934" y="1865"/>
                    <a:pt x="934" y="1865"/>
                  </a:cubicBezTo>
                  <a:cubicBezTo>
                    <a:pt x="936" y="1867"/>
                    <a:pt x="938" y="1869"/>
                    <a:pt x="940" y="1871"/>
                  </a:cubicBezTo>
                  <a:cubicBezTo>
                    <a:pt x="942" y="1873"/>
                    <a:pt x="944" y="1875"/>
                    <a:pt x="946" y="1877"/>
                  </a:cubicBezTo>
                  <a:cubicBezTo>
                    <a:pt x="948" y="1879"/>
                    <a:pt x="950" y="1881"/>
                    <a:pt x="951" y="1883"/>
                  </a:cubicBezTo>
                  <a:cubicBezTo>
                    <a:pt x="953" y="1886"/>
                    <a:pt x="955" y="1888"/>
                    <a:pt x="957" y="1890"/>
                  </a:cubicBezTo>
                  <a:cubicBezTo>
                    <a:pt x="961" y="1897"/>
                    <a:pt x="965" y="1903"/>
                    <a:pt x="969" y="1910"/>
                  </a:cubicBezTo>
                  <a:cubicBezTo>
                    <a:pt x="972" y="1918"/>
                    <a:pt x="975" y="1925"/>
                    <a:pt x="978" y="1932"/>
                  </a:cubicBezTo>
                  <a:cubicBezTo>
                    <a:pt x="980" y="1940"/>
                    <a:pt x="982" y="1948"/>
                    <a:pt x="984" y="1956"/>
                  </a:cubicBezTo>
                  <a:cubicBezTo>
                    <a:pt x="985" y="1964"/>
                    <a:pt x="986" y="1972"/>
                    <a:pt x="986" y="1981"/>
                  </a:cubicBezTo>
                  <a:cubicBezTo>
                    <a:pt x="986" y="2002"/>
                    <a:pt x="982" y="2023"/>
                    <a:pt x="974" y="2042"/>
                  </a:cubicBezTo>
                  <a:cubicBezTo>
                    <a:pt x="966" y="2060"/>
                    <a:pt x="955" y="2077"/>
                    <a:pt x="940" y="2091"/>
                  </a:cubicBezTo>
                  <a:cubicBezTo>
                    <a:pt x="926" y="2106"/>
                    <a:pt x="910" y="2117"/>
                    <a:pt x="891" y="2125"/>
                  </a:cubicBezTo>
                  <a:cubicBezTo>
                    <a:pt x="872" y="2133"/>
                    <a:pt x="852" y="2137"/>
                    <a:pt x="830" y="2137"/>
                  </a:cubicBezTo>
                  <a:cubicBezTo>
                    <a:pt x="808" y="2137"/>
                    <a:pt x="788" y="2133"/>
                    <a:pt x="769" y="2125"/>
                  </a:cubicBezTo>
                  <a:cubicBezTo>
                    <a:pt x="751" y="2117"/>
                    <a:pt x="734" y="2105"/>
                    <a:pt x="719" y="2091"/>
                  </a:cubicBezTo>
                  <a:cubicBezTo>
                    <a:pt x="705" y="2077"/>
                    <a:pt x="694" y="2060"/>
                    <a:pt x="686" y="2041"/>
                  </a:cubicBezTo>
                  <a:cubicBezTo>
                    <a:pt x="678" y="2022"/>
                    <a:pt x="674" y="2002"/>
                    <a:pt x="673" y="1980"/>
                  </a:cubicBezTo>
                  <a:cubicBezTo>
                    <a:pt x="673" y="1972"/>
                    <a:pt x="674" y="1963"/>
                    <a:pt x="675" y="1955"/>
                  </a:cubicBezTo>
                  <a:cubicBezTo>
                    <a:pt x="677" y="1947"/>
                    <a:pt x="679" y="1939"/>
                    <a:pt x="681" y="1932"/>
                  </a:cubicBezTo>
                  <a:cubicBezTo>
                    <a:pt x="683" y="1924"/>
                    <a:pt x="686" y="1917"/>
                    <a:pt x="690" y="1910"/>
                  </a:cubicBezTo>
                  <a:cubicBezTo>
                    <a:pt x="694" y="1903"/>
                    <a:pt x="698" y="1896"/>
                    <a:pt x="702" y="1890"/>
                  </a:cubicBezTo>
                  <a:cubicBezTo>
                    <a:pt x="704" y="1887"/>
                    <a:pt x="705" y="1885"/>
                    <a:pt x="707" y="1883"/>
                  </a:cubicBezTo>
                  <a:cubicBezTo>
                    <a:pt x="709" y="1881"/>
                    <a:pt x="711" y="1879"/>
                    <a:pt x="713" y="1877"/>
                  </a:cubicBezTo>
                  <a:cubicBezTo>
                    <a:pt x="714" y="1874"/>
                    <a:pt x="716" y="1872"/>
                    <a:pt x="718" y="1870"/>
                  </a:cubicBezTo>
                  <a:cubicBezTo>
                    <a:pt x="720" y="1868"/>
                    <a:pt x="722" y="1866"/>
                    <a:pt x="725" y="1865"/>
                  </a:cubicBezTo>
                  <a:cubicBezTo>
                    <a:pt x="706" y="1864"/>
                    <a:pt x="706" y="1864"/>
                    <a:pt x="706" y="1864"/>
                  </a:cubicBezTo>
                  <a:cubicBezTo>
                    <a:pt x="689" y="1864"/>
                    <a:pt x="689" y="1864"/>
                    <a:pt x="689" y="1864"/>
                  </a:cubicBezTo>
                  <a:cubicBezTo>
                    <a:pt x="266" y="1864"/>
                    <a:pt x="266" y="1864"/>
                    <a:pt x="266" y="1864"/>
                  </a:cubicBezTo>
                  <a:cubicBezTo>
                    <a:pt x="266" y="1392"/>
                    <a:pt x="266" y="1392"/>
                    <a:pt x="266" y="1392"/>
                  </a:cubicBezTo>
                  <a:cubicBezTo>
                    <a:pt x="273" y="1396"/>
                    <a:pt x="280" y="1400"/>
                    <a:pt x="287" y="1403"/>
                  </a:cubicBezTo>
                  <a:cubicBezTo>
                    <a:pt x="295" y="1406"/>
                    <a:pt x="303" y="1409"/>
                    <a:pt x="310" y="1411"/>
                  </a:cubicBezTo>
                  <a:cubicBezTo>
                    <a:pt x="318" y="1414"/>
                    <a:pt x="326" y="1415"/>
                    <a:pt x="335" y="1416"/>
                  </a:cubicBezTo>
                  <a:cubicBezTo>
                    <a:pt x="343" y="1418"/>
                    <a:pt x="351" y="1418"/>
                    <a:pt x="360" y="1418"/>
                  </a:cubicBezTo>
                  <a:cubicBezTo>
                    <a:pt x="385" y="1418"/>
                    <a:pt x="409" y="1413"/>
                    <a:pt x="430" y="1404"/>
                  </a:cubicBezTo>
                  <a:cubicBezTo>
                    <a:pt x="452" y="1395"/>
                    <a:pt x="471" y="1382"/>
                    <a:pt x="488" y="1365"/>
                  </a:cubicBezTo>
                  <a:cubicBezTo>
                    <a:pt x="504" y="1349"/>
                    <a:pt x="517" y="1330"/>
                    <a:pt x="526" y="1308"/>
                  </a:cubicBezTo>
                  <a:cubicBezTo>
                    <a:pt x="535" y="1287"/>
                    <a:pt x="540" y="1263"/>
                    <a:pt x="540" y="1238"/>
                  </a:cubicBezTo>
                  <a:cubicBezTo>
                    <a:pt x="540" y="1213"/>
                    <a:pt x="535" y="1190"/>
                    <a:pt x="526" y="1168"/>
                  </a:cubicBezTo>
                  <a:cubicBezTo>
                    <a:pt x="517" y="1147"/>
                    <a:pt x="504" y="1128"/>
                    <a:pt x="487" y="1111"/>
                  </a:cubicBezTo>
                  <a:cubicBezTo>
                    <a:pt x="471" y="1095"/>
                    <a:pt x="452" y="1082"/>
                    <a:pt x="430" y="1073"/>
                  </a:cubicBezTo>
                  <a:cubicBezTo>
                    <a:pt x="409" y="1064"/>
                    <a:pt x="385" y="1059"/>
                    <a:pt x="360" y="1059"/>
                  </a:cubicBezTo>
                  <a:cubicBezTo>
                    <a:pt x="352" y="1059"/>
                    <a:pt x="343" y="1060"/>
                    <a:pt x="335" y="1061"/>
                  </a:cubicBezTo>
                  <a:cubicBezTo>
                    <a:pt x="326" y="1062"/>
                    <a:pt x="318" y="1064"/>
                    <a:pt x="311" y="1066"/>
                  </a:cubicBezTo>
                  <a:cubicBezTo>
                    <a:pt x="303" y="1068"/>
                    <a:pt x="295" y="1071"/>
                    <a:pt x="288" y="1074"/>
                  </a:cubicBezTo>
                  <a:cubicBezTo>
                    <a:pt x="280" y="1078"/>
                    <a:pt x="273" y="1081"/>
                    <a:pt x="266" y="1086"/>
                  </a:cubicBezTo>
                  <a:cubicBezTo>
                    <a:pt x="267" y="527"/>
                    <a:pt x="267" y="527"/>
                    <a:pt x="267" y="527"/>
                  </a:cubicBezTo>
                  <a:cubicBezTo>
                    <a:pt x="267" y="510"/>
                    <a:pt x="267" y="510"/>
                    <a:pt x="267" y="510"/>
                  </a:cubicBezTo>
                  <a:cubicBezTo>
                    <a:pt x="267" y="493"/>
                    <a:pt x="267" y="493"/>
                    <a:pt x="267" y="493"/>
                  </a:cubicBezTo>
                  <a:cubicBezTo>
                    <a:pt x="265" y="495"/>
                    <a:pt x="263" y="497"/>
                    <a:pt x="261" y="499"/>
                  </a:cubicBezTo>
                  <a:cubicBezTo>
                    <a:pt x="259" y="501"/>
                    <a:pt x="257" y="502"/>
                    <a:pt x="255" y="504"/>
                  </a:cubicBezTo>
                  <a:cubicBezTo>
                    <a:pt x="253" y="506"/>
                    <a:pt x="250" y="508"/>
                    <a:pt x="248" y="509"/>
                  </a:cubicBezTo>
                  <a:cubicBezTo>
                    <a:pt x="246" y="511"/>
                    <a:pt x="244" y="513"/>
                    <a:pt x="242" y="514"/>
                  </a:cubicBezTo>
                  <a:cubicBezTo>
                    <a:pt x="235" y="519"/>
                    <a:pt x="229" y="523"/>
                    <a:pt x="222" y="526"/>
                  </a:cubicBezTo>
                  <a:cubicBezTo>
                    <a:pt x="215" y="529"/>
                    <a:pt x="208" y="532"/>
                    <a:pt x="201" y="535"/>
                  </a:cubicBezTo>
                  <a:cubicBezTo>
                    <a:pt x="193" y="537"/>
                    <a:pt x="186" y="539"/>
                    <a:pt x="178" y="540"/>
                  </a:cubicBezTo>
                  <a:cubicBezTo>
                    <a:pt x="170" y="541"/>
                    <a:pt x="162" y="542"/>
                    <a:pt x="154" y="542"/>
                  </a:cubicBezTo>
                  <a:cubicBezTo>
                    <a:pt x="133" y="542"/>
                    <a:pt x="112" y="538"/>
                    <a:pt x="94" y="530"/>
                  </a:cubicBezTo>
                  <a:cubicBezTo>
                    <a:pt x="76" y="523"/>
                    <a:pt x="59" y="511"/>
                    <a:pt x="45" y="498"/>
                  </a:cubicBezTo>
                  <a:cubicBezTo>
                    <a:pt x="31" y="484"/>
                    <a:pt x="20" y="467"/>
                    <a:pt x="12" y="449"/>
                  </a:cubicBezTo>
                  <a:cubicBezTo>
                    <a:pt x="5" y="431"/>
                    <a:pt x="0" y="411"/>
                    <a:pt x="0" y="390"/>
                  </a:cubicBezTo>
                  <a:cubicBezTo>
                    <a:pt x="1" y="369"/>
                    <a:pt x="5" y="349"/>
                    <a:pt x="13" y="330"/>
                  </a:cubicBezTo>
                  <a:cubicBezTo>
                    <a:pt x="21" y="312"/>
                    <a:pt x="32" y="296"/>
                    <a:pt x="46" y="282"/>
                  </a:cubicBezTo>
                  <a:cubicBezTo>
                    <a:pt x="60" y="268"/>
                    <a:pt x="76" y="257"/>
                    <a:pt x="95" y="249"/>
                  </a:cubicBezTo>
                  <a:cubicBezTo>
                    <a:pt x="113" y="241"/>
                    <a:pt x="133" y="237"/>
                    <a:pt x="154" y="237"/>
                  </a:cubicBezTo>
                  <a:cubicBezTo>
                    <a:pt x="162" y="237"/>
                    <a:pt x="170" y="237"/>
                    <a:pt x="178" y="238"/>
                  </a:cubicBezTo>
                  <a:cubicBezTo>
                    <a:pt x="186" y="240"/>
                    <a:pt x="194" y="241"/>
                    <a:pt x="201" y="244"/>
                  </a:cubicBezTo>
                  <a:cubicBezTo>
                    <a:pt x="208" y="246"/>
                    <a:pt x="215" y="249"/>
                    <a:pt x="222" y="252"/>
                  </a:cubicBezTo>
                  <a:cubicBezTo>
                    <a:pt x="229" y="256"/>
                    <a:pt x="236" y="259"/>
                    <a:pt x="242" y="264"/>
                  </a:cubicBezTo>
                  <a:cubicBezTo>
                    <a:pt x="244" y="265"/>
                    <a:pt x="246" y="267"/>
                    <a:pt x="248" y="269"/>
                  </a:cubicBezTo>
                  <a:cubicBezTo>
                    <a:pt x="251" y="270"/>
                    <a:pt x="253" y="272"/>
                    <a:pt x="255" y="274"/>
                  </a:cubicBezTo>
                  <a:cubicBezTo>
                    <a:pt x="257" y="276"/>
                    <a:pt x="259" y="278"/>
                    <a:pt x="261" y="279"/>
                  </a:cubicBezTo>
                  <a:cubicBezTo>
                    <a:pt x="263" y="281"/>
                    <a:pt x="265" y="283"/>
                    <a:pt x="267" y="285"/>
                  </a:cubicBezTo>
                  <a:cubicBezTo>
                    <a:pt x="267" y="268"/>
                    <a:pt x="267" y="268"/>
                    <a:pt x="267" y="268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chemeClr val="accent4"/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5" name="Freeform 31"/>
            <p:cNvSpPr>
              <a:spLocks/>
            </p:cNvSpPr>
            <p:nvPr/>
          </p:nvSpPr>
          <p:spPr bwMode="auto">
            <a:xfrm>
              <a:off x="4194342" y="4626259"/>
              <a:ext cx="1834824" cy="1158066"/>
            </a:xfrm>
            <a:custGeom>
              <a:avLst/>
              <a:gdLst>
                <a:gd name="T0" fmla="*/ 1245 w 1245"/>
                <a:gd name="T1" fmla="*/ 2 h 789"/>
                <a:gd name="T2" fmla="*/ 1245 w 1245"/>
                <a:gd name="T3" fmla="*/ 234 h 789"/>
                <a:gd name="T4" fmla="*/ 1225 w 1245"/>
                <a:gd name="T5" fmla="*/ 223 h 789"/>
                <a:gd name="T6" fmla="*/ 1203 w 1245"/>
                <a:gd name="T7" fmla="*/ 216 h 789"/>
                <a:gd name="T8" fmla="*/ 1180 w 1245"/>
                <a:gd name="T9" fmla="*/ 211 h 789"/>
                <a:gd name="T10" fmla="*/ 1157 w 1245"/>
                <a:gd name="T11" fmla="*/ 210 h 789"/>
                <a:gd name="T12" fmla="*/ 1086 w 1245"/>
                <a:gd name="T13" fmla="*/ 224 h 789"/>
                <a:gd name="T14" fmla="*/ 1029 w 1245"/>
                <a:gd name="T15" fmla="*/ 263 h 789"/>
                <a:gd name="T16" fmla="*/ 990 w 1245"/>
                <a:gd name="T17" fmla="*/ 320 h 789"/>
                <a:gd name="T18" fmla="*/ 975 w 1245"/>
                <a:gd name="T19" fmla="*/ 391 h 789"/>
                <a:gd name="T20" fmla="*/ 989 w 1245"/>
                <a:gd name="T21" fmla="*/ 462 h 789"/>
                <a:gd name="T22" fmla="*/ 1028 w 1245"/>
                <a:gd name="T23" fmla="*/ 520 h 789"/>
                <a:gd name="T24" fmla="*/ 1086 w 1245"/>
                <a:gd name="T25" fmla="*/ 560 h 789"/>
                <a:gd name="T26" fmla="*/ 1156 w 1245"/>
                <a:gd name="T27" fmla="*/ 574 h 789"/>
                <a:gd name="T28" fmla="*/ 1180 w 1245"/>
                <a:gd name="T29" fmla="*/ 573 h 789"/>
                <a:gd name="T30" fmla="*/ 1203 w 1245"/>
                <a:gd name="T31" fmla="*/ 568 h 789"/>
                <a:gd name="T32" fmla="*/ 1225 w 1245"/>
                <a:gd name="T33" fmla="*/ 561 h 789"/>
                <a:gd name="T34" fmla="*/ 1245 w 1245"/>
                <a:gd name="T35" fmla="*/ 551 h 789"/>
                <a:gd name="T36" fmla="*/ 1245 w 1245"/>
                <a:gd name="T37" fmla="*/ 789 h 789"/>
                <a:gd name="T38" fmla="*/ 0 w 1245"/>
                <a:gd name="T39" fmla="*/ 789 h 789"/>
                <a:gd name="T40" fmla="*/ 5 w 1245"/>
                <a:gd name="T41" fmla="*/ 270 h 789"/>
                <a:gd name="T42" fmla="*/ 8 w 1245"/>
                <a:gd name="T43" fmla="*/ 242 h 789"/>
                <a:gd name="T44" fmla="*/ 31 w 1245"/>
                <a:gd name="T45" fmla="*/ 178 h 789"/>
                <a:gd name="T46" fmla="*/ 92 w 1245"/>
                <a:gd name="T47" fmla="*/ 93 h 789"/>
                <a:gd name="T48" fmla="*/ 209 w 1245"/>
                <a:gd name="T49" fmla="*/ 0 h 789"/>
                <a:gd name="T50" fmla="*/ 504 w 1245"/>
                <a:gd name="T51" fmla="*/ 1 h 789"/>
                <a:gd name="T52" fmla="*/ 493 w 1245"/>
                <a:gd name="T53" fmla="*/ 21 h 789"/>
                <a:gd name="T54" fmla="*/ 486 w 1245"/>
                <a:gd name="T55" fmla="*/ 43 h 789"/>
                <a:gd name="T56" fmla="*/ 481 w 1245"/>
                <a:gd name="T57" fmla="*/ 66 h 789"/>
                <a:gd name="T58" fmla="*/ 479 w 1245"/>
                <a:gd name="T59" fmla="*/ 90 h 789"/>
                <a:gd name="T60" fmla="*/ 493 w 1245"/>
                <a:gd name="T61" fmla="*/ 161 h 789"/>
                <a:gd name="T62" fmla="*/ 531 w 1245"/>
                <a:gd name="T63" fmla="*/ 219 h 789"/>
                <a:gd name="T64" fmla="*/ 588 w 1245"/>
                <a:gd name="T65" fmla="*/ 258 h 789"/>
                <a:gd name="T66" fmla="*/ 658 w 1245"/>
                <a:gd name="T67" fmla="*/ 272 h 789"/>
                <a:gd name="T68" fmla="*/ 728 w 1245"/>
                <a:gd name="T69" fmla="*/ 258 h 789"/>
                <a:gd name="T70" fmla="*/ 786 w 1245"/>
                <a:gd name="T71" fmla="*/ 219 h 789"/>
                <a:gd name="T72" fmla="*/ 825 w 1245"/>
                <a:gd name="T73" fmla="*/ 162 h 789"/>
                <a:gd name="T74" fmla="*/ 839 w 1245"/>
                <a:gd name="T75" fmla="*/ 91 h 789"/>
                <a:gd name="T76" fmla="*/ 838 w 1245"/>
                <a:gd name="T77" fmla="*/ 67 h 789"/>
                <a:gd name="T78" fmla="*/ 833 w 1245"/>
                <a:gd name="T79" fmla="*/ 44 h 789"/>
                <a:gd name="T80" fmla="*/ 826 w 1245"/>
                <a:gd name="T81" fmla="*/ 22 h 789"/>
                <a:gd name="T82" fmla="*/ 816 w 1245"/>
                <a:gd name="T83" fmla="*/ 1 h 789"/>
                <a:gd name="T84" fmla="*/ 1245 w 1245"/>
                <a:gd name="T85" fmla="*/ 2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45" h="789">
                  <a:moveTo>
                    <a:pt x="1245" y="2"/>
                  </a:moveTo>
                  <a:cubicBezTo>
                    <a:pt x="1245" y="234"/>
                    <a:pt x="1245" y="234"/>
                    <a:pt x="1245" y="234"/>
                  </a:cubicBezTo>
                  <a:cubicBezTo>
                    <a:pt x="1239" y="230"/>
                    <a:pt x="1232" y="226"/>
                    <a:pt x="1225" y="223"/>
                  </a:cubicBezTo>
                  <a:cubicBezTo>
                    <a:pt x="1218" y="221"/>
                    <a:pt x="1211" y="218"/>
                    <a:pt x="1203" y="216"/>
                  </a:cubicBezTo>
                  <a:cubicBezTo>
                    <a:pt x="1196" y="214"/>
                    <a:pt x="1188" y="212"/>
                    <a:pt x="1180" y="211"/>
                  </a:cubicBezTo>
                  <a:cubicBezTo>
                    <a:pt x="1173" y="210"/>
                    <a:pt x="1165" y="210"/>
                    <a:pt x="1157" y="210"/>
                  </a:cubicBezTo>
                  <a:cubicBezTo>
                    <a:pt x="1132" y="210"/>
                    <a:pt x="1108" y="215"/>
                    <a:pt x="1086" y="224"/>
                  </a:cubicBezTo>
                  <a:cubicBezTo>
                    <a:pt x="1065" y="233"/>
                    <a:pt x="1045" y="246"/>
                    <a:pt x="1029" y="263"/>
                  </a:cubicBezTo>
                  <a:cubicBezTo>
                    <a:pt x="1012" y="279"/>
                    <a:pt x="999" y="299"/>
                    <a:pt x="990" y="320"/>
                  </a:cubicBezTo>
                  <a:cubicBezTo>
                    <a:pt x="981" y="342"/>
                    <a:pt x="975" y="366"/>
                    <a:pt x="975" y="391"/>
                  </a:cubicBezTo>
                  <a:cubicBezTo>
                    <a:pt x="975" y="416"/>
                    <a:pt x="980" y="440"/>
                    <a:pt x="989" y="462"/>
                  </a:cubicBezTo>
                  <a:cubicBezTo>
                    <a:pt x="998" y="484"/>
                    <a:pt x="1012" y="504"/>
                    <a:pt x="1028" y="520"/>
                  </a:cubicBezTo>
                  <a:cubicBezTo>
                    <a:pt x="1044" y="537"/>
                    <a:pt x="1064" y="550"/>
                    <a:pt x="1086" y="560"/>
                  </a:cubicBezTo>
                  <a:cubicBezTo>
                    <a:pt x="1107" y="569"/>
                    <a:pt x="1131" y="574"/>
                    <a:pt x="1156" y="574"/>
                  </a:cubicBezTo>
                  <a:cubicBezTo>
                    <a:pt x="1164" y="574"/>
                    <a:pt x="1172" y="574"/>
                    <a:pt x="1180" y="573"/>
                  </a:cubicBezTo>
                  <a:cubicBezTo>
                    <a:pt x="1188" y="572"/>
                    <a:pt x="1195" y="570"/>
                    <a:pt x="1203" y="568"/>
                  </a:cubicBezTo>
                  <a:cubicBezTo>
                    <a:pt x="1210" y="566"/>
                    <a:pt x="1218" y="564"/>
                    <a:pt x="1225" y="561"/>
                  </a:cubicBezTo>
                  <a:cubicBezTo>
                    <a:pt x="1232" y="558"/>
                    <a:pt x="1238" y="555"/>
                    <a:pt x="1245" y="551"/>
                  </a:cubicBezTo>
                  <a:cubicBezTo>
                    <a:pt x="1245" y="789"/>
                    <a:pt x="1245" y="789"/>
                    <a:pt x="1245" y="789"/>
                  </a:cubicBezTo>
                  <a:cubicBezTo>
                    <a:pt x="0" y="789"/>
                    <a:pt x="0" y="789"/>
                    <a:pt x="0" y="789"/>
                  </a:cubicBezTo>
                  <a:cubicBezTo>
                    <a:pt x="5" y="270"/>
                    <a:pt x="5" y="270"/>
                    <a:pt x="5" y="270"/>
                  </a:cubicBezTo>
                  <a:cubicBezTo>
                    <a:pt x="5" y="268"/>
                    <a:pt x="5" y="258"/>
                    <a:pt x="8" y="242"/>
                  </a:cubicBezTo>
                  <a:cubicBezTo>
                    <a:pt x="11" y="226"/>
                    <a:pt x="18" y="204"/>
                    <a:pt x="31" y="178"/>
                  </a:cubicBezTo>
                  <a:cubicBezTo>
                    <a:pt x="44" y="153"/>
                    <a:pt x="63" y="123"/>
                    <a:pt x="92" y="93"/>
                  </a:cubicBezTo>
                  <a:cubicBezTo>
                    <a:pt x="120" y="62"/>
                    <a:pt x="159" y="31"/>
                    <a:pt x="209" y="0"/>
                  </a:cubicBezTo>
                  <a:cubicBezTo>
                    <a:pt x="504" y="1"/>
                    <a:pt x="504" y="1"/>
                    <a:pt x="504" y="1"/>
                  </a:cubicBezTo>
                  <a:cubicBezTo>
                    <a:pt x="500" y="7"/>
                    <a:pt x="496" y="14"/>
                    <a:pt x="493" y="21"/>
                  </a:cubicBezTo>
                  <a:cubicBezTo>
                    <a:pt x="490" y="28"/>
                    <a:pt x="488" y="36"/>
                    <a:pt x="486" y="43"/>
                  </a:cubicBezTo>
                  <a:cubicBezTo>
                    <a:pt x="484" y="51"/>
                    <a:pt x="482" y="58"/>
                    <a:pt x="481" y="66"/>
                  </a:cubicBezTo>
                  <a:cubicBezTo>
                    <a:pt x="480" y="74"/>
                    <a:pt x="479" y="82"/>
                    <a:pt x="479" y="90"/>
                  </a:cubicBezTo>
                  <a:cubicBezTo>
                    <a:pt x="479" y="115"/>
                    <a:pt x="484" y="139"/>
                    <a:pt x="493" y="161"/>
                  </a:cubicBezTo>
                  <a:cubicBezTo>
                    <a:pt x="502" y="183"/>
                    <a:pt x="515" y="202"/>
                    <a:pt x="531" y="219"/>
                  </a:cubicBezTo>
                  <a:cubicBezTo>
                    <a:pt x="547" y="235"/>
                    <a:pt x="567" y="248"/>
                    <a:pt x="588" y="258"/>
                  </a:cubicBezTo>
                  <a:cubicBezTo>
                    <a:pt x="610" y="267"/>
                    <a:pt x="633" y="272"/>
                    <a:pt x="658" y="272"/>
                  </a:cubicBezTo>
                  <a:cubicBezTo>
                    <a:pt x="683" y="272"/>
                    <a:pt x="707" y="267"/>
                    <a:pt x="728" y="258"/>
                  </a:cubicBezTo>
                  <a:cubicBezTo>
                    <a:pt x="750" y="249"/>
                    <a:pt x="769" y="236"/>
                    <a:pt x="786" y="219"/>
                  </a:cubicBezTo>
                  <a:cubicBezTo>
                    <a:pt x="802" y="203"/>
                    <a:pt x="816" y="183"/>
                    <a:pt x="825" y="162"/>
                  </a:cubicBezTo>
                  <a:cubicBezTo>
                    <a:pt x="834" y="140"/>
                    <a:pt x="839" y="116"/>
                    <a:pt x="839" y="91"/>
                  </a:cubicBezTo>
                  <a:cubicBezTo>
                    <a:pt x="839" y="83"/>
                    <a:pt x="839" y="75"/>
                    <a:pt x="838" y="67"/>
                  </a:cubicBezTo>
                  <a:cubicBezTo>
                    <a:pt x="837" y="59"/>
                    <a:pt x="835" y="51"/>
                    <a:pt x="833" y="44"/>
                  </a:cubicBezTo>
                  <a:cubicBezTo>
                    <a:pt x="831" y="36"/>
                    <a:pt x="829" y="29"/>
                    <a:pt x="826" y="22"/>
                  </a:cubicBezTo>
                  <a:cubicBezTo>
                    <a:pt x="823" y="15"/>
                    <a:pt x="819" y="8"/>
                    <a:pt x="816" y="1"/>
                  </a:cubicBezTo>
                  <a:lnTo>
                    <a:pt x="1245" y="2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06" name="Freeform 32"/>
            <p:cNvSpPr>
              <a:spLocks/>
            </p:cNvSpPr>
            <p:nvPr/>
          </p:nvSpPr>
          <p:spPr bwMode="auto">
            <a:xfrm>
              <a:off x="5670122" y="4629703"/>
              <a:ext cx="2248972" cy="1154622"/>
            </a:xfrm>
            <a:custGeom>
              <a:avLst/>
              <a:gdLst>
                <a:gd name="T0" fmla="*/ 1314 w 1526"/>
                <a:gd name="T1" fmla="*/ 2 h 787"/>
                <a:gd name="T2" fmla="*/ 1433 w 1526"/>
                <a:gd name="T3" fmla="*/ 96 h 787"/>
                <a:gd name="T4" fmla="*/ 1495 w 1526"/>
                <a:gd name="T5" fmla="*/ 182 h 787"/>
                <a:gd name="T6" fmla="*/ 1518 w 1526"/>
                <a:gd name="T7" fmla="*/ 247 h 787"/>
                <a:gd name="T8" fmla="*/ 1521 w 1526"/>
                <a:gd name="T9" fmla="*/ 275 h 787"/>
                <a:gd name="T10" fmla="*/ 1526 w 1526"/>
                <a:gd name="T11" fmla="*/ 787 h 787"/>
                <a:gd name="T12" fmla="*/ 269 w 1526"/>
                <a:gd name="T13" fmla="*/ 787 h 787"/>
                <a:gd name="T14" fmla="*/ 269 w 1526"/>
                <a:gd name="T15" fmla="*/ 532 h 787"/>
                <a:gd name="T16" fmla="*/ 269 w 1526"/>
                <a:gd name="T17" fmla="*/ 515 h 787"/>
                <a:gd name="T18" fmla="*/ 269 w 1526"/>
                <a:gd name="T19" fmla="*/ 497 h 787"/>
                <a:gd name="T20" fmla="*/ 263 w 1526"/>
                <a:gd name="T21" fmla="*/ 503 h 787"/>
                <a:gd name="T22" fmla="*/ 257 w 1526"/>
                <a:gd name="T23" fmla="*/ 509 h 787"/>
                <a:gd name="T24" fmla="*/ 251 w 1526"/>
                <a:gd name="T25" fmla="*/ 514 h 787"/>
                <a:gd name="T26" fmla="*/ 244 w 1526"/>
                <a:gd name="T27" fmla="*/ 519 h 787"/>
                <a:gd name="T28" fmla="*/ 224 w 1526"/>
                <a:gd name="T29" fmla="*/ 531 h 787"/>
                <a:gd name="T30" fmla="*/ 202 w 1526"/>
                <a:gd name="T31" fmla="*/ 540 h 787"/>
                <a:gd name="T32" fmla="*/ 179 w 1526"/>
                <a:gd name="T33" fmla="*/ 545 h 787"/>
                <a:gd name="T34" fmla="*/ 155 w 1526"/>
                <a:gd name="T35" fmla="*/ 547 h 787"/>
                <a:gd name="T36" fmla="*/ 94 w 1526"/>
                <a:gd name="T37" fmla="*/ 534 h 787"/>
                <a:gd name="T38" fmla="*/ 45 w 1526"/>
                <a:gd name="T39" fmla="*/ 500 h 787"/>
                <a:gd name="T40" fmla="*/ 12 w 1526"/>
                <a:gd name="T41" fmla="*/ 450 h 787"/>
                <a:gd name="T42" fmla="*/ 0 w 1526"/>
                <a:gd name="T43" fmla="*/ 389 h 787"/>
                <a:gd name="T44" fmla="*/ 12 w 1526"/>
                <a:gd name="T45" fmla="*/ 328 h 787"/>
                <a:gd name="T46" fmla="*/ 45 w 1526"/>
                <a:gd name="T47" fmla="*/ 279 h 787"/>
                <a:gd name="T48" fmla="*/ 95 w 1526"/>
                <a:gd name="T49" fmla="*/ 245 h 787"/>
                <a:gd name="T50" fmla="*/ 156 w 1526"/>
                <a:gd name="T51" fmla="*/ 233 h 787"/>
                <a:gd name="T52" fmla="*/ 180 w 1526"/>
                <a:gd name="T53" fmla="*/ 235 h 787"/>
                <a:gd name="T54" fmla="*/ 203 w 1526"/>
                <a:gd name="T55" fmla="*/ 241 h 787"/>
                <a:gd name="T56" fmla="*/ 224 w 1526"/>
                <a:gd name="T57" fmla="*/ 250 h 787"/>
                <a:gd name="T58" fmla="*/ 244 w 1526"/>
                <a:gd name="T59" fmla="*/ 261 h 787"/>
                <a:gd name="T60" fmla="*/ 251 w 1526"/>
                <a:gd name="T61" fmla="*/ 267 h 787"/>
                <a:gd name="T62" fmla="*/ 257 w 1526"/>
                <a:gd name="T63" fmla="*/ 272 h 787"/>
                <a:gd name="T64" fmla="*/ 264 w 1526"/>
                <a:gd name="T65" fmla="*/ 278 h 787"/>
                <a:gd name="T66" fmla="*/ 270 w 1526"/>
                <a:gd name="T67" fmla="*/ 284 h 787"/>
                <a:gd name="T68" fmla="*/ 270 w 1526"/>
                <a:gd name="T69" fmla="*/ 266 h 787"/>
                <a:gd name="T70" fmla="*/ 270 w 1526"/>
                <a:gd name="T71" fmla="*/ 249 h 787"/>
                <a:gd name="T72" fmla="*/ 270 w 1526"/>
                <a:gd name="T73" fmla="*/ 0 h 787"/>
                <a:gd name="T74" fmla="*/ 676 w 1526"/>
                <a:gd name="T75" fmla="*/ 1 h 787"/>
                <a:gd name="T76" fmla="*/ 666 w 1526"/>
                <a:gd name="T77" fmla="*/ 21 h 787"/>
                <a:gd name="T78" fmla="*/ 658 w 1526"/>
                <a:gd name="T79" fmla="*/ 43 h 787"/>
                <a:gd name="T80" fmla="*/ 654 w 1526"/>
                <a:gd name="T81" fmla="*/ 67 h 787"/>
                <a:gd name="T82" fmla="*/ 652 w 1526"/>
                <a:gd name="T83" fmla="*/ 91 h 787"/>
                <a:gd name="T84" fmla="*/ 667 w 1526"/>
                <a:gd name="T85" fmla="*/ 162 h 787"/>
                <a:gd name="T86" fmla="*/ 706 w 1526"/>
                <a:gd name="T87" fmla="*/ 220 h 787"/>
                <a:gd name="T88" fmla="*/ 763 w 1526"/>
                <a:gd name="T89" fmla="*/ 259 h 787"/>
                <a:gd name="T90" fmla="*/ 834 w 1526"/>
                <a:gd name="T91" fmla="*/ 273 h 787"/>
                <a:gd name="T92" fmla="*/ 905 w 1526"/>
                <a:gd name="T93" fmla="*/ 259 h 787"/>
                <a:gd name="T94" fmla="*/ 962 w 1526"/>
                <a:gd name="T95" fmla="*/ 220 h 787"/>
                <a:gd name="T96" fmla="*/ 1001 w 1526"/>
                <a:gd name="T97" fmla="*/ 163 h 787"/>
                <a:gd name="T98" fmla="*/ 1015 w 1526"/>
                <a:gd name="T99" fmla="*/ 92 h 787"/>
                <a:gd name="T100" fmla="*/ 1014 w 1526"/>
                <a:gd name="T101" fmla="*/ 67 h 787"/>
                <a:gd name="T102" fmla="*/ 1009 w 1526"/>
                <a:gd name="T103" fmla="*/ 44 h 787"/>
                <a:gd name="T104" fmla="*/ 1001 w 1526"/>
                <a:gd name="T105" fmla="*/ 22 h 787"/>
                <a:gd name="T106" fmla="*/ 991 w 1526"/>
                <a:gd name="T107" fmla="*/ 1 h 787"/>
                <a:gd name="T108" fmla="*/ 1314 w 1526"/>
                <a:gd name="T109" fmla="*/ 2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26" h="787">
                  <a:moveTo>
                    <a:pt x="1314" y="2"/>
                  </a:moveTo>
                  <a:cubicBezTo>
                    <a:pt x="1365" y="33"/>
                    <a:pt x="1404" y="65"/>
                    <a:pt x="1433" y="96"/>
                  </a:cubicBezTo>
                  <a:cubicBezTo>
                    <a:pt x="1462" y="127"/>
                    <a:pt x="1482" y="157"/>
                    <a:pt x="1495" y="182"/>
                  </a:cubicBezTo>
                  <a:cubicBezTo>
                    <a:pt x="1508" y="208"/>
                    <a:pt x="1515" y="231"/>
                    <a:pt x="1518" y="247"/>
                  </a:cubicBezTo>
                  <a:cubicBezTo>
                    <a:pt x="1521" y="263"/>
                    <a:pt x="1521" y="273"/>
                    <a:pt x="1521" y="275"/>
                  </a:cubicBezTo>
                  <a:cubicBezTo>
                    <a:pt x="1526" y="787"/>
                    <a:pt x="1526" y="787"/>
                    <a:pt x="1526" y="787"/>
                  </a:cubicBezTo>
                  <a:cubicBezTo>
                    <a:pt x="269" y="787"/>
                    <a:pt x="269" y="787"/>
                    <a:pt x="269" y="787"/>
                  </a:cubicBezTo>
                  <a:cubicBezTo>
                    <a:pt x="269" y="532"/>
                    <a:pt x="269" y="532"/>
                    <a:pt x="269" y="532"/>
                  </a:cubicBezTo>
                  <a:cubicBezTo>
                    <a:pt x="269" y="515"/>
                    <a:pt x="269" y="515"/>
                    <a:pt x="269" y="515"/>
                  </a:cubicBezTo>
                  <a:cubicBezTo>
                    <a:pt x="269" y="497"/>
                    <a:pt x="269" y="497"/>
                    <a:pt x="269" y="497"/>
                  </a:cubicBezTo>
                  <a:cubicBezTo>
                    <a:pt x="267" y="499"/>
                    <a:pt x="265" y="501"/>
                    <a:pt x="263" y="503"/>
                  </a:cubicBezTo>
                  <a:cubicBezTo>
                    <a:pt x="261" y="505"/>
                    <a:pt x="259" y="507"/>
                    <a:pt x="257" y="509"/>
                  </a:cubicBezTo>
                  <a:cubicBezTo>
                    <a:pt x="255" y="510"/>
                    <a:pt x="253" y="512"/>
                    <a:pt x="251" y="514"/>
                  </a:cubicBezTo>
                  <a:cubicBezTo>
                    <a:pt x="249" y="516"/>
                    <a:pt x="246" y="517"/>
                    <a:pt x="244" y="519"/>
                  </a:cubicBezTo>
                  <a:cubicBezTo>
                    <a:pt x="238" y="523"/>
                    <a:pt x="231" y="527"/>
                    <a:pt x="224" y="531"/>
                  </a:cubicBezTo>
                  <a:cubicBezTo>
                    <a:pt x="217" y="534"/>
                    <a:pt x="210" y="537"/>
                    <a:pt x="202" y="540"/>
                  </a:cubicBezTo>
                  <a:cubicBezTo>
                    <a:pt x="195" y="542"/>
                    <a:pt x="187" y="544"/>
                    <a:pt x="179" y="545"/>
                  </a:cubicBezTo>
                  <a:cubicBezTo>
                    <a:pt x="171" y="546"/>
                    <a:pt x="163" y="547"/>
                    <a:pt x="155" y="547"/>
                  </a:cubicBezTo>
                  <a:cubicBezTo>
                    <a:pt x="134" y="547"/>
                    <a:pt x="113" y="542"/>
                    <a:pt x="94" y="534"/>
                  </a:cubicBezTo>
                  <a:cubicBezTo>
                    <a:pt x="76" y="526"/>
                    <a:pt x="59" y="515"/>
                    <a:pt x="45" y="500"/>
                  </a:cubicBezTo>
                  <a:cubicBezTo>
                    <a:pt x="31" y="486"/>
                    <a:pt x="20" y="469"/>
                    <a:pt x="12" y="450"/>
                  </a:cubicBezTo>
                  <a:cubicBezTo>
                    <a:pt x="4" y="432"/>
                    <a:pt x="0" y="411"/>
                    <a:pt x="0" y="389"/>
                  </a:cubicBezTo>
                  <a:cubicBezTo>
                    <a:pt x="0" y="368"/>
                    <a:pt x="4" y="347"/>
                    <a:pt x="12" y="328"/>
                  </a:cubicBezTo>
                  <a:cubicBezTo>
                    <a:pt x="20" y="310"/>
                    <a:pt x="31" y="293"/>
                    <a:pt x="45" y="279"/>
                  </a:cubicBezTo>
                  <a:cubicBezTo>
                    <a:pt x="60" y="265"/>
                    <a:pt x="76" y="253"/>
                    <a:pt x="95" y="245"/>
                  </a:cubicBezTo>
                  <a:cubicBezTo>
                    <a:pt x="114" y="237"/>
                    <a:pt x="134" y="233"/>
                    <a:pt x="156" y="233"/>
                  </a:cubicBezTo>
                  <a:cubicBezTo>
                    <a:pt x="164" y="233"/>
                    <a:pt x="172" y="234"/>
                    <a:pt x="180" y="235"/>
                  </a:cubicBezTo>
                  <a:cubicBezTo>
                    <a:pt x="188" y="236"/>
                    <a:pt x="195" y="238"/>
                    <a:pt x="203" y="241"/>
                  </a:cubicBezTo>
                  <a:cubicBezTo>
                    <a:pt x="210" y="243"/>
                    <a:pt x="217" y="246"/>
                    <a:pt x="224" y="250"/>
                  </a:cubicBezTo>
                  <a:cubicBezTo>
                    <a:pt x="231" y="253"/>
                    <a:pt x="238" y="257"/>
                    <a:pt x="244" y="261"/>
                  </a:cubicBezTo>
                  <a:cubicBezTo>
                    <a:pt x="247" y="263"/>
                    <a:pt x="249" y="265"/>
                    <a:pt x="251" y="267"/>
                  </a:cubicBezTo>
                  <a:cubicBezTo>
                    <a:pt x="253" y="268"/>
                    <a:pt x="255" y="270"/>
                    <a:pt x="257" y="272"/>
                  </a:cubicBezTo>
                  <a:cubicBezTo>
                    <a:pt x="260" y="274"/>
                    <a:pt x="262" y="276"/>
                    <a:pt x="264" y="278"/>
                  </a:cubicBezTo>
                  <a:cubicBezTo>
                    <a:pt x="266" y="280"/>
                    <a:pt x="268" y="282"/>
                    <a:pt x="270" y="284"/>
                  </a:cubicBezTo>
                  <a:cubicBezTo>
                    <a:pt x="270" y="266"/>
                    <a:pt x="270" y="266"/>
                    <a:pt x="270" y="266"/>
                  </a:cubicBezTo>
                  <a:cubicBezTo>
                    <a:pt x="270" y="249"/>
                    <a:pt x="270" y="249"/>
                    <a:pt x="270" y="249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676" y="1"/>
                    <a:pt x="676" y="1"/>
                    <a:pt x="676" y="1"/>
                  </a:cubicBezTo>
                  <a:cubicBezTo>
                    <a:pt x="672" y="7"/>
                    <a:pt x="669" y="14"/>
                    <a:pt x="666" y="21"/>
                  </a:cubicBezTo>
                  <a:cubicBezTo>
                    <a:pt x="663" y="29"/>
                    <a:pt x="660" y="36"/>
                    <a:pt x="658" y="43"/>
                  </a:cubicBezTo>
                  <a:cubicBezTo>
                    <a:pt x="656" y="51"/>
                    <a:pt x="655" y="59"/>
                    <a:pt x="654" y="67"/>
                  </a:cubicBezTo>
                  <a:cubicBezTo>
                    <a:pt x="653" y="75"/>
                    <a:pt x="652" y="83"/>
                    <a:pt x="652" y="91"/>
                  </a:cubicBezTo>
                  <a:cubicBezTo>
                    <a:pt x="652" y="116"/>
                    <a:pt x="657" y="140"/>
                    <a:pt x="667" y="162"/>
                  </a:cubicBezTo>
                  <a:cubicBezTo>
                    <a:pt x="676" y="184"/>
                    <a:pt x="689" y="203"/>
                    <a:pt x="706" y="220"/>
                  </a:cubicBezTo>
                  <a:cubicBezTo>
                    <a:pt x="722" y="236"/>
                    <a:pt x="742" y="250"/>
                    <a:pt x="763" y="259"/>
                  </a:cubicBezTo>
                  <a:cubicBezTo>
                    <a:pt x="785" y="268"/>
                    <a:pt x="809" y="273"/>
                    <a:pt x="834" y="273"/>
                  </a:cubicBezTo>
                  <a:cubicBezTo>
                    <a:pt x="859" y="274"/>
                    <a:pt x="883" y="269"/>
                    <a:pt x="905" y="259"/>
                  </a:cubicBezTo>
                  <a:cubicBezTo>
                    <a:pt x="927" y="250"/>
                    <a:pt x="946" y="237"/>
                    <a:pt x="962" y="220"/>
                  </a:cubicBezTo>
                  <a:cubicBezTo>
                    <a:pt x="979" y="204"/>
                    <a:pt x="992" y="184"/>
                    <a:pt x="1001" y="163"/>
                  </a:cubicBezTo>
                  <a:cubicBezTo>
                    <a:pt x="1010" y="141"/>
                    <a:pt x="1015" y="117"/>
                    <a:pt x="1015" y="92"/>
                  </a:cubicBezTo>
                  <a:cubicBezTo>
                    <a:pt x="1015" y="84"/>
                    <a:pt x="1015" y="75"/>
                    <a:pt x="1014" y="67"/>
                  </a:cubicBezTo>
                  <a:cubicBezTo>
                    <a:pt x="1012" y="60"/>
                    <a:pt x="1011" y="52"/>
                    <a:pt x="1009" y="44"/>
                  </a:cubicBezTo>
                  <a:cubicBezTo>
                    <a:pt x="1007" y="37"/>
                    <a:pt x="1004" y="29"/>
                    <a:pt x="1001" y="22"/>
                  </a:cubicBezTo>
                  <a:cubicBezTo>
                    <a:pt x="998" y="15"/>
                    <a:pt x="994" y="8"/>
                    <a:pt x="991" y="1"/>
                  </a:cubicBezTo>
                  <a:lnTo>
                    <a:pt x="1314" y="2"/>
                  </a:lnTo>
                  <a:close/>
                </a:path>
              </a:pathLst>
            </a:custGeom>
            <a:solidFill>
              <a:srgbClr val="80A800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9015859" y="10290167"/>
            <a:ext cx="153151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04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0626847" y="5713847"/>
            <a:ext cx="1355179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01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3428617" y="10290167"/>
            <a:ext cx="1537922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03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12127634" y="5713847"/>
            <a:ext cx="154754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02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5664153-1CD5-460B-9F96-89FE7ED43C2F}"/>
              </a:ext>
            </a:extLst>
          </p:cNvPr>
          <p:cNvSpPr/>
          <p:nvPr/>
        </p:nvSpPr>
        <p:spPr>
          <a:xfrm>
            <a:off x="18726172" y="392226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3F9B16F-080E-4CA4-B53C-BE8177E6F964}"/>
              </a:ext>
            </a:extLst>
          </p:cNvPr>
          <p:cNvSpPr/>
          <p:nvPr/>
        </p:nvSpPr>
        <p:spPr>
          <a:xfrm>
            <a:off x="18754183" y="1096294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1" name="Freeform 104">
            <a:extLst>
              <a:ext uri="{FF2B5EF4-FFF2-40B4-BE49-F238E27FC236}">
                <a16:creationId xmlns:a16="http://schemas.microsoft.com/office/drawing/2014/main" id="{F3F00BE1-ECC0-4F74-AA65-48DA6B81708E}"/>
              </a:ext>
            </a:extLst>
          </p:cNvPr>
          <p:cNvSpPr>
            <a:spLocks noEditPoints="1"/>
          </p:cNvSpPr>
          <p:nvPr/>
        </p:nvSpPr>
        <p:spPr bwMode="auto">
          <a:xfrm>
            <a:off x="17732521" y="11118631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80A80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06C93E06-AFF2-4B63-A53C-68ED34E0B562}"/>
              </a:ext>
            </a:extLst>
          </p:cNvPr>
          <p:cNvGrpSpPr/>
          <p:nvPr/>
        </p:nvGrpSpPr>
        <p:grpSpPr>
          <a:xfrm>
            <a:off x="1048885" y="3950597"/>
            <a:ext cx="1184782" cy="1708113"/>
            <a:chOff x="8070381" y="750589"/>
            <a:chExt cx="1775895" cy="2560328"/>
          </a:xfrm>
          <a:solidFill>
            <a:srgbClr val="8FBE00"/>
          </a:solidFill>
        </p:grpSpPr>
        <p:sp>
          <p:nvSpPr>
            <p:cNvPr id="83" name="Freeform 5">
              <a:extLst>
                <a:ext uri="{FF2B5EF4-FFF2-40B4-BE49-F238E27FC236}">
                  <a16:creationId xmlns:a16="http://schemas.microsoft.com/office/drawing/2014/main" id="{DE611C15-5F8D-4339-9B3B-7408773AFC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" name="Freeform 9">
              <a:extLst>
                <a:ext uri="{FF2B5EF4-FFF2-40B4-BE49-F238E27FC236}">
                  <a16:creationId xmlns:a16="http://schemas.microsoft.com/office/drawing/2014/main" id="{388D7902-1AF9-4AB8-9495-F29631C3CFBC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85" name="Freeform 20">
            <a:extLst>
              <a:ext uri="{FF2B5EF4-FFF2-40B4-BE49-F238E27FC236}">
                <a16:creationId xmlns:a16="http://schemas.microsoft.com/office/drawing/2014/main" id="{92D745AF-B3ED-4A60-99FF-0E894815463C}"/>
              </a:ext>
            </a:extLst>
          </p:cNvPr>
          <p:cNvSpPr>
            <a:spLocks noEditPoints="1"/>
          </p:cNvSpPr>
          <p:nvPr/>
        </p:nvSpPr>
        <p:spPr bwMode="auto">
          <a:xfrm>
            <a:off x="17253652" y="4101384"/>
            <a:ext cx="1031890" cy="1162180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86" name="Freeform 69">
            <a:extLst>
              <a:ext uri="{FF2B5EF4-FFF2-40B4-BE49-F238E27FC236}">
                <a16:creationId xmlns:a16="http://schemas.microsoft.com/office/drawing/2014/main" id="{C4A253CE-FA09-42B0-83C5-4C6360A0D091}"/>
              </a:ext>
            </a:extLst>
          </p:cNvPr>
          <p:cNvSpPr>
            <a:spLocks noEditPoints="1"/>
          </p:cNvSpPr>
          <p:nvPr/>
        </p:nvSpPr>
        <p:spPr bwMode="auto">
          <a:xfrm>
            <a:off x="1463820" y="1022923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DB55FBB-9387-43E5-8711-4147CC15CBA7}"/>
              </a:ext>
            </a:extLst>
          </p:cNvPr>
          <p:cNvSpPr/>
          <p:nvPr/>
        </p:nvSpPr>
        <p:spPr>
          <a:xfrm>
            <a:off x="2700747" y="397601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D18E764-111C-4F97-AFA7-5F7E461C5FB6}"/>
              </a:ext>
            </a:extLst>
          </p:cNvPr>
          <p:cNvSpPr/>
          <p:nvPr/>
        </p:nvSpPr>
        <p:spPr>
          <a:xfrm>
            <a:off x="2700748" y="1001672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7F7357-2FAE-4DB3-AD36-D683334C0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6061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2058116" y="3687755"/>
            <a:ext cx="9186532" cy="8028258"/>
            <a:chOff x="1133990" y="1903188"/>
            <a:chExt cx="4537762" cy="3965623"/>
          </a:xfrm>
        </p:grpSpPr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2097117" y="2654017"/>
              <a:ext cx="322136" cy="1069685"/>
            </a:xfrm>
            <a:custGeom>
              <a:avLst/>
              <a:gdLst>
                <a:gd name="T0" fmla="*/ 10 w 393"/>
                <a:gd name="T1" fmla="*/ 0 h 1305"/>
                <a:gd name="T2" fmla="*/ 0 w 393"/>
                <a:gd name="T3" fmla="*/ 965 h 1305"/>
                <a:gd name="T4" fmla="*/ 0 w 393"/>
                <a:gd name="T5" fmla="*/ 995 h 1305"/>
                <a:gd name="T6" fmla="*/ 0 w 393"/>
                <a:gd name="T7" fmla="*/ 1029 h 1305"/>
                <a:gd name="T8" fmla="*/ 388 w 393"/>
                <a:gd name="T9" fmla="*/ 1305 h 1305"/>
                <a:gd name="T10" fmla="*/ 388 w 393"/>
                <a:gd name="T11" fmla="*/ 1279 h 1305"/>
                <a:gd name="T12" fmla="*/ 388 w 393"/>
                <a:gd name="T13" fmla="*/ 1258 h 1305"/>
                <a:gd name="T14" fmla="*/ 393 w 393"/>
                <a:gd name="T15" fmla="*/ 508 h 1305"/>
                <a:gd name="T16" fmla="*/ 10 w 393"/>
                <a:gd name="T17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3" h="1305">
                  <a:moveTo>
                    <a:pt x="10" y="0"/>
                  </a:moveTo>
                  <a:lnTo>
                    <a:pt x="0" y="965"/>
                  </a:lnTo>
                  <a:lnTo>
                    <a:pt x="0" y="995"/>
                  </a:lnTo>
                  <a:lnTo>
                    <a:pt x="0" y="1029"/>
                  </a:lnTo>
                  <a:lnTo>
                    <a:pt x="388" y="1305"/>
                  </a:lnTo>
                  <a:lnTo>
                    <a:pt x="388" y="1279"/>
                  </a:lnTo>
                  <a:lnTo>
                    <a:pt x="388" y="1258"/>
                  </a:lnTo>
                  <a:lnTo>
                    <a:pt x="393" y="50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2130724" y="3341730"/>
              <a:ext cx="643450" cy="343446"/>
            </a:xfrm>
            <a:custGeom>
              <a:avLst/>
              <a:gdLst>
                <a:gd name="T0" fmla="*/ 223 w 332"/>
                <a:gd name="T1" fmla="*/ 53 h 177"/>
                <a:gd name="T2" fmla="*/ 198 w 332"/>
                <a:gd name="T3" fmla="*/ 31 h 177"/>
                <a:gd name="T4" fmla="*/ 170 w 332"/>
                <a:gd name="T5" fmla="*/ 14 h 177"/>
                <a:gd name="T6" fmla="*/ 138 w 332"/>
                <a:gd name="T7" fmla="*/ 4 h 177"/>
                <a:gd name="T8" fmla="*/ 103 w 332"/>
                <a:gd name="T9" fmla="*/ 0 h 177"/>
                <a:gd name="T10" fmla="*/ 74 w 332"/>
                <a:gd name="T11" fmla="*/ 3 h 177"/>
                <a:gd name="T12" fmla="*/ 47 w 332"/>
                <a:gd name="T13" fmla="*/ 10 h 177"/>
                <a:gd name="T14" fmla="*/ 23 w 332"/>
                <a:gd name="T15" fmla="*/ 22 h 177"/>
                <a:gd name="T16" fmla="*/ 0 w 332"/>
                <a:gd name="T17" fmla="*/ 37 h 177"/>
                <a:gd name="T18" fmla="*/ 160 w 332"/>
                <a:gd name="T19" fmla="*/ 164 h 177"/>
                <a:gd name="T20" fmla="*/ 177 w 332"/>
                <a:gd name="T21" fmla="*/ 152 h 177"/>
                <a:gd name="T22" fmla="*/ 196 w 332"/>
                <a:gd name="T23" fmla="*/ 143 h 177"/>
                <a:gd name="T24" fmla="*/ 217 w 332"/>
                <a:gd name="T25" fmla="*/ 137 h 177"/>
                <a:gd name="T26" fmla="*/ 239 w 332"/>
                <a:gd name="T27" fmla="*/ 135 h 177"/>
                <a:gd name="T28" fmla="*/ 266 w 332"/>
                <a:gd name="T29" fmla="*/ 138 h 177"/>
                <a:gd name="T30" fmla="*/ 291 w 332"/>
                <a:gd name="T31" fmla="*/ 146 h 177"/>
                <a:gd name="T32" fmla="*/ 313 w 332"/>
                <a:gd name="T33" fmla="*/ 160 h 177"/>
                <a:gd name="T34" fmla="*/ 332 w 332"/>
                <a:gd name="T35" fmla="*/ 177 h 177"/>
                <a:gd name="T36" fmla="*/ 223 w 332"/>
                <a:gd name="T37" fmla="*/ 53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2" h="177">
                  <a:moveTo>
                    <a:pt x="223" y="53"/>
                  </a:moveTo>
                  <a:cubicBezTo>
                    <a:pt x="215" y="45"/>
                    <a:pt x="207" y="38"/>
                    <a:pt x="198" y="31"/>
                  </a:cubicBezTo>
                  <a:cubicBezTo>
                    <a:pt x="189" y="25"/>
                    <a:pt x="180" y="19"/>
                    <a:pt x="170" y="14"/>
                  </a:cubicBezTo>
                  <a:cubicBezTo>
                    <a:pt x="160" y="10"/>
                    <a:pt x="149" y="6"/>
                    <a:pt x="138" y="4"/>
                  </a:cubicBezTo>
                  <a:cubicBezTo>
                    <a:pt x="126" y="1"/>
                    <a:pt x="115" y="0"/>
                    <a:pt x="103" y="0"/>
                  </a:cubicBezTo>
                  <a:cubicBezTo>
                    <a:pt x="93" y="0"/>
                    <a:pt x="84" y="1"/>
                    <a:pt x="74" y="3"/>
                  </a:cubicBezTo>
                  <a:cubicBezTo>
                    <a:pt x="65" y="4"/>
                    <a:pt x="56" y="7"/>
                    <a:pt x="47" y="10"/>
                  </a:cubicBezTo>
                  <a:cubicBezTo>
                    <a:pt x="39" y="13"/>
                    <a:pt x="30" y="17"/>
                    <a:pt x="23" y="22"/>
                  </a:cubicBezTo>
                  <a:cubicBezTo>
                    <a:pt x="15" y="26"/>
                    <a:pt x="7" y="32"/>
                    <a:pt x="0" y="37"/>
                  </a:cubicBezTo>
                  <a:cubicBezTo>
                    <a:pt x="160" y="164"/>
                    <a:pt x="160" y="164"/>
                    <a:pt x="160" y="164"/>
                  </a:cubicBezTo>
                  <a:cubicBezTo>
                    <a:pt x="165" y="160"/>
                    <a:pt x="171" y="156"/>
                    <a:pt x="177" y="152"/>
                  </a:cubicBezTo>
                  <a:cubicBezTo>
                    <a:pt x="183" y="149"/>
                    <a:pt x="190" y="146"/>
                    <a:pt x="196" y="143"/>
                  </a:cubicBezTo>
                  <a:cubicBezTo>
                    <a:pt x="203" y="141"/>
                    <a:pt x="210" y="139"/>
                    <a:pt x="217" y="137"/>
                  </a:cubicBezTo>
                  <a:cubicBezTo>
                    <a:pt x="224" y="136"/>
                    <a:pt x="232" y="135"/>
                    <a:pt x="239" y="135"/>
                  </a:cubicBezTo>
                  <a:cubicBezTo>
                    <a:pt x="249" y="135"/>
                    <a:pt x="258" y="136"/>
                    <a:pt x="266" y="138"/>
                  </a:cubicBezTo>
                  <a:cubicBezTo>
                    <a:pt x="275" y="140"/>
                    <a:pt x="283" y="143"/>
                    <a:pt x="291" y="146"/>
                  </a:cubicBezTo>
                  <a:cubicBezTo>
                    <a:pt x="299" y="150"/>
                    <a:pt x="306" y="154"/>
                    <a:pt x="313" y="160"/>
                  </a:cubicBezTo>
                  <a:cubicBezTo>
                    <a:pt x="320" y="165"/>
                    <a:pt x="326" y="170"/>
                    <a:pt x="332" y="177"/>
                  </a:cubicBezTo>
                  <a:cubicBezTo>
                    <a:pt x="296" y="136"/>
                    <a:pt x="259" y="95"/>
                    <a:pt x="223" y="53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3258607" y="2620410"/>
              <a:ext cx="54099" cy="1107391"/>
            </a:xfrm>
            <a:custGeom>
              <a:avLst/>
              <a:gdLst>
                <a:gd name="T0" fmla="*/ 66 w 66"/>
                <a:gd name="T1" fmla="*/ 1325 h 1351"/>
                <a:gd name="T2" fmla="*/ 66 w 66"/>
                <a:gd name="T3" fmla="*/ 1299 h 1351"/>
                <a:gd name="T4" fmla="*/ 66 w 66"/>
                <a:gd name="T5" fmla="*/ 518 h 1351"/>
                <a:gd name="T6" fmla="*/ 0 w 66"/>
                <a:gd name="T7" fmla="*/ 0 h 1351"/>
                <a:gd name="T8" fmla="*/ 2 w 66"/>
                <a:gd name="T9" fmla="*/ 1008 h 1351"/>
                <a:gd name="T10" fmla="*/ 2 w 66"/>
                <a:gd name="T11" fmla="*/ 1039 h 1351"/>
                <a:gd name="T12" fmla="*/ 2 w 66"/>
                <a:gd name="T13" fmla="*/ 1074 h 1351"/>
                <a:gd name="T14" fmla="*/ 66 w 66"/>
                <a:gd name="T15" fmla="*/ 1351 h 1351"/>
                <a:gd name="T16" fmla="*/ 66 w 66"/>
                <a:gd name="T17" fmla="*/ 1325 h 1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351">
                  <a:moveTo>
                    <a:pt x="66" y="1325"/>
                  </a:moveTo>
                  <a:lnTo>
                    <a:pt x="66" y="1299"/>
                  </a:lnTo>
                  <a:lnTo>
                    <a:pt x="66" y="518"/>
                  </a:lnTo>
                  <a:lnTo>
                    <a:pt x="0" y="0"/>
                  </a:lnTo>
                  <a:lnTo>
                    <a:pt x="2" y="1008"/>
                  </a:lnTo>
                  <a:lnTo>
                    <a:pt x="2" y="1039"/>
                  </a:lnTo>
                  <a:lnTo>
                    <a:pt x="2" y="1074"/>
                  </a:lnTo>
                  <a:lnTo>
                    <a:pt x="66" y="1351"/>
                  </a:lnTo>
                  <a:lnTo>
                    <a:pt x="66" y="132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4231570" y="2195816"/>
              <a:ext cx="228692" cy="1462312"/>
            </a:xfrm>
            <a:custGeom>
              <a:avLst/>
              <a:gdLst>
                <a:gd name="T0" fmla="*/ 263 w 279"/>
                <a:gd name="T1" fmla="*/ 0 h 1784"/>
                <a:gd name="T2" fmla="*/ 0 w 279"/>
                <a:gd name="T3" fmla="*/ 634 h 1784"/>
                <a:gd name="T4" fmla="*/ 12 w 279"/>
                <a:gd name="T5" fmla="*/ 1784 h 1784"/>
                <a:gd name="T6" fmla="*/ 279 w 279"/>
                <a:gd name="T7" fmla="*/ 1484 h 1784"/>
                <a:gd name="T8" fmla="*/ 263 w 279"/>
                <a:gd name="T9" fmla="*/ 0 h 1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784">
                  <a:moveTo>
                    <a:pt x="263" y="0"/>
                  </a:moveTo>
                  <a:lnTo>
                    <a:pt x="0" y="634"/>
                  </a:lnTo>
                  <a:lnTo>
                    <a:pt x="12" y="1784"/>
                  </a:lnTo>
                  <a:lnTo>
                    <a:pt x="279" y="148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4241407" y="3334353"/>
              <a:ext cx="742632" cy="727059"/>
            </a:xfrm>
            <a:custGeom>
              <a:avLst/>
              <a:gdLst>
                <a:gd name="T0" fmla="*/ 369 w 383"/>
                <a:gd name="T1" fmla="*/ 97 h 375"/>
                <a:gd name="T2" fmla="*/ 333 w 383"/>
                <a:gd name="T3" fmla="*/ 47 h 375"/>
                <a:gd name="T4" fmla="*/ 281 w 383"/>
                <a:gd name="T5" fmla="*/ 12 h 375"/>
                <a:gd name="T6" fmla="*/ 218 w 383"/>
                <a:gd name="T7" fmla="*/ 0 h 375"/>
                <a:gd name="T8" fmla="*/ 189 w 383"/>
                <a:gd name="T9" fmla="*/ 3 h 375"/>
                <a:gd name="T10" fmla="*/ 161 w 383"/>
                <a:gd name="T11" fmla="*/ 11 h 375"/>
                <a:gd name="T12" fmla="*/ 136 w 383"/>
                <a:gd name="T13" fmla="*/ 23 h 375"/>
                <a:gd name="T14" fmla="*/ 113 w 383"/>
                <a:gd name="T15" fmla="*/ 40 h 375"/>
                <a:gd name="T16" fmla="*/ 0 w 383"/>
                <a:gd name="T17" fmla="*/ 167 h 375"/>
                <a:gd name="T18" fmla="*/ 17 w 383"/>
                <a:gd name="T19" fmla="*/ 155 h 375"/>
                <a:gd name="T20" fmla="*/ 37 w 383"/>
                <a:gd name="T21" fmla="*/ 145 h 375"/>
                <a:gd name="T22" fmla="*/ 58 w 383"/>
                <a:gd name="T23" fmla="*/ 139 h 375"/>
                <a:gd name="T24" fmla="*/ 81 w 383"/>
                <a:gd name="T25" fmla="*/ 137 h 375"/>
                <a:gd name="T26" fmla="*/ 130 w 383"/>
                <a:gd name="T27" fmla="*/ 146 h 375"/>
                <a:gd name="T28" fmla="*/ 170 w 383"/>
                <a:gd name="T29" fmla="*/ 173 h 375"/>
                <a:gd name="T30" fmla="*/ 197 w 383"/>
                <a:gd name="T31" fmla="*/ 212 h 375"/>
                <a:gd name="T32" fmla="*/ 207 w 383"/>
                <a:gd name="T33" fmla="*/ 260 h 375"/>
                <a:gd name="T34" fmla="*/ 202 w 383"/>
                <a:gd name="T35" fmla="*/ 297 h 375"/>
                <a:gd name="T36" fmla="*/ 187 w 383"/>
                <a:gd name="T37" fmla="*/ 329 h 375"/>
                <a:gd name="T38" fmla="*/ 163 w 383"/>
                <a:gd name="T39" fmla="*/ 356 h 375"/>
                <a:gd name="T40" fmla="*/ 133 w 383"/>
                <a:gd name="T41" fmla="*/ 375 h 375"/>
                <a:gd name="T42" fmla="*/ 287 w 383"/>
                <a:gd name="T43" fmla="*/ 308 h 375"/>
                <a:gd name="T44" fmla="*/ 326 w 383"/>
                <a:gd name="T45" fmla="*/ 284 h 375"/>
                <a:gd name="T46" fmla="*/ 356 w 383"/>
                <a:gd name="T47" fmla="*/ 249 h 375"/>
                <a:gd name="T48" fmla="*/ 376 w 383"/>
                <a:gd name="T49" fmla="*/ 207 h 375"/>
                <a:gd name="T50" fmla="*/ 382 w 383"/>
                <a:gd name="T51" fmla="*/ 160 h 375"/>
                <a:gd name="T52" fmla="*/ 369 w 383"/>
                <a:gd name="T53" fmla="*/ 9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3" h="375">
                  <a:moveTo>
                    <a:pt x="369" y="97"/>
                  </a:moveTo>
                  <a:cubicBezTo>
                    <a:pt x="360" y="78"/>
                    <a:pt x="348" y="61"/>
                    <a:pt x="333" y="47"/>
                  </a:cubicBezTo>
                  <a:cubicBezTo>
                    <a:pt x="318" y="32"/>
                    <a:pt x="301" y="20"/>
                    <a:pt x="281" y="12"/>
                  </a:cubicBezTo>
                  <a:cubicBezTo>
                    <a:pt x="262" y="4"/>
                    <a:pt x="241" y="0"/>
                    <a:pt x="218" y="0"/>
                  </a:cubicBezTo>
                  <a:cubicBezTo>
                    <a:pt x="208" y="0"/>
                    <a:pt x="199" y="1"/>
                    <a:pt x="189" y="3"/>
                  </a:cubicBezTo>
                  <a:cubicBezTo>
                    <a:pt x="179" y="5"/>
                    <a:pt x="170" y="7"/>
                    <a:pt x="161" y="11"/>
                  </a:cubicBezTo>
                  <a:cubicBezTo>
                    <a:pt x="152" y="14"/>
                    <a:pt x="144" y="18"/>
                    <a:pt x="136" y="23"/>
                  </a:cubicBezTo>
                  <a:cubicBezTo>
                    <a:pt x="128" y="28"/>
                    <a:pt x="120" y="34"/>
                    <a:pt x="113" y="40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5" y="163"/>
                    <a:pt x="11" y="158"/>
                    <a:pt x="17" y="155"/>
                  </a:cubicBezTo>
                  <a:cubicBezTo>
                    <a:pt x="23" y="151"/>
                    <a:pt x="30" y="148"/>
                    <a:pt x="37" y="145"/>
                  </a:cubicBezTo>
                  <a:cubicBezTo>
                    <a:pt x="44" y="142"/>
                    <a:pt x="51" y="140"/>
                    <a:pt x="58" y="139"/>
                  </a:cubicBezTo>
                  <a:cubicBezTo>
                    <a:pt x="66" y="137"/>
                    <a:pt x="73" y="137"/>
                    <a:pt x="81" y="137"/>
                  </a:cubicBezTo>
                  <a:cubicBezTo>
                    <a:pt x="98" y="137"/>
                    <a:pt x="115" y="140"/>
                    <a:pt x="130" y="146"/>
                  </a:cubicBezTo>
                  <a:cubicBezTo>
                    <a:pt x="145" y="152"/>
                    <a:pt x="158" y="161"/>
                    <a:pt x="170" y="173"/>
                  </a:cubicBezTo>
                  <a:cubicBezTo>
                    <a:pt x="181" y="184"/>
                    <a:pt x="190" y="197"/>
                    <a:pt x="197" y="212"/>
                  </a:cubicBezTo>
                  <a:cubicBezTo>
                    <a:pt x="203" y="227"/>
                    <a:pt x="207" y="243"/>
                    <a:pt x="207" y="260"/>
                  </a:cubicBezTo>
                  <a:cubicBezTo>
                    <a:pt x="207" y="273"/>
                    <a:pt x="205" y="285"/>
                    <a:pt x="202" y="297"/>
                  </a:cubicBezTo>
                  <a:cubicBezTo>
                    <a:pt x="199" y="309"/>
                    <a:pt x="193" y="320"/>
                    <a:pt x="187" y="329"/>
                  </a:cubicBezTo>
                  <a:cubicBezTo>
                    <a:pt x="180" y="339"/>
                    <a:pt x="172" y="348"/>
                    <a:pt x="163" y="356"/>
                  </a:cubicBezTo>
                  <a:cubicBezTo>
                    <a:pt x="154" y="364"/>
                    <a:pt x="144" y="370"/>
                    <a:pt x="133" y="375"/>
                  </a:cubicBezTo>
                  <a:cubicBezTo>
                    <a:pt x="184" y="352"/>
                    <a:pt x="235" y="330"/>
                    <a:pt x="287" y="308"/>
                  </a:cubicBezTo>
                  <a:cubicBezTo>
                    <a:pt x="301" y="302"/>
                    <a:pt x="314" y="293"/>
                    <a:pt x="326" y="284"/>
                  </a:cubicBezTo>
                  <a:cubicBezTo>
                    <a:pt x="338" y="274"/>
                    <a:pt x="348" y="262"/>
                    <a:pt x="356" y="249"/>
                  </a:cubicBezTo>
                  <a:cubicBezTo>
                    <a:pt x="365" y="236"/>
                    <a:pt x="371" y="222"/>
                    <a:pt x="376" y="207"/>
                  </a:cubicBezTo>
                  <a:cubicBezTo>
                    <a:pt x="380" y="192"/>
                    <a:pt x="383" y="176"/>
                    <a:pt x="382" y="160"/>
                  </a:cubicBezTo>
                  <a:cubicBezTo>
                    <a:pt x="382" y="138"/>
                    <a:pt x="377" y="117"/>
                    <a:pt x="369" y="9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2075806" y="3808949"/>
              <a:ext cx="337709" cy="1918057"/>
            </a:xfrm>
            <a:custGeom>
              <a:avLst/>
              <a:gdLst>
                <a:gd name="T0" fmla="*/ 24 w 412"/>
                <a:gd name="T1" fmla="*/ 0 h 2340"/>
                <a:gd name="T2" fmla="*/ 22 w 412"/>
                <a:gd name="T3" fmla="*/ 34 h 2340"/>
                <a:gd name="T4" fmla="*/ 22 w 412"/>
                <a:gd name="T5" fmla="*/ 62 h 2340"/>
                <a:gd name="T6" fmla="*/ 0 w 412"/>
                <a:gd name="T7" fmla="*/ 2340 h 2340"/>
                <a:gd name="T8" fmla="*/ 400 w 412"/>
                <a:gd name="T9" fmla="*/ 1995 h 2340"/>
                <a:gd name="T10" fmla="*/ 412 w 412"/>
                <a:gd name="T11" fmla="*/ 239 h 2340"/>
                <a:gd name="T12" fmla="*/ 412 w 412"/>
                <a:gd name="T13" fmla="*/ 216 h 2340"/>
                <a:gd name="T14" fmla="*/ 412 w 412"/>
                <a:gd name="T15" fmla="*/ 192 h 2340"/>
                <a:gd name="T16" fmla="*/ 24 w 412"/>
                <a:gd name="T17" fmla="*/ 0 h 2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2" h="2340">
                  <a:moveTo>
                    <a:pt x="24" y="0"/>
                  </a:moveTo>
                  <a:lnTo>
                    <a:pt x="22" y="34"/>
                  </a:lnTo>
                  <a:lnTo>
                    <a:pt x="22" y="62"/>
                  </a:lnTo>
                  <a:lnTo>
                    <a:pt x="0" y="2340"/>
                  </a:lnTo>
                  <a:lnTo>
                    <a:pt x="400" y="1995"/>
                  </a:lnTo>
                  <a:lnTo>
                    <a:pt x="412" y="239"/>
                  </a:lnTo>
                  <a:lnTo>
                    <a:pt x="412" y="216"/>
                  </a:lnTo>
                  <a:lnTo>
                    <a:pt x="412" y="19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2126625" y="3890917"/>
              <a:ext cx="370496" cy="174593"/>
            </a:xfrm>
            <a:custGeom>
              <a:avLst/>
              <a:gdLst>
                <a:gd name="T0" fmla="*/ 183 w 191"/>
                <a:gd name="T1" fmla="*/ 87 h 90"/>
                <a:gd name="T2" fmla="*/ 182 w 191"/>
                <a:gd name="T3" fmla="*/ 86 h 90"/>
                <a:gd name="T4" fmla="*/ 176 w 191"/>
                <a:gd name="T5" fmla="*/ 82 h 90"/>
                <a:gd name="T6" fmla="*/ 174 w 191"/>
                <a:gd name="T7" fmla="*/ 81 h 90"/>
                <a:gd name="T8" fmla="*/ 168 w 191"/>
                <a:gd name="T9" fmla="*/ 77 h 90"/>
                <a:gd name="T10" fmla="*/ 167 w 191"/>
                <a:gd name="T11" fmla="*/ 77 h 90"/>
                <a:gd name="T12" fmla="*/ 161 w 191"/>
                <a:gd name="T13" fmla="*/ 72 h 90"/>
                <a:gd name="T14" fmla="*/ 0 w 191"/>
                <a:gd name="T15" fmla="*/ 0 h 90"/>
                <a:gd name="T16" fmla="*/ 4 w 191"/>
                <a:gd name="T17" fmla="*/ 3 h 90"/>
                <a:gd name="T18" fmla="*/ 7 w 191"/>
                <a:gd name="T19" fmla="*/ 6 h 90"/>
                <a:gd name="T20" fmla="*/ 8 w 191"/>
                <a:gd name="T21" fmla="*/ 7 h 90"/>
                <a:gd name="T22" fmla="*/ 9 w 191"/>
                <a:gd name="T23" fmla="*/ 7 h 90"/>
                <a:gd name="T24" fmla="*/ 9 w 191"/>
                <a:gd name="T25" fmla="*/ 8 h 90"/>
                <a:gd name="T26" fmla="*/ 11 w 191"/>
                <a:gd name="T27" fmla="*/ 9 h 90"/>
                <a:gd name="T28" fmla="*/ 15 w 191"/>
                <a:gd name="T29" fmla="*/ 12 h 90"/>
                <a:gd name="T30" fmla="*/ 17 w 191"/>
                <a:gd name="T31" fmla="*/ 13 h 90"/>
                <a:gd name="T32" fmla="*/ 18 w 191"/>
                <a:gd name="T33" fmla="*/ 14 h 90"/>
                <a:gd name="T34" fmla="*/ 19 w 191"/>
                <a:gd name="T35" fmla="*/ 14 h 90"/>
                <a:gd name="T36" fmla="*/ 21 w 191"/>
                <a:gd name="T37" fmla="*/ 15 h 90"/>
                <a:gd name="T38" fmla="*/ 27 w 191"/>
                <a:gd name="T39" fmla="*/ 18 h 90"/>
                <a:gd name="T40" fmla="*/ 28 w 191"/>
                <a:gd name="T41" fmla="*/ 19 h 90"/>
                <a:gd name="T42" fmla="*/ 28 w 191"/>
                <a:gd name="T43" fmla="*/ 19 h 90"/>
                <a:gd name="T44" fmla="*/ 29 w 191"/>
                <a:gd name="T45" fmla="*/ 20 h 90"/>
                <a:gd name="T46" fmla="*/ 33 w 191"/>
                <a:gd name="T47" fmla="*/ 21 h 90"/>
                <a:gd name="T48" fmla="*/ 39 w 191"/>
                <a:gd name="T49" fmla="*/ 24 h 90"/>
                <a:gd name="T50" fmla="*/ 191 w 191"/>
                <a:gd name="T51" fmla="*/ 90 h 90"/>
                <a:gd name="T52" fmla="*/ 183 w 191"/>
                <a:gd name="T53" fmla="*/ 8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1" h="90">
                  <a:moveTo>
                    <a:pt x="183" y="87"/>
                  </a:moveTo>
                  <a:cubicBezTo>
                    <a:pt x="183" y="86"/>
                    <a:pt x="183" y="86"/>
                    <a:pt x="182" y="86"/>
                  </a:cubicBezTo>
                  <a:cubicBezTo>
                    <a:pt x="180" y="85"/>
                    <a:pt x="178" y="84"/>
                    <a:pt x="176" y="82"/>
                  </a:cubicBezTo>
                  <a:cubicBezTo>
                    <a:pt x="175" y="82"/>
                    <a:pt x="175" y="82"/>
                    <a:pt x="174" y="81"/>
                  </a:cubicBezTo>
                  <a:cubicBezTo>
                    <a:pt x="172" y="80"/>
                    <a:pt x="170" y="79"/>
                    <a:pt x="168" y="77"/>
                  </a:cubicBezTo>
                  <a:cubicBezTo>
                    <a:pt x="168" y="77"/>
                    <a:pt x="168" y="77"/>
                    <a:pt x="167" y="77"/>
                  </a:cubicBezTo>
                  <a:cubicBezTo>
                    <a:pt x="165" y="75"/>
                    <a:pt x="163" y="73"/>
                    <a:pt x="161" y="7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2"/>
                    <a:pt x="4" y="3"/>
                  </a:cubicBezTo>
                  <a:cubicBezTo>
                    <a:pt x="5" y="4"/>
                    <a:pt x="6" y="5"/>
                    <a:pt x="7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0" y="8"/>
                    <a:pt x="11" y="8"/>
                    <a:pt x="11" y="9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2"/>
                    <a:pt x="17" y="13"/>
                    <a:pt x="17" y="13"/>
                  </a:cubicBezTo>
                  <a:cubicBezTo>
                    <a:pt x="18" y="13"/>
                    <a:pt x="18" y="13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5"/>
                    <a:pt x="21" y="15"/>
                  </a:cubicBezTo>
                  <a:cubicBezTo>
                    <a:pt x="23" y="16"/>
                    <a:pt x="25" y="17"/>
                    <a:pt x="27" y="18"/>
                  </a:cubicBezTo>
                  <a:cubicBezTo>
                    <a:pt x="27" y="19"/>
                    <a:pt x="27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9" y="19"/>
                    <a:pt x="29" y="20"/>
                    <a:pt x="29" y="20"/>
                  </a:cubicBezTo>
                  <a:cubicBezTo>
                    <a:pt x="30" y="20"/>
                    <a:pt x="31" y="21"/>
                    <a:pt x="33" y="21"/>
                  </a:cubicBezTo>
                  <a:cubicBezTo>
                    <a:pt x="35" y="22"/>
                    <a:pt x="37" y="23"/>
                    <a:pt x="39" y="24"/>
                  </a:cubicBezTo>
                  <a:cubicBezTo>
                    <a:pt x="89" y="46"/>
                    <a:pt x="140" y="68"/>
                    <a:pt x="191" y="90"/>
                  </a:cubicBezTo>
                  <a:cubicBezTo>
                    <a:pt x="188" y="89"/>
                    <a:pt x="186" y="88"/>
                    <a:pt x="183" y="8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2207774" y="3462224"/>
              <a:ext cx="600828" cy="597549"/>
            </a:xfrm>
            <a:custGeom>
              <a:avLst/>
              <a:gdLst>
                <a:gd name="T0" fmla="*/ 310 w 310"/>
                <a:gd name="T1" fmla="*/ 186 h 308"/>
                <a:gd name="T2" fmla="*/ 310 w 310"/>
                <a:gd name="T3" fmla="*/ 186 h 308"/>
                <a:gd name="T4" fmla="*/ 308 w 310"/>
                <a:gd name="T5" fmla="*/ 176 h 308"/>
                <a:gd name="T6" fmla="*/ 308 w 310"/>
                <a:gd name="T7" fmla="*/ 175 h 308"/>
                <a:gd name="T8" fmla="*/ 304 w 310"/>
                <a:gd name="T9" fmla="*/ 160 h 308"/>
                <a:gd name="T10" fmla="*/ 302 w 310"/>
                <a:gd name="T11" fmla="*/ 156 h 308"/>
                <a:gd name="T12" fmla="*/ 291 w 310"/>
                <a:gd name="T13" fmla="*/ 135 h 308"/>
                <a:gd name="T14" fmla="*/ 289 w 310"/>
                <a:gd name="T15" fmla="*/ 132 h 308"/>
                <a:gd name="T16" fmla="*/ 168 w 310"/>
                <a:gd name="T17" fmla="*/ 0 h 308"/>
                <a:gd name="T18" fmla="*/ 181 w 310"/>
                <a:gd name="T19" fmla="*/ 17 h 308"/>
                <a:gd name="T20" fmla="*/ 190 w 310"/>
                <a:gd name="T21" fmla="*/ 32 h 308"/>
                <a:gd name="T22" fmla="*/ 199 w 310"/>
                <a:gd name="T23" fmla="*/ 55 h 308"/>
                <a:gd name="T24" fmla="*/ 203 w 310"/>
                <a:gd name="T25" fmla="*/ 70 h 308"/>
                <a:gd name="T26" fmla="*/ 205 w 310"/>
                <a:gd name="T27" fmla="*/ 83 h 308"/>
                <a:gd name="T28" fmla="*/ 206 w 310"/>
                <a:gd name="T29" fmla="*/ 97 h 308"/>
                <a:gd name="T30" fmla="*/ 205 w 310"/>
                <a:gd name="T31" fmla="*/ 112 h 308"/>
                <a:gd name="T32" fmla="*/ 203 w 310"/>
                <a:gd name="T33" fmla="*/ 127 h 308"/>
                <a:gd name="T34" fmla="*/ 199 w 310"/>
                <a:gd name="T35" fmla="*/ 141 h 308"/>
                <a:gd name="T36" fmla="*/ 194 w 310"/>
                <a:gd name="T37" fmla="*/ 154 h 308"/>
                <a:gd name="T38" fmla="*/ 188 w 310"/>
                <a:gd name="T39" fmla="*/ 166 h 308"/>
                <a:gd name="T40" fmla="*/ 175 w 310"/>
                <a:gd name="T41" fmla="*/ 185 h 308"/>
                <a:gd name="T42" fmla="*/ 162 w 310"/>
                <a:gd name="T43" fmla="*/ 200 h 308"/>
                <a:gd name="T44" fmla="*/ 149 w 310"/>
                <a:gd name="T45" fmla="*/ 211 h 308"/>
                <a:gd name="T46" fmla="*/ 135 w 310"/>
                <a:gd name="T47" fmla="*/ 221 h 308"/>
                <a:gd name="T48" fmla="*/ 116 w 310"/>
                <a:gd name="T49" fmla="*/ 230 h 308"/>
                <a:gd name="T50" fmla="*/ 100 w 310"/>
                <a:gd name="T51" fmla="*/ 236 h 308"/>
                <a:gd name="T52" fmla="*/ 83 w 310"/>
                <a:gd name="T53" fmla="*/ 240 h 308"/>
                <a:gd name="T54" fmla="*/ 61 w 310"/>
                <a:gd name="T55" fmla="*/ 242 h 308"/>
                <a:gd name="T56" fmla="*/ 29 w 310"/>
                <a:gd name="T57" fmla="*/ 238 h 308"/>
                <a:gd name="T58" fmla="*/ 0 w 310"/>
                <a:gd name="T59" fmla="*/ 229 h 308"/>
                <a:gd name="T60" fmla="*/ 162 w 310"/>
                <a:gd name="T61" fmla="*/ 303 h 308"/>
                <a:gd name="T62" fmla="*/ 186 w 310"/>
                <a:gd name="T63" fmla="*/ 308 h 308"/>
                <a:gd name="T64" fmla="*/ 212 w 310"/>
                <a:gd name="T65" fmla="*/ 307 h 308"/>
                <a:gd name="T66" fmla="*/ 225 w 310"/>
                <a:gd name="T67" fmla="*/ 305 h 308"/>
                <a:gd name="T68" fmla="*/ 229 w 310"/>
                <a:gd name="T69" fmla="*/ 304 h 308"/>
                <a:gd name="T70" fmla="*/ 241 w 310"/>
                <a:gd name="T71" fmla="*/ 300 h 308"/>
                <a:gd name="T72" fmla="*/ 252 w 310"/>
                <a:gd name="T73" fmla="*/ 294 h 308"/>
                <a:gd name="T74" fmla="*/ 255 w 310"/>
                <a:gd name="T75" fmla="*/ 292 h 308"/>
                <a:gd name="T76" fmla="*/ 267 w 310"/>
                <a:gd name="T77" fmla="*/ 285 h 308"/>
                <a:gd name="T78" fmla="*/ 276 w 310"/>
                <a:gd name="T79" fmla="*/ 277 h 308"/>
                <a:gd name="T80" fmla="*/ 277 w 310"/>
                <a:gd name="T81" fmla="*/ 275 h 308"/>
                <a:gd name="T82" fmla="*/ 286 w 310"/>
                <a:gd name="T83" fmla="*/ 265 h 308"/>
                <a:gd name="T84" fmla="*/ 293 w 310"/>
                <a:gd name="T85" fmla="*/ 255 h 308"/>
                <a:gd name="T86" fmla="*/ 296 w 310"/>
                <a:gd name="T87" fmla="*/ 250 h 308"/>
                <a:gd name="T88" fmla="*/ 299 w 310"/>
                <a:gd name="T89" fmla="*/ 246 h 308"/>
                <a:gd name="T90" fmla="*/ 301 w 310"/>
                <a:gd name="T91" fmla="*/ 240 h 308"/>
                <a:gd name="T92" fmla="*/ 301 w 310"/>
                <a:gd name="T93" fmla="*/ 240 h 308"/>
                <a:gd name="T94" fmla="*/ 305 w 310"/>
                <a:gd name="T95" fmla="*/ 231 h 308"/>
                <a:gd name="T96" fmla="*/ 305 w 310"/>
                <a:gd name="T97" fmla="*/ 229 h 308"/>
                <a:gd name="T98" fmla="*/ 307 w 310"/>
                <a:gd name="T99" fmla="*/ 222 h 308"/>
                <a:gd name="T100" fmla="*/ 308 w 310"/>
                <a:gd name="T101" fmla="*/ 219 h 308"/>
                <a:gd name="T102" fmla="*/ 309 w 310"/>
                <a:gd name="T103" fmla="*/ 213 h 308"/>
                <a:gd name="T104" fmla="*/ 309 w 310"/>
                <a:gd name="T105" fmla="*/ 208 h 308"/>
                <a:gd name="T106" fmla="*/ 310 w 310"/>
                <a:gd name="T107" fmla="*/ 203 h 308"/>
                <a:gd name="T108" fmla="*/ 310 w 310"/>
                <a:gd name="T109" fmla="*/ 198 h 308"/>
                <a:gd name="T110" fmla="*/ 310 w 310"/>
                <a:gd name="T111" fmla="*/ 197 h 308"/>
                <a:gd name="T112" fmla="*/ 310 w 310"/>
                <a:gd name="T113" fmla="*/ 191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10" h="308">
                  <a:moveTo>
                    <a:pt x="310" y="191"/>
                  </a:moveTo>
                  <a:cubicBezTo>
                    <a:pt x="310" y="190"/>
                    <a:pt x="310" y="188"/>
                    <a:pt x="310" y="186"/>
                  </a:cubicBezTo>
                  <a:cubicBezTo>
                    <a:pt x="310" y="186"/>
                    <a:pt x="310" y="186"/>
                    <a:pt x="310" y="186"/>
                  </a:cubicBezTo>
                  <a:cubicBezTo>
                    <a:pt x="310" y="186"/>
                    <a:pt x="310" y="186"/>
                    <a:pt x="310" y="186"/>
                  </a:cubicBezTo>
                  <a:cubicBezTo>
                    <a:pt x="309" y="184"/>
                    <a:pt x="309" y="182"/>
                    <a:pt x="309" y="181"/>
                  </a:cubicBezTo>
                  <a:cubicBezTo>
                    <a:pt x="309" y="179"/>
                    <a:pt x="308" y="177"/>
                    <a:pt x="308" y="176"/>
                  </a:cubicBezTo>
                  <a:cubicBezTo>
                    <a:pt x="308" y="176"/>
                    <a:pt x="308" y="176"/>
                    <a:pt x="308" y="176"/>
                  </a:cubicBezTo>
                  <a:cubicBezTo>
                    <a:pt x="308" y="175"/>
                    <a:pt x="308" y="175"/>
                    <a:pt x="308" y="175"/>
                  </a:cubicBezTo>
                  <a:cubicBezTo>
                    <a:pt x="307" y="171"/>
                    <a:pt x="306" y="166"/>
                    <a:pt x="305" y="162"/>
                  </a:cubicBezTo>
                  <a:cubicBezTo>
                    <a:pt x="304" y="162"/>
                    <a:pt x="304" y="161"/>
                    <a:pt x="304" y="160"/>
                  </a:cubicBezTo>
                  <a:cubicBezTo>
                    <a:pt x="304" y="160"/>
                    <a:pt x="304" y="159"/>
                    <a:pt x="303" y="159"/>
                  </a:cubicBezTo>
                  <a:cubicBezTo>
                    <a:pt x="303" y="158"/>
                    <a:pt x="303" y="157"/>
                    <a:pt x="302" y="156"/>
                  </a:cubicBezTo>
                  <a:cubicBezTo>
                    <a:pt x="300" y="149"/>
                    <a:pt x="297" y="143"/>
                    <a:pt x="293" y="137"/>
                  </a:cubicBezTo>
                  <a:cubicBezTo>
                    <a:pt x="292" y="136"/>
                    <a:pt x="292" y="136"/>
                    <a:pt x="291" y="135"/>
                  </a:cubicBezTo>
                  <a:cubicBezTo>
                    <a:pt x="291" y="134"/>
                    <a:pt x="291" y="134"/>
                    <a:pt x="290" y="133"/>
                  </a:cubicBezTo>
                  <a:cubicBezTo>
                    <a:pt x="290" y="133"/>
                    <a:pt x="289" y="132"/>
                    <a:pt x="289" y="132"/>
                  </a:cubicBezTo>
                  <a:cubicBezTo>
                    <a:pt x="286" y="128"/>
                    <a:pt x="284" y="125"/>
                    <a:pt x="281" y="121"/>
                  </a:cubicBezTo>
                  <a:cubicBezTo>
                    <a:pt x="243" y="81"/>
                    <a:pt x="206" y="40"/>
                    <a:pt x="168" y="0"/>
                  </a:cubicBezTo>
                  <a:cubicBezTo>
                    <a:pt x="172" y="4"/>
                    <a:pt x="175" y="9"/>
                    <a:pt x="179" y="13"/>
                  </a:cubicBezTo>
                  <a:cubicBezTo>
                    <a:pt x="180" y="15"/>
                    <a:pt x="181" y="16"/>
                    <a:pt x="181" y="17"/>
                  </a:cubicBezTo>
                  <a:cubicBezTo>
                    <a:pt x="185" y="22"/>
                    <a:pt x="188" y="27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3" y="37"/>
                    <a:pt x="195" y="43"/>
                    <a:pt x="197" y="48"/>
                  </a:cubicBezTo>
                  <a:cubicBezTo>
                    <a:pt x="198" y="50"/>
                    <a:pt x="199" y="52"/>
                    <a:pt x="199" y="55"/>
                  </a:cubicBezTo>
                  <a:cubicBezTo>
                    <a:pt x="200" y="56"/>
                    <a:pt x="200" y="57"/>
                    <a:pt x="200" y="58"/>
                  </a:cubicBezTo>
                  <a:cubicBezTo>
                    <a:pt x="202" y="62"/>
                    <a:pt x="203" y="66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4" y="74"/>
                    <a:pt x="205" y="79"/>
                    <a:pt x="205" y="83"/>
                  </a:cubicBezTo>
                  <a:cubicBezTo>
                    <a:pt x="205" y="83"/>
                    <a:pt x="205" y="83"/>
                    <a:pt x="205" y="83"/>
                  </a:cubicBezTo>
                  <a:cubicBezTo>
                    <a:pt x="206" y="88"/>
                    <a:pt x="206" y="93"/>
                    <a:pt x="206" y="97"/>
                  </a:cubicBezTo>
                  <a:cubicBezTo>
                    <a:pt x="206" y="102"/>
                    <a:pt x="206" y="107"/>
                    <a:pt x="205" y="112"/>
                  </a:cubicBezTo>
                  <a:cubicBezTo>
                    <a:pt x="205" y="112"/>
                    <a:pt x="205" y="112"/>
                    <a:pt x="205" y="112"/>
                  </a:cubicBezTo>
                  <a:cubicBezTo>
                    <a:pt x="204" y="117"/>
                    <a:pt x="204" y="121"/>
                    <a:pt x="203" y="126"/>
                  </a:cubicBezTo>
                  <a:cubicBezTo>
                    <a:pt x="203" y="126"/>
                    <a:pt x="203" y="127"/>
                    <a:pt x="203" y="127"/>
                  </a:cubicBezTo>
                  <a:cubicBezTo>
                    <a:pt x="202" y="131"/>
                    <a:pt x="201" y="135"/>
                    <a:pt x="199" y="139"/>
                  </a:cubicBezTo>
                  <a:cubicBezTo>
                    <a:pt x="199" y="140"/>
                    <a:pt x="199" y="140"/>
                    <a:pt x="199" y="141"/>
                  </a:cubicBezTo>
                  <a:cubicBezTo>
                    <a:pt x="198" y="145"/>
                    <a:pt x="196" y="149"/>
                    <a:pt x="194" y="153"/>
                  </a:cubicBezTo>
                  <a:cubicBezTo>
                    <a:pt x="194" y="153"/>
                    <a:pt x="194" y="153"/>
                    <a:pt x="194" y="154"/>
                  </a:cubicBezTo>
                  <a:cubicBezTo>
                    <a:pt x="192" y="158"/>
                    <a:pt x="190" y="162"/>
                    <a:pt x="188" y="165"/>
                  </a:cubicBezTo>
                  <a:cubicBezTo>
                    <a:pt x="188" y="166"/>
                    <a:pt x="188" y="166"/>
                    <a:pt x="188" y="166"/>
                  </a:cubicBezTo>
                  <a:cubicBezTo>
                    <a:pt x="186" y="169"/>
                    <a:pt x="184" y="172"/>
                    <a:pt x="183" y="175"/>
                  </a:cubicBezTo>
                  <a:cubicBezTo>
                    <a:pt x="180" y="178"/>
                    <a:pt x="178" y="182"/>
                    <a:pt x="175" y="185"/>
                  </a:cubicBezTo>
                  <a:cubicBezTo>
                    <a:pt x="174" y="186"/>
                    <a:pt x="174" y="187"/>
                    <a:pt x="173" y="188"/>
                  </a:cubicBezTo>
                  <a:cubicBezTo>
                    <a:pt x="169" y="192"/>
                    <a:pt x="166" y="196"/>
                    <a:pt x="162" y="200"/>
                  </a:cubicBezTo>
                  <a:cubicBezTo>
                    <a:pt x="161" y="201"/>
                    <a:pt x="160" y="202"/>
                    <a:pt x="159" y="203"/>
                  </a:cubicBezTo>
                  <a:cubicBezTo>
                    <a:pt x="156" y="206"/>
                    <a:pt x="153" y="208"/>
                    <a:pt x="149" y="211"/>
                  </a:cubicBezTo>
                  <a:cubicBezTo>
                    <a:pt x="148" y="212"/>
                    <a:pt x="146" y="213"/>
                    <a:pt x="145" y="214"/>
                  </a:cubicBezTo>
                  <a:cubicBezTo>
                    <a:pt x="142" y="217"/>
                    <a:pt x="138" y="219"/>
                    <a:pt x="135" y="221"/>
                  </a:cubicBezTo>
                  <a:cubicBezTo>
                    <a:pt x="133" y="222"/>
                    <a:pt x="132" y="222"/>
                    <a:pt x="131" y="223"/>
                  </a:cubicBezTo>
                  <a:cubicBezTo>
                    <a:pt x="126" y="226"/>
                    <a:pt x="121" y="228"/>
                    <a:pt x="116" y="230"/>
                  </a:cubicBezTo>
                  <a:cubicBezTo>
                    <a:pt x="115" y="231"/>
                    <a:pt x="114" y="231"/>
                    <a:pt x="113" y="231"/>
                  </a:cubicBezTo>
                  <a:cubicBezTo>
                    <a:pt x="109" y="233"/>
                    <a:pt x="105" y="235"/>
                    <a:pt x="100" y="236"/>
                  </a:cubicBezTo>
                  <a:cubicBezTo>
                    <a:pt x="99" y="236"/>
                    <a:pt x="97" y="237"/>
                    <a:pt x="95" y="237"/>
                  </a:cubicBezTo>
                  <a:cubicBezTo>
                    <a:pt x="91" y="238"/>
                    <a:pt x="87" y="239"/>
                    <a:pt x="83" y="240"/>
                  </a:cubicBezTo>
                  <a:cubicBezTo>
                    <a:pt x="81" y="240"/>
                    <a:pt x="80" y="240"/>
                    <a:pt x="78" y="240"/>
                  </a:cubicBezTo>
                  <a:cubicBezTo>
                    <a:pt x="72" y="241"/>
                    <a:pt x="66" y="242"/>
                    <a:pt x="61" y="242"/>
                  </a:cubicBezTo>
                  <a:cubicBezTo>
                    <a:pt x="55" y="242"/>
                    <a:pt x="50" y="241"/>
                    <a:pt x="45" y="241"/>
                  </a:cubicBezTo>
                  <a:cubicBezTo>
                    <a:pt x="39" y="240"/>
                    <a:pt x="34" y="239"/>
                    <a:pt x="29" y="238"/>
                  </a:cubicBezTo>
                  <a:cubicBezTo>
                    <a:pt x="24" y="237"/>
                    <a:pt x="19" y="236"/>
                    <a:pt x="14" y="234"/>
                  </a:cubicBezTo>
                  <a:cubicBezTo>
                    <a:pt x="10" y="233"/>
                    <a:pt x="5" y="231"/>
                    <a:pt x="0" y="229"/>
                  </a:cubicBezTo>
                  <a:cubicBezTo>
                    <a:pt x="51" y="252"/>
                    <a:pt x="101" y="275"/>
                    <a:pt x="152" y="298"/>
                  </a:cubicBezTo>
                  <a:cubicBezTo>
                    <a:pt x="155" y="300"/>
                    <a:pt x="159" y="301"/>
                    <a:pt x="162" y="303"/>
                  </a:cubicBezTo>
                  <a:cubicBezTo>
                    <a:pt x="166" y="304"/>
                    <a:pt x="170" y="305"/>
                    <a:pt x="174" y="306"/>
                  </a:cubicBezTo>
                  <a:cubicBezTo>
                    <a:pt x="178" y="307"/>
                    <a:pt x="182" y="307"/>
                    <a:pt x="186" y="308"/>
                  </a:cubicBezTo>
                  <a:cubicBezTo>
                    <a:pt x="190" y="308"/>
                    <a:pt x="194" y="308"/>
                    <a:pt x="198" y="308"/>
                  </a:cubicBezTo>
                  <a:cubicBezTo>
                    <a:pt x="203" y="308"/>
                    <a:pt x="207" y="308"/>
                    <a:pt x="212" y="307"/>
                  </a:cubicBezTo>
                  <a:cubicBezTo>
                    <a:pt x="213" y="307"/>
                    <a:pt x="214" y="307"/>
                    <a:pt x="215" y="307"/>
                  </a:cubicBezTo>
                  <a:cubicBezTo>
                    <a:pt x="219" y="306"/>
                    <a:pt x="222" y="306"/>
                    <a:pt x="225" y="305"/>
                  </a:cubicBezTo>
                  <a:cubicBezTo>
                    <a:pt x="226" y="305"/>
                    <a:pt x="226" y="305"/>
                    <a:pt x="227" y="304"/>
                  </a:cubicBezTo>
                  <a:cubicBezTo>
                    <a:pt x="228" y="304"/>
                    <a:pt x="228" y="304"/>
                    <a:pt x="229" y="304"/>
                  </a:cubicBezTo>
                  <a:cubicBezTo>
                    <a:pt x="232" y="303"/>
                    <a:pt x="236" y="302"/>
                    <a:pt x="239" y="300"/>
                  </a:cubicBezTo>
                  <a:cubicBezTo>
                    <a:pt x="240" y="300"/>
                    <a:pt x="240" y="300"/>
                    <a:pt x="241" y="300"/>
                  </a:cubicBezTo>
                  <a:cubicBezTo>
                    <a:pt x="241" y="300"/>
                    <a:pt x="241" y="300"/>
                    <a:pt x="242" y="299"/>
                  </a:cubicBezTo>
                  <a:cubicBezTo>
                    <a:pt x="245" y="298"/>
                    <a:pt x="249" y="296"/>
                    <a:pt x="252" y="294"/>
                  </a:cubicBezTo>
                  <a:cubicBezTo>
                    <a:pt x="253" y="294"/>
                    <a:pt x="253" y="294"/>
                    <a:pt x="253" y="294"/>
                  </a:cubicBezTo>
                  <a:cubicBezTo>
                    <a:pt x="254" y="293"/>
                    <a:pt x="255" y="293"/>
                    <a:pt x="255" y="292"/>
                  </a:cubicBezTo>
                  <a:cubicBezTo>
                    <a:pt x="258" y="291"/>
                    <a:pt x="261" y="289"/>
                    <a:pt x="263" y="287"/>
                  </a:cubicBezTo>
                  <a:cubicBezTo>
                    <a:pt x="264" y="286"/>
                    <a:pt x="265" y="285"/>
                    <a:pt x="267" y="285"/>
                  </a:cubicBezTo>
                  <a:cubicBezTo>
                    <a:pt x="269" y="283"/>
                    <a:pt x="272" y="281"/>
                    <a:pt x="274" y="278"/>
                  </a:cubicBezTo>
                  <a:cubicBezTo>
                    <a:pt x="274" y="278"/>
                    <a:pt x="275" y="277"/>
                    <a:pt x="276" y="277"/>
                  </a:cubicBezTo>
                  <a:cubicBezTo>
                    <a:pt x="276" y="277"/>
                    <a:pt x="276" y="276"/>
                    <a:pt x="276" y="276"/>
                  </a:cubicBezTo>
                  <a:cubicBezTo>
                    <a:pt x="277" y="276"/>
                    <a:pt x="277" y="276"/>
                    <a:pt x="277" y="275"/>
                  </a:cubicBezTo>
                  <a:cubicBezTo>
                    <a:pt x="280" y="273"/>
                    <a:pt x="282" y="270"/>
                    <a:pt x="285" y="267"/>
                  </a:cubicBezTo>
                  <a:cubicBezTo>
                    <a:pt x="285" y="266"/>
                    <a:pt x="286" y="266"/>
                    <a:pt x="286" y="265"/>
                  </a:cubicBezTo>
                  <a:cubicBezTo>
                    <a:pt x="288" y="262"/>
                    <a:pt x="290" y="259"/>
                    <a:pt x="292" y="257"/>
                  </a:cubicBezTo>
                  <a:cubicBezTo>
                    <a:pt x="293" y="256"/>
                    <a:pt x="293" y="256"/>
                    <a:pt x="293" y="255"/>
                  </a:cubicBezTo>
                  <a:cubicBezTo>
                    <a:pt x="294" y="254"/>
                    <a:pt x="295" y="252"/>
                    <a:pt x="296" y="250"/>
                  </a:cubicBezTo>
                  <a:cubicBezTo>
                    <a:pt x="296" y="250"/>
                    <a:pt x="296" y="250"/>
                    <a:pt x="296" y="250"/>
                  </a:cubicBezTo>
                  <a:cubicBezTo>
                    <a:pt x="296" y="250"/>
                    <a:pt x="297" y="250"/>
                    <a:pt x="297" y="249"/>
                  </a:cubicBezTo>
                  <a:cubicBezTo>
                    <a:pt x="297" y="248"/>
                    <a:pt x="298" y="247"/>
                    <a:pt x="299" y="246"/>
                  </a:cubicBezTo>
                  <a:cubicBezTo>
                    <a:pt x="299" y="244"/>
                    <a:pt x="300" y="242"/>
                    <a:pt x="301" y="241"/>
                  </a:cubicBezTo>
                  <a:cubicBezTo>
                    <a:pt x="301" y="241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2" y="238"/>
                    <a:pt x="302" y="237"/>
                    <a:pt x="303" y="236"/>
                  </a:cubicBezTo>
                  <a:cubicBezTo>
                    <a:pt x="303" y="234"/>
                    <a:pt x="304" y="233"/>
                    <a:pt x="305" y="231"/>
                  </a:cubicBezTo>
                  <a:cubicBezTo>
                    <a:pt x="305" y="231"/>
                    <a:pt x="305" y="230"/>
                    <a:pt x="305" y="230"/>
                  </a:cubicBezTo>
                  <a:cubicBezTo>
                    <a:pt x="305" y="230"/>
                    <a:pt x="305" y="230"/>
                    <a:pt x="305" y="229"/>
                  </a:cubicBezTo>
                  <a:cubicBezTo>
                    <a:pt x="305" y="228"/>
                    <a:pt x="306" y="227"/>
                    <a:pt x="306" y="227"/>
                  </a:cubicBezTo>
                  <a:cubicBezTo>
                    <a:pt x="306" y="225"/>
                    <a:pt x="307" y="223"/>
                    <a:pt x="307" y="222"/>
                  </a:cubicBezTo>
                  <a:cubicBezTo>
                    <a:pt x="307" y="221"/>
                    <a:pt x="307" y="220"/>
                    <a:pt x="308" y="220"/>
                  </a:cubicBezTo>
                  <a:cubicBezTo>
                    <a:pt x="308" y="219"/>
                    <a:pt x="308" y="219"/>
                    <a:pt x="308" y="219"/>
                  </a:cubicBezTo>
                  <a:cubicBezTo>
                    <a:pt x="308" y="218"/>
                    <a:pt x="308" y="218"/>
                    <a:pt x="308" y="217"/>
                  </a:cubicBezTo>
                  <a:cubicBezTo>
                    <a:pt x="308" y="216"/>
                    <a:pt x="309" y="214"/>
                    <a:pt x="309" y="213"/>
                  </a:cubicBezTo>
                  <a:cubicBezTo>
                    <a:pt x="309" y="211"/>
                    <a:pt x="309" y="210"/>
                    <a:pt x="309" y="208"/>
                  </a:cubicBezTo>
                  <a:cubicBezTo>
                    <a:pt x="309" y="208"/>
                    <a:pt x="309" y="208"/>
                    <a:pt x="309" y="208"/>
                  </a:cubicBezTo>
                  <a:cubicBezTo>
                    <a:pt x="309" y="208"/>
                    <a:pt x="309" y="208"/>
                    <a:pt x="309" y="208"/>
                  </a:cubicBezTo>
                  <a:cubicBezTo>
                    <a:pt x="310" y="206"/>
                    <a:pt x="310" y="205"/>
                    <a:pt x="310" y="203"/>
                  </a:cubicBezTo>
                  <a:cubicBezTo>
                    <a:pt x="310" y="201"/>
                    <a:pt x="310" y="200"/>
                    <a:pt x="310" y="198"/>
                  </a:cubicBezTo>
                  <a:cubicBezTo>
                    <a:pt x="310" y="198"/>
                    <a:pt x="310" y="198"/>
                    <a:pt x="310" y="198"/>
                  </a:cubicBezTo>
                  <a:cubicBezTo>
                    <a:pt x="310" y="198"/>
                    <a:pt x="310" y="197"/>
                    <a:pt x="310" y="197"/>
                  </a:cubicBezTo>
                  <a:cubicBezTo>
                    <a:pt x="310" y="197"/>
                    <a:pt x="310" y="197"/>
                    <a:pt x="310" y="197"/>
                  </a:cubicBezTo>
                  <a:cubicBezTo>
                    <a:pt x="310" y="197"/>
                    <a:pt x="310" y="197"/>
                    <a:pt x="310" y="197"/>
                  </a:cubicBezTo>
                  <a:cubicBezTo>
                    <a:pt x="310" y="195"/>
                    <a:pt x="310" y="193"/>
                    <a:pt x="310" y="19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3291395" y="3338452"/>
              <a:ext cx="518039" cy="592630"/>
            </a:xfrm>
            <a:custGeom>
              <a:avLst/>
              <a:gdLst>
                <a:gd name="T0" fmla="*/ 254 w 267"/>
                <a:gd name="T1" fmla="*/ 97 h 306"/>
                <a:gd name="T2" fmla="*/ 219 w 267"/>
                <a:gd name="T3" fmla="*/ 46 h 306"/>
                <a:gd name="T4" fmla="*/ 168 w 267"/>
                <a:gd name="T5" fmla="*/ 12 h 306"/>
                <a:gd name="T6" fmla="*/ 105 w 267"/>
                <a:gd name="T7" fmla="*/ 0 h 306"/>
                <a:gd name="T8" fmla="*/ 76 w 267"/>
                <a:gd name="T9" fmla="*/ 3 h 306"/>
                <a:gd name="T10" fmla="*/ 48 w 267"/>
                <a:gd name="T11" fmla="*/ 11 h 306"/>
                <a:gd name="T12" fmla="*/ 23 w 267"/>
                <a:gd name="T13" fmla="*/ 23 h 306"/>
                <a:gd name="T14" fmla="*/ 0 w 267"/>
                <a:gd name="T15" fmla="*/ 40 h 306"/>
                <a:gd name="T16" fmla="*/ 24 w 267"/>
                <a:gd name="T17" fmla="*/ 167 h 306"/>
                <a:gd name="T18" fmla="*/ 41 w 267"/>
                <a:gd name="T19" fmla="*/ 154 h 306"/>
                <a:gd name="T20" fmla="*/ 61 w 267"/>
                <a:gd name="T21" fmla="*/ 144 h 306"/>
                <a:gd name="T22" fmla="*/ 82 w 267"/>
                <a:gd name="T23" fmla="*/ 138 h 306"/>
                <a:gd name="T24" fmla="*/ 105 w 267"/>
                <a:gd name="T25" fmla="*/ 136 h 306"/>
                <a:gd name="T26" fmla="*/ 153 w 267"/>
                <a:gd name="T27" fmla="*/ 146 h 306"/>
                <a:gd name="T28" fmla="*/ 193 w 267"/>
                <a:gd name="T29" fmla="*/ 172 h 306"/>
                <a:gd name="T30" fmla="*/ 220 w 267"/>
                <a:gd name="T31" fmla="*/ 211 h 306"/>
                <a:gd name="T32" fmla="*/ 230 w 267"/>
                <a:gd name="T33" fmla="*/ 259 h 306"/>
                <a:gd name="T34" fmla="*/ 229 w 267"/>
                <a:gd name="T35" fmla="*/ 272 h 306"/>
                <a:gd name="T36" fmla="*/ 228 w 267"/>
                <a:gd name="T37" fmla="*/ 283 h 306"/>
                <a:gd name="T38" fmla="*/ 225 w 267"/>
                <a:gd name="T39" fmla="*/ 295 h 306"/>
                <a:gd name="T40" fmla="*/ 221 w 267"/>
                <a:gd name="T41" fmla="*/ 306 h 306"/>
                <a:gd name="T42" fmla="*/ 256 w 267"/>
                <a:gd name="T43" fmla="*/ 219 h 306"/>
                <a:gd name="T44" fmla="*/ 261 w 267"/>
                <a:gd name="T45" fmla="*/ 205 h 306"/>
                <a:gd name="T46" fmla="*/ 264 w 267"/>
                <a:gd name="T47" fmla="*/ 190 h 306"/>
                <a:gd name="T48" fmla="*/ 266 w 267"/>
                <a:gd name="T49" fmla="*/ 175 h 306"/>
                <a:gd name="T50" fmla="*/ 267 w 267"/>
                <a:gd name="T51" fmla="*/ 160 h 306"/>
                <a:gd name="T52" fmla="*/ 254 w 267"/>
                <a:gd name="T53" fmla="*/ 97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7" h="306">
                  <a:moveTo>
                    <a:pt x="254" y="97"/>
                  </a:moveTo>
                  <a:cubicBezTo>
                    <a:pt x="246" y="78"/>
                    <a:pt x="234" y="61"/>
                    <a:pt x="219" y="46"/>
                  </a:cubicBezTo>
                  <a:cubicBezTo>
                    <a:pt x="205" y="32"/>
                    <a:pt x="187" y="20"/>
                    <a:pt x="168" y="12"/>
                  </a:cubicBezTo>
                  <a:cubicBezTo>
                    <a:pt x="149" y="4"/>
                    <a:pt x="127" y="0"/>
                    <a:pt x="105" y="0"/>
                  </a:cubicBezTo>
                  <a:cubicBezTo>
                    <a:pt x="95" y="0"/>
                    <a:pt x="85" y="1"/>
                    <a:pt x="76" y="3"/>
                  </a:cubicBezTo>
                  <a:cubicBezTo>
                    <a:pt x="66" y="5"/>
                    <a:pt x="57" y="7"/>
                    <a:pt x="48" y="11"/>
                  </a:cubicBezTo>
                  <a:cubicBezTo>
                    <a:pt x="39" y="14"/>
                    <a:pt x="31" y="18"/>
                    <a:pt x="23" y="23"/>
                  </a:cubicBezTo>
                  <a:cubicBezTo>
                    <a:pt x="15" y="28"/>
                    <a:pt x="7" y="34"/>
                    <a:pt x="0" y="40"/>
                  </a:cubicBezTo>
                  <a:cubicBezTo>
                    <a:pt x="24" y="167"/>
                    <a:pt x="24" y="167"/>
                    <a:pt x="24" y="167"/>
                  </a:cubicBezTo>
                  <a:cubicBezTo>
                    <a:pt x="29" y="162"/>
                    <a:pt x="35" y="158"/>
                    <a:pt x="41" y="154"/>
                  </a:cubicBezTo>
                  <a:cubicBezTo>
                    <a:pt x="48" y="150"/>
                    <a:pt x="54" y="147"/>
                    <a:pt x="61" y="144"/>
                  </a:cubicBezTo>
                  <a:cubicBezTo>
                    <a:pt x="68" y="142"/>
                    <a:pt x="75" y="140"/>
                    <a:pt x="82" y="138"/>
                  </a:cubicBezTo>
                  <a:cubicBezTo>
                    <a:pt x="90" y="137"/>
                    <a:pt x="97" y="136"/>
                    <a:pt x="105" y="136"/>
                  </a:cubicBezTo>
                  <a:cubicBezTo>
                    <a:pt x="122" y="136"/>
                    <a:pt x="139" y="139"/>
                    <a:pt x="153" y="146"/>
                  </a:cubicBezTo>
                  <a:cubicBezTo>
                    <a:pt x="168" y="152"/>
                    <a:pt x="182" y="161"/>
                    <a:pt x="193" y="172"/>
                  </a:cubicBezTo>
                  <a:cubicBezTo>
                    <a:pt x="204" y="183"/>
                    <a:pt x="214" y="196"/>
                    <a:pt x="220" y="211"/>
                  </a:cubicBezTo>
                  <a:cubicBezTo>
                    <a:pt x="226" y="226"/>
                    <a:pt x="230" y="242"/>
                    <a:pt x="230" y="259"/>
                  </a:cubicBezTo>
                  <a:cubicBezTo>
                    <a:pt x="230" y="264"/>
                    <a:pt x="230" y="268"/>
                    <a:pt x="229" y="272"/>
                  </a:cubicBezTo>
                  <a:cubicBezTo>
                    <a:pt x="229" y="276"/>
                    <a:pt x="229" y="279"/>
                    <a:pt x="228" y="283"/>
                  </a:cubicBezTo>
                  <a:cubicBezTo>
                    <a:pt x="227" y="287"/>
                    <a:pt x="226" y="291"/>
                    <a:pt x="225" y="295"/>
                  </a:cubicBezTo>
                  <a:cubicBezTo>
                    <a:pt x="224" y="298"/>
                    <a:pt x="223" y="302"/>
                    <a:pt x="221" y="306"/>
                  </a:cubicBezTo>
                  <a:cubicBezTo>
                    <a:pt x="233" y="277"/>
                    <a:pt x="244" y="248"/>
                    <a:pt x="256" y="219"/>
                  </a:cubicBezTo>
                  <a:cubicBezTo>
                    <a:pt x="258" y="215"/>
                    <a:pt x="259" y="210"/>
                    <a:pt x="261" y="205"/>
                  </a:cubicBezTo>
                  <a:cubicBezTo>
                    <a:pt x="262" y="200"/>
                    <a:pt x="263" y="195"/>
                    <a:pt x="264" y="190"/>
                  </a:cubicBezTo>
                  <a:cubicBezTo>
                    <a:pt x="265" y="185"/>
                    <a:pt x="266" y="180"/>
                    <a:pt x="266" y="175"/>
                  </a:cubicBezTo>
                  <a:cubicBezTo>
                    <a:pt x="267" y="170"/>
                    <a:pt x="267" y="165"/>
                    <a:pt x="267" y="160"/>
                  </a:cubicBezTo>
                  <a:cubicBezTo>
                    <a:pt x="267" y="137"/>
                    <a:pt x="262" y="116"/>
                    <a:pt x="254" y="9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3260246" y="3741735"/>
              <a:ext cx="500826" cy="315578"/>
            </a:xfrm>
            <a:custGeom>
              <a:avLst/>
              <a:gdLst>
                <a:gd name="T0" fmla="*/ 254 w 258"/>
                <a:gd name="T1" fmla="*/ 10 h 163"/>
                <a:gd name="T2" fmla="*/ 250 w 258"/>
                <a:gd name="T3" fmla="*/ 19 h 163"/>
                <a:gd name="T4" fmla="*/ 245 w 258"/>
                <a:gd name="T5" fmla="*/ 28 h 163"/>
                <a:gd name="T6" fmla="*/ 225 w 258"/>
                <a:gd name="T7" fmla="*/ 53 h 163"/>
                <a:gd name="T8" fmla="*/ 207 w 258"/>
                <a:gd name="T9" fmla="*/ 68 h 163"/>
                <a:gd name="T10" fmla="*/ 192 w 258"/>
                <a:gd name="T11" fmla="*/ 78 h 163"/>
                <a:gd name="T12" fmla="*/ 177 w 258"/>
                <a:gd name="T13" fmla="*/ 85 h 163"/>
                <a:gd name="T14" fmla="*/ 159 w 258"/>
                <a:gd name="T15" fmla="*/ 91 h 163"/>
                <a:gd name="T16" fmla="*/ 139 w 258"/>
                <a:gd name="T17" fmla="*/ 95 h 163"/>
                <a:gd name="T18" fmla="*/ 92 w 258"/>
                <a:gd name="T19" fmla="*/ 93 h 163"/>
                <a:gd name="T20" fmla="*/ 38 w 258"/>
                <a:gd name="T21" fmla="*/ 69 h 163"/>
                <a:gd name="T22" fmla="*/ 12 w 258"/>
                <a:gd name="T23" fmla="*/ 45 h 163"/>
                <a:gd name="T24" fmla="*/ 3 w 258"/>
                <a:gd name="T25" fmla="*/ 35 h 163"/>
                <a:gd name="T26" fmla="*/ 27 w 258"/>
                <a:gd name="T27" fmla="*/ 111 h 163"/>
                <a:gd name="T28" fmla="*/ 33 w 258"/>
                <a:gd name="T29" fmla="*/ 120 h 163"/>
                <a:gd name="T30" fmla="*/ 40 w 258"/>
                <a:gd name="T31" fmla="*/ 128 h 163"/>
                <a:gd name="T32" fmla="*/ 76 w 258"/>
                <a:gd name="T33" fmla="*/ 154 h 163"/>
                <a:gd name="T34" fmla="*/ 122 w 258"/>
                <a:gd name="T35" fmla="*/ 163 h 163"/>
                <a:gd name="T36" fmla="*/ 138 w 258"/>
                <a:gd name="T37" fmla="*/ 162 h 163"/>
                <a:gd name="T38" fmla="*/ 151 w 258"/>
                <a:gd name="T39" fmla="*/ 159 h 163"/>
                <a:gd name="T40" fmla="*/ 157 w 258"/>
                <a:gd name="T41" fmla="*/ 158 h 163"/>
                <a:gd name="T42" fmla="*/ 169 w 258"/>
                <a:gd name="T43" fmla="*/ 152 h 163"/>
                <a:gd name="T44" fmla="*/ 177 w 258"/>
                <a:gd name="T45" fmla="*/ 149 h 163"/>
                <a:gd name="T46" fmla="*/ 187 w 258"/>
                <a:gd name="T47" fmla="*/ 142 h 163"/>
                <a:gd name="T48" fmla="*/ 199 w 258"/>
                <a:gd name="T49" fmla="*/ 132 h 163"/>
                <a:gd name="T50" fmla="*/ 201 w 258"/>
                <a:gd name="T51" fmla="*/ 130 h 163"/>
                <a:gd name="T52" fmla="*/ 211 w 258"/>
                <a:gd name="T53" fmla="*/ 119 h 163"/>
                <a:gd name="T54" fmla="*/ 217 w 258"/>
                <a:gd name="T55" fmla="*/ 110 h 163"/>
                <a:gd name="T56" fmla="*/ 220 w 258"/>
                <a:gd name="T57" fmla="*/ 105 h 163"/>
                <a:gd name="T58" fmla="*/ 222 w 258"/>
                <a:gd name="T59" fmla="*/ 100 h 163"/>
                <a:gd name="T60" fmla="*/ 226 w 258"/>
                <a:gd name="T61" fmla="*/ 90 h 163"/>
                <a:gd name="T62" fmla="*/ 227 w 258"/>
                <a:gd name="T63" fmla="*/ 90 h 163"/>
                <a:gd name="T64" fmla="*/ 227 w 258"/>
                <a:gd name="T65" fmla="*/ 89 h 163"/>
                <a:gd name="T66" fmla="*/ 258 w 258"/>
                <a:gd name="T67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8" h="163">
                  <a:moveTo>
                    <a:pt x="258" y="0"/>
                  </a:moveTo>
                  <a:cubicBezTo>
                    <a:pt x="257" y="3"/>
                    <a:pt x="256" y="6"/>
                    <a:pt x="254" y="10"/>
                  </a:cubicBezTo>
                  <a:cubicBezTo>
                    <a:pt x="254" y="10"/>
                    <a:pt x="254" y="11"/>
                    <a:pt x="254" y="11"/>
                  </a:cubicBezTo>
                  <a:cubicBezTo>
                    <a:pt x="252" y="14"/>
                    <a:pt x="251" y="16"/>
                    <a:pt x="250" y="19"/>
                  </a:cubicBezTo>
                  <a:cubicBezTo>
                    <a:pt x="250" y="19"/>
                    <a:pt x="249" y="20"/>
                    <a:pt x="249" y="20"/>
                  </a:cubicBezTo>
                  <a:cubicBezTo>
                    <a:pt x="248" y="23"/>
                    <a:pt x="246" y="25"/>
                    <a:pt x="245" y="28"/>
                  </a:cubicBezTo>
                  <a:cubicBezTo>
                    <a:pt x="242" y="32"/>
                    <a:pt x="239" y="36"/>
                    <a:pt x="236" y="40"/>
                  </a:cubicBezTo>
                  <a:cubicBezTo>
                    <a:pt x="233" y="44"/>
                    <a:pt x="229" y="49"/>
                    <a:pt x="225" y="53"/>
                  </a:cubicBezTo>
                  <a:cubicBezTo>
                    <a:pt x="224" y="53"/>
                    <a:pt x="224" y="54"/>
                    <a:pt x="223" y="55"/>
                  </a:cubicBezTo>
                  <a:cubicBezTo>
                    <a:pt x="218" y="60"/>
                    <a:pt x="213" y="64"/>
                    <a:pt x="207" y="68"/>
                  </a:cubicBezTo>
                  <a:cubicBezTo>
                    <a:pt x="203" y="71"/>
                    <a:pt x="199" y="74"/>
                    <a:pt x="195" y="76"/>
                  </a:cubicBezTo>
                  <a:cubicBezTo>
                    <a:pt x="194" y="77"/>
                    <a:pt x="193" y="77"/>
                    <a:pt x="192" y="78"/>
                  </a:cubicBezTo>
                  <a:cubicBezTo>
                    <a:pt x="187" y="80"/>
                    <a:pt x="182" y="83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2" y="87"/>
                    <a:pt x="167" y="89"/>
                    <a:pt x="162" y="90"/>
                  </a:cubicBezTo>
                  <a:cubicBezTo>
                    <a:pt x="161" y="91"/>
                    <a:pt x="160" y="91"/>
                    <a:pt x="159" y="91"/>
                  </a:cubicBezTo>
                  <a:cubicBezTo>
                    <a:pt x="153" y="93"/>
                    <a:pt x="148" y="94"/>
                    <a:pt x="143" y="95"/>
                  </a:cubicBezTo>
                  <a:cubicBezTo>
                    <a:pt x="141" y="95"/>
                    <a:pt x="140" y="95"/>
                    <a:pt x="139" y="95"/>
                  </a:cubicBezTo>
                  <a:cubicBezTo>
                    <a:pt x="134" y="96"/>
                    <a:pt x="128" y="96"/>
                    <a:pt x="122" y="96"/>
                  </a:cubicBezTo>
                  <a:cubicBezTo>
                    <a:pt x="112" y="96"/>
                    <a:pt x="101" y="95"/>
                    <a:pt x="92" y="93"/>
                  </a:cubicBezTo>
                  <a:cubicBezTo>
                    <a:pt x="82" y="91"/>
                    <a:pt x="72" y="88"/>
                    <a:pt x="63" y="84"/>
                  </a:cubicBezTo>
                  <a:cubicBezTo>
                    <a:pt x="54" y="80"/>
                    <a:pt x="46" y="75"/>
                    <a:pt x="38" y="69"/>
                  </a:cubicBezTo>
                  <a:cubicBezTo>
                    <a:pt x="30" y="64"/>
                    <a:pt x="23" y="57"/>
                    <a:pt x="16" y="50"/>
                  </a:cubicBezTo>
                  <a:cubicBezTo>
                    <a:pt x="15" y="49"/>
                    <a:pt x="13" y="47"/>
                    <a:pt x="12" y="45"/>
                  </a:cubicBezTo>
                  <a:cubicBezTo>
                    <a:pt x="10" y="44"/>
                    <a:pt x="9" y="42"/>
                    <a:pt x="7" y="40"/>
                  </a:cubicBezTo>
                  <a:cubicBezTo>
                    <a:pt x="6" y="38"/>
                    <a:pt x="5" y="36"/>
                    <a:pt x="3" y="35"/>
                  </a:cubicBezTo>
                  <a:cubicBezTo>
                    <a:pt x="2" y="33"/>
                    <a:pt x="1" y="31"/>
                    <a:pt x="0" y="29"/>
                  </a:cubicBezTo>
                  <a:cubicBezTo>
                    <a:pt x="27" y="111"/>
                    <a:pt x="27" y="111"/>
                    <a:pt x="27" y="111"/>
                  </a:cubicBezTo>
                  <a:cubicBezTo>
                    <a:pt x="28" y="113"/>
                    <a:pt x="29" y="114"/>
                    <a:pt x="30" y="116"/>
                  </a:cubicBezTo>
                  <a:cubicBezTo>
                    <a:pt x="31" y="117"/>
                    <a:pt x="32" y="119"/>
                    <a:pt x="33" y="120"/>
                  </a:cubicBezTo>
                  <a:cubicBezTo>
                    <a:pt x="34" y="121"/>
                    <a:pt x="35" y="123"/>
                    <a:pt x="37" y="124"/>
                  </a:cubicBezTo>
                  <a:cubicBezTo>
                    <a:pt x="38" y="125"/>
                    <a:pt x="39" y="127"/>
                    <a:pt x="40" y="128"/>
                  </a:cubicBezTo>
                  <a:cubicBezTo>
                    <a:pt x="45" y="133"/>
                    <a:pt x="51" y="138"/>
                    <a:pt x="57" y="143"/>
                  </a:cubicBezTo>
                  <a:cubicBezTo>
                    <a:pt x="63" y="147"/>
                    <a:pt x="70" y="151"/>
                    <a:pt x="76" y="154"/>
                  </a:cubicBezTo>
                  <a:cubicBezTo>
                    <a:pt x="83" y="157"/>
                    <a:pt x="91" y="159"/>
                    <a:pt x="98" y="161"/>
                  </a:cubicBezTo>
                  <a:cubicBezTo>
                    <a:pt x="106" y="162"/>
                    <a:pt x="114" y="163"/>
                    <a:pt x="122" y="163"/>
                  </a:cubicBezTo>
                  <a:cubicBezTo>
                    <a:pt x="126" y="163"/>
                    <a:pt x="131" y="163"/>
                    <a:pt x="135" y="162"/>
                  </a:cubicBezTo>
                  <a:cubicBezTo>
                    <a:pt x="136" y="162"/>
                    <a:pt x="137" y="162"/>
                    <a:pt x="138" y="162"/>
                  </a:cubicBezTo>
                  <a:cubicBezTo>
                    <a:pt x="142" y="161"/>
                    <a:pt x="146" y="161"/>
                    <a:pt x="150" y="160"/>
                  </a:cubicBezTo>
                  <a:cubicBezTo>
                    <a:pt x="150" y="159"/>
                    <a:pt x="150" y="159"/>
                    <a:pt x="151" y="159"/>
                  </a:cubicBezTo>
                  <a:cubicBezTo>
                    <a:pt x="151" y="159"/>
                    <a:pt x="152" y="159"/>
                    <a:pt x="152" y="159"/>
                  </a:cubicBezTo>
                  <a:cubicBezTo>
                    <a:pt x="154" y="158"/>
                    <a:pt x="155" y="158"/>
                    <a:pt x="157" y="158"/>
                  </a:cubicBezTo>
                  <a:cubicBezTo>
                    <a:pt x="158" y="157"/>
                    <a:pt x="159" y="157"/>
                    <a:pt x="160" y="156"/>
                  </a:cubicBezTo>
                  <a:cubicBezTo>
                    <a:pt x="163" y="155"/>
                    <a:pt x="166" y="154"/>
                    <a:pt x="169" y="152"/>
                  </a:cubicBezTo>
                  <a:cubicBezTo>
                    <a:pt x="171" y="152"/>
                    <a:pt x="173" y="151"/>
                    <a:pt x="174" y="150"/>
                  </a:cubicBezTo>
                  <a:cubicBezTo>
                    <a:pt x="175" y="149"/>
                    <a:pt x="176" y="149"/>
                    <a:pt x="177" y="149"/>
                  </a:cubicBezTo>
                  <a:cubicBezTo>
                    <a:pt x="179" y="147"/>
                    <a:pt x="181" y="146"/>
                    <a:pt x="184" y="144"/>
                  </a:cubicBezTo>
                  <a:cubicBezTo>
                    <a:pt x="185" y="143"/>
                    <a:pt x="186" y="143"/>
                    <a:pt x="187" y="142"/>
                  </a:cubicBezTo>
                  <a:cubicBezTo>
                    <a:pt x="187" y="142"/>
                    <a:pt x="187" y="142"/>
                    <a:pt x="188" y="141"/>
                  </a:cubicBezTo>
                  <a:cubicBezTo>
                    <a:pt x="192" y="138"/>
                    <a:pt x="196" y="135"/>
                    <a:pt x="199" y="132"/>
                  </a:cubicBezTo>
                  <a:cubicBezTo>
                    <a:pt x="199" y="132"/>
                    <a:pt x="199" y="132"/>
                    <a:pt x="200" y="131"/>
                  </a:cubicBezTo>
                  <a:cubicBezTo>
                    <a:pt x="200" y="131"/>
                    <a:pt x="201" y="130"/>
                    <a:pt x="201" y="130"/>
                  </a:cubicBezTo>
                  <a:cubicBezTo>
                    <a:pt x="204" y="127"/>
                    <a:pt x="207" y="123"/>
                    <a:pt x="210" y="120"/>
                  </a:cubicBezTo>
                  <a:cubicBezTo>
                    <a:pt x="210" y="119"/>
                    <a:pt x="211" y="119"/>
                    <a:pt x="211" y="119"/>
                  </a:cubicBezTo>
                  <a:cubicBezTo>
                    <a:pt x="212" y="118"/>
                    <a:pt x="212" y="117"/>
                    <a:pt x="213" y="116"/>
                  </a:cubicBezTo>
                  <a:cubicBezTo>
                    <a:pt x="214" y="114"/>
                    <a:pt x="216" y="112"/>
                    <a:pt x="217" y="110"/>
                  </a:cubicBezTo>
                  <a:cubicBezTo>
                    <a:pt x="218" y="108"/>
                    <a:pt x="219" y="107"/>
                    <a:pt x="219" y="105"/>
                  </a:cubicBezTo>
                  <a:cubicBezTo>
                    <a:pt x="220" y="105"/>
                    <a:pt x="220" y="105"/>
                    <a:pt x="220" y="105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3"/>
                    <a:pt x="221" y="102"/>
                    <a:pt x="222" y="100"/>
                  </a:cubicBezTo>
                  <a:cubicBezTo>
                    <a:pt x="223" y="99"/>
                    <a:pt x="224" y="97"/>
                    <a:pt x="224" y="95"/>
                  </a:cubicBezTo>
                  <a:cubicBezTo>
                    <a:pt x="225" y="94"/>
                    <a:pt x="226" y="92"/>
                    <a:pt x="226" y="90"/>
                  </a:cubicBezTo>
                  <a:cubicBezTo>
                    <a:pt x="226" y="90"/>
                    <a:pt x="226" y="90"/>
                    <a:pt x="226" y="90"/>
                  </a:cubicBezTo>
                  <a:cubicBezTo>
                    <a:pt x="226" y="90"/>
                    <a:pt x="227" y="90"/>
                    <a:pt x="227" y="90"/>
                  </a:cubicBezTo>
                  <a:cubicBezTo>
                    <a:pt x="227" y="89"/>
                    <a:pt x="227" y="89"/>
                    <a:pt x="227" y="89"/>
                  </a:cubicBezTo>
                  <a:cubicBezTo>
                    <a:pt x="227" y="89"/>
                    <a:pt x="227" y="89"/>
                    <a:pt x="227" y="89"/>
                  </a:cubicBezTo>
                  <a:cubicBezTo>
                    <a:pt x="258" y="1"/>
                    <a:pt x="258" y="1"/>
                    <a:pt x="258" y="1"/>
                  </a:cubicBezTo>
                  <a:cubicBezTo>
                    <a:pt x="258" y="0"/>
                    <a:pt x="258" y="0"/>
                    <a:pt x="258" y="0"/>
                  </a:cubicBezTo>
                  <a:cubicBezTo>
                    <a:pt x="258" y="0"/>
                    <a:pt x="258" y="0"/>
                    <a:pt x="258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4218456" y="3794196"/>
              <a:ext cx="571318" cy="261479"/>
            </a:xfrm>
            <a:custGeom>
              <a:avLst/>
              <a:gdLst>
                <a:gd name="T0" fmla="*/ 281 w 295"/>
                <a:gd name="T1" fmla="*/ 60 h 135"/>
                <a:gd name="T2" fmla="*/ 266 w 295"/>
                <a:gd name="T3" fmla="*/ 64 h 135"/>
                <a:gd name="T4" fmla="*/ 250 w 295"/>
                <a:gd name="T5" fmla="*/ 67 h 135"/>
                <a:gd name="T6" fmla="*/ 234 w 295"/>
                <a:gd name="T7" fmla="*/ 68 h 135"/>
                <a:gd name="T8" fmla="*/ 204 w 295"/>
                <a:gd name="T9" fmla="*/ 64 h 135"/>
                <a:gd name="T10" fmla="*/ 175 w 295"/>
                <a:gd name="T11" fmla="*/ 55 h 135"/>
                <a:gd name="T12" fmla="*/ 150 w 295"/>
                <a:gd name="T13" fmla="*/ 41 h 135"/>
                <a:gd name="T14" fmla="*/ 128 w 295"/>
                <a:gd name="T15" fmla="*/ 22 h 135"/>
                <a:gd name="T16" fmla="*/ 123 w 295"/>
                <a:gd name="T17" fmla="*/ 17 h 135"/>
                <a:gd name="T18" fmla="*/ 119 w 295"/>
                <a:gd name="T19" fmla="*/ 11 h 135"/>
                <a:gd name="T20" fmla="*/ 115 w 295"/>
                <a:gd name="T21" fmla="*/ 6 h 135"/>
                <a:gd name="T22" fmla="*/ 111 w 295"/>
                <a:gd name="T23" fmla="*/ 0 h 135"/>
                <a:gd name="T24" fmla="*/ 0 w 295"/>
                <a:gd name="T25" fmla="*/ 83 h 135"/>
                <a:gd name="T26" fmla="*/ 3 w 295"/>
                <a:gd name="T27" fmla="*/ 87 h 135"/>
                <a:gd name="T28" fmla="*/ 6 w 295"/>
                <a:gd name="T29" fmla="*/ 92 h 135"/>
                <a:gd name="T30" fmla="*/ 10 w 295"/>
                <a:gd name="T31" fmla="*/ 96 h 135"/>
                <a:gd name="T32" fmla="*/ 13 w 295"/>
                <a:gd name="T33" fmla="*/ 100 h 135"/>
                <a:gd name="T34" fmla="*/ 30 w 295"/>
                <a:gd name="T35" fmla="*/ 114 h 135"/>
                <a:gd name="T36" fmla="*/ 50 w 295"/>
                <a:gd name="T37" fmla="*/ 126 h 135"/>
                <a:gd name="T38" fmla="*/ 72 w 295"/>
                <a:gd name="T39" fmla="*/ 133 h 135"/>
                <a:gd name="T40" fmla="*/ 95 w 295"/>
                <a:gd name="T41" fmla="*/ 135 h 135"/>
                <a:gd name="T42" fmla="*/ 108 w 295"/>
                <a:gd name="T43" fmla="*/ 134 h 135"/>
                <a:gd name="T44" fmla="*/ 120 w 295"/>
                <a:gd name="T45" fmla="*/ 132 h 135"/>
                <a:gd name="T46" fmla="*/ 131 w 295"/>
                <a:gd name="T47" fmla="*/ 129 h 135"/>
                <a:gd name="T48" fmla="*/ 142 w 295"/>
                <a:gd name="T49" fmla="*/ 125 h 135"/>
                <a:gd name="T50" fmla="*/ 295 w 295"/>
                <a:gd name="T51" fmla="*/ 54 h 135"/>
                <a:gd name="T52" fmla="*/ 281 w 295"/>
                <a:gd name="T53" fmla="*/ 6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5" h="135">
                  <a:moveTo>
                    <a:pt x="281" y="60"/>
                  </a:moveTo>
                  <a:cubicBezTo>
                    <a:pt x="276" y="62"/>
                    <a:pt x="271" y="63"/>
                    <a:pt x="266" y="64"/>
                  </a:cubicBezTo>
                  <a:cubicBezTo>
                    <a:pt x="261" y="65"/>
                    <a:pt x="256" y="66"/>
                    <a:pt x="250" y="67"/>
                  </a:cubicBezTo>
                  <a:cubicBezTo>
                    <a:pt x="245" y="67"/>
                    <a:pt x="240" y="68"/>
                    <a:pt x="234" y="68"/>
                  </a:cubicBezTo>
                  <a:cubicBezTo>
                    <a:pt x="224" y="68"/>
                    <a:pt x="214" y="67"/>
                    <a:pt x="204" y="64"/>
                  </a:cubicBezTo>
                  <a:cubicBezTo>
                    <a:pt x="194" y="62"/>
                    <a:pt x="184" y="59"/>
                    <a:pt x="175" y="55"/>
                  </a:cubicBezTo>
                  <a:cubicBezTo>
                    <a:pt x="166" y="51"/>
                    <a:pt x="158" y="47"/>
                    <a:pt x="150" y="41"/>
                  </a:cubicBezTo>
                  <a:cubicBezTo>
                    <a:pt x="142" y="35"/>
                    <a:pt x="134" y="29"/>
                    <a:pt x="128" y="22"/>
                  </a:cubicBezTo>
                  <a:cubicBezTo>
                    <a:pt x="126" y="20"/>
                    <a:pt x="125" y="18"/>
                    <a:pt x="123" y="17"/>
                  </a:cubicBezTo>
                  <a:cubicBezTo>
                    <a:pt x="122" y="15"/>
                    <a:pt x="120" y="13"/>
                    <a:pt x="119" y="11"/>
                  </a:cubicBezTo>
                  <a:cubicBezTo>
                    <a:pt x="117" y="10"/>
                    <a:pt x="116" y="8"/>
                    <a:pt x="115" y="6"/>
                  </a:cubicBezTo>
                  <a:cubicBezTo>
                    <a:pt x="113" y="4"/>
                    <a:pt x="112" y="2"/>
                    <a:pt x="111" y="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1" y="85"/>
                    <a:pt x="2" y="86"/>
                    <a:pt x="3" y="87"/>
                  </a:cubicBezTo>
                  <a:cubicBezTo>
                    <a:pt x="4" y="89"/>
                    <a:pt x="5" y="90"/>
                    <a:pt x="6" y="92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2" y="98"/>
                    <a:pt x="13" y="100"/>
                  </a:cubicBezTo>
                  <a:cubicBezTo>
                    <a:pt x="19" y="105"/>
                    <a:pt x="24" y="110"/>
                    <a:pt x="30" y="114"/>
                  </a:cubicBezTo>
                  <a:cubicBezTo>
                    <a:pt x="36" y="119"/>
                    <a:pt x="43" y="123"/>
                    <a:pt x="50" y="126"/>
                  </a:cubicBezTo>
                  <a:cubicBezTo>
                    <a:pt x="57" y="129"/>
                    <a:pt x="64" y="131"/>
                    <a:pt x="72" y="133"/>
                  </a:cubicBezTo>
                  <a:cubicBezTo>
                    <a:pt x="80" y="134"/>
                    <a:pt x="87" y="135"/>
                    <a:pt x="95" y="135"/>
                  </a:cubicBezTo>
                  <a:cubicBezTo>
                    <a:pt x="100" y="135"/>
                    <a:pt x="104" y="135"/>
                    <a:pt x="108" y="134"/>
                  </a:cubicBezTo>
                  <a:cubicBezTo>
                    <a:pt x="112" y="134"/>
                    <a:pt x="116" y="133"/>
                    <a:pt x="120" y="132"/>
                  </a:cubicBezTo>
                  <a:cubicBezTo>
                    <a:pt x="124" y="132"/>
                    <a:pt x="127" y="130"/>
                    <a:pt x="131" y="129"/>
                  </a:cubicBezTo>
                  <a:cubicBezTo>
                    <a:pt x="135" y="128"/>
                    <a:pt x="138" y="127"/>
                    <a:pt x="142" y="125"/>
                  </a:cubicBezTo>
                  <a:cubicBezTo>
                    <a:pt x="193" y="101"/>
                    <a:pt x="244" y="78"/>
                    <a:pt x="295" y="54"/>
                  </a:cubicBezTo>
                  <a:cubicBezTo>
                    <a:pt x="290" y="56"/>
                    <a:pt x="285" y="58"/>
                    <a:pt x="281" y="6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4954529" y="4026165"/>
              <a:ext cx="559024" cy="113116"/>
            </a:xfrm>
            <a:custGeom>
              <a:avLst/>
              <a:gdLst>
                <a:gd name="T0" fmla="*/ 282 w 288"/>
                <a:gd name="T1" fmla="*/ 1 h 58"/>
                <a:gd name="T2" fmla="*/ 276 w 288"/>
                <a:gd name="T3" fmla="*/ 2 h 58"/>
                <a:gd name="T4" fmla="*/ 269 w 288"/>
                <a:gd name="T5" fmla="*/ 3 h 58"/>
                <a:gd name="T6" fmla="*/ 263 w 288"/>
                <a:gd name="T7" fmla="*/ 3 h 58"/>
                <a:gd name="T8" fmla="*/ 223 w 288"/>
                <a:gd name="T9" fmla="*/ 3 h 58"/>
                <a:gd name="T10" fmla="*/ 0 w 288"/>
                <a:gd name="T11" fmla="*/ 58 h 58"/>
                <a:gd name="T12" fmla="*/ 31 w 288"/>
                <a:gd name="T13" fmla="*/ 58 h 58"/>
                <a:gd name="T14" fmla="*/ 35 w 288"/>
                <a:gd name="T15" fmla="*/ 58 h 58"/>
                <a:gd name="T16" fmla="*/ 40 w 288"/>
                <a:gd name="T17" fmla="*/ 57 h 58"/>
                <a:gd name="T18" fmla="*/ 45 w 288"/>
                <a:gd name="T19" fmla="*/ 56 h 58"/>
                <a:gd name="T20" fmla="*/ 49 w 288"/>
                <a:gd name="T21" fmla="*/ 56 h 58"/>
                <a:gd name="T22" fmla="*/ 288 w 288"/>
                <a:gd name="T23" fmla="*/ 0 h 58"/>
                <a:gd name="T24" fmla="*/ 282 w 288"/>
                <a:gd name="T25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8" h="58">
                  <a:moveTo>
                    <a:pt x="282" y="1"/>
                  </a:moveTo>
                  <a:cubicBezTo>
                    <a:pt x="280" y="1"/>
                    <a:pt x="278" y="2"/>
                    <a:pt x="276" y="2"/>
                  </a:cubicBezTo>
                  <a:cubicBezTo>
                    <a:pt x="274" y="2"/>
                    <a:pt x="272" y="2"/>
                    <a:pt x="269" y="3"/>
                  </a:cubicBezTo>
                  <a:cubicBezTo>
                    <a:pt x="267" y="3"/>
                    <a:pt x="265" y="3"/>
                    <a:pt x="263" y="3"/>
                  </a:cubicBezTo>
                  <a:cubicBezTo>
                    <a:pt x="223" y="3"/>
                    <a:pt x="223" y="3"/>
                    <a:pt x="223" y="3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4" y="58"/>
                    <a:pt x="35" y="58"/>
                  </a:cubicBezTo>
                  <a:cubicBezTo>
                    <a:pt x="37" y="57"/>
                    <a:pt x="39" y="57"/>
                    <a:pt x="40" y="57"/>
                  </a:cubicBezTo>
                  <a:cubicBezTo>
                    <a:pt x="42" y="57"/>
                    <a:pt x="43" y="57"/>
                    <a:pt x="45" y="56"/>
                  </a:cubicBezTo>
                  <a:cubicBezTo>
                    <a:pt x="46" y="56"/>
                    <a:pt x="48" y="56"/>
                    <a:pt x="49" y="56"/>
                  </a:cubicBezTo>
                  <a:cubicBezTo>
                    <a:pt x="129" y="37"/>
                    <a:pt x="208" y="18"/>
                    <a:pt x="288" y="0"/>
                  </a:cubicBezTo>
                  <a:cubicBezTo>
                    <a:pt x="286" y="0"/>
                    <a:pt x="284" y="1"/>
                    <a:pt x="282" y="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3260246" y="3797475"/>
              <a:ext cx="54919" cy="864765"/>
            </a:xfrm>
            <a:custGeom>
              <a:avLst/>
              <a:gdLst>
                <a:gd name="T0" fmla="*/ 64 w 67"/>
                <a:gd name="T1" fmla="*/ 246 h 1055"/>
                <a:gd name="T2" fmla="*/ 64 w 67"/>
                <a:gd name="T3" fmla="*/ 223 h 1055"/>
                <a:gd name="T4" fmla="*/ 64 w 67"/>
                <a:gd name="T5" fmla="*/ 194 h 1055"/>
                <a:gd name="T6" fmla="*/ 0 w 67"/>
                <a:gd name="T7" fmla="*/ 0 h 1055"/>
                <a:gd name="T8" fmla="*/ 0 w 67"/>
                <a:gd name="T9" fmla="*/ 36 h 1055"/>
                <a:gd name="T10" fmla="*/ 0 w 67"/>
                <a:gd name="T11" fmla="*/ 66 h 1055"/>
                <a:gd name="T12" fmla="*/ 0 w 67"/>
                <a:gd name="T13" fmla="*/ 1055 h 1055"/>
                <a:gd name="T14" fmla="*/ 67 w 67"/>
                <a:gd name="T15" fmla="*/ 1008 h 1055"/>
                <a:gd name="T16" fmla="*/ 64 w 67"/>
                <a:gd name="T17" fmla="*/ 24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55">
                  <a:moveTo>
                    <a:pt x="64" y="246"/>
                  </a:moveTo>
                  <a:lnTo>
                    <a:pt x="64" y="223"/>
                  </a:lnTo>
                  <a:lnTo>
                    <a:pt x="64" y="194"/>
                  </a:lnTo>
                  <a:lnTo>
                    <a:pt x="0" y="0"/>
                  </a:lnTo>
                  <a:lnTo>
                    <a:pt x="0" y="36"/>
                  </a:lnTo>
                  <a:lnTo>
                    <a:pt x="0" y="66"/>
                  </a:lnTo>
                  <a:lnTo>
                    <a:pt x="0" y="1055"/>
                  </a:lnTo>
                  <a:lnTo>
                    <a:pt x="67" y="1008"/>
                  </a:lnTo>
                  <a:lnTo>
                    <a:pt x="64" y="24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4243045" y="3881082"/>
              <a:ext cx="236888" cy="1250836"/>
            </a:xfrm>
            <a:custGeom>
              <a:avLst/>
              <a:gdLst>
                <a:gd name="T0" fmla="*/ 272 w 289"/>
                <a:gd name="T1" fmla="*/ 0 h 1526"/>
                <a:gd name="T2" fmla="*/ 0 w 289"/>
                <a:gd name="T3" fmla="*/ 173 h 1526"/>
                <a:gd name="T4" fmla="*/ 12 w 289"/>
                <a:gd name="T5" fmla="*/ 1348 h 1526"/>
                <a:gd name="T6" fmla="*/ 289 w 289"/>
                <a:gd name="T7" fmla="*/ 1526 h 1526"/>
                <a:gd name="T8" fmla="*/ 272 w 289"/>
                <a:gd name="T9" fmla="*/ 0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9" h="1526">
                  <a:moveTo>
                    <a:pt x="272" y="0"/>
                  </a:moveTo>
                  <a:lnTo>
                    <a:pt x="0" y="173"/>
                  </a:lnTo>
                  <a:lnTo>
                    <a:pt x="12" y="1348"/>
                  </a:lnTo>
                  <a:lnTo>
                    <a:pt x="289" y="1526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4252882" y="4986013"/>
              <a:ext cx="521318" cy="384431"/>
            </a:xfrm>
            <a:custGeom>
              <a:avLst/>
              <a:gdLst>
                <a:gd name="T0" fmla="*/ 269 w 269"/>
                <a:gd name="T1" fmla="*/ 198 h 198"/>
                <a:gd name="T2" fmla="*/ 265 w 269"/>
                <a:gd name="T3" fmla="*/ 195 h 198"/>
                <a:gd name="T4" fmla="*/ 261 w 269"/>
                <a:gd name="T5" fmla="*/ 193 h 198"/>
                <a:gd name="T6" fmla="*/ 258 w 269"/>
                <a:gd name="T7" fmla="*/ 190 h 198"/>
                <a:gd name="T8" fmla="*/ 255 w 269"/>
                <a:gd name="T9" fmla="*/ 187 h 198"/>
                <a:gd name="T10" fmla="*/ 221 w 269"/>
                <a:gd name="T11" fmla="*/ 157 h 198"/>
                <a:gd name="T12" fmla="*/ 187 w 269"/>
                <a:gd name="T13" fmla="*/ 128 h 198"/>
                <a:gd name="T14" fmla="*/ 152 w 269"/>
                <a:gd name="T15" fmla="*/ 101 h 198"/>
                <a:gd name="T16" fmla="*/ 117 w 269"/>
                <a:gd name="T17" fmla="*/ 75 h 198"/>
                <a:gd name="T18" fmla="*/ 0 w 269"/>
                <a:gd name="T19" fmla="*/ 0 h 198"/>
                <a:gd name="T20" fmla="*/ 27 w 269"/>
                <a:gd name="T21" fmla="*/ 20 h 198"/>
                <a:gd name="T22" fmla="*/ 54 w 269"/>
                <a:gd name="T23" fmla="*/ 40 h 198"/>
                <a:gd name="T24" fmla="*/ 80 w 269"/>
                <a:gd name="T25" fmla="*/ 62 h 198"/>
                <a:gd name="T26" fmla="*/ 106 w 269"/>
                <a:gd name="T27" fmla="*/ 86 h 198"/>
                <a:gd name="T28" fmla="*/ 108 w 269"/>
                <a:gd name="T29" fmla="*/ 88 h 198"/>
                <a:gd name="T30" fmla="*/ 111 w 269"/>
                <a:gd name="T31" fmla="*/ 90 h 198"/>
                <a:gd name="T32" fmla="*/ 113 w 269"/>
                <a:gd name="T33" fmla="*/ 92 h 198"/>
                <a:gd name="T34" fmla="*/ 116 w 269"/>
                <a:gd name="T35" fmla="*/ 94 h 198"/>
                <a:gd name="T36" fmla="*/ 269 w 269"/>
                <a:gd name="T37" fmla="*/ 198 h 198"/>
                <a:gd name="T38" fmla="*/ 268 w 269"/>
                <a:gd name="T39" fmla="*/ 198 h 198"/>
                <a:gd name="T40" fmla="*/ 269 w 269"/>
                <a:gd name="T41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9" h="198">
                  <a:moveTo>
                    <a:pt x="269" y="198"/>
                  </a:moveTo>
                  <a:cubicBezTo>
                    <a:pt x="267" y="197"/>
                    <a:pt x="266" y="196"/>
                    <a:pt x="265" y="195"/>
                  </a:cubicBezTo>
                  <a:cubicBezTo>
                    <a:pt x="264" y="194"/>
                    <a:pt x="263" y="194"/>
                    <a:pt x="261" y="193"/>
                  </a:cubicBezTo>
                  <a:cubicBezTo>
                    <a:pt x="260" y="192"/>
                    <a:pt x="259" y="191"/>
                    <a:pt x="258" y="190"/>
                  </a:cubicBezTo>
                  <a:cubicBezTo>
                    <a:pt x="257" y="189"/>
                    <a:pt x="256" y="188"/>
                    <a:pt x="255" y="187"/>
                  </a:cubicBezTo>
                  <a:cubicBezTo>
                    <a:pt x="244" y="176"/>
                    <a:pt x="233" y="166"/>
                    <a:pt x="221" y="157"/>
                  </a:cubicBezTo>
                  <a:cubicBezTo>
                    <a:pt x="210" y="147"/>
                    <a:pt x="199" y="137"/>
                    <a:pt x="187" y="128"/>
                  </a:cubicBezTo>
                  <a:cubicBezTo>
                    <a:pt x="176" y="119"/>
                    <a:pt x="164" y="110"/>
                    <a:pt x="152" y="101"/>
                  </a:cubicBezTo>
                  <a:cubicBezTo>
                    <a:pt x="141" y="92"/>
                    <a:pt x="129" y="84"/>
                    <a:pt x="117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6"/>
                    <a:pt x="18" y="13"/>
                    <a:pt x="27" y="20"/>
                  </a:cubicBezTo>
                  <a:cubicBezTo>
                    <a:pt x="36" y="26"/>
                    <a:pt x="45" y="33"/>
                    <a:pt x="54" y="40"/>
                  </a:cubicBezTo>
                  <a:cubicBezTo>
                    <a:pt x="63" y="47"/>
                    <a:pt x="71" y="55"/>
                    <a:pt x="80" y="62"/>
                  </a:cubicBezTo>
                  <a:cubicBezTo>
                    <a:pt x="89" y="70"/>
                    <a:pt x="97" y="78"/>
                    <a:pt x="106" y="86"/>
                  </a:cubicBezTo>
                  <a:cubicBezTo>
                    <a:pt x="107" y="86"/>
                    <a:pt x="107" y="87"/>
                    <a:pt x="108" y="88"/>
                  </a:cubicBezTo>
                  <a:cubicBezTo>
                    <a:pt x="109" y="89"/>
                    <a:pt x="110" y="89"/>
                    <a:pt x="111" y="90"/>
                  </a:cubicBezTo>
                  <a:cubicBezTo>
                    <a:pt x="112" y="91"/>
                    <a:pt x="113" y="91"/>
                    <a:pt x="113" y="92"/>
                  </a:cubicBezTo>
                  <a:cubicBezTo>
                    <a:pt x="114" y="93"/>
                    <a:pt x="115" y="94"/>
                    <a:pt x="116" y="94"/>
                  </a:cubicBezTo>
                  <a:cubicBezTo>
                    <a:pt x="167" y="129"/>
                    <a:pt x="218" y="163"/>
                    <a:pt x="269" y="198"/>
                  </a:cubicBezTo>
                  <a:cubicBezTo>
                    <a:pt x="269" y="198"/>
                    <a:pt x="268" y="198"/>
                    <a:pt x="268" y="198"/>
                  </a:cubicBezTo>
                  <a:lnTo>
                    <a:pt x="269" y="19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6350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2454499" y="4609779"/>
              <a:ext cx="589351" cy="1259032"/>
            </a:xfrm>
            <a:custGeom>
              <a:avLst/>
              <a:gdLst>
                <a:gd name="T0" fmla="*/ 296 w 304"/>
                <a:gd name="T1" fmla="*/ 502 h 649"/>
                <a:gd name="T2" fmla="*/ 287 w 304"/>
                <a:gd name="T3" fmla="*/ 475 h 649"/>
                <a:gd name="T4" fmla="*/ 210 w 304"/>
                <a:gd name="T5" fmla="*/ 323 h 649"/>
                <a:gd name="T6" fmla="*/ 203 w 304"/>
                <a:gd name="T7" fmla="*/ 208 h 649"/>
                <a:gd name="T8" fmla="*/ 304 w 304"/>
                <a:gd name="T9" fmla="*/ 0 h 649"/>
                <a:gd name="T10" fmla="*/ 200 w 304"/>
                <a:gd name="T11" fmla="*/ 32 h 649"/>
                <a:gd name="T12" fmla="*/ 145 w 304"/>
                <a:gd name="T13" fmla="*/ 96 h 649"/>
                <a:gd name="T14" fmla="*/ 105 w 304"/>
                <a:gd name="T15" fmla="*/ 264 h 649"/>
                <a:gd name="T16" fmla="*/ 112 w 304"/>
                <a:gd name="T17" fmla="*/ 437 h 649"/>
                <a:gd name="T18" fmla="*/ 141 w 304"/>
                <a:gd name="T19" fmla="*/ 509 h 649"/>
                <a:gd name="T20" fmla="*/ 138 w 304"/>
                <a:gd name="T21" fmla="*/ 580 h 649"/>
                <a:gd name="T22" fmla="*/ 0 w 304"/>
                <a:gd name="T23" fmla="*/ 647 h 649"/>
                <a:gd name="T24" fmla="*/ 281 w 304"/>
                <a:gd name="T25" fmla="*/ 547 h 649"/>
                <a:gd name="T26" fmla="*/ 296 w 304"/>
                <a:gd name="T27" fmla="*/ 502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4" h="649">
                  <a:moveTo>
                    <a:pt x="296" y="502"/>
                  </a:moveTo>
                  <a:cubicBezTo>
                    <a:pt x="296" y="492"/>
                    <a:pt x="292" y="484"/>
                    <a:pt x="287" y="475"/>
                  </a:cubicBezTo>
                  <a:cubicBezTo>
                    <a:pt x="276" y="457"/>
                    <a:pt x="215" y="344"/>
                    <a:pt x="210" y="323"/>
                  </a:cubicBezTo>
                  <a:cubicBezTo>
                    <a:pt x="200" y="285"/>
                    <a:pt x="199" y="247"/>
                    <a:pt x="203" y="208"/>
                  </a:cubicBezTo>
                  <a:cubicBezTo>
                    <a:pt x="209" y="137"/>
                    <a:pt x="219" y="22"/>
                    <a:pt x="304" y="0"/>
                  </a:cubicBezTo>
                  <a:cubicBezTo>
                    <a:pt x="270" y="9"/>
                    <a:pt x="230" y="13"/>
                    <a:pt x="200" y="32"/>
                  </a:cubicBezTo>
                  <a:cubicBezTo>
                    <a:pt x="176" y="47"/>
                    <a:pt x="158" y="71"/>
                    <a:pt x="145" y="96"/>
                  </a:cubicBezTo>
                  <a:cubicBezTo>
                    <a:pt x="119" y="148"/>
                    <a:pt x="111" y="207"/>
                    <a:pt x="105" y="264"/>
                  </a:cubicBezTo>
                  <a:cubicBezTo>
                    <a:pt x="99" y="323"/>
                    <a:pt x="98" y="379"/>
                    <a:pt x="112" y="437"/>
                  </a:cubicBezTo>
                  <a:cubicBezTo>
                    <a:pt x="118" y="462"/>
                    <a:pt x="128" y="487"/>
                    <a:pt x="141" y="509"/>
                  </a:cubicBezTo>
                  <a:cubicBezTo>
                    <a:pt x="153" y="532"/>
                    <a:pt x="148" y="554"/>
                    <a:pt x="138" y="580"/>
                  </a:cubicBezTo>
                  <a:cubicBezTo>
                    <a:pt x="137" y="583"/>
                    <a:pt x="2" y="643"/>
                    <a:pt x="0" y="647"/>
                  </a:cubicBezTo>
                  <a:cubicBezTo>
                    <a:pt x="197" y="649"/>
                    <a:pt x="254" y="593"/>
                    <a:pt x="281" y="547"/>
                  </a:cubicBezTo>
                  <a:cubicBezTo>
                    <a:pt x="290" y="532"/>
                    <a:pt x="298" y="520"/>
                    <a:pt x="296" y="50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1133990" y="2654017"/>
              <a:ext cx="1472970" cy="3072989"/>
            </a:xfrm>
            <a:custGeom>
              <a:avLst/>
              <a:gdLst>
                <a:gd name="T0" fmla="*/ 501 w 760"/>
                <a:gd name="T1" fmla="*/ 0 h 1585"/>
                <a:gd name="T2" fmla="*/ 497 w 760"/>
                <a:gd name="T3" fmla="*/ 408 h 1585"/>
                <a:gd name="T4" fmla="*/ 497 w 760"/>
                <a:gd name="T5" fmla="*/ 421 h 1585"/>
                <a:gd name="T6" fmla="*/ 497 w 760"/>
                <a:gd name="T7" fmla="*/ 435 h 1585"/>
                <a:gd name="T8" fmla="*/ 501 w 760"/>
                <a:gd name="T9" fmla="*/ 429 h 1585"/>
                <a:gd name="T10" fmla="*/ 505 w 760"/>
                <a:gd name="T11" fmla="*/ 424 h 1585"/>
                <a:gd name="T12" fmla="*/ 509 w 760"/>
                <a:gd name="T13" fmla="*/ 419 h 1585"/>
                <a:gd name="T14" fmla="*/ 514 w 760"/>
                <a:gd name="T15" fmla="*/ 415 h 1585"/>
                <a:gd name="T16" fmla="*/ 535 w 760"/>
                <a:gd name="T17" fmla="*/ 397 h 1585"/>
                <a:gd name="T18" fmla="*/ 560 w 760"/>
                <a:gd name="T19" fmla="*/ 383 h 1585"/>
                <a:gd name="T20" fmla="*/ 587 w 760"/>
                <a:gd name="T21" fmla="*/ 375 h 1585"/>
                <a:gd name="T22" fmla="*/ 617 w 760"/>
                <a:gd name="T23" fmla="*/ 371 h 1585"/>
                <a:gd name="T24" fmla="*/ 673 w 760"/>
                <a:gd name="T25" fmla="*/ 383 h 1585"/>
                <a:gd name="T26" fmla="*/ 718 w 760"/>
                <a:gd name="T27" fmla="*/ 413 h 1585"/>
                <a:gd name="T28" fmla="*/ 749 w 760"/>
                <a:gd name="T29" fmla="*/ 459 h 1585"/>
                <a:gd name="T30" fmla="*/ 760 w 760"/>
                <a:gd name="T31" fmla="*/ 514 h 1585"/>
                <a:gd name="T32" fmla="*/ 748 w 760"/>
                <a:gd name="T33" fmla="*/ 570 h 1585"/>
                <a:gd name="T34" fmla="*/ 717 w 760"/>
                <a:gd name="T35" fmla="*/ 616 h 1585"/>
                <a:gd name="T36" fmla="*/ 671 w 760"/>
                <a:gd name="T37" fmla="*/ 647 h 1585"/>
                <a:gd name="T38" fmla="*/ 615 w 760"/>
                <a:gd name="T39" fmla="*/ 659 h 1585"/>
                <a:gd name="T40" fmla="*/ 585 w 760"/>
                <a:gd name="T41" fmla="*/ 656 h 1585"/>
                <a:gd name="T42" fmla="*/ 558 w 760"/>
                <a:gd name="T43" fmla="*/ 647 h 1585"/>
                <a:gd name="T44" fmla="*/ 533 w 760"/>
                <a:gd name="T45" fmla="*/ 634 h 1585"/>
                <a:gd name="T46" fmla="*/ 512 w 760"/>
                <a:gd name="T47" fmla="*/ 616 h 1585"/>
                <a:gd name="T48" fmla="*/ 508 w 760"/>
                <a:gd name="T49" fmla="*/ 611 h 1585"/>
                <a:gd name="T50" fmla="*/ 503 w 760"/>
                <a:gd name="T51" fmla="*/ 606 h 1585"/>
                <a:gd name="T52" fmla="*/ 499 w 760"/>
                <a:gd name="T53" fmla="*/ 601 h 1585"/>
                <a:gd name="T54" fmla="*/ 496 w 760"/>
                <a:gd name="T55" fmla="*/ 596 h 1585"/>
                <a:gd name="T56" fmla="*/ 495 w 760"/>
                <a:gd name="T57" fmla="*/ 610 h 1585"/>
                <a:gd name="T58" fmla="*/ 495 w 760"/>
                <a:gd name="T59" fmla="*/ 622 h 1585"/>
                <a:gd name="T60" fmla="*/ 486 w 760"/>
                <a:gd name="T61" fmla="*/ 1585 h 1585"/>
                <a:gd name="T62" fmla="*/ 455 w 760"/>
                <a:gd name="T63" fmla="*/ 1507 h 1585"/>
                <a:gd name="T64" fmla="*/ 434 w 760"/>
                <a:gd name="T65" fmla="*/ 1421 h 1585"/>
                <a:gd name="T66" fmla="*/ 421 w 760"/>
                <a:gd name="T67" fmla="*/ 1348 h 1585"/>
                <a:gd name="T68" fmla="*/ 416 w 760"/>
                <a:gd name="T69" fmla="*/ 1307 h 1585"/>
                <a:gd name="T70" fmla="*/ 416 w 760"/>
                <a:gd name="T71" fmla="*/ 1305 h 1585"/>
                <a:gd name="T72" fmla="*/ 416 w 760"/>
                <a:gd name="T73" fmla="*/ 1304 h 1585"/>
                <a:gd name="T74" fmla="*/ 416 w 760"/>
                <a:gd name="T75" fmla="*/ 1302 h 1585"/>
                <a:gd name="T76" fmla="*/ 415 w 760"/>
                <a:gd name="T77" fmla="*/ 1301 h 1585"/>
                <a:gd name="T78" fmla="*/ 407 w 760"/>
                <a:gd name="T79" fmla="*/ 1249 h 1585"/>
                <a:gd name="T80" fmla="*/ 398 w 760"/>
                <a:gd name="T81" fmla="*/ 1188 h 1585"/>
                <a:gd name="T82" fmla="*/ 386 w 760"/>
                <a:gd name="T83" fmla="*/ 1125 h 1585"/>
                <a:gd name="T84" fmla="*/ 368 w 760"/>
                <a:gd name="T85" fmla="*/ 1065 h 1585"/>
                <a:gd name="T86" fmla="*/ 339 w 760"/>
                <a:gd name="T87" fmla="*/ 1029 h 1585"/>
                <a:gd name="T88" fmla="*/ 289 w 760"/>
                <a:gd name="T89" fmla="*/ 989 h 1585"/>
                <a:gd name="T90" fmla="*/ 236 w 760"/>
                <a:gd name="T91" fmla="*/ 952 h 1585"/>
                <a:gd name="T92" fmla="*/ 195 w 760"/>
                <a:gd name="T93" fmla="*/ 926 h 1585"/>
                <a:gd name="T94" fmla="*/ 79 w 760"/>
                <a:gd name="T95" fmla="*/ 840 h 1585"/>
                <a:gd name="T96" fmla="*/ 21 w 760"/>
                <a:gd name="T97" fmla="*/ 751 h 1585"/>
                <a:gd name="T98" fmla="*/ 2 w 760"/>
                <a:gd name="T99" fmla="*/ 615 h 1585"/>
                <a:gd name="T100" fmla="*/ 4 w 760"/>
                <a:gd name="T101" fmla="*/ 393 h 1585"/>
                <a:gd name="T102" fmla="*/ 80 w 760"/>
                <a:gd name="T103" fmla="*/ 171 h 1585"/>
                <a:gd name="T104" fmla="*/ 242 w 760"/>
                <a:gd name="T105" fmla="*/ 54 h 1585"/>
                <a:gd name="T106" fmla="*/ 407 w 760"/>
                <a:gd name="T107" fmla="*/ 9 h 1585"/>
                <a:gd name="T108" fmla="*/ 492 w 760"/>
                <a:gd name="T109" fmla="*/ 1 h 1585"/>
                <a:gd name="T110" fmla="*/ 493 w 760"/>
                <a:gd name="T111" fmla="*/ 1 h 1585"/>
                <a:gd name="T112" fmla="*/ 495 w 760"/>
                <a:gd name="T113" fmla="*/ 1 h 1585"/>
                <a:gd name="T114" fmla="*/ 497 w 760"/>
                <a:gd name="T115" fmla="*/ 1 h 1585"/>
                <a:gd name="T116" fmla="*/ 501 w 760"/>
                <a:gd name="T117" fmla="*/ 0 h 1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0" h="1585">
                  <a:moveTo>
                    <a:pt x="501" y="0"/>
                  </a:moveTo>
                  <a:cubicBezTo>
                    <a:pt x="497" y="408"/>
                    <a:pt x="497" y="408"/>
                    <a:pt x="497" y="408"/>
                  </a:cubicBezTo>
                  <a:cubicBezTo>
                    <a:pt x="497" y="421"/>
                    <a:pt x="497" y="421"/>
                    <a:pt x="497" y="421"/>
                  </a:cubicBezTo>
                  <a:cubicBezTo>
                    <a:pt x="497" y="435"/>
                    <a:pt x="497" y="435"/>
                    <a:pt x="497" y="435"/>
                  </a:cubicBezTo>
                  <a:cubicBezTo>
                    <a:pt x="498" y="433"/>
                    <a:pt x="500" y="431"/>
                    <a:pt x="501" y="429"/>
                  </a:cubicBezTo>
                  <a:cubicBezTo>
                    <a:pt x="502" y="428"/>
                    <a:pt x="504" y="426"/>
                    <a:pt x="505" y="424"/>
                  </a:cubicBezTo>
                  <a:cubicBezTo>
                    <a:pt x="506" y="423"/>
                    <a:pt x="508" y="421"/>
                    <a:pt x="509" y="419"/>
                  </a:cubicBezTo>
                  <a:cubicBezTo>
                    <a:pt x="511" y="418"/>
                    <a:pt x="512" y="416"/>
                    <a:pt x="514" y="415"/>
                  </a:cubicBezTo>
                  <a:cubicBezTo>
                    <a:pt x="520" y="408"/>
                    <a:pt x="528" y="402"/>
                    <a:pt x="535" y="397"/>
                  </a:cubicBezTo>
                  <a:cubicBezTo>
                    <a:pt x="543" y="391"/>
                    <a:pt x="551" y="387"/>
                    <a:pt x="560" y="383"/>
                  </a:cubicBezTo>
                  <a:cubicBezTo>
                    <a:pt x="569" y="379"/>
                    <a:pt x="578" y="376"/>
                    <a:pt x="587" y="375"/>
                  </a:cubicBezTo>
                  <a:cubicBezTo>
                    <a:pt x="597" y="373"/>
                    <a:pt x="607" y="371"/>
                    <a:pt x="617" y="371"/>
                  </a:cubicBezTo>
                  <a:cubicBezTo>
                    <a:pt x="637" y="371"/>
                    <a:pt x="655" y="375"/>
                    <a:pt x="673" y="383"/>
                  </a:cubicBezTo>
                  <a:cubicBezTo>
                    <a:pt x="690" y="390"/>
                    <a:pt x="705" y="400"/>
                    <a:pt x="718" y="413"/>
                  </a:cubicBezTo>
                  <a:cubicBezTo>
                    <a:pt x="731" y="426"/>
                    <a:pt x="742" y="441"/>
                    <a:pt x="749" y="459"/>
                  </a:cubicBezTo>
                  <a:cubicBezTo>
                    <a:pt x="756" y="476"/>
                    <a:pt x="760" y="495"/>
                    <a:pt x="760" y="514"/>
                  </a:cubicBezTo>
                  <a:cubicBezTo>
                    <a:pt x="760" y="534"/>
                    <a:pt x="756" y="553"/>
                    <a:pt x="748" y="570"/>
                  </a:cubicBezTo>
                  <a:cubicBezTo>
                    <a:pt x="741" y="588"/>
                    <a:pt x="730" y="603"/>
                    <a:pt x="717" y="616"/>
                  </a:cubicBezTo>
                  <a:cubicBezTo>
                    <a:pt x="704" y="629"/>
                    <a:pt x="688" y="640"/>
                    <a:pt x="671" y="647"/>
                  </a:cubicBezTo>
                  <a:cubicBezTo>
                    <a:pt x="654" y="655"/>
                    <a:pt x="635" y="659"/>
                    <a:pt x="615" y="659"/>
                  </a:cubicBezTo>
                  <a:cubicBezTo>
                    <a:pt x="605" y="659"/>
                    <a:pt x="595" y="658"/>
                    <a:pt x="585" y="656"/>
                  </a:cubicBezTo>
                  <a:cubicBezTo>
                    <a:pt x="576" y="654"/>
                    <a:pt x="567" y="651"/>
                    <a:pt x="558" y="647"/>
                  </a:cubicBezTo>
                  <a:cubicBezTo>
                    <a:pt x="549" y="643"/>
                    <a:pt x="541" y="639"/>
                    <a:pt x="533" y="634"/>
                  </a:cubicBezTo>
                  <a:cubicBezTo>
                    <a:pt x="526" y="628"/>
                    <a:pt x="519" y="622"/>
                    <a:pt x="512" y="616"/>
                  </a:cubicBezTo>
                  <a:cubicBezTo>
                    <a:pt x="511" y="614"/>
                    <a:pt x="509" y="613"/>
                    <a:pt x="508" y="611"/>
                  </a:cubicBezTo>
                  <a:cubicBezTo>
                    <a:pt x="506" y="609"/>
                    <a:pt x="505" y="608"/>
                    <a:pt x="503" y="606"/>
                  </a:cubicBezTo>
                  <a:cubicBezTo>
                    <a:pt x="502" y="604"/>
                    <a:pt x="501" y="603"/>
                    <a:pt x="499" y="601"/>
                  </a:cubicBezTo>
                  <a:cubicBezTo>
                    <a:pt x="498" y="599"/>
                    <a:pt x="497" y="597"/>
                    <a:pt x="496" y="596"/>
                  </a:cubicBezTo>
                  <a:cubicBezTo>
                    <a:pt x="495" y="610"/>
                    <a:pt x="495" y="610"/>
                    <a:pt x="495" y="610"/>
                  </a:cubicBezTo>
                  <a:cubicBezTo>
                    <a:pt x="495" y="622"/>
                    <a:pt x="495" y="622"/>
                    <a:pt x="495" y="622"/>
                  </a:cubicBezTo>
                  <a:cubicBezTo>
                    <a:pt x="486" y="1585"/>
                    <a:pt x="486" y="1585"/>
                    <a:pt x="486" y="1585"/>
                  </a:cubicBezTo>
                  <a:cubicBezTo>
                    <a:pt x="474" y="1562"/>
                    <a:pt x="463" y="1535"/>
                    <a:pt x="455" y="1507"/>
                  </a:cubicBezTo>
                  <a:cubicBezTo>
                    <a:pt x="446" y="1478"/>
                    <a:pt x="439" y="1448"/>
                    <a:pt x="434" y="1421"/>
                  </a:cubicBezTo>
                  <a:cubicBezTo>
                    <a:pt x="428" y="1393"/>
                    <a:pt x="424" y="1368"/>
                    <a:pt x="421" y="1348"/>
                  </a:cubicBezTo>
                  <a:cubicBezTo>
                    <a:pt x="418" y="1328"/>
                    <a:pt x="417" y="1313"/>
                    <a:pt x="416" y="1307"/>
                  </a:cubicBezTo>
                  <a:cubicBezTo>
                    <a:pt x="416" y="1306"/>
                    <a:pt x="416" y="1306"/>
                    <a:pt x="416" y="1305"/>
                  </a:cubicBezTo>
                  <a:cubicBezTo>
                    <a:pt x="416" y="1305"/>
                    <a:pt x="416" y="1304"/>
                    <a:pt x="416" y="1304"/>
                  </a:cubicBezTo>
                  <a:cubicBezTo>
                    <a:pt x="416" y="1303"/>
                    <a:pt x="416" y="1303"/>
                    <a:pt x="416" y="1302"/>
                  </a:cubicBezTo>
                  <a:cubicBezTo>
                    <a:pt x="415" y="1302"/>
                    <a:pt x="415" y="1302"/>
                    <a:pt x="415" y="1301"/>
                  </a:cubicBezTo>
                  <a:cubicBezTo>
                    <a:pt x="412" y="1286"/>
                    <a:pt x="409" y="1268"/>
                    <a:pt x="407" y="1249"/>
                  </a:cubicBezTo>
                  <a:cubicBezTo>
                    <a:pt x="404" y="1230"/>
                    <a:pt x="401" y="1209"/>
                    <a:pt x="398" y="1188"/>
                  </a:cubicBezTo>
                  <a:cubicBezTo>
                    <a:pt x="394" y="1168"/>
                    <a:pt x="391" y="1146"/>
                    <a:pt x="386" y="1125"/>
                  </a:cubicBezTo>
                  <a:cubicBezTo>
                    <a:pt x="381" y="1105"/>
                    <a:pt x="375" y="1084"/>
                    <a:pt x="368" y="1065"/>
                  </a:cubicBezTo>
                  <a:cubicBezTo>
                    <a:pt x="364" y="1055"/>
                    <a:pt x="353" y="1042"/>
                    <a:pt x="339" y="1029"/>
                  </a:cubicBezTo>
                  <a:cubicBezTo>
                    <a:pt x="325" y="1016"/>
                    <a:pt x="308" y="1002"/>
                    <a:pt x="289" y="989"/>
                  </a:cubicBezTo>
                  <a:cubicBezTo>
                    <a:pt x="271" y="976"/>
                    <a:pt x="252" y="963"/>
                    <a:pt x="236" y="952"/>
                  </a:cubicBezTo>
                  <a:cubicBezTo>
                    <a:pt x="219" y="941"/>
                    <a:pt x="205" y="932"/>
                    <a:pt x="195" y="926"/>
                  </a:cubicBezTo>
                  <a:cubicBezTo>
                    <a:pt x="145" y="893"/>
                    <a:pt x="107" y="867"/>
                    <a:pt x="79" y="840"/>
                  </a:cubicBezTo>
                  <a:cubicBezTo>
                    <a:pt x="51" y="813"/>
                    <a:pt x="33" y="786"/>
                    <a:pt x="21" y="751"/>
                  </a:cubicBezTo>
                  <a:cubicBezTo>
                    <a:pt x="10" y="715"/>
                    <a:pt x="4" y="673"/>
                    <a:pt x="2" y="615"/>
                  </a:cubicBezTo>
                  <a:cubicBezTo>
                    <a:pt x="0" y="558"/>
                    <a:pt x="2" y="486"/>
                    <a:pt x="4" y="393"/>
                  </a:cubicBezTo>
                  <a:cubicBezTo>
                    <a:pt x="5" y="298"/>
                    <a:pt x="35" y="225"/>
                    <a:pt x="80" y="171"/>
                  </a:cubicBezTo>
                  <a:cubicBezTo>
                    <a:pt x="124" y="116"/>
                    <a:pt x="182" y="79"/>
                    <a:pt x="242" y="54"/>
                  </a:cubicBezTo>
                  <a:cubicBezTo>
                    <a:pt x="301" y="29"/>
                    <a:pt x="360" y="16"/>
                    <a:pt x="407" y="9"/>
                  </a:cubicBezTo>
                  <a:cubicBezTo>
                    <a:pt x="453" y="2"/>
                    <a:pt x="486" y="1"/>
                    <a:pt x="492" y="1"/>
                  </a:cubicBezTo>
                  <a:cubicBezTo>
                    <a:pt x="492" y="1"/>
                    <a:pt x="492" y="1"/>
                    <a:pt x="493" y="1"/>
                  </a:cubicBezTo>
                  <a:cubicBezTo>
                    <a:pt x="493" y="1"/>
                    <a:pt x="494" y="1"/>
                    <a:pt x="495" y="1"/>
                  </a:cubicBezTo>
                  <a:cubicBezTo>
                    <a:pt x="495" y="1"/>
                    <a:pt x="496" y="1"/>
                    <a:pt x="497" y="1"/>
                  </a:cubicBezTo>
                  <a:cubicBezTo>
                    <a:pt x="499" y="1"/>
                    <a:pt x="500" y="1"/>
                    <a:pt x="501" y="0"/>
                  </a:cubicBezTo>
                  <a:close/>
                </a:path>
              </a:pathLst>
            </a:custGeom>
            <a:solidFill>
              <a:srgbClr val="AEE238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auto">
            <a:xfrm>
              <a:off x="4447146" y="1903188"/>
              <a:ext cx="1224606" cy="3486109"/>
            </a:xfrm>
            <a:custGeom>
              <a:avLst/>
              <a:gdLst>
                <a:gd name="T0" fmla="*/ 329 w 632"/>
                <a:gd name="T1" fmla="*/ 0 h 1798"/>
                <a:gd name="T2" fmla="*/ 345 w 632"/>
                <a:gd name="T3" fmla="*/ 2 h 1798"/>
                <a:gd name="T4" fmla="*/ 359 w 632"/>
                <a:gd name="T5" fmla="*/ 7 h 1798"/>
                <a:gd name="T6" fmla="*/ 372 w 632"/>
                <a:gd name="T7" fmla="*/ 17 h 1798"/>
                <a:gd name="T8" fmla="*/ 382 w 632"/>
                <a:gd name="T9" fmla="*/ 29 h 1798"/>
                <a:gd name="T10" fmla="*/ 409 w 632"/>
                <a:gd name="T11" fmla="*/ 94 h 1798"/>
                <a:gd name="T12" fmla="*/ 435 w 632"/>
                <a:gd name="T13" fmla="*/ 211 h 1798"/>
                <a:gd name="T14" fmla="*/ 456 w 632"/>
                <a:gd name="T15" fmla="*/ 399 h 1798"/>
                <a:gd name="T16" fmla="*/ 473 w 632"/>
                <a:gd name="T17" fmla="*/ 680 h 1798"/>
                <a:gd name="T18" fmla="*/ 517 w 632"/>
                <a:gd name="T19" fmla="*/ 680 h 1798"/>
                <a:gd name="T20" fmla="*/ 559 w 632"/>
                <a:gd name="T21" fmla="*/ 688 h 1798"/>
                <a:gd name="T22" fmla="*/ 594 w 632"/>
                <a:gd name="T23" fmla="*/ 711 h 1798"/>
                <a:gd name="T24" fmla="*/ 618 w 632"/>
                <a:gd name="T25" fmla="*/ 745 h 1798"/>
                <a:gd name="T26" fmla="*/ 627 w 632"/>
                <a:gd name="T27" fmla="*/ 787 h 1798"/>
                <a:gd name="T28" fmla="*/ 632 w 632"/>
                <a:gd name="T29" fmla="*/ 989 h 1798"/>
                <a:gd name="T30" fmla="*/ 624 w 632"/>
                <a:gd name="T31" fmla="*/ 1031 h 1798"/>
                <a:gd name="T32" fmla="*/ 601 w 632"/>
                <a:gd name="T33" fmla="*/ 1066 h 1798"/>
                <a:gd name="T34" fmla="*/ 567 w 632"/>
                <a:gd name="T35" fmla="*/ 1089 h 1798"/>
                <a:gd name="T36" fmla="*/ 525 w 632"/>
                <a:gd name="T37" fmla="*/ 1098 h 1798"/>
                <a:gd name="T38" fmla="*/ 485 w 632"/>
                <a:gd name="T39" fmla="*/ 1098 h 1798"/>
                <a:gd name="T40" fmla="*/ 469 w 632"/>
                <a:gd name="T41" fmla="*/ 1492 h 1798"/>
                <a:gd name="T42" fmla="*/ 421 w 632"/>
                <a:gd name="T43" fmla="*/ 1702 h 1798"/>
                <a:gd name="T44" fmla="*/ 367 w 632"/>
                <a:gd name="T45" fmla="*/ 1784 h 1798"/>
                <a:gd name="T46" fmla="*/ 335 w 632"/>
                <a:gd name="T47" fmla="*/ 1798 h 1798"/>
                <a:gd name="T48" fmla="*/ 195 w 632"/>
                <a:gd name="T49" fmla="*/ 1798 h 1798"/>
                <a:gd name="T50" fmla="*/ 184 w 632"/>
                <a:gd name="T51" fmla="*/ 1796 h 1798"/>
                <a:gd name="T52" fmla="*/ 173 w 632"/>
                <a:gd name="T53" fmla="*/ 1791 h 1798"/>
                <a:gd name="T54" fmla="*/ 164 w 632"/>
                <a:gd name="T55" fmla="*/ 1784 h 1798"/>
                <a:gd name="T56" fmla="*/ 155 w 632"/>
                <a:gd name="T57" fmla="*/ 1777 h 1798"/>
                <a:gd name="T58" fmla="*/ 121 w 632"/>
                <a:gd name="T59" fmla="*/ 1747 h 1798"/>
                <a:gd name="T60" fmla="*/ 87 w 632"/>
                <a:gd name="T61" fmla="*/ 1718 h 1798"/>
                <a:gd name="T62" fmla="*/ 52 w 632"/>
                <a:gd name="T63" fmla="*/ 1691 h 1798"/>
                <a:gd name="T64" fmla="*/ 17 w 632"/>
                <a:gd name="T65" fmla="*/ 1665 h 1798"/>
                <a:gd name="T66" fmla="*/ 10 w 632"/>
                <a:gd name="T67" fmla="*/ 1020 h 1798"/>
                <a:gd name="T68" fmla="*/ 33 w 632"/>
                <a:gd name="T69" fmla="*/ 1036 h 1798"/>
                <a:gd name="T70" fmla="*/ 59 w 632"/>
                <a:gd name="T71" fmla="*/ 1049 h 1798"/>
                <a:gd name="T72" fmla="*/ 87 w 632"/>
                <a:gd name="T73" fmla="*/ 1057 h 1798"/>
                <a:gd name="T74" fmla="*/ 117 w 632"/>
                <a:gd name="T75" fmla="*/ 1059 h 1798"/>
                <a:gd name="T76" fmla="*/ 179 w 632"/>
                <a:gd name="T77" fmla="*/ 1046 h 1798"/>
                <a:gd name="T78" fmla="*/ 231 w 632"/>
                <a:gd name="T79" fmla="*/ 1012 h 1798"/>
                <a:gd name="T80" fmla="*/ 265 w 632"/>
                <a:gd name="T81" fmla="*/ 960 h 1798"/>
                <a:gd name="T82" fmla="*/ 276 w 632"/>
                <a:gd name="T83" fmla="*/ 898 h 1798"/>
                <a:gd name="T84" fmla="*/ 263 w 632"/>
                <a:gd name="T85" fmla="*/ 835 h 1798"/>
                <a:gd name="T86" fmla="*/ 227 w 632"/>
                <a:gd name="T87" fmla="*/ 785 h 1798"/>
                <a:gd name="T88" fmla="*/ 175 w 632"/>
                <a:gd name="T89" fmla="*/ 750 h 1798"/>
                <a:gd name="T90" fmla="*/ 112 w 632"/>
                <a:gd name="T91" fmla="*/ 738 h 1798"/>
                <a:gd name="T92" fmla="*/ 83 w 632"/>
                <a:gd name="T93" fmla="*/ 741 h 1798"/>
                <a:gd name="T94" fmla="*/ 55 w 632"/>
                <a:gd name="T95" fmla="*/ 749 h 1798"/>
                <a:gd name="T96" fmla="*/ 30 w 632"/>
                <a:gd name="T97" fmla="*/ 761 h 1798"/>
                <a:gd name="T98" fmla="*/ 7 w 632"/>
                <a:gd name="T99" fmla="*/ 778 h 1798"/>
                <a:gd name="T100" fmla="*/ 0 w 632"/>
                <a:gd name="T101" fmla="*/ 151 h 1798"/>
                <a:gd name="T102" fmla="*/ 64 w 632"/>
                <a:gd name="T103" fmla="*/ 109 h 1798"/>
                <a:gd name="T104" fmla="*/ 115 w 632"/>
                <a:gd name="T105" fmla="*/ 72 h 1798"/>
                <a:gd name="T106" fmla="*/ 154 w 632"/>
                <a:gd name="T107" fmla="*/ 40 h 1798"/>
                <a:gd name="T108" fmla="*/ 181 w 632"/>
                <a:gd name="T109" fmla="*/ 17 h 1798"/>
                <a:gd name="T110" fmla="*/ 190 w 632"/>
                <a:gd name="T111" fmla="*/ 11 h 1798"/>
                <a:gd name="T112" fmla="*/ 199 w 632"/>
                <a:gd name="T113" fmla="*/ 6 h 1798"/>
                <a:gd name="T114" fmla="*/ 209 w 632"/>
                <a:gd name="T115" fmla="*/ 3 h 1798"/>
                <a:gd name="T116" fmla="*/ 220 w 632"/>
                <a:gd name="T117" fmla="*/ 2 h 1798"/>
                <a:gd name="T118" fmla="*/ 244 w 632"/>
                <a:gd name="T119" fmla="*/ 1 h 1798"/>
                <a:gd name="T120" fmla="*/ 273 w 632"/>
                <a:gd name="T121" fmla="*/ 1 h 1798"/>
                <a:gd name="T122" fmla="*/ 302 w 632"/>
                <a:gd name="T123" fmla="*/ 0 h 1798"/>
                <a:gd name="T124" fmla="*/ 329 w 632"/>
                <a:gd name="T125" fmla="*/ 0 h 1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2" h="1798">
                  <a:moveTo>
                    <a:pt x="329" y="0"/>
                  </a:moveTo>
                  <a:cubicBezTo>
                    <a:pt x="334" y="0"/>
                    <a:pt x="340" y="0"/>
                    <a:pt x="345" y="2"/>
                  </a:cubicBezTo>
                  <a:cubicBezTo>
                    <a:pt x="350" y="3"/>
                    <a:pt x="355" y="5"/>
                    <a:pt x="359" y="7"/>
                  </a:cubicBezTo>
                  <a:cubicBezTo>
                    <a:pt x="364" y="10"/>
                    <a:pt x="368" y="13"/>
                    <a:pt x="372" y="17"/>
                  </a:cubicBezTo>
                  <a:cubicBezTo>
                    <a:pt x="376" y="20"/>
                    <a:pt x="379" y="24"/>
                    <a:pt x="382" y="29"/>
                  </a:cubicBezTo>
                  <a:cubicBezTo>
                    <a:pt x="391" y="44"/>
                    <a:pt x="400" y="65"/>
                    <a:pt x="409" y="94"/>
                  </a:cubicBezTo>
                  <a:cubicBezTo>
                    <a:pt x="418" y="123"/>
                    <a:pt x="427" y="161"/>
                    <a:pt x="435" y="211"/>
                  </a:cubicBezTo>
                  <a:cubicBezTo>
                    <a:pt x="443" y="260"/>
                    <a:pt x="450" y="322"/>
                    <a:pt x="456" y="399"/>
                  </a:cubicBezTo>
                  <a:cubicBezTo>
                    <a:pt x="463" y="476"/>
                    <a:pt x="469" y="568"/>
                    <a:pt x="473" y="680"/>
                  </a:cubicBezTo>
                  <a:cubicBezTo>
                    <a:pt x="517" y="680"/>
                    <a:pt x="517" y="680"/>
                    <a:pt x="517" y="680"/>
                  </a:cubicBezTo>
                  <a:cubicBezTo>
                    <a:pt x="532" y="680"/>
                    <a:pt x="546" y="683"/>
                    <a:pt x="559" y="688"/>
                  </a:cubicBezTo>
                  <a:cubicBezTo>
                    <a:pt x="572" y="694"/>
                    <a:pt x="584" y="701"/>
                    <a:pt x="594" y="711"/>
                  </a:cubicBezTo>
                  <a:cubicBezTo>
                    <a:pt x="604" y="721"/>
                    <a:pt x="612" y="732"/>
                    <a:pt x="618" y="745"/>
                  </a:cubicBezTo>
                  <a:cubicBezTo>
                    <a:pt x="624" y="758"/>
                    <a:pt x="627" y="772"/>
                    <a:pt x="627" y="787"/>
                  </a:cubicBezTo>
                  <a:cubicBezTo>
                    <a:pt x="632" y="989"/>
                    <a:pt x="632" y="989"/>
                    <a:pt x="632" y="989"/>
                  </a:cubicBezTo>
                  <a:cubicBezTo>
                    <a:pt x="632" y="1004"/>
                    <a:pt x="629" y="1019"/>
                    <a:pt x="624" y="1031"/>
                  </a:cubicBezTo>
                  <a:cubicBezTo>
                    <a:pt x="619" y="1044"/>
                    <a:pt x="611" y="1056"/>
                    <a:pt x="601" y="1066"/>
                  </a:cubicBezTo>
                  <a:cubicBezTo>
                    <a:pt x="592" y="1076"/>
                    <a:pt x="580" y="1084"/>
                    <a:pt x="567" y="1089"/>
                  </a:cubicBezTo>
                  <a:cubicBezTo>
                    <a:pt x="554" y="1095"/>
                    <a:pt x="540" y="1098"/>
                    <a:pt x="525" y="1098"/>
                  </a:cubicBezTo>
                  <a:cubicBezTo>
                    <a:pt x="485" y="1098"/>
                    <a:pt x="485" y="1098"/>
                    <a:pt x="485" y="1098"/>
                  </a:cubicBezTo>
                  <a:cubicBezTo>
                    <a:pt x="488" y="1266"/>
                    <a:pt x="481" y="1395"/>
                    <a:pt x="469" y="1492"/>
                  </a:cubicBezTo>
                  <a:cubicBezTo>
                    <a:pt x="457" y="1590"/>
                    <a:pt x="440" y="1657"/>
                    <a:pt x="421" y="1702"/>
                  </a:cubicBezTo>
                  <a:cubicBezTo>
                    <a:pt x="403" y="1747"/>
                    <a:pt x="383" y="1771"/>
                    <a:pt x="367" y="1784"/>
                  </a:cubicBezTo>
                  <a:cubicBezTo>
                    <a:pt x="351" y="1797"/>
                    <a:pt x="339" y="1798"/>
                    <a:pt x="335" y="1798"/>
                  </a:cubicBezTo>
                  <a:cubicBezTo>
                    <a:pt x="195" y="1798"/>
                    <a:pt x="195" y="1798"/>
                    <a:pt x="195" y="1798"/>
                  </a:cubicBezTo>
                  <a:cubicBezTo>
                    <a:pt x="191" y="1798"/>
                    <a:pt x="188" y="1797"/>
                    <a:pt x="184" y="1796"/>
                  </a:cubicBezTo>
                  <a:cubicBezTo>
                    <a:pt x="180" y="1795"/>
                    <a:pt x="177" y="1793"/>
                    <a:pt x="173" y="1791"/>
                  </a:cubicBezTo>
                  <a:cubicBezTo>
                    <a:pt x="170" y="1789"/>
                    <a:pt x="167" y="1787"/>
                    <a:pt x="164" y="1784"/>
                  </a:cubicBezTo>
                  <a:cubicBezTo>
                    <a:pt x="161" y="1782"/>
                    <a:pt x="158" y="1779"/>
                    <a:pt x="155" y="1777"/>
                  </a:cubicBezTo>
                  <a:cubicBezTo>
                    <a:pt x="144" y="1766"/>
                    <a:pt x="133" y="1756"/>
                    <a:pt x="121" y="1747"/>
                  </a:cubicBezTo>
                  <a:cubicBezTo>
                    <a:pt x="110" y="1737"/>
                    <a:pt x="99" y="1727"/>
                    <a:pt x="87" y="1718"/>
                  </a:cubicBezTo>
                  <a:cubicBezTo>
                    <a:pt x="76" y="1709"/>
                    <a:pt x="64" y="1700"/>
                    <a:pt x="52" y="1691"/>
                  </a:cubicBezTo>
                  <a:cubicBezTo>
                    <a:pt x="41" y="1682"/>
                    <a:pt x="29" y="1674"/>
                    <a:pt x="17" y="1665"/>
                  </a:cubicBezTo>
                  <a:cubicBezTo>
                    <a:pt x="10" y="1020"/>
                    <a:pt x="10" y="1020"/>
                    <a:pt x="10" y="1020"/>
                  </a:cubicBezTo>
                  <a:cubicBezTo>
                    <a:pt x="17" y="1026"/>
                    <a:pt x="25" y="1032"/>
                    <a:pt x="33" y="1036"/>
                  </a:cubicBezTo>
                  <a:cubicBezTo>
                    <a:pt x="41" y="1041"/>
                    <a:pt x="50" y="1045"/>
                    <a:pt x="59" y="1049"/>
                  </a:cubicBezTo>
                  <a:cubicBezTo>
                    <a:pt x="68" y="1052"/>
                    <a:pt x="77" y="1055"/>
                    <a:pt x="87" y="1057"/>
                  </a:cubicBezTo>
                  <a:cubicBezTo>
                    <a:pt x="96" y="1058"/>
                    <a:pt x="106" y="1059"/>
                    <a:pt x="117" y="1059"/>
                  </a:cubicBezTo>
                  <a:cubicBezTo>
                    <a:pt x="139" y="1059"/>
                    <a:pt x="160" y="1055"/>
                    <a:pt x="179" y="1046"/>
                  </a:cubicBezTo>
                  <a:cubicBezTo>
                    <a:pt x="199" y="1038"/>
                    <a:pt x="216" y="1026"/>
                    <a:pt x="231" y="1012"/>
                  </a:cubicBezTo>
                  <a:cubicBezTo>
                    <a:pt x="245" y="997"/>
                    <a:pt x="257" y="980"/>
                    <a:pt x="265" y="960"/>
                  </a:cubicBezTo>
                  <a:cubicBezTo>
                    <a:pt x="272" y="941"/>
                    <a:pt x="277" y="920"/>
                    <a:pt x="276" y="898"/>
                  </a:cubicBezTo>
                  <a:cubicBezTo>
                    <a:pt x="276" y="876"/>
                    <a:pt x="271" y="855"/>
                    <a:pt x="263" y="835"/>
                  </a:cubicBezTo>
                  <a:cubicBezTo>
                    <a:pt x="254" y="816"/>
                    <a:pt x="242" y="799"/>
                    <a:pt x="227" y="785"/>
                  </a:cubicBezTo>
                  <a:cubicBezTo>
                    <a:pt x="212" y="770"/>
                    <a:pt x="195" y="758"/>
                    <a:pt x="175" y="750"/>
                  </a:cubicBezTo>
                  <a:cubicBezTo>
                    <a:pt x="156" y="742"/>
                    <a:pt x="135" y="738"/>
                    <a:pt x="112" y="738"/>
                  </a:cubicBezTo>
                  <a:cubicBezTo>
                    <a:pt x="102" y="738"/>
                    <a:pt x="93" y="739"/>
                    <a:pt x="83" y="741"/>
                  </a:cubicBezTo>
                  <a:cubicBezTo>
                    <a:pt x="73" y="743"/>
                    <a:pt x="64" y="745"/>
                    <a:pt x="55" y="749"/>
                  </a:cubicBezTo>
                  <a:cubicBezTo>
                    <a:pt x="46" y="752"/>
                    <a:pt x="38" y="756"/>
                    <a:pt x="30" y="761"/>
                  </a:cubicBezTo>
                  <a:cubicBezTo>
                    <a:pt x="22" y="766"/>
                    <a:pt x="14" y="772"/>
                    <a:pt x="7" y="778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23" y="136"/>
                    <a:pt x="44" y="122"/>
                    <a:pt x="64" y="109"/>
                  </a:cubicBezTo>
                  <a:cubicBezTo>
                    <a:pt x="83" y="96"/>
                    <a:pt x="100" y="83"/>
                    <a:pt x="115" y="72"/>
                  </a:cubicBezTo>
                  <a:cubicBezTo>
                    <a:pt x="130" y="60"/>
                    <a:pt x="143" y="49"/>
                    <a:pt x="154" y="40"/>
                  </a:cubicBezTo>
                  <a:cubicBezTo>
                    <a:pt x="165" y="31"/>
                    <a:pt x="174" y="23"/>
                    <a:pt x="181" y="17"/>
                  </a:cubicBezTo>
                  <a:cubicBezTo>
                    <a:pt x="184" y="15"/>
                    <a:pt x="187" y="13"/>
                    <a:pt x="190" y="11"/>
                  </a:cubicBezTo>
                  <a:cubicBezTo>
                    <a:pt x="193" y="9"/>
                    <a:pt x="196" y="7"/>
                    <a:pt x="199" y="6"/>
                  </a:cubicBezTo>
                  <a:cubicBezTo>
                    <a:pt x="202" y="5"/>
                    <a:pt x="206" y="4"/>
                    <a:pt x="209" y="3"/>
                  </a:cubicBezTo>
                  <a:cubicBezTo>
                    <a:pt x="213" y="2"/>
                    <a:pt x="216" y="2"/>
                    <a:pt x="220" y="2"/>
                  </a:cubicBezTo>
                  <a:cubicBezTo>
                    <a:pt x="227" y="2"/>
                    <a:pt x="235" y="2"/>
                    <a:pt x="244" y="1"/>
                  </a:cubicBezTo>
                  <a:cubicBezTo>
                    <a:pt x="253" y="1"/>
                    <a:pt x="263" y="1"/>
                    <a:pt x="273" y="1"/>
                  </a:cubicBezTo>
                  <a:cubicBezTo>
                    <a:pt x="283" y="1"/>
                    <a:pt x="293" y="0"/>
                    <a:pt x="302" y="0"/>
                  </a:cubicBezTo>
                  <a:cubicBezTo>
                    <a:pt x="312" y="0"/>
                    <a:pt x="321" y="0"/>
                    <a:pt x="329" y="0"/>
                  </a:cubicBezTo>
                  <a:close/>
                </a:path>
              </a:pathLst>
            </a:custGeom>
            <a:solidFill>
              <a:schemeClr val="accent6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auto">
            <a:xfrm>
              <a:off x="2109412" y="2620410"/>
              <a:ext cx="1667234" cy="3248401"/>
            </a:xfrm>
            <a:custGeom>
              <a:avLst/>
              <a:gdLst>
                <a:gd name="T0" fmla="*/ 594 w 860"/>
                <a:gd name="T1" fmla="*/ 426 h 1675"/>
                <a:gd name="T2" fmla="*/ 594 w 860"/>
                <a:gd name="T3" fmla="*/ 454 h 1675"/>
                <a:gd name="T4" fmla="*/ 601 w 860"/>
                <a:gd name="T5" fmla="*/ 443 h 1675"/>
                <a:gd name="T6" fmla="*/ 610 w 860"/>
                <a:gd name="T7" fmla="*/ 433 h 1675"/>
                <a:gd name="T8" fmla="*/ 657 w 860"/>
                <a:gd name="T9" fmla="*/ 399 h 1675"/>
                <a:gd name="T10" fmla="*/ 715 w 860"/>
                <a:gd name="T11" fmla="*/ 386 h 1675"/>
                <a:gd name="T12" fmla="*/ 817 w 860"/>
                <a:gd name="T13" fmla="*/ 428 h 1675"/>
                <a:gd name="T14" fmla="*/ 860 w 860"/>
                <a:gd name="T15" fmla="*/ 530 h 1675"/>
                <a:gd name="T16" fmla="*/ 818 w 860"/>
                <a:gd name="T17" fmla="*/ 632 h 1675"/>
                <a:gd name="T18" fmla="*/ 716 w 860"/>
                <a:gd name="T19" fmla="*/ 674 h 1675"/>
                <a:gd name="T20" fmla="*/ 657 w 860"/>
                <a:gd name="T21" fmla="*/ 662 h 1675"/>
                <a:gd name="T22" fmla="*/ 610 w 860"/>
                <a:gd name="T23" fmla="*/ 628 h 1675"/>
                <a:gd name="T24" fmla="*/ 601 w 860"/>
                <a:gd name="T25" fmla="*/ 618 h 1675"/>
                <a:gd name="T26" fmla="*/ 594 w 860"/>
                <a:gd name="T27" fmla="*/ 607 h 1675"/>
                <a:gd name="T28" fmla="*/ 594 w 860"/>
                <a:gd name="T29" fmla="*/ 635 h 1675"/>
                <a:gd name="T30" fmla="*/ 550 w 860"/>
                <a:gd name="T31" fmla="*/ 1047 h 1675"/>
                <a:gd name="T32" fmla="*/ 477 w 860"/>
                <a:gd name="T33" fmla="*/ 1040 h 1675"/>
                <a:gd name="T34" fmla="*/ 369 w 860"/>
                <a:gd name="T35" fmla="*/ 1065 h 1675"/>
                <a:gd name="T36" fmla="*/ 292 w 860"/>
                <a:gd name="T37" fmla="*/ 1226 h 1675"/>
                <a:gd name="T38" fmla="*/ 280 w 860"/>
                <a:gd name="T39" fmla="*/ 1408 h 1675"/>
                <a:gd name="T40" fmla="*/ 307 w 860"/>
                <a:gd name="T41" fmla="*/ 1512 h 1675"/>
                <a:gd name="T42" fmla="*/ 330 w 860"/>
                <a:gd name="T43" fmla="*/ 1557 h 1675"/>
                <a:gd name="T44" fmla="*/ 333 w 860"/>
                <a:gd name="T45" fmla="*/ 1587 h 1675"/>
                <a:gd name="T46" fmla="*/ 323 w 860"/>
                <a:gd name="T47" fmla="*/ 1617 h 1675"/>
                <a:gd name="T48" fmla="*/ 302 w 860"/>
                <a:gd name="T49" fmla="*/ 1639 h 1675"/>
                <a:gd name="T50" fmla="*/ 247 w 860"/>
                <a:gd name="T51" fmla="*/ 1659 h 1675"/>
                <a:gd name="T52" fmla="*/ 178 w 860"/>
                <a:gd name="T53" fmla="*/ 1673 h 1675"/>
                <a:gd name="T54" fmla="*/ 160 w 860"/>
                <a:gd name="T55" fmla="*/ 1675 h 1675"/>
                <a:gd name="T56" fmla="*/ 154 w 860"/>
                <a:gd name="T57" fmla="*/ 1675 h 1675"/>
                <a:gd name="T58" fmla="*/ 126 w 860"/>
                <a:gd name="T59" fmla="*/ 1674 h 1675"/>
                <a:gd name="T60" fmla="*/ 61 w 860"/>
                <a:gd name="T61" fmla="*/ 1664 h 1675"/>
                <a:gd name="T62" fmla="*/ 21 w 860"/>
                <a:gd name="T63" fmla="*/ 1646 h 1675"/>
                <a:gd name="T64" fmla="*/ 6 w 860"/>
                <a:gd name="T65" fmla="*/ 1634 h 1675"/>
                <a:gd name="T66" fmla="*/ 9 w 860"/>
                <a:gd name="T67" fmla="*/ 655 h 1675"/>
                <a:gd name="T68" fmla="*/ 56 w 860"/>
                <a:gd name="T69" fmla="*/ 682 h 1675"/>
                <a:gd name="T70" fmla="*/ 111 w 860"/>
                <a:gd name="T71" fmla="*/ 692 h 1675"/>
                <a:gd name="T72" fmla="*/ 226 w 860"/>
                <a:gd name="T73" fmla="*/ 645 h 1675"/>
                <a:gd name="T74" fmla="*/ 273 w 860"/>
                <a:gd name="T75" fmla="*/ 531 h 1675"/>
                <a:gd name="T76" fmla="*/ 227 w 860"/>
                <a:gd name="T77" fmla="*/ 418 h 1675"/>
                <a:gd name="T78" fmla="*/ 114 w 860"/>
                <a:gd name="T79" fmla="*/ 372 h 1675"/>
                <a:gd name="T80" fmla="*/ 58 w 860"/>
                <a:gd name="T81" fmla="*/ 382 h 1675"/>
                <a:gd name="T82" fmla="*/ 11 w 860"/>
                <a:gd name="T83" fmla="*/ 409 h 1675"/>
                <a:gd name="T84" fmla="*/ 68 w 860"/>
                <a:gd name="T85" fmla="*/ 15 h 1675"/>
                <a:gd name="T86" fmla="*/ 263 w 860"/>
                <a:gd name="T87" fmla="*/ 10 h 1675"/>
                <a:gd name="T88" fmla="*/ 413 w 860"/>
                <a:gd name="T89" fmla="*/ 9 h 1675"/>
                <a:gd name="T90" fmla="*/ 430 w 860"/>
                <a:gd name="T91" fmla="*/ 9 h 1675"/>
                <a:gd name="T92" fmla="*/ 478 w 860"/>
                <a:gd name="T93" fmla="*/ 8 h 1675"/>
                <a:gd name="T94" fmla="*/ 556 w 860"/>
                <a:gd name="T95" fmla="*/ 4 h 1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60" h="1675">
                  <a:moveTo>
                    <a:pt x="593" y="0"/>
                  </a:moveTo>
                  <a:cubicBezTo>
                    <a:pt x="594" y="426"/>
                    <a:pt x="594" y="426"/>
                    <a:pt x="594" y="426"/>
                  </a:cubicBezTo>
                  <a:cubicBezTo>
                    <a:pt x="594" y="439"/>
                    <a:pt x="594" y="439"/>
                    <a:pt x="594" y="439"/>
                  </a:cubicBezTo>
                  <a:cubicBezTo>
                    <a:pt x="594" y="454"/>
                    <a:pt x="594" y="454"/>
                    <a:pt x="594" y="454"/>
                  </a:cubicBezTo>
                  <a:cubicBezTo>
                    <a:pt x="595" y="452"/>
                    <a:pt x="596" y="450"/>
                    <a:pt x="597" y="448"/>
                  </a:cubicBezTo>
                  <a:cubicBezTo>
                    <a:pt x="599" y="446"/>
                    <a:pt x="600" y="445"/>
                    <a:pt x="601" y="443"/>
                  </a:cubicBezTo>
                  <a:cubicBezTo>
                    <a:pt x="603" y="441"/>
                    <a:pt x="604" y="439"/>
                    <a:pt x="606" y="438"/>
                  </a:cubicBezTo>
                  <a:cubicBezTo>
                    <a:pt x="607" y="436"/>
                    <a:pt x="609" y="434"/>
                    <a:pt x="610" y="433"/>
                  </a:cubicBezTo>
                  <a:cubicBezTo>
                    <a:pt x="617" y="425"/>
                    <a:pt x="624" y="419"/>
                    <a:pt x="632" y="413"/>
                  </a:cubicBezTo>
                  <a:cubicBezTo>
                    <a:pt x="640" y="408"/>
                    <a:pt x="648" y="403"/>
                    <a:pt x="657" y="399"/>
                  </a:cubicBezTo>
                  <a:cubicBezTo>
                    <a:pt x="666" y="395"/>
                    <a:pt x="675" y="392"/>
                    <a:pt x="685" y="390"/>
                  </a:cubicBezTo>
                  <a:cubicBezTo>
                    <a:pt x="695" y="388"/>
                    <a:pt x="705" y="386"/>
                    <a:pt x="715" y="386"/>
                  </a:cubicBezTo>
                  <a:cubicBezTo>
                    <a:pt x="735" y="386"/>
                    <a:pt x="754" y="390"/>
                    <a:pt x="771" y="398"/>
                  </a:cubicBezTo>
                  <a:cubicBezTo>
                    <a:pt x="789" y="405"/>
                    <a:pt x="804" y="415"/>
                    <a:pt x="817" y="428"/>
                  </a:cubicBezTo>
                  <a:cubicBezTo>
                    <a:pt x="831" y="441"/>
                    <a:pt x="841" y="457"/>
                    <a:pt x="849" y="474"/>
                  </a:cubicBezTo>
                  <a:cubicBezTo>
                    <a:pt x="856" y="491"/>
                    <a:pt x="860" y="510"/>
                    <a:pt x="860" y="530"/>
                  </a:cubicBezTo>
                  <a:cubicBezTo>
                    <a:pt x="860" y="549"/>
                    <a:pt x="856" y="568"/>
                    <a:pt x="849" y="586"/>
                  </a:cubicBezTo>
                  <a:cubicBezTo>
                    <a:pt x="842" y="603"/>
                    <a:pt x="831" y="618"/>
                    <a:pt x="818" y="632"/>
                  </a:cubicBezTo>
                  <a:cubicBezTo>
                    <a:pt x="805" y="645"/>
                    <a:pt x="790" y="655"/>
                    <a:pt x="772" y="663"/>
                  </a:cubicBezTo>
                  <a:cubicBezTo>
                    <a:pt x="755" y="670"/>
                    <a:pt x="736" y="674"/>
                    <a:pt x="716" y="674"/>
                  </a:cubicBezTo>
                  <a:cubicBezTo>
                    <a:pt x="706" y="674"/>
                    <a:pt x="695" y="673"/>
                    <a:pt x="686" y="671"/>
                  </a:cubicBezTo>
                  <a:cubicBezTo>
                    <a:pt x="676" y="669"/>
                    <a:pt x="666" y="666"/>
                    <a:pt x="657" y="662"/>
                  </a:cubicBezTo>
                  <a:cubicBezTo>
                    <a:pt x="648" y="658"/>
                    <a:pt x="640" y="653"/>
                    <a:pt x="632" y="647"/>
                  </a:cubicBezTo>
                  <a:cubicBezTo>
                    <a:pt x="624" y="642"/>
                    <a:pt x="617" y="635"/>
                    <a:pt x="610" y="628"/>
                  </a:cubicBezTo>
                  <a:cubicBezTo>
                    <a:pt x="609" y="627"/>
                    <a:pt x="607" y="625"/>
                    <a:pt x="606" y="623"/>
                  </a:cubicBezTo>
                  <a:cubicBezTo>
                    <a:pt x="604" y="622"/>
                    <a:pt x="603" y="620"/>
                    <a:pt x="601" y="618"/>
                  </a:cubicBezTo>
                  <a:cubicBezTo>
                    <a:pt x="600" y="616"/>
                    <a:pt x="599" y="614"/>
                    <a:pt x="597" y="613"/>
                  </a:cubicBezTo>
                  <a:cubicBezTo>
                    <a:pt x="596" y="611"/>
                    <a:pt x="595" y="609"/>
                    <a:pt x="594" y="607"/>
                  </a:cubicBezTo>
                  <a:cubicBezTo>
                    <a:pt x="594" y="622"/>
                    <a:pt x="594" y="622"/>
                    <a:pt x="594" y="622"/>
                  </a:cubicBezTo>
                  <a:cubicBezTo>
                    <a:pt x="594" y="635"/>
                    <a:pt x="594" y="635"/>
                    <a:pt x="594" y="635"/>
                  </a:cubicBezTo>
                  <a:cubicBezTo>
                    <a:pt x="594" y="1053"/>
                    <a:pt x="594" y="1053"/>
                    <a:pt x="594" y="1053"/>
                  </a:cubicBezTo>
                  <a:cubicBezTo>
                    <a:pt x="578" y="1050"/>
                    <a:pt x="564" y="1048"/>
                    <a:pt x="550" y="1047"/>
                  </a:cubicBezTo>
                  <a:cubicBezTo>
                    <a:pt x="536" y="1045"/>
                    <a:pt x="523" y="1044"/>
                    <a:pt x="510" y="1043"/>
                  </a:cubicBezTo>
                  <a:cubicBezTo>
                    <a:pt x="498" y="1042"/>
                    <a:pt x="487" y="1041"/>
                    <a:pt x="477" y="1040"/>
                  </a:cubicBezTo>
                  <a:cubicBezTo>
                    <a:pt x="467" y="1040"/>
                    <a:pt x="458" y="1039"/>
                    <a:pt x="450" y="1039"/>
                  </a:cubicBezTo>
                  <a:cubicBezTo>
                    <a:pt x="417" y="1039"/>
                    <a:pt x="390" y="1048"/>
                    <a:pt x="369" y="1065"/>
                  </a:cubicBezTo>
                  <a:cubicBezTo>
                    <a:pt x="348" y="1081"/>
                    <a:pt x="331" y="1104"/>
                    <a:pt x="319" y="1131"/>
                  </a:cubicBezTo>
                  <a:cubicBezTo>
                    <a:pt x="307" y="1159"/>
                    <a:pt x="298" y="1191"/>
                    <a:pt x="292" y="1226"/>
                  </a:cubicBezTo>
                  <a:cubicBezTo>
                    <a:pt x="285" y="1261"/>
                    <a:pt x="282" y="1298"/>
                    <a:pt x="279" y="1336"/>
                  </a:cubicBezTo>
                  <a:cubicBezTo>
                    <a:pt x="277" y="1362"/>
                    <a:pt x="278" y="1386"/>
                    <a:pt x="280" y="1408"/>
                  </a:cubicBezTo>
                  <a:cubicBezTo>
                    <a:pt x="282" y="1430"/>
                    <a:pt x="286" y="1449"/>
                    <a:pt x="291" y="1466"/>
                  </a:cubicBezTo>
                  <a:cubicBezTo>
                    <a:pt x="295" y="1484"/>
                    <a:pt x="301" y="1499"/>
                    <a:pt x="307" y="1512"/>
                  </a:cubicBezTo>
                  <a:cubicBezTo>
                    <a:pt x="312" y="1524"/>
                    <a:pt x="318" y="1535"/>
                    <a:pt x="323" y="1543"/>
                  </a:cubicBezTo>
                  <a:cubicBezTo>
                    <a:pt x="326" y="1548"/>
                    <a:pt x="328" y="1552"/>
                    <a:pt x="330" y="1557"/>
                  </a:cubicBezTo>
                  <a:cubicBezTo>
                    <a:pt x="331" y="1562"/>
                    <a:pt x="332" y="1567"/>
                    <a:pt x="333" y="1572"/>
                  </a:cubicBezTo>
                  <a:cubicBezTo>
                    <a:pt x="334" y="1577"/>
                    <a:pt x="334" y="1582"/>
                    <a:pt x="333" y="1587"/>
                  </a:cubicBezTo>
                  <a:cubicBezTo>
                    <a:pt x="332" y="1593"/>
                    <a:pt x="331" y="1598"/>
                    <a:pt x="330" y="1603"/>
                  </a:cubicBezTo>
                  <a:cubicBezTo>
                    <a:pt x="328" y="1608"/>
                    <a:pt x="326" y="1612"/>
                    <a:pt x="323" y="1617"/>
                  </a:cubicBezTo>
                  <a:cubicBezTo>
                    <a:pt x="321" y="1621"/>
                    <a:pt x="317" y="1625"/>
                    <a:pt x="314" y="1629"/>
                  </a:cubicBezTo>
                  <a:cubicBezTo>
                    <a:pt x="310" y="1633"/>
                    <a:pt x="307" y="1636"/>
                    <a:pt x="302" y="1639"/>
                  </a:cubicBezTo>
                  <a:cubicBezTo>
                    <a:pt x="298" y="1642"/>
                    <a:pt x="294" y="1644"/>
                    <a:pt x="289" y="1646"/>
                  </a:cubicBezTo>
                  <a:cubicBezTo>
                    <a:pt x="275" y="1651"/>
                    <a:pt x="261" y="1655"/>
                    <a:pt x="247" y="1659"/>
                  </a:cubicBezTo>
                  <a:cubicBezTo>
                    <a:pt x="233" y="1663"/>
                    <a:pt x="220" y="1666"/>
                    <a:pt x="208" y="1668"/>
                  </a:cubicBezTo>
                  <a:cubicBezTo>
                    <a:pt x="196" y="1670"/>
                    <a:pt x="186" y="1672"/>
                    <a:pt x="178" y="1673"/>
                  </a:cubicBezTo>
                  <a:cubicBezTo>
                    <a:pt x="170" y="1674"/>
                    <a:pt x="166" y="1674"/>
                    <a:pt x="165" y="1675"/>
                  </a:cubicBezTo>
                  <a:cubicBezTo>
                    <a:pt x="163" y="1675"/>
                    <a:pt x="162" y="1675"/>
                    <a:pt x="160" y="1675"/>
                  </a:cubicBezTo>
                  <a:cubicBezTo>
                    <a:pt x="159" y="1675"/>
                    <a:pt x="158" y="1675"/>
                    <a:pt x="157" y="1675"/>
                  </a:cubicBezTo>
                  <a:cubicBezTo>
                    <a:pt x="156" y="1675"/>
                    <a:pt x="155" y="1675"/>
                    <a:pt x="154" y="1675"/>
                  </a:cubicBezTo>
                  <a:cubicBezTo>
                    <a:pt x="152" y="1675"/>
                    <a:pt x="151" y="1675"/>
                    <a:pt x="150" y="1675"/>
                  </a:cubicBezTo>
                  <a:cubicBezTo>
                    <a:pt x="144" y="1675"/>
                    <a:pt x="136" y="1675"/>
                    <a:pt x="126" y="1674"/>
                  </a:cubicBezTo>
                  <a:cubicBezTo>
                    <a:pt x="117" y="1673"/>
                    <a:pt x="106" y="1672"/>
                    <a:pt x="95" y="1671"/>
                  </a:cubicBezTo>
                  <a:cubicBezTo>
                    <a:pt x="84" y="1669"/>
                    <a:pt x="73" y="1667"/>
                    <a:pt x="61" y="1664"/>
                  </a:cubicBezTo>
                  <a:cubicBezTo>
                    <a:pt x="50" y="1660"/>
                    <a:pt x="39" y="1656"/>
                    <a:pt x="29" y="1651"/>
                  </a:cubicBezTo>
                  <a:cubicBezTo>
                    <a:pt x="27" y="1650"/>
                    <a:pt x="24" y="1648"/>
                    <a:pt x="21" y="1646"/>
                  </a:cubicBezTo>
                  <a:cubicBezTo>
                    <a:pt x="18" y="1644"/>
                    <a:pt x="16" y="1642"/>
                    <a:pt x="13" y="1640"/>
                  </a:cubicBezTo>
                  <a:cubicBezTo>
                    <a:pt x="11" y="1638"/>
                    <a:pt x="9" y="1636"/>
                    <a:pt x="6" y="1634"/>
                  </a:cubicBezTo>
                  <a:cubicBezTo>
                    <a:pt x="4" y="1632"/>
                    <a:pt x="2" y="1630"/>
                    <a:pt x="0" y="1627"/>
                  </a:cubicBezTo>
                  <a:cubicBezTo>
                    <a:pt x="9" y="655"/>
                    <a:pt x="9" y="655"/>
                    <a:pt x="9" y="655"/>
                  </a:cubicBezTo>
                  <a:cubicBezTo>
                    <a:pt x="16" y="661"/>
                    <a:pt x="23" y="666"/>
                    <a:pt x="31" y="671"/>
                  </a:cubicBezTo>
                  <a:cubicBezTo>
                    <a:pt x="39" y="675"/>
                    <a:pt x="47" y="679"/>
                    <a:pt x="56" y="682"/>
                  </a:cubicBezTo>
                  <a:cubicBezTo>
                    <a:pt x="65" y="686"/>
                    <a:pt x="74" y="688"/>
                    <a:pt x="83" y="690"/>
                  </a:cubicBezTo>
                  <a:cubicBezTo>
                    <a:pt x="92" y="691"/>
                    <a:pt x="102" y="692"/>
                    <a:pt x="111" y="692"/>
                  </a:cubicBezTo>
                  <a:cubicBezTo>
                    <a:pt x="134" y="692"/>
                    <a:pt x="155" y="688"/>
                    <a:pt x="174" y="679"/>
                  </a:cubicBezTo>
                  <a:cubicBezTo>
                    <a:pt x="194" y="671"/>
                    <a:pt x="211" y="659"/>
                    <a:pt x="226" y="645"/>
                  </a:cubicBezTo>
                  <a:cubicBezTo>
                    <a:pt x="240" y="630"/>
                    <a:pt x="252" y="613"/>
                    <a:pt x="260" y="594"/>
                  </a:cubicBezTo>
                  <a:cubicBezTo>
                    <a:pt x="269" y="574"/>
                    <a:pt x="273" y="553"/>
                    <a:pt x="273" y="531"/>
                  </a:cubicBezTo>
                  <a:cubicBezTo>
                    <a:pt x="274" y="509"/>
                    <a:pt x="269" y="488"/>
                    <a:pt x="261" y="469"/>
                  </a:cubicBezTo>
                  <a:cubicBezTo>
                    <a:pt x="253" y="450"/>
                    <a:pt x="241" y="433"/>
                    <a:pt x="227" y="418"/>
                  </a:cubicBezTo>
                  <a:cubicBezTo>
                    <a:pt x="213" y="404"/>
                    <a:pt x="195" y="392"/>
                    <a:pt x="176" y="384"/>
                  </a:cubicBezTo>
                  <a:cubicBezTo>
                    <a:pt x="157" y="376"/>
                    <a:pt x="136" y="372"/>
                    <a:pt x="114" y="372"/>
                  </a:cubicBezTo>
                  <a:cubicBezTo>
                    <a:pt x="104" y="372"/>
                    <a:pt x="95" y="373"/>
                    <a:pt x="85" y="375"/>
                  </a:cubicBezTo>
                  <a:cubicBezTo>
                    <a:pt x="76" y="376"/>
                    <a:pt x="67" y="379"/>
                    <a:pt x="58" y="382"/>
                  </a:cubicBezTo>
                  <a:cubicBezTo>
                    <a:pt x="50" y="385"/>
                    <a:pt x="41" y="389"/>
                    <a:pt x="34" y="394"/>
                  </a:cubicBezTo>
                  <a:cubicBezTo>
                    <a:pt x="26" y="398"/>
                    <a:pt x="18" y="404"/>
                    <a:pt x="11" y="409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28" y="16"/>
                    <a:pt x="45" y="15"/>
                    <a:pt x="68" y="15"/>
                  </a:cubicBezTo>
                  <a:cubicBezTo>
                    <a:pt x="91" y="14"/>
                    <a:pt x="118" y="13"/>
                    <a:pt x="151" y="12"/>
                  </a:cubicBezTo>
                  <a:cubicBezTo>
                    <a:pt x="183" y="11"/>
                    <a:pt x="220" y="11"/>
                    <a:pt x="263" y="10"/>
                  </a:cubicBezTo>
                  <a:cubicBezTo>
                    <a:pt x="305" y="9"/>
                    <a:pt x="352" y="9"/>
                    <a:pt x="405" y="9"/>
                  </a:cubicBezTo>
                  <a:cubicBezTo>
                    <a:pt x="408" y="9"/>
                    <a:pt x="410" y="9"/>
                    <a:pt x="413" y="9"/>
                  </a:cubicBezTo>
                  <a:cubicBezTo>
                    <a:pt x="416" y="9"/>
                    <a:pt x="419" y="9"/>
                    <a:pt x="422" y="9"/>
                  </a:cubicBezTo>
                  <a:cubicBezTo>
                    <a:pt x="424" y="9"/>
                    <a:pt x="427" y="9"/>
                    <a:pt x="430" y="9"/>
                  </a:cubicBezTo>
                  <a:cubicBezTo>
                    <a:pt x="433" y="9"/>
                    <a:pt x="436" y="9"/>
                    <a:pt x="439" y="9"/>
                  </a:cubicBezTo>
                  <a:cubicBezTo>
                    <a:pt x="452" y="9"/>
                    <a:pt x="465" y="9"/>
                    <a:pt x="478" y="8"/>
                  </a:cubicBezTo>
                  <a:cubicBezTo>
                    <a:pt x="491" y="8"/>
                    <a:pt x="504" y="7"/>
                    <a:pt x="517" y="6"/>
                  </a:cubicBezTo>
                  <a:cubicBezTo>
                    <a:pt x="530" y="6"/>
                    <a:pt x="543" y="5"/>
                    <a:pt x="556" y="4"/>
                  </a:cubicBezTo>
                  <a:cubicBezTo>
                    <a:pt x="568" y="2"/>
                    <a:pt x="581" y="1"/>
                    <a:pt x="593" y="0"/>
                  </a:cubicBez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5" name="Freeform 94"/>
            <p:cNvSpPr>
              <a:spLocks/>
            </p:cNvSpPr>
            <p:nvPr/>
          </p:nvSpPr>
          <p:spPr bwMode="auto">
            <a:xfrm>
              <a:off x="3291395" y="2215487"/>
              <a:ext cx="1659857" cy="2895118"/>
            </a:xfrm>
            <a:custGeom>
              <a:avLst/>
              <a:gdLst>
                <a:gd name="T0" fmla="*/ 580 w 856"/>
                <a:gd name="T1" fmla="*/ 0 h 1493"/>
                <a:gd name="T2" fmla="*/ 587 w 856"/>
                <a:gd name="T3" fmla="*/ 633 h 1493"/>
                <a:gd name="T4" fmla="*/ 587 w 856"/>
                <a:gd name="T5" fmla="*/ 646 h 1493"/>
                <a:gd name="T6" fmla="*/ 587 w 856"/>
                <a:gd name="T7" fmla="*/ 661 h 1493"/>
                <a:gd name="T8" fmla="*/ 591 w 856"/>
                <a:gd name="T9" fmla="*/ 655 h 1493"/>
                <a:gd name="T10" fmla="*/ 595 w 856"/>
                <a:gd name="T11" fmla="*/ 650 h 1493"/>
                <a:gd name="T12" fmla="*/ 599 w 856"/>
                <a:gd name="T13" fmla="*/ 645 h 1493"/>
                <a:gd name="T14" fmla="*/ 604 w 856"/>
                <a:gd name="T15" fmla="*/ 640 h 1493"/>
                <a:gd name="T16" fmla="*/ 625 w 856"/>
                <a:gd name="T17" fmla="*/ 621 h 1493"/>
                <a:gd name="T18" fmla="*/ 650 w 856"/>
                <a:gd name="T19" fmla="*/ 606 h 1493"/>
                <a:gd name="T20" fmla="*/ 678 w 856"/>
                <a:gd name="T21" fmla="*/ 597 h 1493"/>
                <a:gd name="T22" fmla="*/ 709 w 856"/>
                <a:gd name="T23" fmla="*/ 593 h 1493"/>
                <a:gd name="T24" fmla="*/ 765 w 856"/>
                <a:gd name="T25" fmla="*/ 605 h 1493"/>
                <a:gd name="T26" fmla="*/ 812 w 856"/>
                <a:gd name="T27" fmla="*/ 635 h 1493"/>
                <a:gd name="T28" fmla="*/ 843 w 856"/>
                <a:gd name="T29" fmla="*/ 681 h 1493"/>
                <a:gd name="T30" fmla="*/ 856 w 856"/>
                <a:gd name="T31" fmla="*/ 737 h 1493"/>
                <a:gd name="T32" fmla="*/ 845 w 856"/>
                <a:gd name="T33" fmla="*/ 793 h 1493"/>
                <a:gd name="T34" fmla="*/ 815 w 856"/>
                <a:gd name="T35" fmla="*/ 839 h 1493"/>
                <a:gd name="T36" fmla="*/ 769 w 856"/>
                <a:gd name="T37" fmla="*/ 870 h 1493"/>
                <a:gd name="T38" fmla="*/ 712 w 856"/>
                <a:gd name="T39" fmla="*/ 882 h 1493"/>
                <a:gd name="T40" fmla="*/ 682 w 856"/>
                <a:gd name="T41" fmla="*/ 878 h 1493"/>
                <a:gd name="T42" fmla="*/ 653 w 856"/>
                <a:gd name="T43" fmla="*/ 869 h 1493"/>
                <a:gd name="T44" fmla="*/ 628 w 856"/>
                <a:gd name="T45" fmla="*/ 855 h 1493"/>
                <a:gd name="T46" fmla="*/ 606 w 856"/>
                <a:gd name="T47" fmla="*/ 836 h 1493"/>
                <a:gd name="T48" fmla="*/ 601 w 856"/>
                <a:gd name="T49" fmla="*/ 831 h 1493"/>
                <a:gd name="T50" fmla="*/ 597 w 856"/>
                <a:gd name="T51" fmla="*/ 825 h 1493"/>
                <a:gd name="T52" fmla="*/ 593 w 856"/>
                <a:gd name="T53" fmla="*/ 820 h 1493"/>
                <a:gd name="T54" fmla="*/ 589 w 856"/>
                <a:gd name="T55" fmla="*/ 814 h 1493"/>
                <a:gd name="T56" fmla="*/ 589 w 856"/>
                <a:gd name="T57" fmla="*/ 829 h 1493"/>
                <a:gd name="T58" fmla="*/ 589 w 856"/>
                <a:gd name="T59" fmla="*/ 842 h 1493"/>
                <a:gd name="T60" fmla="*/ 596 w 856"/>
                <a:gd name="T61" fmla="*/ 1493 h 1493"/>
                <a:gd name="T62" fmla="*/ 437 w 856"/>
                <a:gd name="T63" fmla="*/ 1402 h 1493"/>
                <a:gd name="T64" fmla="*/ 279 w 856"/>
                <a:gd name="T65" fmla="*/ 1336 h 1493"/>
                <a:gd name="T66" fmla="*/ 131 w 856"/>
                <a:gd name="T67" fmla="*/ 1291 h 1493"/>
                <a:gd name="T68" fmla="*/ 1 w 856"/>
                <a:gd name="T69" fmla="*/ 1264 h 1493"/>
                <a:gd name="T70" fmla="*/ 0 w 856"/>
                <a:gd name="T71" fmla="*/ 860 h 1493"/>
                <a:gd name="T72" fmla="*/ 23 w 856"/>
                <a:gd name="T73" fmla="*/ 877 h 1493"/>
                <a:gd name="T74" fmla="*/ 49 w 856"/>
                <a:gd name="T75" fmla="*/ 889 h 1493"/>
                <a:gd name="T76" fmla="*/ 76 w 856"/>
                <a:gd name="T77" fmla="*/ 897 h 1493"/>
                <a:gd name="T78" fmla="*/ 106 w 856"/>
                <a:gd name="T79" fmla="*/ 900 h 1493"/>
                <a:gd name="T80" fmla="*/ 169 w 856"/>
                <a:gd name="T81" fmla="*/ 887 h 1493"/>
                <a:gd name="T82" fmla="*/ 220 w 856"/>
                <a:gd name="T83" fmla="*/ 852 h 1493"/>
                <a:gd name="T84" fmla="*/ 255 w 856"/>
                <a:gd name="T85" fmla="*/ 801 h 1493"/>
                <a:gd name="T86" fmla="*/ 267 w 856"/>
                <a:gd name="T87" fmla="*/ 739 h 1493"/>
                <a:gd name="T88" fmla="*/ 254 w 856"/>
                <a:gd name="T89" fmla="*/ 676 h 1493"/>
                <a:gd name="T90" fmla="*/ 219 w 856"/>
                <a:gd name="T91" fmla="*/ 625 h 1493"/>
                <a:gd name="T92" fmla="*/ 168 w 856"/>
                <a:gd name="T93" fmla="*/ 591 h 1493"/>
                <a:gd name="T94" fmla="*/ 105 w 856"/>
                <a:gd name="T95" fmla="*/ 579 h 1493"/>
                <a:gd name="T96" fmla="*/ 76 w 856"/>
                <a:gd name="T97" fmla="*/ 582 h 1493"/>
                <a:gd name="T98" fmla="*/ 48 w 856"/>
                <a:gd name="T99" fmla="*/ 590 h 1493"/>
                <a:gd name="T100" fmla="*/ 23 w 856"/>
                <a:gd name="T101" fmla="*/ 602 h 1493"/>
                <a:gd name="T102" fmla="*/ 0 w 856"/>
                <a:gd name="T103" fmla="*/ 619 h 1493"/>
                <a:gd name="T104" fmla="*/ 0 w 856"/>
                <a:gd name="T105" fmla="*/ 207 h 1493"/>
                <a:gd name="T106" fmla="*/ 174 w 856"/>
                <a:gd name="T107" fmla="*/ 173 h 1493"/>
                <a:gd name="T108" fmla="*/ 330 w 856"/>
                <a:gd name="T109" fmla="*/ 123 h 1493"/>
                <a:gd name="T110" fmla="*/ 466 w 856"/>
                <a:gd name="T111" fmla="*/ 63 h 1493"/>
                <a:gd name="T112" fmla="*/ 580 w 856"/>
                <a:gd name="T113" fmla="*/ 0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56" h="1493">
                  <a:moveTo>
                    <a:pt x="580" y="0"/>
                  </a:moveTo>
                  <a:cubicBezTo>
                    <a:pt x="587" y="633"/>
                    <a:pt x="587" y="633"/>
                    <a:pt x="587" y="633"/>
                  </a:cubicBezTo>
                  <a:cubicBezTo>
                    <a:pt x="587" y="646"/>
                    <a:pt x="587" y="646"/>
                    <a:pt x="587" y="646"/>
                  </a:cubicBezTo>
                  <a:cubicBezTo>
                    <a:pt x="587" y="661"/>
                    <a:pt x="587" y="661"/>
                    <a:pt x="587" y="661"/>
                  </a:cubicBezTo>
                  <a:cubicBezTo>
                    <a:pt x="588" y="659"/>
                    <a:pt x="590" y="657"/>
                    <a:pt x="591" y="655"/>
                  </a:cubicBezTo>
                  <a:cubicBezTo>
                    <a:pt x="592" y="654"/>
                    <a:pt x="594" y="652"/>
                    <a:pt x="595" y="650"/>
                  </a:cubicBezTo>
                  <a:cubicBezTo>
                    <a:pt x="596" y="648"/>
                    <a:pt x="598" y="646"/>
                    <a:pt x="599" y="645"/>
                  </a:cubicBezTo>
                  <a:cubicBezTo>
                    <a:pt x="601" y="643"/>
                    <a:pt x="602" y="641"/>
                    <a:pt x="604" y="640"/>
                  </a:cubicBezTo>
                  <a:cubicBezTo>
                    <a:pt x="610" y="633"/>
                    <a:pt x="617" y="626"/>
                    <a:pt x="625" y="621"/>
                  </a:cubicBezTo>
                  <a:cubicBezTo>
                    <a:pt x="633" y="615"/>
                    <a:pt x="641" y="610"/>
                    <a:pt x="650" y="606"/>
                  </a:cubicBezTo>
                  <a:cubicBezTo>
                    <a:pt x="659" y="602"/>
                    <a:pt x="669" y="599"/>
                    <a:pt x="678" y="597"/>
                  </a:cubicBezTo>
                  <a:cubicBezTo>
                    <a:pt x="688" y="595"/>
                    <a:pt x="698" y="594"/>
                    <a:pt x="709" y="593"/>
                  </a:cubicBezTo>
                  <a:cubicBezTo>
                    <a:pt x="729" y="593"/>
                    <a:pt x="748" y="597"/>
                    <a:pt x="765" y="605"/>
                  </a:cubicBezTo>
                  <a:cubicBezTo>
                    <a:pt x="783" y="612"/>
                    <a:pt x="798" y="622"/>
                    <a:pt x="812" y="635"/>
                  </a:cubicBezTo>
                  <a:cubicBezTo>
                    <a:pt x="825" y="648"/>
                    <a:pt x="836" y="664"/>
                    <a:pt x="843" y="681"/>
                  </a:cubicBezTo>
                  <a:cubicBezTo>
                    <a:pt x="851" y="698"/>
                    <a:pt x="855" y="717"/>
                    <a:pt x="856" y="737"/>
                  </a:cubicBezTo>
                  <a:cubicBezTo>
                    <a:pt x="856" y="757"/>
                    <a:pt x="852" y="776"/>
                    <a:pt x="845" y="793"/>
                  </a:cubicBezTo>
                  <a:cubicBezTo>
                    <a:pt x="838" y="810"/>
                    <a:pt x="827" y="826"/>
                    <a:pt x="815" y="839"/>
                  </a:cubicBezTo>
                  <a:cubicBezTo>
                    <a:pt x="802" y="852"/>
                    <a:pt x="786" y="863"/>
                    <a:pt x="769" y="870"/>
                  </a:cubicBezTo>
                  <a:cubicBezTo>
                    <a:pt x="751" y="877"/>
                    <a:pt x="732" y="882"/>
                    <a:pt x="712" y="882"/>
                  </a:cubicBezTo>
                  <a:cubicBezTo>
                    <a:pt x="702" y="882"/>
                    <a:pt x="692" y="881"/>
                    <a:pt x="682" y="878"/>
                  </a:cubicBezTo>
                  <a:cubicBezTo>
                    <a:pt x="672" y="876"/>
                    <a:pt x="662" y="873"/>
                    <a:pt x="653" y="869"/>
                  </a:cubicBezTo>
                  <a:cubicBezTo>
                    <a:pt x="644" y="865"/>
                    <a:pt x="636" y="861"/>
                    <a:pt x="628" y="855"/>
                  </a:cubicBezTo>
                  <a:cubicBezTo>
                    <a:pt x="620" y="849"/>
                    <a:pt x="612" y="843"/>
                    <a:pt x="606" y="836"/>
                  </a:cubicBezTo>
                  <a:cubicBezTo>
                    <a:pt x="604" y="834"/>
                    <a:pt x="603" y="832"/>
                    <a:pt x="601" y="831"/>
                  </a:cubicBezTo>
                  <a:cubicBezTo>
                    <a:pt x="600" y="829"/>
                    <a:pt x="598" y="827"/>
                    <a:pt x="597" y="825"/>
                  </a:cubicBezTo>
                  <a:cubicBezTo>
                    <a:pt x="595" y="824"/>
                    <a:pt x="594" y="822"/>
                    <a:pt x="593" y="820"/>
                  </a:cubicBezTo>
                  <a:cubicBezTo>
                    <a:pt x="591" y="818"/>
                    <a:pt x="590" y="816"/>
                    <a:pt x="589" y="814"/>
                  </a:cubicBezTo>
                  <a:cubicBezTo>
                    <a:pt x="589" y="829"/>
                    <a:pt x="589" y="829"/>
                    <a:pt x="589" y="829"/>
                  </a:cubicBezTo>
                  <a:cubicBezTo>
                    <a:pt x="589" y="842"/>
                    <a:pt x="589" y="842"/>
                    <a:pt x="589" y="842"/>
                  </a:cubicBezTo>
                  <a:cubicBezTo>
                    <a:pt x="596" y="1493"/>
                    <a:pt x="596" y="1493"/>
                    <a:pt x="596" y="1493"/>
                  </a:cubicBezTo>
                  <a:cubicBezTo>
                    <a:pt x="544" y="1458"/>
                    <a:pt x="490" y="1428"/>
                    <a:pt x="437" y="1402"/>
                  </a:cubicBezTo>
                  <a:cubicBezTo>
                    <a:pt x="383" y="1376"/>
                    <a:pt x="330" y="1354"/>
                    <a:pt x="279" y="1336"/>
                  </a:cubicBezTo>
                  <a:cubicBezTo>
                    <a:pt x="227" y="1318"/>
                    <a:pt x="178" y="1303"/>
                    <a:pt x="131" y="1291"/>
                  </a:cubicBezTo>
                  <a:cubicBezTo>
                    <a:pt x="84" y="1280"/>
                    <a:pt x="40" y="1271"/>
                    <a:pt x="1" y="1264"/>
                  </a:cubicBezTo>
                  <a:cubicBezTo>
                    <a:pt x="0" y="860"/>
                    <a:pt x="0" y="860"/>
                    <a:pt x="0" y="860"/>
                  </a:cubicBezTo>
                  <a:cubicBezTo>
                    <a:pt x="7" y="867"/>
                    <a:pt x="15" y="872"/>
                    <a:pt x="23" y="877"/>
                  </a:cubicBezTo>
                  <a:cubicBezTo>
                    <a:pt x="31" y="882"/>
                    <a:pt x="40" y="886"/>
                    <a:pt x="49" y="889"/>
                  </a:cubicBezTo>
                  <a:cubicBezTo>
                    <a:pt x="58" y="893"/>
                    <a:pt x="67" y="895"/>
                    <a:pt x="76" y="897"/>
                  </a:cubicBezTo>
                  <a:cubicBezTo>
                    <a:pt x="86" y="899"/>
                    <a:pt x="96" y="900"/>
                    <a:pt x="106" y="900"/>
                  </a:cubicBezTo>
                  <a:cubicBezTo>
                    <a:pt x="128" y="900"/>
                    <a:pt x="150" y="895"/>
                    <a:pt x="169" y="887"/>
                  </a:cubicBezTo>
                  <a:cubicBezTo>
                    <a:pt x="188" y="879"/>
                    <a:pt x="206" y="867"/>
                    <a:pt x="220" y="852"/>
                  </a:cubicBezTo>
                  <a:cubicBezTo>
                    <a:pt x="235" y="838"/>
                    <a:pt x="247" y="820"/>
                    <a:pt x="255" y="801"/>
                  </a:cubicBezTo>
                  <a:cubicBezTo>
                    <a:pt x="263" y="782"/>
                    <a:pt x="267" y="761"/>
                    <a:pt x="267" y="739"/>
                  </a:cubicBezTo>
                  <a:cubicBezTo>
                    <a:pt x="267" y="716"/>
                    <a:pt x="262" y="695"/>
                    <a:pt x="254" y="676"/>
                  </a:cubicBezTo>
                  <a:cubicBezTo>
                    <a:pt x="246" y="657"/>
                    <a:pt x="234" y="640"/>
                    <a:pt x="219" y="625"/>
                  </a:cubicBezTo>
                  <a:cubicBezTo>
                    <a:pt x="205" y="611"/>
                    <a:pt x="187" y="599"/>
                    <a:pt x="168" y="591"/>
                  </a:cubicBezTo>
                  <a:cubicBezTo>
                    <a:pt x="149" y="583"/>
                    <a:pt x="127" y="579"/>
                    <a:pt x="105" y="579"/>
                  </a:cubicBezTo>
                  <a:cubicBezTo>
                    <a:pt x="95" y="579"/>
                    <a:pt x="85" y="580"/>
                    <a:pt x="76" y="582"/>
                  </a:cubicBezTo>
                  <a:cubicBezTo>
                    <a:pt x="66" y="584"/>
                    <a:pt x="57" y="586"/>
                    <a:pt x="48" y="590"/>
                  </a:cubicBezTo>
                  <a:cubicBezTo>
                    <a:pt x="39" y="593"/>
                    <a:pt x="31" y="597"/>
                    <a:pt x="23" y="602"/>
                  </a:cubicBezTo>
                  <a:cubicBezTo>
                    <a:pt x="15" y="607"/>
                    <a:pt x="7" y="613"/>
                    <a:pt x="0" y="619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61" y="199"/>
                    <a:pt x="119" y="187"/>
                    <a:pt x="174" y="173"/>
                  </a:cubicBezTo>
                  <a:cubicBezTo>
                    <a:pt x="229" y="158"/>
                    <a:pt x="281" y="141"/>
                    <a:pt x="330" y="123"/>
                  </a:cubicBezTo>
                  <a:cubicBezTo>
                    <a:pt x="379" y="104"/>
                    <a:pt x="424" y="84"/>
                    <a:pt x="466" y="63"/>
                  </a:cubicBezTo>
                  <a:cubicBezTo>
                    <a:pt x="508" y="42"/>
                    <a:pt x="546" y="21"/>
                    <a:pt x="580" y="0"/>
                  </a:cubicBezTo>
                  <a:close/>
                </a:path>
              </a:pathLst>
            </a:custGeom>
            <a:solidFill>
              <a:srgbClr val="80A800"/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4971074" y="6658163"/>
            <a:ext cx="154754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02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2561879" y="6658163"/>
            <a:ext cx="1355179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01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9782763" y="6658163"/>
            <a:ext cx="153151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04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363463" y="6658157"/>
            <a:ext cx="1537922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AB6463-FAD7-4618-8153-BCBDFF427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D6DCF40A-5A75-4527-97B3-3DF94CA41019}"/>
              </a:ext>
            </a:extLst>
          </p:cNvPr>
          <p:cNvGrpSpPr/>
          <p:nvPr/>
        </p:nvGrpSpPr>
        <p:grpSpPr>
          <a:xfrm>
            <a:off x="13922980" y="3857749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DB20FC7B-7F3F-4FD5-8860-E0FC4CC27C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2243EB4E-0F22-4B5F-A97E-16036570A3C6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1C0BEDC6-5208-49F7-AD34-AF7D9321D949}"/>
              </a:ext>
            </a:extLst>
          </p:cNvPr>
          <p:cNvSpPr/>
          <p:nvPr/>
        </p:nvSpPr>
        <p:spPr>
          <a:xfrm>
            <a:off x="15512263" y="384407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49D4704-BABE-4D67-9187-CC9DBD24AB8F}"/>
              </a:ext>
            </a:extLst>
          </p:cNvPr>
          <p:cNvSpPr/>
          <p:nvPr/>
        </p:nvSpPr>
        <p:spPr>
          <a:xfrm>
            <a:off x="15512263" y="613524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ACF943C-2E86-4437-BD7B-B12703C3508B}"/>
              </a:ext>
            </a:extLst>
          </p:cNvPr>
          <p:cNvSpPr/>
          <p:nvPr/>
        </p:nvSpPr>
        <p:spPr>
          <a:xfrm>
            <a:off x="15512263" y="843417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E660F81-CB28-4FE5-A1C3-DCE6051B80F4}"/>
              </a:ext>
            </a:extLst>
          </p:cNvPr>
          <p:cNvSpPr/>
          <p:nvPr/>
        </p:nvSpPr>
        <p:spPr>
          <a:xfrm>
            <a:off x="15512263" y="10835340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62" name="Freeform 104">
            <a:extLst>
              <a:ext uri="{FF2B5EF4-FFF2-40B4-BE49-F238E27FC236}">
                <a16:creationId xmlns:a16="http://schemas.microsoft.com/office/drawing/2014/main" id="{E0D93816-113B-4EB2-A717-490402C1D35A}"/>
              </a:ext>
            </a:extLst>
          </p:cNvPr>
          <p:cNvSpPr>
            <a:spLocks noEditPoints="1"/>
          </p:cNvSpPr>
          <p:nvPr/>
        </p:nvSpPr>
        <p:spPr bwMode="auto">
          <a:xfrm>
            <a:off x="14306026" y="10835340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3" name="Freeform 20">
            <a:extLst>
              <a:ext uri="{FF2B5EF4-FFF2-40B4-BE49-F238E27FC236}">
                <a16:creationId xmlns:a16="http://schemas.microsoft.com/office/drawing/2014/main" id="{631BB3E7-9562-4A39-BA2C-03EE3502175F}"/>
              </a:ext>
            </a:extLst>
          </p:cNvPr>
          <p:cNvSpPr>
            <a:spLocks noEditPoints="1"/>
          </p:cNvSpPr>
          <p:nvPr/>
        </p:nvSpPr>
        <p:spPr bwMode="auto">
          <a:xfrm>
            <a:off x="13992135" y="6266003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4" name="Freeform 69">
            <a:extLst>
              <a:ext uri="{FF2B5EF4-FFF2-40B4-BE49-F238E27FC236}">
                <a16:creationId xmlns:a16="http://schemas.microsoft.com/office/drawing/2014/main" id="{BFE3B297-AF3E-40B6-BE7B-7DAE4FFAF78B}"/>
              </a:ext>
            </a:extLst>
          </p:cNvPr>
          <p:cNvSpPr>
            <a:spLocks noEditPoints="1"/>
          </p:cNvSpPr>
          <p:nvPr/>
        </p:nvSpPr>
        <p:spPr bwMode="auto">
          <a:xfrm>
            <a:off x="14112313" y="8614883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80A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542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2915670" y="3377047"/>
            <a:ext cx="9951024" cy="8255934"/>
            <a:chOff x="6457835" y="1688523"/>
            <a:chExt cx="4975512" cy="4127967"/>
          </a:xfrm>
        </p:grpSpPr>
        <p:grpSp>
          <p:nvGrpSpPr>
            <p:cNvPr id="4" name="Group 3"/>
            <p:cNvGrpSpPr/>
            <p:nvPr/>
          </p:nvGrpSpPr>
          <p:grpSpPr>
            <a:xfrm>
              <a:off x="6587406" y="1688523"/>
              <a:ext cx="4396933" cy="3635260"/>
              <a:chOff x="6587406" y="1688523"/>
              <a:chExt cx="4396933" cy="3635260"/>
            </a:xfrm>
          </p:grpSpPr>
          <p:sp>
            <p:nvSpPr>
              <p:cNvPr id="47" name="Freeform 46"/>
              <p:cNvSpPr>
                <a:spLocks/>
              </p:cNvSpPr>
              <p:nvPr/>
            </p:nvSpPr>
            <p:spPr bwMode="auto">
              <a:xfrm>
                <a:off x="6587406" y="1688523"/>
                <a:ext cx="4396933" cy="3635260"/>
              </a:xfrm>
              <a:custGeom>
                <a:avLst/>
                <a:gdLst>
                  <a:gd name="T0" fmla="*/ 10784 w 10987"/>
                  <a:gd name="T1" fmla="*/ 0 h 9084"/>
                  <a:gd name="T2" fmla="*/ 9896 w 10987"/>
                  <a:gd name="T3" fmla="*/ 533 h 9084"/>
                  <a:gd name="T4" fmla="*/ 5580 w 10987"/>
                  <a:gd name="T5" fmla="*/ 7410 h 9084"/>
                  <a:gd name="T6" fmla="*/ 5333 w 10987"/>
                  <a:gd name="T7" fmla="*/ 7413 h 9084"/>
                  <a:gd name="T8" fmla="*/ 2477 w 10987"/>
                  <a:gd name="T9" fmla="*/ 5148 h 9084"/>
                  <a:gd name="T10" fmla="*/ 2120 w 10987"/>
                  <a:gd name="T11" fmla="*/ 5111 h 9084"/>
                  <a:gd name="T12" fmla="*/ 0 w 10987"/>
                  <a:gd name="T13" fmla="*/ 8825 h 9084"/>
                  <a:gd name="T14" fmla="*/ 218 w 10987"/>
                  <a:gd name="T15" fmla="*/ 9084 h 9084"/>
                  <a:gd name="T16" fmla="*/ 422 w 10987"/>
                  <a:gd name="T17" fmla="*/ 9068 h 9084"/>
                  <a:gd name="T18" fmla="*/ 2224 w 10987"/>
                  <a:gd name="T19" fmla="*/ 5961 h 9084"/>
                  <a:gd name="T20" fmla="*/ 2553 w 10987"/>
                  <a:gd name="T21" fmla="*/ 5981 h 9084"/>
                  <a:gd name="T22" fmla="*/ 5471 w 10987"/>
                  <a:gd name="T23" fmla="*/ 8376 h 9084"/>
                  <a:gd name="T24" fmla="*/ 5738 w 10987"/>
                  <a:gd name="T25" fmla="*/ 8357 h 9084"/>
                  <a:gd name="T26" fmla="*/ 10987 w 10987"/>
                  <a:gd name="T27" fmla="*/ 130 h 9084"/>
                  <a:gd name="T28" fmla="*/ 10784 w 10987"/>
                  <a:gd name="T29" fmla="*/ 0 h 90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87" h="9084">
                    <a:moveTo>
                      <a:pt x="10784" y="0"/>
                    </a:moveTo>
                    <a:cubicBezTo>
                      <a:pt x="9896" y="533"/>
                      <a:pt x="9896" y="533"/>
                      <a:pt x="9896" y="533"/>
                    </a:cubicBezTo>
                    <a:cubicBezTo>
                      <a:pt x="5580" y="7410"/>
                      <a:pt x="5580" y="7410"/>
                      <a:pt x="5580" y="7410"/>
                    </a:cubicBezTo>
                    <a:cubicBezTo>
                      <a:pt x="5333" y="7413"/>
                      <a:pt x="5333" y="7413"/>
                      <a:pt x="5333" y="7413"/>
                    </a:cubicBezTo>
                    <a:cubicBezTo>
                      <a:pt x="2477" y="5148"/>
                      <a:pt x="2477" y="5148"/>
                      <a:pt x="2477" y="5148"/>
                    </a:cubicBezTo>
                    <a:cubicBezTo>
                      <a:pt x="2120" y="5111"/>
                      <a:pt x="2120" y="5111"/>
                      <a:pt x="2120" y="5111"/>
                    </a:cubicBezTo>
                    <a:cubicBezTo>
                      <a:pt x="2074" y="5186"/>
                      <a:pt x="116" y="8619"/>
                      <a:pt x="0" y="8825"/>
                    </a:cubicBezTo>
                    <a:cubicBezTo>
                      <a:pt x="218" y="9084"/>
                      <a:pt x="218" y="9084"/>
                      <a:pt x="218" y="9084"/>
                    </a:cubicBezTo>
                    <a:cubicBezTo>
                      <a:pt x="422" y="9068"/>
                      <a:pt x="422" y="9068"/>
                      <a:pt x="422" y="9068"/>
                    </a:cubicBezTo>
                    <a:cubicBezTo>
                      <a:pt x="2224" y="5961"/>
                      <a:pt x="2224" y="5961"/>
                      <a:pt x="2224" y="5961"/>
                    </a:cubicBezTo>
                    <a:cubicBezTo>
                      <a:pt x="2553" y="5981"/>
                      <a:pt x="2553" y="5981"/>
                      <a:pt x="2553" y="5981"/>
                    </a:cubicBezTo>
                    <a:cubicBezTo>
                      <a:pt x="2553" y="5981"/>
                      <a:pt x="3090" y="6422"/>
                      <a:pt x="5471" y="8376"/>
                    </a:cubicBezTo>
                    <a:cubicBezTo>
                      <a:pt x="5738" y="8357"/>
                      <a:pt x="5738" y="8357"/>
                      <a:pt x="5738" y="8357"/>
                    </a:cubicBezTo>
                    <a:cubicBezTo>
                      <a:pt x="10987" y="130"/>
                      <a:pt x="10987" y="130"/>
                      <a:pt x="10987" y="130"/>
                    </a:cubicBezTo>
                    <a:lnTo>
                      <a:pt x="10784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  <p:sp>
            <p:nvSpPr>
              <p:cNvPr id="48" name="Freeform 47"/>
              <p:cNvSpPr>
                <a:spLocks/>
              </p:cNvSpPr>
              <p:nvPr/>
            </p:nvSpPr>
            <p:spPr bwMode="auto">
              <a:xfrm>
                <a:off x="6587406" y="1688523"/>
                <a:ext cx="4315633" cy="3635260"/>
              </a:xfrm>
              <a:custGeom>
                <a:avLst/>
                <a:gdLst>
                  <a:gd name="T0" fmla="*/ 9896 w 10784"/>
                  <a:gd name="T1" fmla="*/ 533 h 9084"/>
                  <a:gd name="T2" fmla="*/ 10784 w 10784"/>
                  <a:gd name="T3" fmla="*/ 0 h 9084"/>
                  <a:gd name="T4" fmla="*/ 5471 w 10784"/>
                  <a:gd name="T5" fmla="*/ 8376 h 9084"/>
                  <a:gd name="T6" fmla="*/ 2187 w 10784"/>
                  <a:gd name="T7" fmla="*/ 5679 h 9084"/>
                  <a:gd name="T8" fmla="*/ 218 w 10784"/>
                  <a:gd name="T9" fmla="*/ 9084 h 9084"/>
                  <a:gd name="T10" fmla="*/ 0 w 10784"/>
                  <a:gd name="T11" fmla="*/ 8825 h 9084"/>
                  <a:gd name="T12" fmla="*/ 2120 w 10784"/>
                  <a:gd name="T13" fmla="*/ 5111 h 9084"/>
                  <a:gd name="T14" fmla="*/ 5381 w 10784"/>
                  <a:gd name="T15" fmla="*/ 7728 h 9084"/>
                  <a:gd name="T16" fmla="*/ 9896 w 10784"/>
                  <a:gd name="T17" fmla="*/ 533 h 90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84" h="9084">
                    <a:moveTo>
                      <a:pt x="9896" y="533"/>
                    </a:moveTo>
                    <a:cubicBezTo>
                      <a:pt x="10784" y="0"/>
                      <a:pt x="10784" y="0"/>
                      <a:pt x="10784" y="0"/>
                    </a:cubicBezTo>
                    <a:cubicBezTo>
                      <a:pt x="5471" y="8376"/>
                      <a:pt x="5471" y="8376"/>
                      <a:pt x="5471" y="8376"/>
                    </a:cubicBezTo>
                    <a:cubicBezTo>
                      <a:pt x="2127" y="5632"/>
                      <a:pt x="2675" y="6082"/>
                      <a:pt x="2187" y="5679"/>
                    </a:cubicBezTo>
                    <a:cubicBezTo>
                      <a:pt x="218" y="9084"/>
                      <a:pt x="218" y="9084"/>
                      <a:pt x="218" y="9084"/>
                    </a:cubicBezTo>
                    <a:cubicBezTo>
                      <a:pt x="0" y="8825"/>
                      <a:pt x="0" y="8825"/>
                      <a:pt x="0" y="8825"/>
                    </a:cubicBezTo>
                    <a:cubicBezTo>
                      <a:pt x="116" y="8619"/>
                      <a:pt x="2074" y="5186"/>
                      <a:pt x="2120" y="5111"/>
                    </a:cubicBezTo>
                    <a:cubicBezTo>
                      <a:pt x="5381" y="7728"/>
                      <a:pt x="5381" y="7728"/>
                      <a:pt x="5381" y="7728"/>
                    </a:cubicBezTo>
                    <a:lnTo>
                      <a:pt x="9896" y="533"/>
                    </a:lnTo>
                    <a:close/>
                  </a:path>
                </a:pathLst>
              </a:custGeom>
              <a:solidFill>
                <a:schemeClr val="accent2"/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</p:grpSp>
        <p:grpSp>
          <p:nvGrpSpPr>
            <p:cNvPr id="2" name="Group 1"/>
            <p:cNvGrpSpPr/>
            <p:nvPr/>
          </p:nvGrpSpPr>
          <p:grpSpPr>
            <a:xfrm>
              <a:off x="6457835" y="2005421"/>
              <a:ext cx="3997889" cy="3160676"/>
              <a:chOff x="6457835" y="2005421"/>
              <a:chExt cx="3997889" cy="3160676"/>
            </a:xfrm>
          </p:grpSpPr>
          <p:sp>
            <p:nvSpPr>
              <p:cNvPr id="49" name="Freeform 48"/>
              <p:cNvSpPr>
                <a:spLocks/>
              </p:cNvSpPr>
              <p:nvPr/>
            </p:nvSpPr>
            <p:spPr bwMode="auto">
              <a:xfrm>
                <a:off x="6457835" y="2005421"/>
                <a:ext cx="3997889" cy="3160676"/>
              </a:xfrm>
              <a:custGeom>
                <a:avLst/>
                <a:gdLst>
                  <a:gd name="T0" fmla="*/ 9785 w 9990"/>
                  <a:gd name="T1" fmla="*/ 0 h 7898"/>
                  <a:gd name="T2" fmla="*/ 5988 w 9990"/>
                  <a:gd name="T3" fmla="*/ 2275 h 7898"/>
                  <a:gd name="T4" fmla="*/ 7217 w 9990"/>
                  <a:gd name="T5" fmla="*/ 3313 h 7898"/>
                  <a:gd name="T6" fmla="*/ 6025 w 9990"/>
                  <a:gd name="T7" fmla="*/ 5242 h 7898"/>
                  <a:gd name="T8" fmla="*/ 6030 w 9990"/>
                  <a:gd name="T9" fmla="*/ 5234 h 7898"/>
                  <a:gd name="T10" fmla="*/ 6030 w 9990"/>
                  <a:gd name="T11" fmla="*/ 5232 h 7898"/>
                  <a:gd name="T12" fmla="*/ 4000 w 9990"/>
                  <a:gd name="T13" fmla="*/ 3725 h 7898"/>
                  <a:gd name="T14" fmla="*/ 2341 w 9990"/>
                  <a:gd name="T15" fmla="*/ 3479 h 7898"/>
                  <a:gd name="T16" fmla="*/ 0 w 9990"/>
                  <a:gd name="T17" fmla="*/ 7643 h 7898"/>
                  <a:gd name="T18" fmla="*/ 213 w 9990"/>
                  <a:gd name="T19" fmla="*/ 7894 h 7898"/>
                  <a:gd name="T20" fmla="*/ 224 w 9990"/>
                  <a:gd name="T21" fmla="*/ 7898 h 7898"/>
                  <a:gd name="T22" fmla="*/ 407 w 9990"/>
                  <a:gd name="T23" fmla="*/ 7885 h 7898"/>
                  <a:gd name="T24" fmla="*/ 2444 w 9990"/>
                  <a:gd name="T25" fmla="*/ 4319 h 7898"/>
                  <a:gd name="T26" fmla="*/ 2801 w 9990"/>
                  <a:gd name="T27" fmla="*/ 4356 h 7898"/>
                  <a:gd name="T28" fmla="*/ 5657 w 9990"/>
                  <a:gd name="T29" fmla="*/ 6621 h 7898"/>
                  <a:gd name="T30" fmla="*/ 5904 w 9990"/>
                  <a:gd name="T31" fmla="*/ 6618 h 7898"/>
                  <a:gd name="T32" fmla="*/ 9990 w 9990"/>
                  <a:gd name="T33" fmla="*/ 106 h 7898"/>
                  <a:gd name="T34" fmla="*/ 9990 w 9990"/>
                  <a:gd name="T35" fmla="*/ 104 h 7898"/>
                  <a:gd name="T36" fmla="*/ 9785 w 9990"/>
                  <a:gd name="T37" fmla="*/ 0 h 78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990" h="7898">
                    <a:moveTo>
                      <a:pt x="9785" y="0"/>
                    </a:moveTo>
                    <a:cubicBezTo>
                      <a:pt x="5988" y="2275"/>
                      <a:pt x="5988" y="2275"/>
                      <a:pt x="5988" y="2275"/>
                    </a:cubicBezTo>
                    <a:cubicBezTo>
                      <a:pt x="7217" y="3313"/>
                      <a:pt x="7217" y="3313"/>
                      <a:pt x="7217" y="3313"/>
                    </a:cubicBezTo>
                    <a:cubicBezTo>
                      <a:pt x="6025" y="5242"/>
                      <a:pt x="6025" y="5242"/>
                      <a:pt x="6025" y="5242"/>
                    </a:cubicBezTo>
                    <a:cubicBezTo>
                      <a:pt x="6027" y="5239"/>
                      <a:pt x="6029" y="5235"/>
                      <a:pt x="6030" y="5234"/>
                    </a:cubicBezTo>
                    <a:cubicBezTo>
                      <a:pt x="6030" y="5232"/>
                      <a:pt x="6030" y="5232"/>
                      <a:pt x="6030" y="5232"/>
                    </a:cubicBezTo>
                    <a:cubicBezTo>
                      <a:pt x="4000" y="3725"/>
                      <a:pt x="4000" y="3725"/>
                      <a:pt x="4000" y="3725"/>
                    </a:cubicBezTo>
                    <a:cubicBezTo>
                      <a:pt x="2341" y="3479"/>
                      <a:pt x="2341" y="3479"/>
                      <a:pt x="2341" y="3479"/>
                    </a:cubicBezTo>
                    <a:cubicBezTo>
                      <a:pt x="0" y="7643"/>
                      <a:pt x="0" y="7643"/>
                      <a:pt x="0" y="7643"/>
                    </a:cubicBezTo>
                    <a:cubicBezTo>
                      <a:pt x="213" y="7894"/>
                      <a:pt x="213" y="7894"/>
                      <a:pt x="213" y="7894"/>
                    </a:cubicBezTo>
                    <a:cubicBezTo>
                      <a:pt x="224" y="7898"/>
                      <a:pt x="224" y="7898"/>
                      <a:pt x="224" y="7898"/>
                    </a:cubicBezTo>
                    <a:cubicBezTo>
                      <a:pt x="407" y="7885"/>
                      <a:pt x="407" y="7885"/>
                      <a:pt x="407" y="7885"/>
                    </a:cubicBezTo>
                    <a:cubicBezTo>
                      <a:pt x="2567" y="4105"/>
                      <a:pt x="2377" y="4428"/>
                      <a:pt x="2444" y="4319"/>
                    </a:cubicBezTo>
                    <a:cubicBezTo>
                      <a:pt x="2801" y="4356"/>
                      <a:pt x="2801" y="4356"/>
                      <a:pt x="2801" y="4356"/>
                    </a:cubicBezTo>
                    <a:cubicBezTo>
                      <a:pt x="2801" y="4356"/>
                      <a:pt x="5091" y="6173"/>
                      <a:pt x="5657" y="6621"/>
                    </a:cubicBezTo>
                    <a:cubicBezTo>
                      <a:pt x="5904" y="6618"/>
                      <a:pt x="5904" y="6618"/>
                      <a:pt x="5904" y="6618"/>
                    </a:cubicBezTo>
                    <a:cubicBezTo>
                      <a:pt x="9990" y="106"/>
                      <a:pt x="9990" y="106"/>
                      <a:pt x="9990" y="106"/>
                    </a:cubicBezTo>
                    <a:cubicBezTo>
                      <a:pt x="9990" y="104"/>
                      <a:pt x="9990" y="104"/>
                      <a:pt x="9990" y="104"/>
                    </a:cubicBezTo>
                    <a:lnTo>
                      <a:pt x="9785" y="0"/>
                    </a:lnTo>
                    <a:close/>
                  </a:path>
                </a:pathLst>
              </a:custGeom>
              <a:solidFill>
                <a:srgbClr val="8FBE00"/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  <p:sp>
            <p:nvSpPr>
              <p:cNvPr id="52" name="Freeform 51"/>
              <p:cNvSpPr>
                <a:spLocks/>
              </p:cNvSpPr>
              <p:nvPr/>
            </p:nvSpPr>
            <p:spPr bwMode="auto">
              <a:xfrm>
                <a:off x="6457835" y="2005421"/>
                <a:ext cx="3915743" cy="3159151"/>
              </a:xfrm>
              <a:custGeom>
                <a:avLst/>
                <a:gdLst>
                  <a:gd name="T0" fmla="*/ 5657 w 9785"/>
                  <a:gd name="T1" fmla="*/ 6621 h 7894"/>
                  <a:gd name="T2" fmla="*/ 2407 w 9785"/>
                  <a:gd name="T3" fmla="*/ 4040 h 7894"/>
                  <a:gd name="T4" fmla="*/ 213 w 9785"/>
                  <a:gd name="T5" fmla="*/ 7894 h 7894"/>
                  <a:gd name="T6" fmla="*/ 0 w 9785"/>
                  <a:gd name="T7" fmla="*/ 7643 h 7894"/>
                  <a:gd name="T8" fmla="*/ 2341 w 9785"/>
                  <a:gd name="T9" fmla="*/ 3479 h 7894"/>
                  <a:gd name="T10" fmla="*/ 5568 w 9785"/>
                  <a:gd name="T11" fmla="*/ 5983 h 7894"/>
                  <a:gd name="T12" fmla="*/ 7217 w 9785"/>
                  <a:gd name="T13" fmla="*/ 3313 h 7894"/>
                  <a:gd name="T14" fmla="*/ 5988 w 9785"/>
                  <a:gd name="T15" fmla="*/ 2275 h 7894"/>
                  <a:gd name="T16" fmla="*/ 9785 w 9785"/>
                  <a:gd name="T17" fmla="*/ 0 h 7894"/>
                  <a:gd name="T18" fmla="*/ 5657 w 9785"/>
                  <a:gd name="T19" fmla="*/ 6621 h 78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85" h="7894">
                    <a:moveTo>
                      <a:pt x="5657" y="6621"/>
                    </a:moveTo>
                    <a:cubicBezTo>
                      <a:pt x="5091" y="6173"/>
                      <a:pt x="2969" y="4491"/>
                      <a:pt x="2407" y="4040"/>
                    </a:cubicBezTo>
                    <a:cubicBezTo>
                      <a:pt x="213" y="7894"/>
                      <a:pt x="213" y="7894"/>
                      <a:pt x="213" y="7894"/>
                    </a:cubicBezTo>
                    <a:cubicBezTo>
                      <a:pt x="0" y="7643"/>
                      <a:pt x="0" y="7643"/>
                      <a:pt x="0" y="7643"/>
                    </a:cubicBezTo>
                    <a:cubicBezTo>
                      <a:pt x="2341" y="3479"/>
                      <a:pt x="2341" y="3479"/>
                      <a:pt x="2341" y="3479"/>
                    </a:cubicBezTo>
                    <a:cubicBezTo>
                      <a:pt x="5568" y="5983"/>
                      <a:pt x="5568" y="5983"/>
                      <a:pt x="5568" y="5983"/>
                    </a:cubicBezTo>
                    <a:cubicBezTo>
                      <a:pt x="7217" y="3313"/>
                      <a:pt x="7217" y="3313"/>
                      <a:pt x="7217" y="3313"/>
                    </a:cubicBezTo>
                    <a:cubicBezTo>
                      <a:pt x="5988" y="2275"/>
                      <a:pt x="5988" y="2275"/>
                      <a:pt x="5988" y="2275"/>
                    </a:cubicBezTo>
                    <a:cubicBezTo>
                      <a:pt x="9785" y="0"/>
                      <a:pt x="9785" y="0"/>
                      <a:pt x="9785" y="0"/>
                    </a:cubicBezTo>
                    <a:lnTo>
                      <a:pt x="5657" y="6621"/>
                    </a:lnTo>
                    <a:close/>
                  </a:path>
                </a:pathLst>
              </a:custGeom>
              <a:solidFill>
                <a:srgbClr val="AEE238"/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6720703" y="1738827"/>
              <a:ext cx="4712644" cy="3747555"/>
              <a:chOff x="6720703" y="1738827"/>
              <a:chExt cx="4712644" cy="3747555"/>
            </a:xfrm>
          </p:grpSpPr>
          <p:sp>
            <p:nvSpPr>
              <p:cNvPr id="50" name="Freeform 49"/>
              <p:cNvSpPr>
                <a:spLocks/>
              </p:cNvSpPr>
              <p:nvPr/>
            </p:nvSpPr>
            <p:spPr bwMode="auto">
              <a:xfrm>
                <a:off x="6720703" y="1738827"/>
                <a:ext cx="4712644" cy="3747555"/>
              </a:xfrm>
              <a:custGeom>
                <a:avLst/>
                <a:gdLst>
                  <a:gd name="T0" fmla="*/ 10656 w 11776"/>
                  <a:gd name="T1" fmla="*/ 0 h 9364"/>
                  <a:gd name="T2" fmla="*/ 5405 w 11776"/>
                  <a:gd name="T3" fmla="*/ 8231 h 9364"/>
                  <a:gd name="T4" fmla="*/ 5138 w 11776"/>
                  <a:gd name="T5" fmla="*/ 8250 h 9364"/>
                  <a:gd name="T6" fmla="*/ 2220 w 11776"/>
                  <a:gd name="T7" fmla="*/ 5855 h 9364"/>
                  <a:gd name="T8" fmla="*/ 1891 w 11776"/>
                  <a:gd name="T9" fmla="*/ 5835 h 9364"/>
                  <a:gd name="T10" fmla="*/ 0 w 11776"/>
                  <a:gd name="T11" fmla="*/ 9099 h 9364"/>
                  <a:gd name="T12" fmla="*/ 224 w 11776"/>
                  <a:gd name="T13" fmla="*/ 9364 h 9364"/>
                  <a:gd name="T14" fmla="*/ 436 w 11776"/>
                  <a:gd name="T15" fmla="*/ 9345 h 9364"/>
                  <a:gd name="T16" fmla="*/ 1994 w 11776"/>
                  <a:gd name="T17" fmla="*/ 6697 h 9364"/>
                  <a:gd name="T18" fmla="*/ 2299 w 11776"/>
                  <a:gd name="T19" fmla="*/ 6703 h 9364"/>
                  <a:gd name="T20" fmla="*/ 5279 w 11776"/>
                  <a:gd name="T21" fmla="*/ 9227 h 9364"/>
                  <a:gd name="T22" fmla="*/ 5279 w 11776"/>
                  <a:gd name="T23" fmla="*/ 9227 h 9364"/>
                  <a:gd name="T24" fmla="*/ 5564 w 11776"/>
                  <a:gd name="T25" fmla="*/ 9190 h 9364"/>
                  <a:gd name="T26" fmla="*/ 10456 w 11776"/>
                  <a:gd name="T27" fmla="*/ 1660 h 9364"/>
                  <a:gd name="T28" fmla="*/ 11392 w 11776"/>
                  <a:gd name="T29" fmla="*/ 2129 h 9364"/>
                  <a:gd name="T30" fmla="*/ 11654 w 11776"/>
                  <a:gd name="T31" fmla="*/ 1729 h 9364"/>
                  <a:gd name="T32" fmla="*/ 11776 w 11776"/>
                  <a:gd name="T33" fmla="*/ 737 h 9364"/>
                  <a:gd name="T34" fmla="*/ 10656 w 11776"/>
                  <a:gd name="T35" fmla="*/ 0 h 9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776" h="9364">
                    <a:moveTo>
                      <a:pt x="10656" y="0"/>
                    </a:moveTo>
                    <a:cubicBezTo>
                      <a:pt x="10656" y="0"/>
                      <a:pt x="6438" y="6611"/>
                      <a:pt x="5405" y="8231"/>
                    </a:cubicBezTo>
                    <a:cubicBezTo>
                      <a:pt x="5138" y="8250"/>
                      <a:pt x="5138" y="8250"/>
                      <a:pt x="5138" y="8250"/>
                    </a:cubicBezTo>
                    <a:cubicBezTo>
                      <a:pt x="2220" y="5855"/>
                      <a:pt x="2220" y="5855"/>
                      <a:pt x="2220" y="5855"/>
                    </a:cubicBezTo>
                    <a:cubicBezTo>
                      <a:pt x="1891" y="5835"/>
                      <a:pt x="1891" y="5835"/>
                      <a:pt x="1891" y="5835"/>
                    </a:cubicBezTo>
                    <a:cubicBezTo>
                      <a:pt x="0" y="9099"/>
                      <a:pt x="0" y="9099"/>
                      <a:pt x="0" y="9099"/>
                    </a:cubicBezTo>
                    <a:cubicBezTo>
                      <a:pt x="224" y="9364"/>
                      <a:pt x="224" y="9364"/>
                      <a:pt x="224" y="9364"/>
                    </a:cubicBezTo>
                    <a:cubicBezTo>
                      <a:pt x="436" y="9345"/>
                      <a:pt x="436" y="9345"/>
                      <a:pt x="436" y="9345"/>
                    </a:cubicBezTo>
                    <a:cubicBezTo>
                      <a:pt x="436" y="9345"/>
                      <a:pt x="1994" y="6697"/>
                      <a:pt x="1994" y="6697"/>
                    </a:cubicBezTo>
                    <a:cubicBezTo>
                      <a:pt x="2299" y="6703"/>
                      <a:pt x="2299" y="6703"/>
                      <a:pt x="2299" y="6703"/>
                    </a:cubicBezTo>
                    <a:cubicBezTo>
                      <a:pt x="5279" y="9227"/>
                      <a:pt x="5279" y="9227"/>
                      <a:pt x="5279" y="9227"/>
                    </a:cubicBezTo>
                    <a:cubicBezTo>
                      <a:pt x="5279" y="9227"/>
                      <a:pt x="5279" y="9227"/>
                      <a:pt x="5279" y="9227"/>
                    </a:cubicBezTo>
                    <a:cubicBezTo>
                      <a:pt x="5564" y="9190"/>
                      <a:pt x="5564" y="9190"/>
                      <a:pt x="5564" y="9190"/>
                    </a:cubicBezTo>
                    <a:cubicBezTo>
                      <a:pt x="6446" y="7835"/>
                      <a:pt x="10410" y="1732"/>
                      <a:pt x="10456" y="1660"/>
                    </a:cubicBezTo>
                    <a:cubicBezTo>
                      <a:pt x="11392" y="2129"/>
                      <a:pt x="11392" y="2129"/>
                      <a:pt x="11392" y="2129"/>
                    </a:cubicBezTo>
                    <a:cubicBezTo>
                      <a:pt x="11654" y="1729"/>
                      <a:pt x="11654" y="1729"/>
                      <a:pt x="11654" y="1729"/>
                    </a:cubicBezTo>
                    <a:cubicBezTo>
                      <a:pt x="11776" y="737"/>
                      <a:pt x="11776" y="737"/>
                      <a:pt x="11776" y="737"/>
                    </a:cubicBezTo>
                    <a:lnTo>
                      <a:pt x="10656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  <p:sp>
            <p:nvSpPr>
              <p:cNvPr id="53" name="Freeform 52"/>
              <p:cNvSpPr>
                <a:spLocks/>
              </p:cNvSpPr>
              <p:nvPr/>
            </p:nvSpPr>
            <p:spPr bwMode="auto">
              <a:xfrm>
                <a:off x="10931155" y="1738827"/>
                <a:ext cx="502192" cy="692059"/>
              </a:xfrm>
              <a:custGeom>
                <a:avLst/>
                <a:gdLst>
                  <a:gd name="T0" fmla="*/ 0 w 2965"/>
                  <a:gd name="T1" fmla="*/ 2621 h 4086"/>
                  <a:gd name="T2" fmla="*/ 319 w 2965"/>
                  <a:gd name="T3" fmla="*/ 0 h 4086"/>
                  <a:gd name="T4" fmla="*/ 319 w 2965"/>
                  <a:gd name="T5" fmla="*/ 0 h 4086"/>
                  <a:gd name="T6" fmla="*/ 2965 w 2965"/>
                  <a:gd name="T7" fmla="*/ 1742 h 4086"/>
                  <a:gd name="T8" fmla="*/ 2677 w 2965"/>
                  <a:gd name="T9" fmla="*/ 4086 h 4086"/>
                  <a:gd name="T10" fmla="*/ 0 w 2965"/>
                  <a:gd name="T11" fmla="*/ 2621 h 40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65" h="4086">
                    <a:moveTo>
                      <a:pt x="0" y="2621"/>
                    </a:moveTo>
                    <a:lnTo>
                      <a:pt x="319" y="0"/>
                    </a:lnTo>
                    <a:lnTo>
                      <a:pt x="319" y="0"/>
                    </a:lnTo>
                    <a:lnTo>
                      <a:pt x="2965" y="1742"/>
                    </a:lnTo>
                    <a:lnTo>
                      <a:pt x="2677" y="4086"/>
                    </a:lnTo>
                    <a:lnTo>
                      <a:pt x="0" y="2621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  <p:sp>
            <p:nvSpPr>
              <p:cNvPr id="56" name="Freeform 55"/>
              <p:cNvSpPr>
                <a:spLocks/>
              </p:cNvSpPr>
              <p:nvPr/>
            </p:nvSpPr>
            <p:spPr bwMode="auto">
              <a:xfrm>
                <a:off x="6720703" y="1738827"/>
                <a:ext cx="4264483" cy="3747555"/>
              </a:xfrm>
              <a:custGeom>
                <a:avLst/>
                <a:gdLst>
                  <a:gd name="T0" fmla="*/ 10656 w 10656"/>
                  <a:gd name="T1" fmla="*/ 0 h 9364"/>
                  <a:gd name="T2" fmla="*/ 5188 w 10656"/>
                  <a:gd name="T3" fmla="*/ 8570 h 9364"/>
                  <a:gd name="T4" fmla="*/ 1891 w 10656"/>
                  <a:gd name="T5" fmla="*/ 5835 h 9364"/>
                  <a:gd name="T6" fmla="*/ 0 w 10656"/>
                  <a:gd name="T7" fmla="*/ 9099 h 9364"/>
                  <a:gd name="T8" fmla="*/ 224 w 10656"/>
                  <a:gd name="T9" fmla="*/ 9364 h 9364"/>
                  <a:gd name="T10" fmla="*/ 1954 w 10656"/>
                  <a:gd name="T11" fmla="*/ 6410 h 9364"/>
                  <a:gd name="T12" fmla="*/ 5279 w 10656"/>
                  <a:gd name="T13" fmla="*/ 9227 h 9364"/>
                  <a:gd name="T14" fmla="*/ 10527 w 10656"/>
                  <a:gd name="T15" fmla="*/ 1099 h 9364"/>
                  <a:gd name="T16" fmla="*/ 10656 w 10656"/>
                  <a:gd name="T17" fmla="*/ 0 h 9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56" h="9364">
                    <a:moveTo>
                      <a:pt x="10656" y="0"/>
                    </a:moveTo>
                    <a:cubicBezTo>
                      <a:pt x="10656" y="0"/>
                      <a:pt x="5460" y="8145"/>
                      <a:pt x="5188" y="8570"/>
                    </a:cubicBezTo>
                    <a:cubicBezTo>
                      <a:pt x="5168" y="8553"/>
                      <a:pt x="1891" y="5835"/>
                      <a:pt x="1891" y="5835"/>
                    </a:cubicBezTo>
                    <a:cubicBezTo>
                      <a:pt x="0" y="9099"/>
                      <a:pt x="0" y="9099"/>
                      <a:pt x="0" y="9099"/>
                    </a:cubicBezTo>
                    <a:cubicBezTo>
                      <a:pt x="224" y="9364"/>
                      <a:pt x="224" y="9364"/>
                      <a:pt x="224" y="9364"/>
                    </a:cubicBezTo>
                    <a:cubicBezTo>
                      <a:pt x="1954" y="6410"/>
                      <a:pt x="1954" y="6410"/>
                      <a:pt x="1954" y="6410"/>
                    </a:cubicBezTo>
                    <a:cubicBezTo>
                      <a:pt x="5279" y="9227"/>
                      <a:pt x="5279" y="9227"/>
                      <a:pt x="5279" y="9227"/>
                    </a:cubicBezTo>
                    <a:cubicBezTo>
                      <a:pt x="10527" y="1099"/>
                      <a:pt x="10527" y="1099"/>
                      <a:pt x="10527" y="1099"/>
                    </a:cubicBezTo>
                    <a:cubicBezTo>
                      <a:pt x="10527" y="1099"/>
                      <a:pt x="10605" y="546"/>
                      <a:pt x="106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6856710" y="2403278"/>
              <a:ext cx="4503469" cy="3413212"/>
              <a:chOff x="6856710" y="2403278"/>
              <a:chExt cx="4503469" cy="3413212"/>
            </a:xfrm>
          </p:grpSpPr>
          <p:sp>
            <p:nvSpPr>
              <p:cNvPr id="51" name="Freeform 50"/>
              <p:cNvSpPr>
                <a:spLocks/>
              </p:cNvSpPr>
              <p:nvPr/>
            </p:nvSpPr>
            <p:spPr bwMode="auto">
              <a:xfrm>
                <a:off x="6856710" y="2403278"/>
                <a:ext cx="4503469" cy="3413212"/>
              </a:xfrm>
              <a:custGeom>
                <a:avLst/>
                <a:gdLst>
                  <a:gd name="T0" fmla="*/ 10116 w 11253"/>
                  <a:gd name="T1" fmla="*/ 0 h 8529"/>
                  <a:gd name="T2" fmla="*/ 5225 w 11253"/>
                  <a:gd name="T3" fmla="*/ 7530 h 8529"/>
                  <a:gd name="T4" fmla="*/ 5224 w 11253"/>
                  <a:gd name="T5" fmla="*/ 7530 h 8529"/>
                  <a:gd name="T6" fmla="*/ 4939 w 11253"/>
                  <a:gd name="T7" fmla="*/ 7567 h 8529"/>
                  <a:gd name="T8" fmla="*/ 1960 w 11253"/>
                  <a:gd name="T9" fmla="*/ 5043 h 8529"/>
                  <a:gd name="T10" fmla="*/ 1654 w 11253"/>
                  <a:gd name="T11" fmla="*/ 5037 h 8529"/>
                  <a:gd name="T12" fmla="*/ 0 w 11253"/>
                  <a:gd name="T13" fmla="*/ 7848 h 8529"/>
                  <a:gd name="T14" fmla="*/ 246 w 11253"/>
                  <a:gd name="T15" fmla="*/ 8100 h 8529"/>
                  <a:gd name="T16" fmla="*/ 1976 w 11253"/>
                  <a:gd name="T17" fmla="*/ 7872 h 8529"/>
                  <a:gd name="T18" fmla="*/ 2795 w 11253"/>
                  <a:gd name="T19" fmla="*/ 6550 h 8529"/>
                  <a:gd name="T20" fmla="*/ 5100 w 11253"/>
                  <a:gd name="T21" fmla="*/ 8529 h 8529"/>
                  <a:gd name="T22" fmla="*/ 6615 w 11253"/>
                  <a:gd name="T23" fmla="*/ 8229 h 8529"/>
                  <a:gd name="T24" fmla="*/ 9017 w 11253"/>
                  <a:gd name="T25" fmla="*/ 4682 h 8529"/>
                  <a:gd name="T26" fmla="*/ 9495 w 11253"/>
                  <a:gd name="T27" fmla="*/ 5081 h 8529"/>
                  <a:gd name="T28" fmla="*/ 10696 w 11253"/>
                  <a:gd name="T29" fmla="*/ 5117 h 8529"/>
                  <a:gd name="T30" fmla="*/ 11253 w 11253"/>
                  <a:gd name="T31" fmla="*/ 570 h 8529"/>
                  <a:gd name="T32" fmla="*/ 10116 w 11253"/>
                  <a:gd name="T33" fmla="*/ 0 h 8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253" h="8529">
                    <a:moveTo>
                      <a:pt x="10116" y="0"/>
                    </a:moveTo>
                    <a:cubicBezTo>
                      <a:pt x="10116" y="0"/>
                      <a:pt x="6220" y="6000"/>
                      <a:pt x="5225" y="7530"/>
                    </a:cubicBezTo>
                    <a:cubicBezTo>
                      <a:pt x="5224" y="7530"/>
                      <a:pt x="5224" y="7530"/>
                      <a:pt x="5224" y="7530"/>
                    </a:cubicBezTo>
                    <a:cubicBezTo>
                      <a:pt x="4939" y="7567"/>
                      <a:pt x="4939" y="7567"/>
                      <a:pt x="4939" y="7567"/>
                    </a:cubicBezTo>
                    <a:cubicBezTo>
                      <a:pt x="1960" y="5043"/>
                      <a:pt x="1960" y="5043"/>
                      <a:pt x="1960" y="5043"/>
                    </a:cubicBezTo>
                    <a:cubicBezTo>
                      <a:pt x="1654" y="5037"/>
                      <a:pt x="1654" y="5037"/>
                      <a:pt x="1654" y="5037"/>
                    </a:cubicBezTo>
                    <a:cubicBezTo>
                      <a:pt x="1497" y="5303"/>
                      <a:pt x="0" y="7848"/>
                      <a:pt x="0" y="7848"/>
                    </a:cubicBezTo>
                    <a:cubicBezTo>
                      <a:pt x="246" y="8100"/>
                      <a:pt x="246" y="8100"/>
                      <a:pt x="246" y="8100"/>
                    </a:cubicBezTo>
                    <a:cubicBezTo>
                      <a:pt x="1976" y="7872"/>
                      <a:pt x="1976" y="7872"/>
                      <a:pt x="1976" y="7872"/>
                    </a:cubicBezTo>
                    <a:cubicBezTo>
                      <a:pt x="2795" y="6550"/>
                      <a:pt x="2795" y="6550"/>
                      <a:pt x="2795" y="6550"/>
                    </a:cubicBezTo>
                    <a:cubicBezTo>
                      <a:pt x="3865" y="7472"/>
                      <a:pt x="5100" y="8529"/>
                      <a:pt x="5100" y="8529"/>
                    </a:cubicBezTo>
                    <a:cubicBezTo>
                      <a:pt x="6615" y="8229"/>
                      <a:pt x="6615" y="8229"/>
                      <a:pt x="6615" y="8229"/>
                    </a:cubicBezTo>
                    <a:cubicBezTo>
                      <a:pt x="8435" y="5539"/>
                      <a:pt x="7902" y="6326"/>
                      <a:pt x="9017" y="4682"/>
                    </a:cubicBezTo>
                    <a:cubicBezTo>
                      <a:pt x="9495" y="5081"/>
                      <a:pt x="9495" y="5081"/>
                      <a:pt x="9495" y="5081"/>
                    </a:cubicBezTo>
                    <a:cubicBezTo>
                      <a:pt x="10696" y="5117"/>
                      <a:pt x="10696" y="5117"/>
                      <a:pt x="10696" y="5117"/>
                    </a:cubicBezTo>
                    <a:cubicBezTo>
                      <a:pt x="11253" y="570"/>
                      <a:pt x="11253" y="570"/>
                      <a:pt x="11253" y="570"/>
                    </a:cubicBezTo>
                    <a:lnTo>
                      <a:pt x="10116" y="0"/>
                    </a:lnTo>
                    <a:close/>
                  </a:path>
                </a:pathLst>
              </a:custGeom>
              <a:solidFill>
                <a:srgbClr val="729600"/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  <p:sp>
            <p:nvSpPr>
              <p:cNvPr id="57" name="Freeform 56"/>
              <p:cNvSpPr>
                <a:spLocks/>
              </p:cNvSpPr>
              <p:nvPr/>
            </p:nvSpPr>
            <p:spPr bwMode="auto">
              <a:xfrm>
                <a:off x="6856710" y="2403278"/>
                <a:ext cx="4048362" cy="3413212"/>
              </a:xfrm>
              <a:custGeom>
                <a:avLst/>
                <a:gdLst>
                  <a:gd name="T0" fmla="*/ 10116 w 10116"/>
                  <a:gd name="T1" fmla="*/ 0 h 8529"/>
                  <a:gd name="T2" fmla="*/ 9495 w 10116"/>
                  <a:gd name="T3" fmla="*/ 5081 h 8529"/>
                  <a:gd name="T4" fmla="*/ 8127 w 10116"/>
                  <a:gd name="T5" fmla="*/ 3929 h 8529"/>
                  <a:gd name="T6" fmla="*/ 5100 w 10116"/>
                  <a:gd name="T7" fmla="*/ 8529 h 8529"/>
                  <a:gd name="T8" fmla="*/ 1719 w 10116"/>
                  <a:gd name="T9" fmla="*/ 5620 h 8529"/>
                  <a:gd name="T10" fmla="*/ 246 w 10116"/>
                  <a:gd name="T11" fmla="*/ 8100 h 8529"/>
                  <a:gd name="T12" fmla="*/ 0 w 10116"/>
                  <a:gd name="T13" fmla="*/ 7848 h 8529"/>
                  <a:gd name="T14" fmla="*/ 1654 w 10116"/>
                  <a:gd name="T15" fmla="*/ 5037 h 8529"/>
                  <a:gd name="T16" fmla="*/ 4989 w 10116"/>
                  <a:gd name="T17" fmla="*/ 7892 h 8529"/>
                  <a:gd name="T18" fmla="*/ 4993 w 10116"/>
                  <a:gd name="T19" fmla="*/ 7889 h 8529"/>
                  <a:gd name="T20" fmla="*/ 4996 w 10116"/>
                  <a:gd name="T21" fmla="*/ 7881 h 8529"/>
                  <a:gd name="T22" fmla="*/ 10116 w 10116"/>
                  <a:gd name="T23" fmla="*/ 0 h 8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116" h="8529">
                    <a:moveTo>
                      <a:pt x="10116" y="0"/>
                    </a:moveTo>
                    <a:cubicBezTo>
                      <a:pt x="9495" y="5081"/>
                      <a:pt x="9495" y="5081"/>
                      <a:pt x="9495" y="5081"/>
                    </a:cubicBezTo>
                    <a:cubicBezTo>
                      <a:pt x="8127" y="3929"/>
                      <a:pt x="8127" y="3929"/>
                      <a:pt x="8127" y="3929"/>
                    </a:cubicBezTo>
                    <a:cubicBezTo>
                      <a:pt x="5100" y="8529"/>
                      <a:pt x="5100" y="8529"/>
                      <a:pt x="5100" y="8529"/>
                    </a:cubicBezTo>
                    <a:cubicBezTo>
                      <a:pt x="5100" y="8529"/>
                      <a:pt x="2741" y="6511"/>
                      <a:pt x="1719" y="5620"/>
                    </a:cubicBezTo>
                    <a:cubicBezTo>
                      <a:pt x="246" y="8100"/>
                      <a:pt x="246" y="8100"/>
                      <a:pt x="246" y="8100"/>
                    </a:cubicBezTo>
                    <a:cubicBezTo>
                      <a:pt x="0" y="7848"/>
                      <a:pt x="0" y="7848"/>
                      <a:pt x="0" y="7848"/>
                    </a:cubicBezTo>
                    <a:cubicBezTo>
                      <a:pt x="0" y="7848"/>
                      <a:pt x="1497" y="5303"/>
                      <a:pt x="1654" y="5037"/>
                    </a:cubicBezTo>
                    <a:cubicBezTo>
                      <a:pt x="4989" y="7892"/>
                      <a:pt x="4989" y="7892"/>
                      <a:pt x="4989" y="7892"/>
                    </a:cubicBezTo>
                    <a:cubicBezTo>
                      <a:pt x="4993" y="7889"/>
                      <a:pt x="4993" y="7889"/>
                      <a:pt x="4993" y="7889"/>
                    </a:cubicBezTo>
                    <a:cubicBezTo>
                      <a:pt x="4996" y="7881"/>
                      <a:pt x="4996" y="7881"/>
                      <a:pt x="4996" y="7881"/>
                    </a:cubicBezTo>
                    <a:cubicBezTo>
                      <a:pt x="5044" y="7809"/>
                      <a:pt x="10116" y="0"/>
                      <a:pt x="10116" y="0"/>
                    </a:cubicBezTo>
                    <a:close/>
                  </a:path>
                </a:pathLst>
              </a:custGeom>
              <a:solidFill>
                <a:srgbClr val="8FBE00"/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  <p:sp>
            <p:nvSpPr>
              <p:cNvPr id="58" name="Freeform 57"/>
              <p:cNvSpPr>
                <a:spLocks/>
              </p:cNvSpPr>
              <p:nvPr/>
            </p:nvSpPr>
            <p:spPr bwMode="auto">
              <a:xfrm>
                <a:off x="10656601" y="2403278"/>
                <a:ext cx="703577" cy="2047724"/>
              </a:xfrm>
              <a:custGeom>
                <a:avLst/>
                <a:gdLst>
                  <a:gd name="T0" fmla="*/ 1467 w 4154"/>
                  <a:gd name="T1" fmla="*/ 0 h 12090"/>
                  <a:gd name="T2" fmla="*/ 0 w 4154"/>
                  <a:gd name="T3" fmla="*/ 12005 h 12090"/>
                  <a:gd name="T4" fmla="*/ 2838 w 4154"/>
                  <a:gd name="T5" fmla="*/ 12090 h 12090"/>
                  <a:gd name="T6" fmla="*/ 4154 w 4154"/>
                  <a:gd name="T7" fmla="*/ 1346 h 12090"/>
                  <a:gd name="T8" fmla="*/ 1467 w 4154"/>
                  <a:gd name="T9" fmla="*/ 0 h 12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54" h="12090">
                    <a:moveTo>
                      <a:pt x="1467" y="0"/>
                    </a:moveTo>
                    <a:lnTo>
                      <a:pt x="0" y="12005"/>
                    </a:lnTo>
                    <a:lnTo>
                      <a:pt x="2838" y="12090"/>
                    </a:lnTo>
                    <a:lnTo>
                      <a:pt x="4154" y="1346"/>
                    </a:lnTo>
                    <a:lnTo>
                      <a:pt x="1467" y="0"/>
                    </a:lnTo>
                    <a:close/>
                  </a:path>
                </a:pathLst>
              </a:custGeom>
              <a:solidFill>
                <a:srgbClr val="729600"/>
              </a:solidFill>
              <a:ln w="3175" cap="rnd"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  <a:latin typeface="Questrial"/>
                </a:endParaRPr>
              </a:p>
            </p:txBody>
          </p:sp>
        </p:grp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3D56A739-5B4A-4497-B74E-71888A09A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43F7A4-A4D8-40FF-A9AC-5A696C6383AD}"/>
              </a:ext>
            </a:extLst>
          </p:cNvPr>
          <p:cNvSpPr/>
          <p:nvPr/>
        </p:nvSpPr>
        <p:spPr>
          <a:xfrm>
            <a:off x="2755622" y="343839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A19B4AB-D821-4DBA-9BE7-979E3C5C22CC}"/>
              </a:ext>
            </a:extLst>
          </p:cNvPr>
          <p:cNvSpPr/>
          <p:nvPr/>
        </p:nvSpPr>
        <p:spPr>
          <a:xfrm>
            <a:off x="2755622" y="572956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39FFD39-4446-4FE7-80F1-30671C9F82C5}"/>
              </a:ext>
            </a:extLst>
          </p:cNvPr>
          <p:cNvSpPr/>
          <p:nvPr/>
        </p:nvSpPr>
        <p:spPr>
          <a:xfrm>
            <a:off x="2755622" y="802850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FAB60E-83E2-4458-A129-D4BE9E3F66C1}"/>
              </a:ext>
            </a:extLst>
          </p:cNvPr>
          <p:cNvSpPr/>
          <p:nvPr/>
        </p:nvSpPr>
        <p:spPr>
          <a:xfrm>
            <a:off x="2755622" y="10429664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C49168F-7BFC-4D7A-8D32-E1E79C95DB70}"/>
              </a:ext>
            </a:extLst>
          </p:cNvPr>
          <p:cNvGrpSpPr/>
          <p:nvPr/>
        </p:nvGrpSpPr>
        <p:grpSpPr>
          <a:xfrm>
            <a:off x="8677370" y="3466965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DC333DB9-B2BC-4C80-ADA1-2149E7EC84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B8451975-F795-460A-8146-93D679507335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3" name="Freeform 104">
            <a:extLst>
              <a:ext uri="{FF2B5EF4-FFF2-40B4-BE49-F238E27FC236}">
                <a16:creationId xmlns:a16="http://schemas.microsoft.com/office/drawing/2014/main" id="{D13CE3F2-C28C-486B-A2AB-C6CC9F302D55}"/>
              </a:ext>
            </a:extLst>
          </p:cNvPr>
          <p:cNvSpPr>
            <a:spLocks noEditPoints="1"/>
          </p:cNvSpPr>
          <p:nvPr/>
        </p:nvSpPr>
        <p:spPr bwMode="auto">
          <a:xfrm>
            <a:off x="9060416" y="10444556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8FBE0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4" name="Freeform 20">
            <a:extLst>
              <a:ext uri="{FF2B5EF4-FFF2-40B4-BE49-F238E27FC236}">
                <a16:creationId xmlns:a16="http://schemas.microsoft.com/office/drawing/2014/main" id="{B65012A8-4F3F-4D10-B57B-92870FEABF30}"/>
              </a:ext>
            </a:extLst>
          </p:cNvPr>
          <p:cNvSpPr>
            <a:spLocks noEditPoints="1"/>
          </p:cNvSpPr>
          <p:nvPr/>
        </p:nvSpPr>
        <p:spPr bwMode="auto">
          <a:xfrm>
            <a:off x="8746525" y="5875219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5" name="Freeform 69">
            <a:extLst>
              <a:ext uri="{FF2B5EF4-FFF2-40B4-BE49-F238E27FC236}">
                <a16:creationId xmlns:a16="http://schemas.microsoft.com/office/drawing/2014/main" id="{9E46F6A5-C2AB-4F1C-AB78-AB366700E2A1}"/>
              </a:ext>
            </a:extLst>
          </p:cNvPr>
          <p:cNvSpPr>
            <a:spLocks noEditPoints="1"/>
          </p:cNvSpPr>
          <p:nvPr/>
        </p:nvSpPr>
        <p:spPr bwMode="auto">
          <a:xfrm>
            <a:off x="8866703" y="8224099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969305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14017890" y="3529703"/>
            <a:ext cx="7591352" cy="8256474"/>
            <a:chOff x="4265744" y="1843941"/>
            <a:chExt cx="3660512" cy="3981231"/>
          </a:xfrm>
        </p:grpSpPr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5353392" y="3708272"/>
              <a:ext cx="778143" cy="128475"/>
            </a:xfrm>
            <a:custGeom>
              <a:avLst/>
              <a:gdLst>
                <a:gd name="T0" fmla="*/ 329 w 533"/>
                <a:gd name="T1" fmla="*/ 48 h 88"/>
                <a:gd name="T2" fmla="*/ 52 w 533"/>
                <a:gd name="T3" fmla="*/ 8 h 88"/>
                <a:gd name="T4" fmla="*/ 0 w 533"/>
                <a:gd name="T5" fmla="*/ 0 h 88"/>
                <a:gd name="T6" fmla="*/ 209 w 533"/>
                <a:gd name="T7" fmla="*/ 44 h 88"/>
                <a:gd name="T8" fmla="*/ 261 w 533"/>
                <a:gd name="T9" fmla="*/ 48 h 88"/>
                <a:gd name="T10" fmla="*/ 533 w 533"/>
                <a:gd name="T11" fmla="*/ 88 h 88"/>
                <a:gd name="T12" fmla="*/ 329 w 533"/>
                <a:gd name="T1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3" h="88">
                  <a:moveTo>
                    <a:pt x="329" y="48"/>
                  </a:moveTo>
                  <a:lnTo>
                    <a:pt x="52" y="8"/>
                  </a:lnTo>
                  <a:lnTo>
                    <a:pt x="0" y="0"/>
                  </a:lnTo>
                  <a:lnTo>
                    <a:pt x="209" y="44"/>
                  </a:lnTo>
                  <a:lnTo>
                    <a:pt x="261" y="48"/>
                  </a:lnTo>
                  <a:lnTo>
                    <a:pt x="533" y="88"/>
                  </a:lnTo>
                  <a:lnTo>
                    <a:pt x="329" y="48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4802218" y="2749934"/>
              <a:ext cx="496376" cy="309505"/>
            </a:xfrm>
            <a:custGeom>
              <a:avLst/>
              <a:gdLst>
                <a:gd name="T0" fmla="*/ 73 w 85"/>
                <a:gd name="T1" fmla="*/ 48 h 53"/>
                <a:gd name="T2" fmla="*/ 52 w 85"/>
                <a:gd name="T3" fmla="*/ 15 h 53"/>
                <a:gd name="T4" fmla="*/ 0 w 85"/>
                <a:gd name="T5" fmla="*/ 0 h 53"/>
                <a:gd name="T6" fmla="*/ 27 w 85"/>
                <a:gd name="T7" fmla="*/ 38 h 53"/>
                <a:gd name="T8" fmla="*/ 54 w 85"/>
                <a:gd name="T9" fmla="*/ 45 h 53"/>
                <a:gd name="T10" fmla="*/ 85 w 85"/>
                <a:gd name="T11" fmla="*/ 53 h 53"/>
                <a:gd name="T12" fmla="*/ 73 w 85"/>
                <a:gd name="T13" fmla="*/ 48 h 53"/>
                <a:gd name="T14" fmla="*/ 73 w 85"/>
                <a:gd name="T15" fmla="*/ 4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" h="53">
                  <a:moveTo>
                    <a:pt x="73" y="48"/>
                  </a:moveTo>
                  <a:cubicBezTo>
                    <a:pt x="62" y="41"/>
                    <a:pt x="55" y="28"/>
                    <a:pt x="52" y="1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16"/>
                    <a:pt x="12" y="31"/>
                    <a:pt x="27" y="38"/>
                  </a:cubicBezTo>
                  <a:cubicBezTo>
                    <a:pt x="36" y="41"/>
                    <a:pt x="45" y="43"/>
                    <a:pt x="54" y="45"/>
                  </a:cubicBezTo>
                  <a:cubicBezTo>
                    <a:pt x="64" y="48"/>
                    <a:pt x="74" y="51"/>
                    <a:pt x="85" y="53"/>
                  </a:cubicBezTo>
                  <a:cubicBezTo>
                    <a:pt x="81" y="52"/>
                    <a:pt x="77" y="51"/>
                    <a:pt x="73" y="48"/>
                  </a:cubicBezTo>
                  <a:cubicBezTo>
                    <a:pt x="70" y="46"/>
                    <a:pt x="77" y="51"/>
                    <a:pt x="73" y="48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4475974" y="3585638"/>
              <a:ext cx="783983" cy="128475"/>
            </a:xfrm>
            <a:custGeom>
              <a:avLst/>
              <a:gdLst>
                <a:gd name="T0" fmla="*/ 325 w 537"/>
                <a:gd name="T1" fmla="*/ 48 h 88"/>
                <a:gd name="T2" fmla="*/ 277 w 537"/>
                <a:gd name="T3" fmla="*/ 40 h 88"/>
                <a:gd name="T4" fmla="*/ 0 w 537"/>
                <a:gd name="T5" fmla="*/ 0 h 88"/>
                <a:gd name="T6" fmla="*/ 213 w 537"/>
                <a:gd name="T7" fmla="*/ 44 h 88"/>
                <a:gd name="T8" fmla="*/ 489 w 537"/>
                <a:gd name="T9" fmla="*/ 80 h 88"/>
                <a:gd name="T10" fmla="*/ 537 w 537"/>
                <a:gd name="T11" fmla="*/ 88 h 88"/>
                <a:gd name="T12" fmla="*/ 325 w 537"/>
                <a:gd name="T1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7" h="88">
                  <a:moveTo>
                    <a:pt x="325" y="48"/>
                  </a:moveTo>
                  <a:lnTo>
                    <a:pt x="277" y="40"/>
                  </a:lnTo>
                  <a:lnTo>
                    <a:pt x="0" y="0"/>
                  </a:lnTo>
                  <a:lnTo>
                    <a:pt x="213" y="44"/>
                  </a:lnTo>
                  <a:lnTo>
                    <a:pt x="489" y="80"/>
                  </a:lnTo>
                  <a:lnTo>
                    <a:pt x="537" y="88"/>
                  </a:lnTo>
                  <a:lnTo>
                    <a:pt x="325" y="48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4540212" y="5204701"/>
              <a:ext cx="567914" cy="182492"/>
            </a:xfrm>
            <a:custGeom>
              <a:avLst/>
              <a:gdLst>
                <a:gd name="T0" fmla="*/ 43 w 97"/>
                <a:gd name="T1" fmla="*/ 0 h 31"/>
                <a:gd name="T2" fmla="*/ 0 w 97"/>
                <a:gd name="T3" fmla="*/ 29 h 31"/>
                <a:gd name="T4" fmla="*/ 57 w 97"/>
                <a:gd name="T5" fmla="*/ 31 h 31"/>
                <a:gd name="T6" fmla="*/ 97 w 97"/>
                <a:gd name="T7" fmla="*/ 3 h 31"/>
                <a:gd name="T8" fmla="*/ 43 w 97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1">
                  <a:moveTo>
                    <a:pt x="43" y="0"/>
                  </a:moveTo>
                  <a:cubicBezTo>
                    <a:pt x="34" y="16"/>
                    <a:pt x="19" y="30"/>
                    <a:pt x="0" y="29"/>
                  </a:cubicBezTo>
                  <a:cubicBezTo>
                    <a:pt x="19" y="30"/>
                    <a:pt x="38" y="31"/>
                    <a:pt x="57" y="31"/>
                  </a:cubicBezTo>
                  <a:cubicBezTo>
                    <a:pt x="75" y="30"/>
                    <a:pt x="89" y="17"/>
                    <a:pt x="97" y="3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4738762" y="3719952"/>
              <a:ext cx="637990" cy="637990"/>
            </a:xfrm>
            <a:custGeom>
              <a:avLst/>
              <a:gdLst>
                <a:gd name="T0" fmla="*/ 108 w 109"/>
                <a:gd name="T1" fmla="*/ 99 h 109"/>
                <a:gd name="T2" fmla="*/ 72 w 109"/>
                <a:gd name="T3" fmla="*/ 10 h 109"/>
                <a:gd name="T4" fmla="*/ 18 w 109"/>
                <a:gd name="T5" fmla="*/ 0 h 109"/>
                <a:gd name="T6" fmla="*/ 41 w 109"/>
                <a:gd name="T7" fmla="*/ 101 h 109"/>
                <a:gd name="T8" fmla="*/ 60 w 109"/>
                <a:gd name="T9" fmla="*/ 102 h 109"/>
                <a:gd name="T10" fmla="*/ 65 w 109"/>
                <a:gd name="T11" fmla="*/ 104 h 109"/>
                <a:gd name="T12" fmla="*/ 109 w 109"/>
                <a:gd name="T13" fmla="*/ 99 h 109"/>
                <a:gd name="T14" fmla="*/ 108 w 109"/>
                <a:gd name="T15" fmla="*/ 99 h 109"/>
                <a:gd name="T16" fmla="*/ 108 w 109"/>
                <a:gd name="T17" fmla="*/ 9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09">
                  <a:moveTo>
                    <a:pt x="108" y="99"/>
                  </a:moveTo>
                  <a:cubicBezTo>
                    <a:pt x="68" y="95"/>
                    <a:pt x="61" y="41"/>
                    <a:pt x="72" y="1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7" y="32"/>
                    <a:pt x="0" y="95"/>
                    <a:pt x="41" y="101"/>
                  </a:cubicBezTo>
                  <a:cubicBezTo>
                    <a:pt x="41" y="101"/>
                    <a:pt x="61" y="109"/>
                    <a:pt x="60" y="102"/>
                  </a:cubicBezTo>
                  <a:cubicBezTo>
                    <a:pt x="60" y="102"/>
                    <a:pt x="65" y="104"/>
                    <a:pt x="65" y="104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9"/>
                    <a:pt x="108" y="99"/>
                    <a:pt x="108" y="99"/>
                  </a:cubicBezTo>
                  <a:cubicBezTo>
                    <a:pt x="108" y="99"/>
                    <a:pt x="108" y="99"/>
                    <a:pt x="108" y="99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5060414" y="3695600"/>
              <a:ext cx="614631" cy="544554"/>
            </a:xfrm>
            <a:custGeom>
              <a:avLst/>
              <a:gdLst>
                <a:gd name="T0" fmla="*/ 103 w 105"/>
                <a:gd name="T1" fmla="*/ 25 h 93"/>
                <a:gd name="T2" fmla="*/ 100 w 105"/>
                <a:gd name="T3" fmla="*/ 11 h 93"/>
                <a:gd name="T4" fmla="*/ 48 w 105"/>
                <a:gd name="T5" fmla="*/ 0 h 93"/>
                <a:gd name="T6" fmla="*/ 44 w 105"/>
                <a:gd name="T7" fmla="*/ 50 h 93"/>
                <a:gd name="T8" fmla="*/ 0 w 105"/>
                <a:gd name="T9" fmla="*/ 80 h 93"/>
                <a:gd name="T10" fmla="*/ 53 w 105"/>
                <a:gd name="T11" fmla="*/ 88 h 93"/>
                <a:gd name="T12" fmla="*/ 103 w 105"/>
                <a:gd name="T13" fmla="*/ 25 h 93"/>
                <a:gd name="T14" fmla="*/ 103 w 105"/>
                <a:gd name="T15" fmla="*/ 2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93">
                  <a:moveTo>
                    <a:pt x="103" y="25"/>
                  </a:moveTo>
                  <a:cubicBezTo>
                    <a:pt x="103" y="20"/>
                    <a:pt x="102" y="15"/>
                    <a:pt x="100" y="11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3" y="17"/>
                    <a:pt x="52" y="35"/>
                    <a:pt x="44" y="50"/>
                  </a:cubicBezTo>
                  <a:cubicBezTo>
                    <a:pt x="37" y="67"/>
                    <a:pt x="20" y="83"/>
                    <a:pt x="0" y="80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86" y="93"/>
                    <a:pt x="105" y="53"/>
                    <a:pt x="103" y="25"/>
                  </a:cubicBezTo>
                  <a:cubicBezTo>
                    <a:pt x="103" y="24"/>
                    <a:pt x="103" y="26"/>
                    <a:pt x="103" y="25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5493545" y="2397722"/>
              <a:ext cx="819021" cy="970855"/>
            </a:xfrm>
            <a:custGeom>
              <a:avLst/>
              <a:gdLst>
                <a:gd name="T0" fmla="*/ 90 w 140"/>
                <a:gd name="T1" fmla="*/ 15 h 166"/>
                <a:gd name="T2" fmla="*/ 1 w 140"/>
                <a:gd name="T3" fmla="*/ 85 h 166"/>
                <a:gd name="T4" fmla="*/ 29 w 140"/>
                <a:gd name="T5" fmla="*/ 155 h 166"/>
                <a:gd name="T6" fmla="*/ 64 w 140"/>
                <a:gd name="T7" fmla="*/ 157 h 166"/>
                <a:gd name="T8" fmla="*/ 101 w 140"/>
                <a:gd name="T9" fmla="*/ 166 h 166"/>
                <a:gd name="T10" fmla="*/ 67 w 140"/>
                <a:gd name="T11" fmla="*/ 79 h 166"/>
                <a:gd name="T12" fmla="*/ 140 w 140"/>
                <a:gd name="T13" fmla="*/ 32 h 166"/>
                <a:gd name="T14" fmla="*/ 90 w 140"/>
                <a:gd name="T15" fmla="*/ 15 h 166"/>
                <a:gd name="T16" fmla="*/ 90 w 140"/>
                <a:gd name="T17" fmla="*/ 15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166">
                  <a:moveTo>
                    <a:pt x="90" y="15"/>
                  </a:moveTo>
                  <a:cubicBezTo>
                    <a:pt x="47" y="0"/>
                    <a:pt x="4" y="48"/>
                    <a:pt x="1" y="85"/>
                  </a:cubicBezTo>
                  <a:cubicBezTo>
                    <a:pt x="0" y="107"/>
                    <a:pt x="11" y="141"/>
                    <a:pt x="29" y="155"/>
                  </a:cubicBezTo>
                  <a:cubicBezTo>
                    <a:pt x="38" y="162"/>
                    <a:pt x="53" y="154"/>
                    <a:pt x="64" y="157"/>
                  </a:cubicBezTo>
                  <a:cubicBezTo>
                    <a:pt x="76" y="160"/>
                    <a:pt x="88" y="163"/>
                    <a:pt x="101" y="166"/>
                  </a:cubicBezTo>
                  <a:cubicBezTo>
                    <a:pt x="64" y="157"/>
                    <a:pt x="56" y="110"/>
                    <a:pt x="67" y="79"/>
                  </a:cubicBezTo>
                  <a:cubicBezTo>
                    <a:pt x="77" y="50"/>
                    <a:pt x="107" y="21"/>
                    <a:pt x="140" y="32"/>
                  </a:cubicBezTo>
                  <a:cubicBezTo>
                    <a:pt x="124" y="27"/>
                    <a:pt x="107" y="21"/>
                    <a:pt x="90" y="15"/>
                  </a:cubicBezTo>
                  <a:cubicBezTo>
                    <a:pt x="89" y="15"/>
                    <a:pt x="107" y="21"/>
                    <a:pt x="90" y="15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6025425" y="1919858"/>
              <a:ext cx="379582" cy="683248"/>
            </a:xfrm>
            <a:custGeom>
              <a:avLst/>
              <a:gdLst>
                <a:gd name="T0" fmla="*/ 0 w 260"/>
                <a:gd name="T1" fmla="*/ 400 h 468"/>
                <a:gd name="T2" fmla="*/ 200 w 260"/>
                <a:gd name="T3" fmla="*/ 468 h 468"/>
                <a:gd name="T4" fmla="*/ 260 w 260"/>
                <a:gd name="T5" fmla="*/ 84 h 468"/>
                <a:gd name="T6" fmla="*/ 64 w 260"/>
                <a:gd name="T7" fmla="*/ 0 h 468"/>
                <a:gd name="T8" fmla="*/ 0 w 260"/>
                <a:gd name="T9" fmla="*/ 40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468">
                  <a:moveTo>
                    <a:pt x="0" y="400"/>
                  </a:moveTo>
                  <a:lnTo>
                    <a:pt x="200" y="468"/>
                  </a:lnTo>
                  <a:lnTo>
                    <a:pt x="260" y="84"/>
                  </a:lnTo>
                  <a:lnTo>
                    <a:pt x="64" y="0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5821036" y="3305332"/>
              <a:ext cx="367902" cy="531415"/>
            </a:xfrm>
            <a:custGeom>
              <a:avLst/>
              <a:gdLst>
                <a:gd name="T0" fmla="*/ 0 w 252"/>
                <a:gd name="T1" fmla="*/ 324 h 364"/>
                <a:gd name="T2" fmla="*/ 204 w 252"/>
                <a:gd name="T3" fmla="*/ 364 h 364"/>
                <a:gd name="T4" fmla="*/ 252 w 252"/>
                <a:gd name="T5" fmla="*/ 52 h 364"/>
                <a:gd name="T6" fmla="*/ 52 w 252"/>
                <a:gd name="T7" fmla="*/ 0 h 364"/>
                <a:gd name="T8" fmla="*/ 0 w 252"/>
                <a:gd name="T9" fmla="*/ 32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364">
                  <a:moveTo>
                    <a:pt x="0" y="324"/>
                  </a:moveTo>
                  <a:lnTo>
                    <a:pt x="204" y="364"/>
                  </a:lnTo>
                  <a:lnTo>
                    <a:pt x="252" y="52"/>
                  </a:lnTo>
                  <a:lnTo>
                    <a:pt x="52" y="0"/>
                  </a:lnTo>
                  <a:lnTo>
                    <a:pt x="0" y="324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5991381" y="2579746"/>
              <a:ext cx="385422" cy="159133"/>
            </a:xfrm>
            <a:custGeom>
              <a:avLst/>
              <a:gdLst>
                <a:gd name="T0" fmla="*/ 63 w 66"/>
                <a:gd name="T1" fmla="*/ 24 h 27"/>
                <a:gd name="T2" fmla="*/ 39 w 66"/>
                <a:gd name="T3" fmla="*/ 13 h 27"/>
                <a:gd name="T4" fmla="*/ 0 w 66"/>
                <a:gd name="T5" fmla="*/ 0 h 27"/>
                <a:gd name="T6" fmla="*/ 16 w 66"/>
                <a:gd name="T7" fmla="*/ 10 h 27"/>
                <a:gd name="T8" fmla="*/ 66 w 66"/>
                <a:gd name="T9" fmla="*/ 27 h 27"/>
                <a:gd name="T10" fmla="*/ 63 w 66"/>
                <a:gd name="T11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27">
                  <a:moveTo>
                    <a:pt x="63" y="24"/>
                  </a:moveTo>
                  <a:cubicBezTo>
                    <a:pt x="56" y="18"/>
                    <a:pt x="48" y="16"/>
                    <a:pt x="39" y="13"/>
                  </a:cubicBezTo>
                  <a:cubicBezTo>
                    <a:pt x="26" y="9"/>
                    <a:pt x="13" y="4"/>
                    <a:pt x="0" y="0"/>
                  </a:cubicBezTo>
                  <a:cubicBezTo>
                    <a:pt x="6" y="2"/>
                    <a:pt x="12" y="6"/>
                    <a:pt x="16" y="10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5" y="26"/>
                    <a:pt x="64" y="25"/>
                    <a:pt x="63" y="2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5705234" y="3860106"/>
              <a:ext cx="408780" cy="731425"/>
            </a:xfrm>
            <a:custGeom>
              <a:avLst/>
              <a:gdLst>
                <a:gd name="T0" fmla="*/ 76 w 280"/>
                <a:gd name="T1" fmla="*/ 0 h 501"/>
                <a:gd name="T2" fmla="*/ 12 w 280"/>
                <a:gd name="T3" fmla="*/ 405 h 501"/>
                <a:gd name="T4" fmla="*/ 0 w 280"/>
                <a:gd name="T5" fmla="*/ 477 h 501"/>
                <a:gd name="T6" fmla="*/ 208 w 280"/>
                <a:gd name="T7" fmla="*/ 501 h 501"/>
                <a:gd name="T8" fmla="*/ 220 w 280"/>
                <a:gd name="T9" fmla="*/ 429 h 501"/>
                <a:gd name="T10" fmla="*/ 280 w 280"/>
                <a:gd name="T11" fmla="*/ 40 h 501"/>
                <a:gd name="T12" fmla="*/ 76 w 280"/>
                <a:gd name="T13" fmla="*/ 0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0" h="501">
                  <a:moveTo>
                    <a:pt x="76" y="0"/>
                  </a:moveTo>
                  <a:lnTo>
                    <a:pt x="12" y="405"/>
                  </a:lnTo>
                  <a:lnTo>
                    <a:pt x="0" y="477"/>
                  </a:lnTo>
                  <a:lnTo>
                    <a:pt x="208" y="501"/>
                  </a:lnTo>
                  <a:lnTo>
                    <a:pt x="220" y="429"/>
                  </a:lnTo>
                  <a:lnTo>
                    <a:pt x="280" y="4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5804510" y="3182698"/>
              <a:ext cx="484696" cy="134314"/>
            </a:xfrm>
            <a:custGeom>
              <a:avLst/>
              <a:gdLst>
                <a:gd name="T0" fmla="*/ 33 w 83"/>
                <a:gd name="T1" fmla="*/ 0 h 23"/>
                <a:gd name="T2" fmla="*/ 0 w 83"/>
                <a:gd name="T3" fmla="*/ 7 h 23"/>
                <a:gd name="T4" fmla="*/ 51 w 83"/>
                <a:gd name="T5" fmla="*/ 20 h 23"/>
                <a:gd name="T6" fmla="*/ 83 w 83"/>
                <a:gd name="T7" fmla="*/ 14 h 23"/>
                <a:gd name="T8" fmla="*/ 33 w 83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23">
                  <a:moveTo>
                    <a:pt x="33" y="0"/>
                  </a:moveTo>
                  <a:cubicBezTo>
                    <a:pt x="23" y="7"/>
                    <a:pt x="11" y="10"/>
                    <a:pt x="0" y="7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62" y="23"/>
                    <a:pt x="74" y="20"/>
                    <a:pt x="83" y="14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729600"/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5511064" y="5058708"/>
              <a:ext cx="416080" cy="673029"/>
            </a:xfrm>
            <a:custGeom>
              <a:avLst/>
              <a:gdLst>
                <a:gd name="T0" fmla="*/ 76 w 285"/>
                <a:gd name="T1" fmla="*/ 0 h 461"/>
                <a:gd name="T2" fmla="*/ 64 w 285"/>
                <a:gd name="T3" fmla="*/ 72 h 461"/>
                <a:gd name="T4" fmla="*/ 0 w 285"/>
                <a:gd name="T5" fmla="*/ 461 h 461"/>
                <a:gd name="T6" fmla="*/ 213 w 285"/>
                <a:gd name="T7" fmla="*/ 461 h 461"/>
                <a:gd name="T8" fmla="*/ 277 w 285"/>
                <a:gd name="T9" fmla="*/ 84 h 461"/>
                <a:gd name="T10" fmla="*/ 285 w 285"/>
                <a:gd name="T11" fmla="*/ 12 h 461"/>
                <a:gd name="T12" fmla="*/ 76 w 285"/>
                <a:gd name="T13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461">
                  <a:moveTo>
                    <a:pt x="76" y="0"/>
                  </a:moveTo>
                  <a:lnTo>
                    <a:pt x="64" y="72"/>
                  </a:lnTo>
                  <a:lnTo>
                    <a:pt x="0" y="461"/>
                  </a:lnTo>
                  <a:lnTo>
                    <a:pt x="213" y="461"/>
                  </a:lnTo>
                  <a:lnTo>
                    <a:pt x="277" y="84"/>
                  </a:lnTo>
                  <a:lnTo>
                    <a:pt x="285" y="12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5792831" y="4404659"/>
              <a:ext cx="397101" cy="58397"/>
            </a:xfrm>
            <a:custGeom>
              <a:avLst/>
              <a:gdLst>
                <a:gd name="T0" fmla="*/ 68 w 68"/>
                <a:gd name="T1" fmla="*/ 9 h 10"/>
                <a:gd name="T2" fmla="*/ 38 w 68"/>
                <a:gd name="T3" fmla="*/ 5 h 10"/>
                <a:gd name="T4" fmla="*/ 0 w 68"/>
                <a:gd name="T5" fmla="*/ 3 h 10"/>
                <a:gd name="T6" fmla="*/ 31 w 68"/>
                <a:gd name="T7" fmla="*/ 7 h 10"/>
                <a:gd name="T8" fmla="*/ 49 w 68"/>
                <a:gd name="T9" fmla="*/ 9 h 10"/>
                <a:gd name="T10" fmla="*/ 68 w 68"/>
                <a:gd name="T1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0">
                  <a:moveTo>
                    <a:pt x="68" y="9"/>
                  </a:moveTo>
                  <a:cubicBezTo>
                    <a:pt x="58" y="8"/>
                    <a:pt x="48" y="6"/>
                    <a:pt x="38" y="5"/>
                  </a:cubicBezTo>
                  <a:cubicBezTo>
                    <a:pt x="26" y="3"/>
                    <a:pt x="13" y="0"/>
                    <a:pt x="0" y="3"/>
                  </a:cubicBezTo>
                  <a:cubicBezTo>
                    <a:pt x="11" y="4"/>
                    <a:pt x="21" y="6"/>
                    <a:pt x="31" y="7"/>
                  </a:cubicBezTo>
                  <a:cubicBezTo>
                    <a:pt x="37" y="8"/>
                    <a:pt x="43" y="9"/>
                    <a:pt x="49" y="9"/>
                  </a:cubicBezTo>
                  <a:cubicBezTo>
                    <a:pt x="55" y="10"/>
                    <a:pt x="62" y="8"/>
                    <a:pt x="68" y="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64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792831" y="4416338"/>
              <a:ext cx="397101" cy="46718"/>
            </a:xfrm>
            <a:custGeom>
              <a:avLst/>
              <a:gdLst>
                <a:gd name="T0" fmla="*/ 0 w 68"/>
                <a:gd name="T1" fmla="*/ 1 h 8"/>
                <a:gd name="T2" fmla="*/ 27 w 68"/>
                <a:gd name="T3" fmla="*/ 4 h 8"/>
                <a:gd name="T4" fmla="*/ 56 w 68"/>
                <a:gd name="T5" fmla="*/ 7 h 8"/>
                <a:gd name="T6" fmla="*/ 60 w 68"/>
                <a:gd name="T7" fmla="*/ 7 h 8"/>
                <a:gd name="T8" fmla="*/ 64 w 68"/>
                <a:gd name="T9" fmla="*/ 7 h 8"/>
                <a:gd name="T10" fmla="*/ 68 w 68"/>
                <a:gd name="T11" fmla="*/ 7 h 8"/>
                <a:gd name="T12" fmla="*/ 13 w 68"/>
                <a:gd name="T13" fmla="*/ 0 h 8"/>
                <a:gd name="T14" fmla="*/ 9 w 68"/>
                <a:gd name="T15" fmla="*/ 0 h 8"/>
                <a:gd name="T16" fmla="*/ 5 w 68"/>
                <a:gd name="T17" fmla="*/ 0 h 8"/>
                <a:gd name="T18" fmla="*/ 0 w 68"/>
                <a:gd name="T1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8">
                  <a:moveTo>
                    <a:pt x="0" y="1"/>
                  </a:moveTo>
                  <a:cubicBezTo>
                    <a:pt x="9" y="2"/>
                    <a:pt x="18" y="3"/>
                    <a:pt x="27" y="4"/>
                  </a:cubicBezTo>
                  <a:cubicBezTo>
                    <a:pt x="36" y="6"/>
                    <a:pt x="47" y="8"/>
                    <a:pt x="56" y="7"/>
                  </a:cubicBezTo>
                  <a:cubicBezTo>
                    <a:pt x="57" y="7"/>
                    <a:pt x="59" y="7"/>
                    <a:pt x="60" y="7"/>
                  </a:cubicBezTo>
                  <a:cubicBezTo>
                    <a:pt x="62" y="7"/>
                    <a:pt x="63" y="7"/>
                    <a:pt x="64" y="7"/>
                  </a:cubicBezTo>
                  <a:cubicBezTo>
                    <a:pt x="66" y="7"/>
                    <a:pt x="67" y="7"/>
                    <a:pt x="68" y="7"/>
                  </a:cubicBezTo>
                  <a:cubicBezTo>
                    <a:pt x="50" y="5"/>
                    <a:pt x="31" y="0"/>
                    <a:pt x="13" y="0"/>
                  </a:cubicBezTo>
                  <a:cubicBezTo>
                    <a:pt x="12" y="0"/>
                    <a:pt x="10" y="0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0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5664356" y="5216381"/>
              <a:ext cx="455498" cy="135774"/>
            </a:xfrm>
            <a:custGeom>
              <a:avLst/>
              <a:gdLst>
                <a:gd name="T0" fmla="*/ 76 w 78"/>
                <a:gd name="T1" fmla="*/ 12 h 23"/>
                <a:gd name="T2" fmla="*/ 53 w 78"/>
                <a:gd name="T3" fmla="*/ 3 h 23"/>
                <a:gd name="T4" fmla="*/ 0 w 78"/>
                <a:gd name="T5" fmla="*/ 0 h 23"/>
                <a:gd name="T6" fmla="*/ 34 w 78"/>
                <a:gd name="T7" fmla="*/ 23 h 23"/>
                <a:gd name="T8" fmla="*/ 78 w 78"/>
                <a:gd name="T9" fmla="*/ 12 h 23"/>
                <a:gd name="T10" fmla="*/ 76 w 78"/>
                <a:gd name="T11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23">
                  <a:moveTo>
                    <a:pt x="76" y="12"/>
                  </a:moveTo>
                  <a:cubicBezTo>
                    <a:pt x="68" y="11"/>
                    <a:pt x="60" y="8"/>
                    <a:pt x="53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8"/>
                    <a:pt x="21" y="22"/>
                    <a:pt x="34" y="23"/>
                  </a:cubicBezTo>
                  <a:cubicBezTo>
                    <a:pt x="48" y="23"/>
                    <a:pt x="64" y="11"/>
                    <a:pt x="78" y="12"/>
                  </a:cubicBezTo>
                  <a:cubicBezTo>
                    <a:pt x="78" y="12"/>
                    <a:pt x="77" y="12"/>
                    <a:pt x="76" y="1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5816189" y="4503935"/>
              <a:ext cx="613170" cy="700766"/>
            </a:xfrm>
            <a:custGeom>
              <a:avLst/>
              <a:gdLst>
                <a:gd name="T0" fmla="*/ 101 w 105"/>
                <a:gd name="T1" fmla="*/ 49 h 120"/>
                <a:gd name="T2" fmla="*/ 63 w 105"/>
                <a:gd name="T3" fmla="*/ 6 h 120"/>
                <a:gd name="T4" fmla="*/ 62 w 105"/>
                <a:gd name="T5" fmla="*/ 6 h 120"/>
                <a:gd name="T6" fmla="*/ 11 w 105"/>
                <a:gd name="T7" fmla="*/ 0 h 120"/>
                <a:gd name="T8" fmla="*/ 11 w 105"/>
                <a:gd name="T9" fmla="*/ 0 h 120"/>
                <a:gd name="T10" fmla="*/ 12 w 105"/>
                <a:gd name="T11" fmla="*/ 0 h 120"/>
                <a:gd name="T12" fmla="*/ 12 w 105"/>
                <a:gd name="T13" fmla="*/ 0 h 120"/>
                <a:gd name="T14" fmla="*/ 51 w 105"/>
                <a:gd name="T15" fmla="*/ 62 h 120"/>
                <a:gd name="T16" fmla="*/ 0 w 105"/>
                <a:gd name="T17" fmla="*/ 117 h 120"/>
                <a:gd name="T18" fmla="*/ 41 w 105"/>
                <a:gd name="T19" fmla="*/ 119 h 120"/>
                <a:gd name="T20" fmla="*/ 75 w 105"/>
                <a:gd name="T21" fmla="*/ 113 h 120"/>
                <a:gd name="T22" fmla="*/ 101 w 105"/>
                <a:gd name="T23" fmla="*/ 49 h 120"/>
                <a:gd name="T24" fmla="*/ 101 w 105"/>
                <a:gd name="T25" fmla="*/ 4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120">
                  <a:moveTo>
                    <a:pt x="101" y="49"/>
                  </a:moveTo>
                  <a:cubicBezTo>
                    <a:pt x="97" y="29"/>
                    <a:pt x="84" y="10"/>
                    <a:pt x="63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40" y="6"/>
                    <a:pt x="53" y="36"/>
                    <a:pt x="51" y="62"/>
                  </a:cubicBezTo>
                  <a:cubicBezTo>
                    <a:pt x="48" y="88"/>
                    <a:pt x="30" y="118"/>
                    <a:pt x="0" y="117"/>
                  </a:cubicBezTo>
                  <a:cubicBezTo>
                    <a:pt x="14" y="117"/>
                    <a:pt x="27" y="118"/>
                    <a:pt x="41" y="119"/>
                  </a:cubicBezTo>
                  <a:cubicBezTo>
                    <a:pt x="53" y="119"/>
                    <a:pt x="64" y="120"/>
                    <a:pt x="75" y="113"/>
                  </a:cubicBezTo>
                  <a:cubicBezTo>
                    <a:pt x="96" y="100"/>
                    <a:pt x="105" y="72"/>
                    <a:pt x="101" y="49"/>
                  </a:cubicBezTo>
                  <a:cubicBezTo>
                    <a:pt x="100" y="42"/>
                    <a:pt x="102" y="56"/>
                    <a:pt x="101" y="49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5897945" y="3784189"/>
              <a:ext cx="754784" cy="122633"/>
            </a:xfrm>
            <a:custGeom>
              <a:avLst/>
              <a:gdLst>
                <a:gd name="T0" fmla="*/ 0 w 517"/>
                <a:gd name="T1" fmla="*/ 0 h 84"/>
                <a:gd name="T2" fmla="*/ 204 w 517"/>
                <a:gd name="T3" fmla="*/ 40 h 84"/>
                <a:gd name="T4" fmla="*/ 517 w 517"/>
                <a:gd name="T5" fmla="*/ 84 h 84"/>
                <a:gd name="T6" fmla="*/ 316 w 517"/>
                <a:gd name="T7" fmla="*/ 44 h 84"/>
                <a:gd name="T8" fmla="*/ 0 w 517"/>
                <a:gd name="T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7" h="84">
                  <a:moveTo>
                    <a:pt x="0" y="0"/>
                  </a:moveTo>
                  <a:lnTo>
                    <a:pt x="204" y="40"/>
                  </a:lnTo>
                  <a:lnTo>
                    <a:pt x="517" y="84"/>
                  </a:lnTo>
                  <a:lnTo>
                    <a:pt x="316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6610858" y="2031804"/>
              <a:ext cx="566454" cy="291986"/>
            </a:xfrm>
            <a:custGeom>
              <a:avLst/>
              <a:gdLst>
                <a:gd name="T0" fmla="*/ 85 w 97"/>
                <a:gd name="T1" fmla="*/ 41 h 50"/>
                <a:gd name="T2" fmla="*/ 0 w 97"/>
                <a:gd name="T3" fmla="*/ 0 h 50"/>
                <a:gd name="T4" fmla="*/ 50 w 97"/>
                <a:gd name="T5" fmla="*/ 30 h 50"/>
                <a:gd name="T6" fmla="*/ 97 w 97"/>
                <a:gd name="T7" fmla="*/ 50 h 50"/>
                <a:gd name="T8" fmla="*/ 85 w 97"/>
                <a:gd name="T9" fmla="*/ 41 h 50"/>
                <a:gd name="T10" fmla="*/ 85 w 97"/>
                <a:gd name="T11" fmla="*/ 4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50">
                  <a:moveTo>
                    <a:pt x="85" y="41"/>
                  </a:moveTo>
                  <a:cubicBezTo>
                    <a:pt x="59" y="23"/>
                    <a:pt x="29" y="12"/>
                    <a:pt x="0" y="0"/>
                  </a:cubicBezTo>
                  <a:cubicBezTo>
                    <a:pt x="18" y="8"/>
                    <a:pt x="35" y="18"/>
                    <a:pt x="50" y="30"/>
                  </a:cubicBezTo>
                  <a:cubicBezTo>
                    <a:pt x="97" y="50"/>
                    <a:pt x="97" y="50"/>
                    <a:pt x="97" y="50"/>
                  </a:cubicBezTo>
                  <a:cubicBezTo>
                    <a:pt x="93" y="47"/>
                    <a:pt x="90" y="44"/>
                    <a:pt x="85" y="41"/>
                  </a:cubicBezTo>
                  <a:cubicBezTo>
                    <a:pt x="82" y="38"/>
                    <a:pt x="90" y="44"/>
                    <a:pt x="85" y="41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6347603" y="3241095"/>
              <a:ext cx="778143" cy="665729"/>
            </a:xfrm>
            <a:custGeom>
              <a:avLst/>
              <a:gdLst>
                <a:gd name="T0" fmla="*/ 133 w 133"/>
                <a:gd name="T1" fmla="*/ 32 h 114"/>
                <a:gd name="T2" fmla="*/ 40 w 133"/>
                <a:gd name="T3" fmla="*/ 19 h 114"/>
                <a:gd name="T4" fmla="*/ 2 w 133"/>
                <a:gd name="T5" fmla="*/ 104 h 114"/>
                <a:gd name="T6" fmla="*/ 52 w 133"/>
                <a:gd name="T7" fmla="*/ 114 h 114"/>
                <a:gd name="T8" fmla="*/ 133 w 133"/>
                <a:gd name="T9" fmla="*/ 32 h 114"/>
                <a:gd name="T10" fmla="*/ 133 w 133"/>
                <a:gd name="T11" fmla="*/ 3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3" h="114">
                  <a:moveTo>
                    <a:pt x="133" y="32"/>
                  </a:moveTo>
                  <a:cubicBezTo>
                    <a:pt x="103" y="24"/>
                    <a:pt x="70" y="0"/>
                    <a:pt x="40" y="19"/>
                  </a:cubicBezTo>
                  <a:cubicBezTo>
                    <a:pt x="15" y="35"/>
                    <a:pt x="0" y="74"/>
                    <a:pt x="2" y="104"/>
                  </a:cubicBezTo>
                  <a:cubicBezTo>
                    <a:pt x="19" y="108"/>
                    <a:pt x="35" y="111"/>
                    <a:pt x="52" y="114"/>
                  </a:cubicBezTo>
                  <a:cubicBezTo>
                    <a:pt x="49" y="71"/>
                    <a:pt x="85" y="19"/>
                    <a:pt x="133" y="32"/>
                  </a:cubicBezTo>
                  <a:cubicBezTo>
                    <a:pt x="120" y="28"/>
                    <a:pt x="131" y="31"/>
                    <a:pt x="133" y="3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5880426" y="5626622"/>
              <a:ext cx="906616" cy="157672"/>
            </a:xfrm>
            <a:custGeom>
              <a:avLst/>
              <a:gdLst>
                <a:gd name="T0" fmla="*/ 0 w 155"/>
                <a:gd name="T1" fmla="*/ 27 h 27"/>
                <a:gd name="T2" fmla="*/ 53 w 155"/>
                <a:gd name="T3" fmla="*/ 26 h 27"/>
                <a:gd name="T4" fmla="*/ 79 w 155"/>
                <a:gd name="T5" fmla="*/ 24 h 27"/>
                <a:gd name="T6" fmla="*/ 105 w 155"/>
                <a:gd name="T7" fmla="*/ 19 h 27"/>
                <a:gd name="T8" fmla="*/ 130 w 155"/>
                <a:gd name="T9" fmla="*/ 11 h 27"/>
                <a:gd name="T10" fmla="*/ 155 w 155"/>
                <a:gd name="T11" fmla="*/ 0 h 27"/>
                <a:gd name="T12" fmla="*/ 105 w 155"/>
                <a:gd name="T13" fmla="*/ 0 h 27"/>
                <a:gd name="T14" fmla="*/ 80 w 155"/>
                <a:gd name="T15" fmla="*/ 11 h 27"/>
                <a:gd name="T16" fmla="*/ 53 w 155"/>
                <a:gd name="T17" fmla="*/ 20 h 27"/>
                <a:gd name="T18" fmla="*/ 27 w 155"/>
                <a:gd name="T19" fmla="*/ 25 h 27"/>
                <a:gd name="T20" fmla="*/ 0 w 155"/>
                <a:gd name="T2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5" h="27">
                  <a:moveTo>
                    <a:pt x="0" y="27"/>
                  </a:moveTo>
                  <a:cubicBezTo>
                    <a:pt x="18" y="27"/>
                    <a:pt x="35" y="27"/>
                    <a:pt x="53" y="26"/>
                  </a:cubicBezTo>
                  <a:cubicBezTo>
                    <a:pt x="61" y="26"/>
                    <a:pt x="70" y="26"/>
                    <a:pt x="79" y="24"/>
                  </a:cubicBezTo>
                  <a:cubicBezTo>
                    <a:pt x="87" y="23"/>
                    <a:pt x="96" y="22"/>
                    <a:pt x="105" y="19"/>
                  </a:cubicBezTo>
                  <a:cubicBezTo>
                    <a:pt x="113" y="17"/>
                    <a:pt x="122" y="14"/>
                    <a:pt x="130" y="11"/>
                  </a:cubicBezTo>
                  <a:cubicBezTo>
                    <a:pt x="139" y="8"/>
                    <a:pt x="147" y="4"/>
                    <a:pt x="155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97" y="4"/>
                    <a:pt x="88" y="8"/>
                    <a:pt x="80" y="11"/>
                  </a:cubicBezTo>
                  <a:cubicBezTo>
                    <a:pt x="71" y="15"/>
                    <a:pt x="62" y="18"/>
                    <a:pt x="53" y="20"/>
                  </a:cubicBezTo>
                  <a:cubicBezTo>
                    <a:pt x="45" y="22"/>
                    <a:pt x="36" y="24"/>
                    <a:pt x="27" y="25"/>
                  </a:cubicBezTo>
                  <a:cubicBezTo>
                    <a:pt x="18" y="26"/>
                    <a:pt x="9" y="27"/>
                    <a:pt x="0" y="2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64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5867754" y="5626622"/>
              <a:ext cx="906616" cy="157672"/>
            </a:xfrm>
            <a:custGeom>
              <a:avLst/>
              <a:gdLst>
                <a:gd name="T0" fmla="*/ 0 w 155"/>
                <a:gd name="T1" fmla="*/ 27 h 27"/>
                <a:gd name="T2" fmla="*/ 53 w 155"/>
                <a:gd name="T3" fmla="*/ 26 h 27"/>
                <a:gd name="T4" fmla="*/ 79 w 155"/>
                <a:gd name="T5" fmla="*/ 24 h 27"/>
                <a:gd name="T6" fmla="*/ 105 w 155"/>
                <a:gd name="T7" fmla="*/ 19 h 27"/>
                <a:gd name="T8" fmla="*/ 130 w 155"/>
                <a:gd name="T9" fmla="*/ 11 h 27"/>
                <a:gd name="T10" fmla="*/ 155 w 155"/>
                <a:gd name="T11" fmla="*/ 0 h 27"/>
                <a:gd name="T12" fmla="*/ 105 w 155"/>
                <a:gd name="T13" fmla="*/ 0 h 27"/>
                <a:gd name="T14" fmla="*/ 80 w 155"/>
                <a:gd name="T15" fmla="*/ 11 h 27"/>
                <a:gd name="T16" fmla="*/ 53 w 155"/>
                <a:gd name="T17" fmla="*/ 20 h 27"/>
                <a:gd name="T18" fmla="*/ 27 w 155"/>
                <a:gd name="T19" fmla="*/ 25 h 27"/>
                <a:gd name="T20" fmla="*/ 0 w 155"/>
                <a:gd name="T2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5" h="27">
                  <a:moveTo>
                    <a:pt x="0" y="27"/>
                  </a:moveTo>
                  <a:cubicBezTo>
                    <a:pt x="53" y="26"/>
                    <a:pt x="53" y="26"/>
                    <a:pt x="53" y="26"/>
                  </a:cubicBezTo>
                  <a:cubicBezTo>
                    <a:pt x="61" y="26"/>
                    <a:pt x="70" y="26"/>
                    <a:pt x="79" y="24"/>
                  </a:cubicBezTo>
                  <a:cubicBezTo>
                    <a:pt x="87" y="23"/>
                    <a:pt x="96" y="22"/>
                    <a:pt x="105" y="19"/>
                  </a:cubicBezTo>
                  <a:cubicBezTo>
                    <a:pt x="113" y="17"/>
                    <a:pt x="122" y="14"/>
                    <a:pt x="130" y="11"/>
                  </a:cubicBezTo>
                  <a:cubicBezTo>
                    <a:pt x="139" y="8"/>
                    <a:pt x="147" y="4"/>
                    <a:pt x="155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97" y="4"/>
                    <a:pt x="88" y="8"/>
                    <a:pt x="80" y="11"/>
                  </a:cubicBezTo>
                  <a:cubicBezTo>
                    <a:pt x="71" y="15"/>
                    <a:pt x="62" y="18"/>
                    <a:pt x="53" y="20"/>
                  </a:cubicBezTo>
                  <a:cubicBezTo>
                    <a:pt x="45" y="22"/>
                    <a:pt x="36" y="24"/>
                    <a:pt x="27" y="25"/>
                  </a:cubicBezTo>
                  <a:cubicBezTo>
                    <a:pt x="18" y="26"/>
                    <a:pt x="9" y="27"/>
                    <a:pt x="0" y="2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6253175" y="4696645"/>
              <a:ext cx="748944" cy="929977"/>
            </a:xfrm>
            <a:custGeom>
              <a:avLst/>
              <a:gdLst>
                <a:gd name="T0" fmla="*/ 69 w 128"/>
                <a:gd name="T1" fmla="*/ 55 h 159"/>
                <a:gd name="T2" fmla="*/ 128 w 128"/>
                <a:gd name="T3" fmla="*/ 20 h 159"/>
                <a:gd name="T4" fmla="*/ 97 w 128"/>
                <a:gd name="T5" fmla="*/ 17 h 159"/>
                <a:gd name="T6" fmla="*/ 62 w 128"/>
                <a:gd name="T7" fmla="*/ 2 h 159"/>
                <a:gd name="T8" fmla="*/ 18 w 128"/>
                <a:gd name="T9" fmla="*/ 51 h 159"/>
                <a:gd name="T10" fmla="*/ 39 w 128"/>
                <a:gd name="T11" fmla="*/ 159 h 159"/>
                <a:gd name="T12" fmla="*/ 89 w 128"/>
                <a:gd name="T13" fmla="*/ 159 h 159"/>
                <a:gd name="T14" fmla="*/ 69 w 128"/>
                <a:gd name="T15" fmla="*/ 55 h 159"/>
                <a:gd name="T16" fmla="*/ 69 w 128"/>
                <a:gd name="T17" fmla="*/ 5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59">
                  <a:moveTo>
                    <a:pt x="69" y="55"/>
                  </a:moveTo>
                  <a:cubicBezTo>
                    <a:pt x="80" y="33"/>
                    <a:pt x="103" y="17"/>
                    <a:pt x="128" y="20"/>
                  </a:cubicBezTo>
                  <a:cubicBezTo>
                    <a:pt x="118" y="19"/>
                    <a:pt x="107" y="18"/>
                    <a:pt x="97" y="17"/>
                  </a:cubicBezTo>
                  <a:cubicBezTo>
                    <a:pt x="86" y="16"/>
                    <a:pt x="73" y="0"/>
                    <a:pt x="62" y="2"/>
                  </a:cubicBezTo>
                  <a:cubicBezTo>
                    <a:pt x="43" y="6"/>
                    <a:pt x="27" y="34"/>
                    <a:pt x="18" y="51"/>
                  </a:cubicBezTo>
                  <a:cubicBezTo>
                    <a:pt x="0" y="86"/>
                    <a:pt x="6" y="135"/>
                    <a:pt x="3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58" y="136"/>
                    <a:pt x="51" y="89"/>
                    <a:pt x="69" y="55"/>
                  </a:cubicBezTo>
                  <a:cubicBezTo>
                    <a:pt x="73" y="47"/>
                    <a:pt x="65" y="63"/>
                    <a:pt x="69" y="5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6816241" y="3439645"/>
              <a:ext cx="508055" cy="637990"/>
            </a:xfrm>
            <a:custGeom>
              <a:avLst/>
              <a:gdLst>
                <a:gd name="T0" fmla="*/ 83 w 87"/>
                <a:gd name="T1" fmla="*/ 54 h 109"/>
                <a:gd name="T2" fmla="*/ 49 w 87"/>
                <a:gd name="T3" fmla="*/ 12 h 109"/>
                <a:gd name="T4" fmla="*/ 0 w 87"/>
                <a:gd name="T5" fmla="*/ 0 h 109"/>
                <a:gd name="T6" fmla="*/ 20 w 87"/>
                <a:gd name="T7" fmla="*/ 100 h 109"/>
                <a:gd name="T8" fmla="*/ 68 w 87"/>
                <a:gd name="T9" fmla="*/ 109 h 109"/>
                <a:gd name="T10" fmla="*/ 83 w 87"/>
                <a:gd name="T11" fmla="*/ 54 h 109"/>
                <a:gd name="T12" fmla="*/ 83 w 87"/>
                <a:gd name="T13" fmla="*/ 5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09">
                  <a:moveTo>
                    <a:pt x="83" y="54"/>
                  </a:moveTo>
                  <a:cubicBezTo>
                    <a:pt x="80" y="35"/>
                    <a:pt x="68" y="17"/>
                    <a:pt x="49" y="1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" y="11"/>
                    <a:pt x="13" y="82"/>
                    <a:pt x="20" y="100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81" y="94"/>
                    <a:pt x="87" y="73"/>
                    <a:pt x="83" y="54"/>
                  </a:cubicBezTo>
                  <a:cubicBezTo>
                    <a:pt x="82" y="47"/>
                    <a:pt x="85" y="61"/>
                    <a:pt x="83" y="54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7323305" y="1873140"/>
              <a:ext cx="602951" cy="941655"/>
            </a:xfrm>
            <a:custGeom>
              <a:avLst/>
              <a:gdLst>
                <a:gd name="T0" fmla="*/ 102 w 103"/>
                <a:gd name="T1" fmla="*/ 71 h 161"/>
                <a:gd name="T2" fmla="*/ 96 w 103"/>
                <a:gd name="T3" fmla="*/ 50 h 161"/>
                <a:gd name="T4" fmla="*/ 85 w 103"/>
                <a:gd name="T5" fmla="*/ 34 h 161"/>
                <a:gd name="T6" fmla="*/ 70 w 103"/>
                <a:gd name="T7" fmla="*/ 23 h 161"/>
                <a:gd name="T8" fmla="*/ 25 w 103"/>
                <a:gd name="T9" fmla="*/ 0 h 161"/>
                <a:gd name="T10" fmla="*/ 40 w 103"/>
                <a:gd name="T11" fmla="*/ 12 h 161"/>
                <a:gd name="T12" fmla="*/ 51 w 103"/>
                <a:gd name="T13" fmla="*/ 29 h 161"/>
                <a:gd name="T14" fmla="*/ 57 w 103"/>
                <a:gd name="T15" fmla="*/ 50 h 161"/>
                <a:gd name="T16" fmla="*/ 57 w 103"/>
                <a:gd name="T17" fmla="*/ 74 h 161"/>
                <a:gd name="T18" fmla="*/ 50 w 103"/>
                <a:gd name="T19" fmla="*/ 98 h 161"/>
                <a:gd name="T20" fmla="*/ 37 w 103"/>
                <a:gd name="T21" fmla="*/ 118 h 161"/>
                <a:gd name="T22" fmla="*/ 20 w 103"/>
                <a:gd name="T23" fmla="*/ 134 h 161"/>
                <a:gd name="T24" fmla="*/ 0 w 103"/>
                <a:gd name="T25" fmla="*/ 144 h 161"/>
                <a:gd name="T26" fmla="*/ 46 w 103"/>
                <a:gd name="T27" fmla="*/ 161 h 161"/>
                <a:gd name="T28" fmla="*/ 66 w 103"/>
                <a:gd name="T29" fmla="*/ 151 h 161"/>
                <a:gd name="T30" fmla="*/ 82 w 103"/>
                <a:gd name="T31" fmla="*/ 136 h 161"/>
                <a:gd name="T32" fmla="*/ 95 w 103"/>
                <a:gd name="T33" fmla="*/ 117 h 161"/>
                <a:gd name="T34" fmla="*/ 102 w 103"/>
                <a:gd name="T35" fmla="*/ 94 h 161"/>
                <a:gd name="T36" fmla="*/ 102 w 103"/>
                <a:gd name="T37" fmla="*/ 7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3" h="161">
                  <a:moveTo>
                    <a:pt x="102" y="71"/>
                  </a:moveTo>
                  <a:cubicBezTo>
                    <a:pt x="101" y="63"/>
                    <a:pt x="99" y="56"/>
                    <a:pt x="96" y="50"/>
                  </a:cubicBezTo>
                  <a:cubicBezTo>
                    <a:pt x="93" y="44"/>
                    <a:pt x="90" y="39"/>
                    <a:pt x="85" y="34"/>
                  </a:cubicBezTo>
                  <a:cubicBezTo>
                    <a:pt x="81" y="29"/>
                    <a:pt x="76" y="25"/>
                    <a:pt x="70" y="23"/>
                  </a:cubicBezTo>
                  <a:cubicBezTo>
                    <a:pt x="55" y="15"/>
                    <a:pt x="40" y="8"/>
                    <a:pt x="25" y="0"/>
                  </a:cubicBezTo>
                  <a:cubicBezTo>
                    <a:pt x="30" y="3"/>
                    <a:pt x="36" y="7"/>
                    <a:pt x="40" y="12"/>
                  </a:cubicBezTo>
                  <a:cubicBezTo>
                    <a:pt x="45" y="17"/>
                    <a:pt x="49" y="22"/>
                    <a:pt x="51" y="29"/>
                  </a:cubicBezTo>
                  <a:cubicBezTo>
                    <a:pt x="54" y="35"/>
                    <a:pt x="56" y="42"/>
                    <a:pt x="57" y="50"/>
                  </a:cubicBezTo>
                  <a:cubicBezTo>
                    <a:pt x="58" y="57"/>
                    <a:pt x="58" y="65"/>
                    <a:pt x="57" y="74"/>
                  </a:cubicBezTo>
                  <a:cubicBezTo>
                    <a:pt x="55" y="82"/>
                    <a:pt x="53" y="90"/>
                    <a:pt x="50" y="98"/>
                  </a:cubicBezTo>
                  <a:cubicBezTo>
                    <a:pt x="46" y="105"/>
                    <a:pt x="42" y="112"/>
                    <a:pt x="37" y="118"/>
                  </a:cubicBezTo>
                  <a:cubicBezTo>
                    <a:pt x="32" y="124"/>
                    <a:pt x="26" y="129"/>
                    <a:pt x="20" y="134"/>
                  </a:cubicBezTo>
                  <a:cubicBezTo>
                    <a:pt x="14" y="138"/>
                    <a:pt x="7" y="141"/>
                    <a:pt x="0" y="144"/>
                  </a:cubicBezTo>
                  <a:cubicBezTo>
                    <a:pt x="46" y="161"/>
                    <a:pt x="46" y="161"/>
                    <a:pt x="46" y="161"/>
                  </a:cubicBezTo>
                  <a:cubicBezTo>
                    <a:pt x="53" y="159"/>
                    <a:pt x="60" y="156"/>
                    <a:pt x="66" y="151"/>
                  </a:cubicBezTo>
                  <a:cubicBezTo>
                    <a:pt x="72" y="147"/>
                    <a:pt x="77" y="142"/>
                    <a:pt x="82" y="136"/>
                  </a:cubicBezTo>
                  <a:cubicBezTo>
                    <a:pt x="87" y="130"/>
                    <a:pt x="91" y="124"/>
                    <a:pt x="95" y="117"/>
                  </a:cubicBezTo>
                  <a:cubicBezTo>
                    <a:pt x="98" y="109"/>
                    <a:pt x="100" y="102"/>
                    <a:pt x="102" y="94"/>
                  </a:cubicBezTo>
                  <a:cubicBezTo>
                    <a:pt x="103" y="86"/>
                    <a:pt x="103" y="78"/>
                    <a:pt x="102" y="71"/>
                  </a:cubicBezTo>
                  <a:close/>
                </a:path>
              </a:pathLst>
            </a:custGeom>
            <a:solidFill>
              <a:srgbClr val="7296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7323304" y="2715520"/>
              <a:ext cx="497836" cy="1356276"/>
            </a:xfrm>
            <a:custGeom>
              <a:avLst/>
              <a:gdLst>
                <a:gd name="T0" fmla="*/ 80 w 85"/>
                <a:gd name="T1" fmla="*/ 117 h 232"/>
                <a:gd name="T2" fmla="*/ 67 w 85"/>
                <a:gd name="T3" fmla="*/ 64 h 232"/>
                <a:gd name="T4" fmla="*/ 46 w 85"/>
                <a:gd name="T5" fmla="*/ 17 h 232"/>
                <a:gd name="T6" fmla="*/ 0 w 85"/>
                <a:gd name="T7" fmla="*/ 0 h 232"/>
                <a:gd name="T8" fmla="*/ 21 w 85"/>
                <a:gd name="T9" fmla="*/ 49 h 232"/>
                <a:gd name="T10" fmla="*/ 34 w 85"/>
                <a:gd name="T11" fmla="*/ 103 h 232"/>
                <a:gd name="T12" fmla="*/ 39 w 85"/>
                <a:gd name="T13" fmla="*/ 161 h 232"/>
                <a:gd name="T14" fmla="*/ 35 w 85"/>
                <a:gd name="T15" fmla="*/ 222 h 232"/>
                <a:gd name="T16" fmla="*/ 81 w 85"/>
                <a:gd name="T17" fmla="*/ 232 h 232"/>
                <a:gd name="T18" fmla="*/ 85 w 85"/>
                <a:gd name="T19" fmla="*/ 173 h 232"/>
                <a:gd name="T20" fmla="*/ 80 w 85"/>
                <a:gd name="T21" fmla="*/ 117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232">
                  <a:moveTo>
                    <a:pt x="80" y="117"/>
                  </a:moveTo>
                  <a:cubicBezTo>
                    <a:pt x="77" y="99"/>
                    <a:pt x="72" y="81"/>
                    <a:pt x="67" y="64"/>
                  </a:cubicBezTo>
                  <a:cubicBezTo>
                    <a:pt x="61" y="48"/>
                    <a:pt x="54" y="32"/>
                    <a:pt x="46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5"/>
                    <a:pt x="15" y="31"/>
                    <a:pt x="21" y="49"/>
                  </a:cubicBezTo>
                  <a:cubicBezTo>
                    <a:pt x="27" y="66"/>
                    <a:pt x="31" y="84"/>
                    <a:pt x="34" y="103"/>
                  </a:cubicBezTo>
                  <a:cubicBezTo>
                    <a:pt x="37" y="122"/>
                    <a:pt x="39" y="141"/>
                    <a:pt x="39" y="161"/>
                  </a:cubicBezTo>
                  <a:cubicBezTo>
                    <a:pt x="39" y="181"/>
                    <a:pt x="38" y="202"/>
                    <a:pt x="35" y="222"/>
                  </a:cubicBezTo>
                  <a:cubicBezTo>
                    <a:pt x="81" y="232"/>
                    <a:pt x="81" y="232"/>
                    <a:pt x="81" y="232"/>
                  </a:cubicBezTo>
                  <a:cubicBezTo>
                    <a:pt x="84" y="212"/>
                    <a:pt x="85" y="193"/>
                    <a:pt x="85" y="173"/>
                  </a:cubicBezTo>
                  <a:cubicBezTo>
                    <a:pt x="84" y="154"/>
                    <a:pt x="83" y="135"/>
                    <a:pt x="80" y="117"/>
                  </a:cubicBezTo>
                  <a:close/>
                </a:path>
              </a:pathLst>
            </a:custGeom>
            <a:solidFill>
              <a:srgbClr val="7296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7067349" y="3947702"/>
              <a:ext cx="743105" cy="124095"/>
            </a:xfrm>
            <a:custGeom>
              <a:avLst/>
              <a:gdLst>
                <a:gd name="T0" fmla="*/ 0 w 509"/>
                <a:gd name="T1" fmla="*/ 0 h 85"/>
                <a:gd name="T2" fmla="*/ 192 w 509"/>
                <a:gd name="T3" fmla="*/ 41 h 85"/>
                <a:gd name="T4" fmla="*/ 509 w 509"/>
                <a:gd name="T5" fmla="*/ 85 h 85"/>
                <a:gd name="T6" fmla="*/ 325 w 509"/>
                <a:gd name="T7" fmla="*/ 45 h 85"/>
                <a:gd name="T8" fmla="*/ 0 w 509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9" h="85">
                  <a:moveTo>
                    <a:pt x="0" y="0"/>
                  </a:moveTo>
                  <a:lnTo>
                    <a:pt x="192" y="41"/>
                  </a:lnTo>
                  <a:lnTo>
                    <a:pt x="509" y="85"/>
                  </a:lnTo>
                  <a:lnTo>
                    <a:pt x="32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7054678" y="4106834"/>
              <a:ext cx="731425" cy="1056990"/>
            </a:xfrm>
            <a:custGeom>
              <a:avLst/>
              <a:gdLst>
                <a:gd name="T0" fmla="*/ 79 w 125"/>
                <a:gd name="T1" fmla="*/ 0 h 181"/>
                <a:gd name="T2" fmla="*/ 66 w 125"/>
                <a:gd name="T3" fmla="*/ 50 h 181"/>
                <a:gd name="T4" fmla="*/ 49 w 125"/>
                <a:gd name="T5" fmla="*/ 97 h 181"/>
                <a:gd name="T6" fmla="*/ 26 w 125"/>
                <a:gd name="T7" fmla="*/ 140 h 181"/>
                <a:gd name="T8" fmla="*/ 0 w 125"/>
                <a:gd name="T9" fmla="*/ 178 h 181"/>
                <a:gd name="T10" fmla="*/ 48 w 125"/>
                <a:gd name="T11" fmla="*/ 181 h 181"/>
                <a:gd name="T12" fmla="*/ 74 w 125"/>
                <a:gd name="T13" fmla="*/ 144 h 181"/>
                <a:gd name="T14" fmla="*/ 96 w 125"/>
                <a:gd name="T15" fmla="*/ 103 h 181"/>
                <a:gd name="T16" fmla="*/ 113 w 125"/>
                <a:gd name="T17" fmla="*/ 58 h 181"/>
                <a:gd name="T18" fmla="*/ 125 w 125"/>
                <a:gd name="T19" fmla="*/ 10 h 181"/>
                <a:gd name="T20" fmla="*/ 79 w 125"/>
                <a:gd name="T21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5" h="181">
                  <a:moveTo>
                    <a:pt x="79" y="0"/>
                  </a:moveTo>
                  <a:cubicBezTo>
                    <a:pt x="76" y="18"/>
                    <a:pt x="71" y="34"/>
                    <a:pt x="66" y="50"/>
                  </a:cubicBezTo>
                  <a:cubicBezTo>
                    <a:pt x="61" y="67"/>
                    <a:pt x="56" y="82"/>
                    <a:pt x="49" y="97"/>
                  </a:cubicBezTo>
                  <a:cubicBezTo>
                    <a:pt x="42" y="112"/>
                    <a:pt x="35" y="126"/>
                    <a:pt x="26" y="140"/>
                  </a:cubicBezTo>
                  <a:cubicBezTo>
                    <a:pt x="18" y="153"/>
                    <a:pt x="9" y="166"/>
                    <a:pt x="0" y="178"/>
                  </a:cubicBezTo>
                  <a:cubicBezTo>
                    <a:pt x="48" y="181"/>
                    <a:pt x="48" y="181"/>
                    <a:pt x="48" y="181"/>
                  </a:cubicBezTo>
                  <a:cubicBezTo>
                    <a:pt x="57" y="169"/>
                    <a:pt x="66" y="157"/>
                    <a:pt x="74" y="144"/>
                  </a:cubicBezTo>
                  <a:cubicBezTo>
                    <a:pt x="82" y="131"/>
                    <a:pt x="89" y="117"/>
                    <a:pt x="96" y="103"/>
                  </a:cubicBezTo>
                  <a:cubicBezTo>
                    <a:pt x="102" y="89"/>
                    <a:pt x="108" y="74"/>
                    <a:pt x="113" y="58"/>
                  </a:cubicBezTo>
                  <a:cubicBezTo>
                    <a:pt x="118" y="42"/>
                    <a:pt x="122" y="26"/>
                    <a:pt x="125" y="1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4475974" y="1919858"/>
              <a:ext cx="1655560" cy="2262893"/>
            </a:xfrm>
            <a:custGeom>
              <a:avLst/>
              <a:gdLst>
                <a:gd name="T0" fmla="*/ 243 w 283"/>
                <a:gd name="T1" fmla="*/ 4 h 387"/>
                <a:gd name="T2" fmla="*/ 168 w 283"/>
                <a:gd name="T3" fmla="*/ 31 h 387"/>
                <a:gd name="T4" fmla="*/ 146 w 283"/>
                <a:gd name="T5" fmla="*/ 64 h 387"/>
                <a:gd name="T6" fmla="*/ 158 w 283"/>
                <a:gd name="T7" fmla="*/ 98 h 387"/>
                <a:gd name="T8" fmla="*/ 149 w 283"/>
                <a:gd name="T9" fmla="*/ 144 h 387"/>
                <a:gd name="T10" fmla="*/ 115 w 283"/>
                <a:gd name="T11" fmla="*/ 178 h 387"/>
                <a:gd name="T12" fmla="*/ 80 w 283"/>
                <a:gd name="T13" fmla="*/ 178 h 387"/>
                <a:gd name="T14" fmla="*/ 61 w 283"/>
                <a:gd name="T15" fmla="*/ 156 h 387"/>
                <a:gd name="T16" fmla="*/ 37 w 283"/>
                <a:gd name="T17" fmla="*/ 174 h 387"/>
                <a:gd name="T18" fmla="*/ 9 w 283"/>
                <a:gd name="T19" fmla="*/ 246 h 387"/>
                <a:gd name="T20" fmla="*/ 69 w 283"/>
                <a:gd name="T21" fmla="*/ 295 h 387"/>
                <a:gd name="T22" fmla="*/ 79 w 283"/>
                <a:gd name="T23" fmla="*/ 300 h 387"/>
                <a:gd name="T24" fmla="*/ 75 w 283"/>
                <a:gd name="T25" fmla="*/ 306 h 387"/>
                <a:gd name="T26" fmla="*/ 72 w 283"/>
                <a:gd name="T27" fmla="*/ 313 h 387"/>
                <a:gd name="T28" fmla="*/ 70 w 283"/>
                <a:gd name="T29" fmla="*/ 321 h 387"/>
                <a:gd name="T30" fmla="*/ 69 w 283"/>
                <a:gd name="T31" fmla="*/ 347 h 387"/>
                <a:gd name="T32" fmla="*/ 86 w 283"/>
                <a:gd name="T33" fmla="*/ 379 h 387"/>
                <a:gd name="T34" fmla="*/ 118 w 283"/>
                <a:gd name="T35" fmla="*/ 384 h 387"/>
                <a:gd name="T36" fmla="*/ 145 w 283"/>
                <a:gd name="T37" fmla="*/ 359 h 387"/>
                <a:gd name="T38" fmla="*/ 153 w 283"/>
                <a:gd name="T39" fmla="*/ 333 h 387"/>
                <a:gd name="T40" fmla="*/ 153 w 283"/>
                <a:gd name="T41" fmla="*/ 325 h 387"/>
                <a:gd name="T42" fmla="*/ 153 w 283"/>
                <a:gd name="T43" fmla="*/ 317 h 387"/>
                <a:gd name="T44" fmla="*/ 151 w 283"/>
                <a:gd name="T45" fmla="*/ 310 h 387"/>
                <a:gd name="T46" fmla="*/ 163 w 283"/>
                <a:gd name="T47" fmla="*/ 308 h 387"/>
                <a:gd name="T48" fmla="*/ 245 w 283"/>
                <a:gd name="T49" fmla="*/ 237 h 387"/>
                <a:gd name="T50" fmla="*/ 237 w 283"/>
                <a:gd name="T51" fmla="*/ 238 h 387"/>
                <a:gd name="T52" fmla="*/ 230 w 283"/>
                <a:gd name="T53" fmla="*/ 238 h 387"/>
                <a:gd name="T54" fmla="*/ 194 w 283"/>
                <a:gd name="T55" fmla="*/ 213 h 387"/>
                <a:gd name="T56" fmla="*/ 186 w 283"/>
                <a:gd name="T57" fmla="*/ 163 h 387"/>
                <a:gd name="T58" fmla="*/ 210 w 283"/>
                <a:gd name="T59" fmla="*/ 115 h 387"/>
                <a:gd name="T60" fmla="*/ 253 w 283"/>
                <a:gd name="T61" fmla="*/ 97 h 387"/>
                <a:gd name="T62" fmla="*/ 260 w 283"/>
                <a:gd name="T63" fmla="*/ 98 h 387"/>
                <a:gd name="T64" fmla="*/ 267 w 283"/>
                <a:gd name="T65" fmla="*/ 100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3" h="387">
                  <a:moveTo>
                    <a:pt x="283" y="0"/>
                  </a:moveTo>
                  <a:cubicBezTo>
                    <a:pt x="270" y="0"/>
                    <a:pt x="256" y="1"/>
                    <a:pt x="243" y="4"/>
                  </a:cubicBezTo>
                  <a:cubicBezTo>
                    <a:pt x="230" y="6"/>
                    <a:pt x="217" y="10"/>
                    <a:pt x="205" y="15"/>
                  </a:cubicBezTo>
                  <a:cubicBezTo>
                    <a:pt x="192" y="19"/>
                    <a:pt x="180" y="25"/>
                    <a:pt x="168" y="31"/>
                  </a:cubicBezTo>
                  <a:cubicBezTo>
                    <a:pt x="157" y="38"/>
                    <a:pt x="146" y="45"/>
                    <a:pt x="135" y="54"/>
                  </a:cubicBezTo>
                  <a:cubicBezTo>
                    <a:pt x="139" y="56"/>
                    <a:pt x="143" y="60"/>
                    <a:pt x="146" y="64"/>
                  </a:cubicBezTo>
                  <a:cubicBezTo>
                    <a:pt x="149" y="69"/>
                    <a:pt x="152" y="74"/>
                    <a:pt x="154" y="79"/>
                  </a:cubicBezTo>
                  <a:cubicBezTo>
                    <a:pt x="156" y="85"/>
                    <a:pt x="157" y="91"/>
                    <a:pt x="158" y="98"/>
                  </a:cubicBezTo>
                  <a:cubicBezTo>
                    <a:pt x="159" y="104"/>
                    <a:pt x="158" y="111"/>
                    <a:pt x="157" y="118"/>
                  </a:cubicBezTo>
                  <a:cubicBezTo>
                    <a:pt x="156" y="128"/>
                    <a:pt x="153" y="136"/>
                    <a:pt x="149" y="144"/>
                  </a:cubicBezTo>
                  <a:cubicBezTo>
                    <a:pt x="145" y="152"/>
                    <a:pt x="140" y="159"/>
                    <a:pt x="134" y="165"/>
                  </a:cubicBezTo>
                  <a:cubicBezTo>
                    <a:pt x="128" y="171"/>
                    <a:pt x="122" y="175"/>
                    <a:pt x="115" y="178"/>
                  </a:cubicBezTo>
                  <a:cubicBezTo>
                    <a:pt x="108" y="181"/>
                    <a:pt x="101" y="182"/>
                    <a:pt x="94" y="182"/>
                  </a:cubicBezTo>
                  <a:cubicBezTo>
                    <a:pt x="89" y="181"/>
                    <a:pt x="85" y="180"/>
                    <a:pt x="80" y="178"/>
                  </a:cubicBezTo>
                  <a:cubicBezTo>
                    <a:pt x="76" y="175"/>
                    <a:pt x="72" y="172"/>
                    <a:pt x="69" y="169"/>
                  </a:cubicBezTo>
                  <a:cubicBezTo>
                    <a:pt x="66" y="165"/>
                    <a:pt x="63" y="161"/>
                    <a:pt x="61" y="156"/>
                  </a:cubicBezTo>
                  <a:cubicBezTo>
                    <a:pt x="59" y="152"/>
                    <a:pt x="57" y="146"/>
                    <a:pt x="56" y="141"/>
                  </a:cubicBezTo>
                  <a:cubicBezTo>
                    <a:pt x="49" y="151"/>
                    <a:pt x="43" y="162"/>
                    <a:pt x="37" y="174"/>
                  </a:cubicBezTo>
                  <a:cubicBezTo>
                    <a:pt x="31" y="185"/>
                    <a:pt x="26" y="197"/>
                    <a:pt x="21" y="209"/>
                  </a:cubicBezTo>
                  <a:cubicBezTo>
                    <a:pt x="17" y="221"/>
                    <a:pt x="12" y="233"/>
                    <a:pt x="9" y="246"/>
                  </a:cubicBezTo>
                  <a:cubicBezTo>
                    <a:pt x="5" y="259"/>
                    <a:pt x="2" y="272"/>
                    <a:pt x="0" y="285"/>
                  </a:cubicBezTo>
                  <a:cubicBezTo>
                    <a:pt x="69" y="295"/>
                    <a:pt x="69" y="295"/>
                    <a:pt x="69" y="295"/>
                  </a:cubicBezTo>
                  <a:cubicBezTo>
                    <a:pt x="81" y="297"/>
                    <a:pt x="81" y="297"/>
                    <a:pt x="81" y="297"/>
                  </a:cubicBezTo>
                  <a:cubicBezTo>
                    <a:pt x="80" y="298"/>
                    <a:pt x="80" y="299"/>
                    <a:pt x="79" y="300"/>
                  </a:cubicBezTo>
                  <a:cubicBezTo>
                    <a:pt x="78" y="301"/>
                    <a:pt x="78" y="302"/>
                    <a:pt x="77" y="303"/>
                  </a:cubicBezTo>
                  <a:cubicBezTo>
                    <a:pt x="77" y="304"/>
                    <a:pt x="76" y="305"/>
                    <a:pt x="75" y="306"/>
                  </a:cubicBezTo>
                  <a:cubicBezTo>
                    <a:pt x="75" y="307"/>
                    <a:pt x="74" y="308"/>
                    <a:pt x="74" y="310"/>
                  </a:cubicBezTo>
                  <a:cubicBezTo>
                    <a:pt x="73" y="311"/>
                    <a:pt x="73" y="312"/>
                    <a:pt x="72" y="313"/>
                  </a:cubicBezTo>
                  <a:cubicBezTo>
                    <a:pt x="72" y="315"/>
                    <a:pt x="72" y="316"/>
                    <a:pt x="71" y="317"/>
                  </a:cubicBezTo>
                  <a:cubicBezTo>
                    <a:pt x="71" y="318"/>
                    <a:pt x="71" y="320"/>
                    <a:pt x="70" y="321"/>
                  </a:cubicBezTo>
                  <a:cubicBezTo>
                    <a:pt x="70" y="322"/>
                    <a:pt x="70" y="324"/>
                    <a:pt x="69" y="325"/>
                  </a:cubicBezTo>
                  <a:cubicBezTo>
                    <a:pt x="68" y="333"/>
                    <a:pt x="68" y="340"/>
                    <a:pt x="69" y="347"/>
                  </a:cubicBezTo>
                  <a:cubicBezTo>
                    <a:pt x="70" y="353"/>
                    <a:pt x="72" y="360"/>
                    <a:pt x="75" y="365"/>
                  </a:cubicBezTo>
                  <a:cubicBezTo>
                    <a:pt x="78" y="371"/>
                    <a:pt x="82" y="375"/>
                    <a:pt x="86" y="379"/>
                  </a:cubicBezTo>
                  <a:cubicBezTo>
                    <a:pt x="90" y="383"/>
                    <a:pt x="96" y="385"/>
                    <a:pt x="101" y="386"/>
                  </a:cubicBezTo>
                  <a:cubicBezTo>
                    <a:pt x="107" y="387"/>
                    <a:pt x="113" y="386"/>
                    <a:pt x="118" y="384"/>
                  </a:cubicBezTo>
                  <a:cubicBezTo>
                    <a:pt x="124" y="382"/>
                    <a:pt x="129" y="379"/>
                    <a:pt x="133" y="375"/>
                  </a:cubicBezTo>
                  <a:cubicBezTo>
                    <a:pt x="138" y="370"/>
                    <a:pt x="142" y="365"/>
                    <a:pt x="145" y="359"/>
                  </a:cubicBezTo>
                  <a:cubicBezTo>
                    <a:pt x="149" y="352"/>
                    <a:pt x="151" y="345"/>
                    <a:pt x="152" y="338"/>
                  </a:cubicBezTo>
                  <a:cubicBezTo>
                    <a:pt x="152" y="336"/>
                    <a:pt x="153" y="335"/>
                    <a:pt x="153" y="333"/>
                  </a:cubicBezTo>
                  <a:cubicBezTo>
                    <a:pt x="153" y="332"/>
                    <a:pt x="153" y="331"/>
                    <a:pt x="153" y="329"/>
                  </a:cubicBezTo>
                  <a:cubicBezTo>
                    <a:pt x="153" y="328"/>
                    <a:pt x="153" y="326"/>
                    <a:pt x="153" y="325"/>
                  </a:cubicBezTo>
                  <a:cubicBezTo>
                    <a:pt x="153" y="324"/>
                    <a:pt x="153" y="322"/>
                    <a:pt x="153" y="321"/>
                  </a:cubicBezTo>
                  <a:cubicBezTo>
                    <a:pt x="153" y="320"/>
                    <a:pt x="153" y="318"/>
                    <a:pt x="153" y="317"/>
                  </a:cubicBezTo>
                  <a:cubicBezTo>
                    <a:pt x="152" y="316"/>
                    <a:pt x="152" y="315"/>
                    <a:pt x="152" y="313"/>
                  </a:cubicBezTo>
                  <a:cubicBezTo>
                    <a:pt x="152" y="312"/>
                    <a:pt x="151" y="311"/>
                    <a:pt x="151" y="310"/>
                  </a:cubicBezTo>
                  <a:cubicBezTo>
                    <a:pt x="151" y="309"/>
                    <a:pt x="151" y="307"/>
                    <a:pt x="150" y="306"/>
                  </a:cubicBezTo>
                  <a:cubicBezTo>
                    <a:pt x="163" y="308"/>
                    <a:pt x="163" y="308"/>
                    <a:pt x="163" y="308"/>
                  </a:cubicBezTo>
                  <a:cubicBezTo>
                    <a:pt x="232" y="318"/>
                    <a:pt x="232" y="318"/>
                    <a:pt x="232" y="318"/>
                  </a:cubicBezTo>
                  <a:cubicBezTo>
                    <a:pt x="245" y="237"/>
                    <a:pt x="245" y="237"/>
                    <a:pt x="245" y="237"/>
                  </a:cubicBezTo>
                  <a:cubicBezTo>
                    <a:pt x="243" y="238"/>
                    <a:pt x="242" y="238"/>
                    <a:pt x="241" y="238"/>
                  </a:cubicBezTo>
                  <a:cubicBezTo>
                    <a:pt x="240" y="238"/>
                    <a:pt x="238" y="238"/>
                    <a:pt x="237" y="238"/>
                  </a:cubicBezTo>
                  <a:cubicBezTo>
                    <a:pt x="236" y="238"/>
                    <a:pt x="235" y="238"/>
                    <a:pt x="233" y="238"/>
                  </a:cubicBezTo>
                  <a:cubicBezTo>
                    <a:pt x="232" y="238"/>
                    <a:pt x="231" y="238"/>
                    <a:pt x="230" y="238"/>
                  </a:cubicBezTo>
                  <a:cubicBezTo>
                    <a:pt x="222" y="237"/>
                    <a:pt x="215" y="234"/>
                    <a:pt x="209" y="230"/>
                  </a:cubicBezTo>
                  <a:cubicBezTo>
                    <a:pt x="203" y="226"/>
                    <a:pt x="198" y="220"/>
                    <a:pt x="194" y="213"/>
                  </a:cubicBezTo>
                  <a:cubicBezTo>
                    <a:pt x="190" y="207"/>
                    <a:pt x="187" y="199"/>
                    <a:pt x="186" y="190"/>
                  </a:cubicBezTo>
                  <a:cubicBezTo>
                    <a:pt x="184" y="182"/>
                    <a:pt x="184" y="172"/>
                    <a:pt x="186" y="163"/>
                  </a:cubicBezTo>
                  <a:cubicBezTo>
                    <a:pt x="187" y="153"/>
                    <a:pt x="191" y="144"/>
                    <a:pt x="195" y="136"/>
                  </a:cubicBezTo>
                  <a:cubicBezTo>
                    <a:pt x="199" y="128"/>
                    <a:pt x="204" y="121"/>
                    <a:pt x="210" y="115"/>
                  </a:cubicBezTo>
                  <a:cubicBezTo>
                    <a:pt x="216" y="109"/>
                    <a:pt x="223" y="104"/>
                    <a:pt x="230" y="101"/>
                  </a:cubicBezTo>
                  <a:cubicBezTo>
                    <a:pt x="237" y="98"/>
                    <a:pt x="245" y="96"/>
                    <a:pt x="253" y="97"/>
                  </a:cubicBezTo>
                  <a:cubicBezTo>
                    <a:pt x="254" y="97"/>
                    <a:pt x="255" y="97"/>
                    <a:pt x="256" y="97"/>
                  </a:cubicBezTo>
                  <a:cubicBezTo>
                    <a:pt x="258" y="97"/>
                    <a:pt x="259" y="98"/>
                    <a:pt x="260" y="98"/>
                  </a:cubicBezTo>
                  <a:cubicBezTo>
                    <a:pt x="261" y="98"/>
                    <a:pt x="262" y="99"/>
                    <a:pt x="264" y="99"/>
                  </a:cubicBezTo>
                  <a:cubicBezTo>
                    <a:pt x="265" y="99"/>
                    <a:pt x="266" y="100"/>
                    <a:pt x="267" y="100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rgbClr val="AEE238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8" name="Freeform 37"/>
            <p:cNvSpPr>
              <a:spLocks/>
            </p:cNvSpPr>
            <p:nvPr/>
          </p:nvSpPr>
          <p:spPr bwMode="auto">
            <a:xfrm>
              <a:off x="5622020" y="1843941"/>
              <a:ext cx="2059962" cy="2169457"/>
            </a:xfrm>
            <a:custGeom>
              <a:avLst/>
              <a:gdLst>
                <a:gd name="T0" fmla="*/ 271 w 352"/>
                <a:gd name="T1" fmla="*/ 4 h 371"/>
                <a:gd name="T2" fmla="*/ 233 w 352"/>
                <a:gd name="T3" fmla="*/ 36 h 371"/>
                <a:gd name="T4" fmla="*/ 193 w 352"/>
                <a:gd name="T5" fmla="*/ 41 h 371"/>
                <a:gd name="T6" fmla="*/ 132 w 352"/>
                <a:gd name="T7" fmla="*/ 18 h 371"/>
                <a:gd name="T8" fmla="*/ 82 w 352"/>
                <a:gd name="T9" fmla="*/ 119 h 371"/>
                <a:gd name="T10" fmla="*/ 77 w 352"/>
                <a:gd name="T11" fmla="*/ 134 h 371"/>
                <a:gd name="T12" fmla="*/ 71 w 352"/>
                <a:gd name="T13" fmla="*/ 130 h 371"/>
                <a:gd name="T14" fmla="*/ 65 w 352"/>
                <a:gd name="T15" fmla="*/ 127 h 371"/>
                <a:gd name="T16" fmla="*/ 58 w 352"/>
                <a:gd name="T17" fmla="*/ 125 h 371"/>
                <a:gd name="T18" fmla="*/ 36 w 352"/>
                <a:gd name="T19" fmla="*/ 127 h 371"/>
                <a:gd name="T20" fmla="*/ 8 w 352"/>
                <a:gd name="T21" fmla="*/ 155 h 371"/>
                <a:gd name="T22" fmla="*/ 1 w 352"/>
                <a:gd name="T23" fmla="*/ 199 h 371"/>
                <a:gd name="T24" fmla="*/ 19 w 352"/>
                <a:gd name="T25" fmla="*/ 231 h 371"/>
                <a:gd name="T26" fmla="*/ 40 w 352"/>
                <a:gd name="T27" fmla="*/ 237 h 371"/>
                <a:gd name="T28" fmla="*/ 47 w 352"/>
                <a:gd name="T29" fmla="*/ 236 h 371"/>
                <a:gd name="T30" fmla="*/ 54 w 352"/>
                <a:gd name="T31" fmla="*/ 234 h 371"/>
                <a:gd name="T32" fmla="*/ 61 w 352"/>
                <a:gd name="T33" fmla="*/ 231 h 371"/>
                <a:gd name="T34" fmla="*/ 61 w 352"/>
                <a:gd name="T35" fmla="*/ 246 h 371"/>
                <a:gd name="T36" fmla="*/ 126 w 352"/>
                <a:gd name="T37" fmla="*/ 343 h 371"/>
                <a:gd name="T38" fmla="*/ 126 w 352"/>
                <a:gd name="T39" fmla="*/ 333 h 371"/>
                <a:gd name="T40" fmla="*/ 127 w 352"/>
                <a:gd name="T41" fmla="*/ 323 h 371"/>
                <a:gd name="T42" fmla="*/ 153 w 352"/>
                <a:gd name="T43" fmla="*/ 273 h 371"/>
                <a:gd name="T44" fmla="*/ 201 w 352"/>
                <a:gd name="T45" fmla="*/ 256 h 371"/>
                <a:gd name="T46" fmla="*/ 242 w 352"/>
                <a:gd name="T47" fmla="*/ 283 h 371"/>
                <a:gd name="T48" fmla="*/ 253 w 352"/>
                <a:gd name="T49" fmla="*/ 340 h 371"/>
                <a:gd name="T50" fmla="*/ 251 w 352"/>
                <a:gd name="T51" fmla="*/ 350 h 371"/>
                <a:gd name="T52" fmla="*/ 247 w 352"/>
                <a:gd name="T53" fmla="*/ 360 h 371"/>
                <a:gd name="T54" fmla="*/ 332 w 352"/>
                <a:gd name="T55" fmla="*/ 310 h 371"/>
                <a:gd name="T56" fmla="*/ 314 w 352"/>
                <a:gd name="T57" fmla="*/ 198 h 371"/>
                <a:gd name="T58" fmla="*/ 313 w 352"/>
                <a:gd name="T59" fmla="*/ 139 h 371"/>
                <a:gd name="T60" fmla="*/ 343 w 352"/>
                <a:gd name="T61" fmla="*/ 103 h 371"/>
                <a:gd name="T62" fmla="*/ 349 w 352"/>
                <a:gd name="T63" fmla="*/ 48 h 371"/>
                <a:gd name="T64" fmla="*/ 320 w 352"/>
                <a:gd name="T65" fmla="*/ 6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2" h="371">
                  <a:moveTo>
                    <a:pt x="295" y="0"/>
                  </a:moveTo>
                  <a:cubicBezTo>
                    <a:pt x="286" y="0"/>
                    <a:pt x="278" y="1"/>
                    <a:pt x="271" y="4"/>
                  </a:cubicBezTo>
                  <a:cubicBezTo>
                    <a:pt x="263" y="7"/>
                    <a:pt x="256" y="11"/>
                    <a:pt x="250" y="17"/>
                  </a:cubicBezTo>
                  <a:cubicBezTo>
                    <a:pt x="243" y="22"/>
                    <a:pt x="237" y="29"/>
                    <a:pt x="233" y="36"/>
                  </a:cubicBezTo>
                  <a:cubicBezTo>
                    <a:pt x="228" y="43"/>
                    <a:pt x="224" y="51"/>
                    <a:pt x="221" y="60"/>
                  </a:cubicBezTo>
                  <a:cubicBezTo>
                    <a:pt x="212" y="53"/>
                    <a:pt x="203" y="47"/>
                    <a:pt x="193" y="41"/>
                  </a:cubicBezTo>
                  <a:cubicBezTo>
                    <a:pt x="184" y="36"/>
                    <a:pt x="174" y="31"/>
                    <a:pt x="163" y="27"/>
                  </a:cubicBezTo>
                  <a:cubicBezTo>
                    <a:pt x="153" y="23"/>
                    <a:pt x="143" y="20"/>
                    <a:pt x="132" y="18"/>
                  </a:cubicBezTo>
                  <a:cubicBezTo>
                    <a:pt x="121" y="15"/>
                    <a:pt x="110" y="14"/>
                    <a:pt x="99" y="13"/>
                  </a:cubicBezTo>
                  <a:cubicBezTo>
                    <a:pt x="82" y="119"/>
                    <a:pt x="82" y="119"/>
                    <a:pt x="82" y="119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8" y="135"/>
                    <a:pt x="77" y="135"/>
                    <a:pt x="77" y="134"/>
                  </a:cubicBezTo>
                  <a:cubicBezTo>
                    <a:pt x="76" y="133"/>
                    <a:pt x="75" y="132"/>
                    <a:pt x="74" y="132"/>
                  </a:cubicBezTo>
                  <a:cubicBezTo>
                    <a:pt x="73" y="131"/>
                    <a:pt x="72" y="130"/>
                    <a:pt x="71" y="130"/>
                  </a:cubicBezTo>
                  <a:cubicBezTo>
                    <a:pt x="70" y="129"/>
                    <a:pt x="69" y="129"/>
                    <a:pt x="69" y="128"/>
                  </a:cubicBezTo>
                  <a:cubicBezTo>
                    <a:pt x="67" y="128"/>
                    <a:pt x="66" y="127"/>
                    <a:pt x="65" y="127"/>
                  </a:cubicBezTo>
                  <a:cubicBezTo>
                    <a:pt x="64" y="126"/>
                    <a:pt x="63" y="126"/>
                    <a:pt x="62" y="125"/>
                  </a:cubicBezTo>
                  <a:cubicBezTo>
                    <a:pt x="61" y="125"/>
                    <a:pt x="59" y="125"/>
                    <a:pt x="58" y="125"/>
                  </a:cubicBezTo>
                  <a:cubicBezTo>
                    <a:pt x="57" y="124"/>
                    <a:pt x="56" y="124"/>
                    <a:pt x="54" y="124"/>
                  </a:cubicBezTo>
                  <a:cubicBezTo>
                    <a:pt x="48" y="124"/>
                    <a:pt x="42" y="125"/>
                    <a:pt x="36" y="127"/>
                  </a:cubicBezTo>
                  <a:cubicBezTo>
                    <a:pt x="30" y="130"/>
                    <a:pt x="25" y="134"/>
                    <a:pt x="20" y="138"/>
                  </a:cubicBezTo>
                  <a:cubicBezTo>
                    <a:pt x="15" y="143"/>
                    <a:pt x="11" y="149"/>
                    <a:pt x="8" y="155"/>
                  </a:cubicBezTo>
                  <a:cubicBezTo>
                    <a:pt x="5" y="162"/>
                    <a:pt x="2" y="169"/>
                    <a:pt x="1" y="177"/>
                  </a:cubicBezTo>
                  <a:cubicBezTo>
                    <a:pt x="0" y="184"/>
                    <a:pt x="0" y="192"/>
                    <a:pt x="1" y="199"/>
                  </a:cubicBezTo>
                  <a:cubicBezTo>
                    <a:pt x="2" y="205"/>
                    <a:pt x="4" y="212"/>
                    <a:pt x="7" y="217"/>
                  </a:cubicBezTo>
                  <a:cubicBezTo>
                    <a:pt x="11" y="223"/>
                    <a:pt x="15" y="227"/>
                    <a:pt x="19" y="231"/>
                  </a:cubicBezTo>
                  <a:cubicBezTo>
                    <a:pt x="24" y="234"/>
                    <a:pt x="30" y="236"/>
                    <a:pt x="36" y="237"/>
                  </a:cubicBezTo>
                  <a:cubicBezTo>
                    <a:pt x="37" y="237"/>
                    <a:pt x="39" y="237"/>
                    <a:pt x="40" y="237"/>
                  </a:cubicBezTo>
                  <a:cubicBezTo>
                    <a:pt x="41" y="237"/>
                    <a:pt x="42" y="237"/>
                    <a:pt x="44" y="237"/>
                  </a:cubicBezTo>
                  <a:cubicBezTo>
                    <a:pt x="45" y="237"/>
                    <a:pt x="46" y="236"/>
                    <a:pt x="47" y="236"/>
                  </a:cubicBezTo>
                  <a:cubicBezTo>
                    <a:pt x="49" y="236"/>
                    <a:pt x="50" y="236"/>
                    <a:pt x="51" y="235"/>
                  </a:cubicBezTo>
                  <a:cubicBezTo>
                    <a:pt x="52" y="235"/>
                    <a:pt x="53" y="235"/>
                    <a:pt x="54" y="234"/>
                  </a:cubicBezTo>
                  <a:cubicBezTo>
                    <a:pt x="56" y="234"/>
                    <a:pt x="57" y="233"/>
                    <a:pt x="58" y="233"/>
                  </a:cubicBezTo>
                  <a:cubicBezTo>
                    <a:pt x="59" y="232"/>
                    <a:pt x="60" y="232"/>
                    <a:pt x="61" y="231"/>
                  </a:cubicBezTo>
                  <a:cubicBezTo>
                    <a:pt x="62" y="230"/>
                    <a:pt x="63" y="230"/>
                    <a:pt x="64" y="229"/>
                  </a:cubicBezTo>
                  <a:cubicBezTo>
                    <a:pt x="61" y="246"/>
                    <a:pt x="61" y="246"/>
                    <a:pt x="61" y="246"/>
                  </a:cubicBezTo>
                  <a:cubicBezTo>
                    <a:pt x="47" y="332"/>
                    <a:pt x="47" y="332"/>
                    <a:pt x="47" y="332"/>
                  </a:cubicBezTo>
                  <a:cubicBezTo>
                    <a:pt x="126" y="343"/>
                    <a:pt x="126" y="343"/>
                    <a:pt x="126" y="343"/>
                  </a:cubicBezTo>
                  <a:cubicBezTo>
                    <a:pt x="126" y="342"/>
                    <a:pt x="126" y="340"/>
                    <a:pt x="126" y="338"/>
                  </a:cubicBezTo>
                  <a:cubicBezTo>
                    <a:pt x="126" y="337"/>
                    <a:pt x="126" y="335"/>
                    <a:pt x="126" y="333"/>
                  </a:cubicBezTo>
                  <a:cubicBezTo>
                    <a:pt x="126" y="332"/>
                    <a:pt x="126" y="330"/>
                    <a:pt x="126" y="328"/>
                  </a:cubicBezTo>
                  <a:cubicBezTo>
                    <a:pt x="127" y="327"/>
                    <a:pt x="127" y="325"/>
                    <a:pt x="127" y="323"/>
                  </a:cubicBezTo>
                  <a:cubicBezTo>
                    <a:pt x="129" y="313"/>
                    <a:pt x="132" y="303"/>
                    <a:pt x="136" y="295"/>
                  </a:cubicBezTo>
                  <a:cubicBezTo>
                    <a:pt x="141" y="287"/>
                    <a:pt x="147" y="279"/>
                    <a:pt x="153" y="273"/>
                  </a:cubicBezTo>
                  <a:cubicBezTo>
                    <a:pt x="160" y="267"/>
                    <a:pt x="167" y="262"/>
                    <a:pt x="175" y="259"/>
                  </a:cubicBezTo>
                  <a:cubicBezTo>
                    <a:pt x="183" y="256"/>
                    <a:pt x="192" y="255"/>
                    <a:pt x="201" y="256"/>
                  </a:cubicBezTo>
                  <a:cubicBezTo>
                    <a:pt x="209" y="257"/>
                    <a:pt x="217" y="260"/>
                    <a:pt x="225" y="265"/>
                  </a:cubicBezTo>
                  <a:cubicBezTo>
                    <a:pt x="232" y="269"/>
                    <a:pt x="238" y="276"/>
                    <a:pt x="242" y="283"/>
                  </a:cubicBezTo>
                  <a:cubicBezTo>
                    <a:pt x="247" y="291"/>
                    <a:pt x="251" y="300"/>
                    <a:pt x="253" y="309"/>
                  </a:cubicBezTo>
                  <a:cubicBezTo>
                    <a:pt x="254" y="319"/>
                    <a:pt x="255" y="329"/>
                    <a:pt x="253" y="340"/>
                  </a:cubicBezTo>
                  <a:cubicBezTo>
                    <a:pt x="253" y="342"/>
                    <a:pt x="252" y="343"/>
                    <a:pt x="252" y="345"/>
                  </a:cubicBezTo>
                  <a:cubicBezTo>
                    <a:pt x="252" y="347"/>
                    <a:pt x="251" y="349"/>
                    <a:pt x="251" y="350"/>
                  </a:cubicBezTo>
                  <a:cubicBezTo>
                    <a:pt x="250" y="352"/>
                    <a:pt x="250" y="354"/>
                    <a:pt x="249" y="355"/>
                  </a:cubicBezTo>
                  <a:cubicBezTo>
                    <a:pt x="248" y="357"/>
                    <a:pt x="248" y="359"/>
                    <a:pt x="247" y="360"/>
                  </a:cubicBezTo>
                  <a:cubicBezTo>
                    <a:pt x="328" y="371"/>
                    <a:pt x="328" y="371"/>
                    <a:pt x="328" y="371"/>
                  </a:cubicBezTo>
                  <a:cubicBezTo>
                    <a:pt x="331" y="351"/>
                    <a:pt x="332" y="330"/>
                    <a:pt x="332" y="310"/>
                  </a:cubicBezTo>
                  <a:cubicBezTo>
                    <a:pt x="332" y="290"/>
                    <a:pt x="330" y="271"/>
                    <a:pt x="327" y="252"/>
                  </a:cubicBezTo>
                  <a:cubicBezTo>
                    <a:pt x="324" y="233"/>
                    <a:pt x="320" y="215"/>
                    <a:pt x="314" y="198"/>
                  </a:cubicBezTo>
                  <a:cubicBezTo>
                    <a:pt x="308" y="180"/>
                    <a:pt x="301" y="164"/>
                    <a:pt x="293" y="149"/>
                  </a:cubicBezTo>
                  <a:cubicBezTo>
                    <a:pt x="300" y="146"/>
                    <a:pt x="307" y="143"/>
                    <a:pt x="313" y="139"/>
                  </a:cubicBezTo>
                  <a:cubicBezTo>
                    <a:pt x="319" y="134"/>
                    <a:pt x="325" y="129"/>
                    <a:pt x="330" y="123"/>
                  </a:cubicBezTo>
                  <a:cubicBezTo>
                    <a:pt x="335" y="117"/>
                    <a:pt x="339" y="110"/>
                    <a:pt x="343" y="103"/>
                  </a:cubicBezTo>
                  <a:cubicBezTo>
                    <a:pt x="346" y="95"/>
                    <a:pt x="348" y="87"/>
                    <a:pt x="350" y="79"/>
                  </a:cubicBezTo>
                  <a:cubicBezTo>
                    <a:pt x="352" y="68"/>
                    <a:pt x="351" y="58"/>
                    <a:pt x="349" y="48"/>
                  </a:cubicBezTo>
                  <a:cubicBezTo>
                    <a:pt x="347" y="39"/>
                    <a:pt x="343" y="30"/>
                    <a:pt x="338" y="23"/>
                  </a:cubicBezTo>
                  <a:cubicBezTo>
                    <a:pt x="333" y="16"/>
                    <a:pt x="327" y="10"/>
                    <a:pt x="320" y="6"/>
                  </a:cubicBezTo>
                  <a:cubicBezTo>
                    <a:pt x="312" y="2"/>
                    <a:pt x="304" y="0"/>
                    <a:pt x="295" y="0"/>
                  </a:cubicBezTo>
                  <a:close/>
                </a:path>
              </a:pathLst>
            </a:custGeom>
            <a:solidFill>
              <a:srgbClr val="80A800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89" name="Freeform 39"/>
            <p:cNvSpPr>
              <a:spLocks/>
            </p:cNvSpPr>
            <p:nvPr/>
          </p:nvSpPr>
          <p:spPr bwMode="auto">
            <a:xfrm>
              <a:off x="5581141" y="3427966"/>
              <a:ext cx="1949006" cy="2397206"/>
            </a:xfrm>
            <a:custGeom>
              <a:avLst/>
              <a:gdLst>
                <a:gd name="T0" fmla="*/ 205 w 333"/>
                <a:gd name="T1" fmla="*/ 0 h 410"/>
                <a:gd name="T2" fmla="*/ 185 w 333"/>
                <a:gd name="T3" fmla="*/ 3 h 410"/>
                <a:gd name="T4" fmla="*/ 167 w 333"/>
                <a:gd name="T5" fmla="*/ 14 h 410"/>
                <a:gd name="T6" fmla="*/ 154 w 333"/>
                <a:gd name="T7" fmla="*/ 31 h 410"/>
                <a:gd name="T8" fmla="*/ 146 w 333"/>
                <a:gd name="T9" fmla="*/ 54 h 410"/>
                <a:gd name="T10" fmla="*/ 146 w 333"/>
                <a:gd name="T11" fmla="*/ 59 h 410"/>
                <a:gd name="T12" fmla="*/ 145 w 333"/>
                <a:gd name="T13" fmla="*/ 64 h 410"/>
                <a:gd name="T14" fmla="*/ 146 w 333"/>
                <a:gd name="T15" fmla="*/ 69 h 410"/>
                <a:gd name="T16" fmla="*/ 146 w 333"/>
                <a:gd name="T17" fmla="*/ 74 h 410"/>
                <a:gd name="T18" fmla="*/ 150 w 333"/>
                <a:gd name="T19" fmla="*/ 90 h 410"/>
                <a:gd name="T20" fmla="*/ 136 w 333"/>
                <a:gd name="T21" fmla="*/ 88 h 410"/>
                <a:gd name="T22" fmla="*/ 52 w 333"/>
                <a:gd name="T23" fmla="*/ 76 h 410"/>
                <a:gd name="T24" fmla="*/ 36 w 333"/>
                <a:gd name="T25" fmla="*/ 170 h 410"/>
                <a:gd name="T26" fmla="*/ 41 w 333"/>
                <a:gd name="T27" fmla="*/ 169 h 410"/>
                <a:gd name="T28" fmla="*/ 46 w 333"/>
                <a:gd name="T29" fmla="*/ 169 h 410"/>
                <a:gd name="T30" fmla="*/ 50 w 333"/>
                <a:gd name="T31" fmla="*/ 169 h 410"/>
                <a:gd name="T32" fmla="*/ 55 w 333"/>
                <a:gd name="T33" fmla="*/ 169 h 410"/>
                <a:gd name="T34" fmla="*/ 77 w 333"/>
                <a:gd name="T35" fmla="*/ 179 h 410"/>
                <a:gd name="T36" fmla="*/ 93 w 333"/>
                <a:gd name="T37" fmla="*/ 198 h 410"/>
                <a:gd name="T38" fmla="*/ 102 w 333"/>
                <a:gd name="T39" fmla="*/ 224 h 410"/>
                <a:gd name="T40" fmla="*/ 102 w 333"/>
                <a:gd name="T41" fmla="*/ 254 h 410"/>
                <a:gd name="T42" fmla="*/ 93 w 333"/>
                <a:gd name="T43" fmla="*/ 282 h 410"/>
                <a:gd name="T44" fmla="*/ 76 w 333"/>
                <a:gd name="T45" fmla="*/ 302 h 410"/>
                <a:gd name="T46" fmla="*/ 55 w 333"/>
                <a:gd name="T47" fmla="*/ 314 h 410"/>
                <a:gd name="T48" fmla="*/ 32 w 333"/>
                <a:gd name="T49" fmla="*/ 314 h 410"/>
                <a:gd name="T50" fmla="*/ 14 w 333"/>
                <a:gd name="T51" fmla="*/ 306 h 410"/>
                <a:gd name="T52" fmla="*/ 0 w 333"/>
                <a:gd name="T53" fmla="*/ 397 h 410"/>
                <a:gd name="T54" fmla="*/ 156 w 333"/>
                <a:gd name="T55" fmla="*/ 376 h 410"/>
                <a:gd name="T56" fmla="*/ 141 w 333"/>
                <a:gd name="T57" fmla="*/ 361 h 410"/>
                <a:gd name="T58" fmla="*/ 131 w 333"/>
                <a:gd name="T59" fmla="*/ 342 h 410"/>
                <a:gd name="T60" fmla="*/ 126 w 333"/>
                <a:gd name="T61" fmla="*/ 319 h 410"/>
                <a:gd name="T62" fmla="*/ 126 w 333"/>
                <a:gd name="T63" fmla="*/ 295 h 410"/>
                <a:gd name="T64" fmla="*/ 136 w 333"/>
                <a:gd name="T65" fmla="*/ 267 h 410"/>
                <a:gd name="T66" fmla="*/ 153 w 333"/>
                <a:gd name="T67" fmla="*/ 246 h 410"/>
                <a:gd name="T68" fmla="*/ 175 w 333"/>
                <a:gd name="T69" fmla="*/ 234 h 410"/>
                <a:gd name="T70" fmla="*/ 201 w 333"/>
                <a:gd name="T71" fmla="*/ 233 h 410"/>
                <a:gd name="T72" fmla="*/ 254 w 333"/>
                <a:gd name="T73" fmla="*/ 294 h 410"/>
                <a:gd name="T74" fmla="*/ 333 w 333"/>
                <a:gd name="T75" fmla="*/ 116 h 410"/>
                <a:gd name="T76" fmla="*/ 246 w 333"/>
                <a:gd name="T77" fmla="*/ 104 h 410"/>
                <a:gd name="T78" fmla="*/ 231 w 333"/>
                <a:gd name="T79" fmla="*/ 102 h 410"/>
                <a:gd name="T80" fmla="*/ 234 w 333"/>
                <a:gd name="T81" fmla="*/ 98 h 410"/>
                <a:gd name="T82" fmla="*/ 236 w 333"/>
                <a:gd name="T83" fmla="*/ 95 h 410"/>
                <a:gd name="T84" fmla="*/ 238 w 333"/>
                <a:gd name="T85" fmla="*/ 91 h 410"/>
                <a:gd name="T86" fmla="*/ 240 w 333"/>
                <a:gd name="T87" fmla="*/ 87 h 410"/>
                <a:gd name="T88" fmla="*/ 242 w 333"/>
                <a:gd name="T89" fmla="*/ 82 h 410"/>
                <a:gd name="T90" fmla="*/ 244 w 333"/>
                <a:gd name="T91" fmla="*/ 78 h 410"/>
                <a:gd name="T92" fmla="*/ 246 w 333"/>
                <a:gd name="T93" fmla="*/ 72 h 410"/>
                <a:gd name="T94" fmla="*/ 247 w 333"/>
                <a:gd name="T95" fmla="*/ 67 h 410"/>
                <a:gd name="T96" fmla="*/ 246 w 333"/>
                <a:gd name="T97" fmla="*/ 43 h 410"/>
                <a:gd name="T98" fmla="*/ 238 w 333"/>
                <a:gd name="T99" fmla="*/ 22 h 410"/>
                <a:gd name="T100" fmla="*/ 224 w 333"/>
                <a:gd name="T101" fmla="*/ 7 h 410"/>
                <a:gd name="T102" fmla="*/ 205 w 333"/>
                <a:gd name="T103" fmla="*/ 0 h 410"/>
                <a:gd name="T104" fmla="*/ 205 w 333"/>
                <a:gd name="T105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3" h="410">
                  <a:moveTo>
                    <a:pt x="205" y="0"/>
                  </a:moveTo>
                  <a:cubicBezTo>
                    <a:pt x="198" y="0"/>
                    <a:pt x="192" y="1"/>
                    <a:pt x="185" y="3"/>
                  </a:cubicBezTo>
                  <a:cubicBezTo>
                    <a:pt x="179" y="5"/>
                    <a:pt x="173" y="9"/>
                    <a:pt x="167" y="14"/>
                  </a:cubicBezTo>
                  <a:cubicBezTo>
                    <a:pt x="162" y="19"/>
                    <a:pt x="157" y="25"/>
                    <a:pt x="154" y="31"/>
                  </a:cubicBezTo>
                  <a:cubicBezTo>
                    <a:pt x="150" y="38"/>
                    <a:pt x="148" y="46"/>
                    <a:pt x="146" y="54"/>
                  </a:cubicBezTo>
                  <a:cubicBezTo>
                    <a:pt x="146" y="55"/>
                    <a:pt x="146" y="57"/>
                    <a:pt x="146" y="59"/>
                  </a:cubicBezTo>
                  <a:cubicBezTo>
                    <a:pt x="146" y="61"/>
                    <a:pt x="145" y="62"/>
                    <a:pt x="145" y="64"/>
                  </a:cubicBezTo>
                  <a:cubicBezTo>
                    <a:pt x="145" y="66"/>
                    <a:pt x="145" y="67"/>
                    <a:pt x="146" y="69"/>
                  </a:cubicBezTo>
                  <a:cubicBezTo>
                    <a:pt x="146" y="71"/>
                    <a:pt x="146" y="72"/>
                    <a:pt x="146" y="74"/>
                  </a:cubicBezTo>
                  <a:cubicBezTo>
                    <a:pt x="147" y="80"/>
                    <a:pt x="148" y="85"/>
                    <a:pt x="150" y="90"/>
                  </a:cubicBezTo>
                  <a:cubicBezTo>
                    <a:pt x="136" y="88"/>
                    <a:pt x="136" y="88"/>
                    <a:pt x="136" y="88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36" y="170"/>
                    <a:pt x="36" y="170"/>
                    <a:pt x="36" y="170"/>
                  </a:cubicBezTo>
                  <a:cubicBezTo>
                    <a:pt x="38" y="170"/>
                    <a:pt x="40" y="169"/>
                    <a:pt x="41" y="169"/>
                  </a:cubicBezTo>
                  <a:cubicBezTo>
                    <a:pt x="43" y="169"/>
                    <a:pt x="44" y="169"/>
                    <a:pt x="46" y="169"/>
                  </a:cubicBezTo>
                  <a:cubicBezTo>
                    <a:pt x="47" y="169"/>
                    <a:pt x="49" y="169"/>
                    <a:pt x="50" y="169"/>
                  </a:cubicBezTo>
                  <a:cubicBezTo>
                    <a:pt x="52" y="169"/>
                    <a:pt x="54" y="169"/>
                    <a:pt x="55" y="169"/>
                  </a:cubicBezTo>
                  <a:cubicBezTo>
                    <a:pt x="63" y="171"/>
                    <a:pt x="70" y="174"/>
                    <a:pt x="77" y="179"/>
                  </a:cubicBezTo>
                  <a:cubicBezTo>
                    <a:pt x="83" y="184"/>
                    <a:pt x="89" y="191"/>
                    <a:pt x="93" y="198"/>
                  </a:cubicBezTo>
                  <a:cubicBezTo>
                    <a:pt x="97" y="206"/>
                    <a:pt x="100" y="215"/>
                    <a:pt x="102" y="224"/>
                  </a:cubicBezTo>
                  <a:cubicBezTo>
                    <a:pt x="104" y="234"/>
                    <a:pt x="104" y="244"/>
                    <a:pt x="102" y="254"/>
                  </a:cubicBezTo>
                  <a:cubicBezTo>
                    <a:pt x="100" y="264"/>
                    <a:pt x="97" y="273"/>
                    <a:pt x="93" y="282"/>
                  </a:cubicBezTo>
                  <a:cubicBezTo>
                    <a:pt x="88" y="290"/>
                    <a:pt x="83" y="297"/>
                    <a:pt x="76" y="302"/>
                  </a:cubicBezTo>
                  <a:cubicBezTo>
                    <a:pt x="70" y="308"/>
                    <a:pt x="63" y="312"/>
                    <a:pt x="55" y="314"/>
                  </a:cubicBezTo>
                  <a:cubicBezTo>
                    <a:pt x="48" y="316"/>
                    <a:pt x="40" y="316"/>
                    <a:pt x="32" y="314"/>
                  </a:cubicBezTo>
                  <a:cubicBezTo>
                    <a:pt x="25" y="313"/>
                    <a:pt x="20" y="310"/>
                    <a:pt x="14" y="306"/>
                  </a:cubicBezTo>
                  <a:cubicBezTo>
                    <a:pt x="0" y="397"/>
                    <a:pt x="0" y="397"/>
                    <a:pt x="0" y="397"/>
                  </a:cubicBezTo>
                  <a:cubicBezTo>
                    <a:pt x="53" y="410"/>
                    <a:pt x="108" y="401"/>
                    <a:pt x="156" y="376"/>
                  </a:cubicBezTo>
                  <a:cubicBezTo>
                    <a:pt x="150" y="372"/>
                    <a:pt x="145" y="367"/>
                    <a:pt x="141" y="361"/>
                  </a:cubicBezTo>
                  <a:cubicBezTo>
                    <a:pt x="137" y="355"/>
                    <a:pt x="134" y="349"/>
                    <a:pt x="131" y="342"/>
                  </a:cubicBezTo>
                  <a:cubicBezTo>
                    <a:pt x="128" y="335"/>
                    <a:pt x="126" y="327"/>
                    <a:pt x="126" y="319"/>
                  </a:cubicBezTo>
                  <a:cubicBezTo>
                    <a:pt x="125" y="312"/>
                    <a:pt x="125" y="304"/>
                    <a:pt x="126" y="295"/>
                  </a:cubicBezTo>
                  <a:cubicBezTo>
                    <a:pt x="128" y="285"/>
                    <a:pt x="131" y="276"/>
                    <a:pt x="136" y="267"/>
                  </a:cubicBezTo>
                  <a:cubicBezTo>
                    <a:pt x="140" y="259"/>
                    <a:pt x="146" y="252"/>
                    <a:pt x="153" y="246"/>
                  </a:cubicBezTo>
                  <a:cubicBezTo>
                    <a:pt x="160" y="240"/>
                    <a:pt x="167" y="236"/>
                    <a:pt x="175" y="234"/>
                  </a:cubicBezTo>
                  <a:cubicBezTo>
                    <a:pt x="184" y="231"/>
                    <a:pt x="192" y="231"/>
                    <a:pt x="201" y="233"/>
                  </a:cubicBezTo>
                  <a:cubicBezTo>
                    <a:pt x="230" y="238"/>
                    <a:pt x="249" y="266"/>
                    <a:pt x="254" y="294"/>
                  </a:cubicBezTo>
                  <a:cubicBezTo>
                    <a:pt x="295" y="243"/>
                    <a:pt x="321" y="181"/>
                    <a:pt x="333" y="116"/>
                  </a:cubicBezTo>
                  <a:cubicBezTo>
                    <a:pt x="246" y="104"/>
                    <a:pt x="246" y="104"/>
                    <a:pt x="246" y="104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2" y="101"/>
                    <a:pt x="233" y="100"/>
                    <a:pt x="234" y="98"/>
                  </a:cubicBezTo>
                  <a:cubicBezTo>
                    <a:pt x="234" y="97"/>
                    <a:pt x="235" y="96"/>
                    <a:pt x="236" y="95"/>
                  </a:cubicBezTo>
                  <a:cubicBezTo>
                    <a:pt x="237" y="94"/>
                    <a:pt x="238" y="92"/>
                    <a:pt x="238" y="91"/>
                  </a:cubicBezTo>
                  <a:cubicBezTo>
                    <a:pt x="239" y="90"/>
                    <a:pt x="240" y="89"/>
                    <a:pt x="240" y="87"/>
                  </a:cubicBezTo>
                  <a:cubicBezTo>
                    <a:pt x="241" y="86"/>
                    <a:pt x="242" y="84"/>
                    <a:pt x="242" y="82"/>
                  </a:cubicBezTo>
                  <a:cubicBezTo>
                    <a:pt x="243" y="81"/>
                    <a:pt x="244" y="79"/>
                    <a:pt x="244" y="78"/>
                  </a:cubicBezTo>
                  <a:cubicBezTo>
                    <a:pt x="245" y="76"/>
                    <a:pt x="245" y="74"/>
                    <a:pt x="246" y="72"/>
                  </a:cubicBezTo>
                  <a:cubicBezTo>
                    <a:pt x="246" y="71"/>
                    <a:pt x="246" y="69"/>
                    <a:pt x="247" y="67"/>
                  </a:cubicBezTo>
                  <a:cubicBezTo>
                    <a:pt x="248" y="59"/>
                    <a:pt x="248" y="50"/>
                    <a:pt x="246" y="43"/>
                  </a:cubicBezTo>
                  <a:cubicBezTo>
                    <a:pt x="245" y="35"/>
                    <a:pt x="242" y="28"/>
                    <a:pt x="238" y="22"/>
                  </a:cubicBezTo>
                  <a:cubicBezTo>
                    <a:pt x="235" y="16"/>
                    <a:pt x="230" y="11"/>
                    <a:pt x="224" y="7"/>
                  </a:cubicBezTo>
                  <a:cubicBezTo>
                    <a:pt x="219" y="4"/>
                    <a:pt x="212" y="1"/>
                    <a:pt x="205" y="0"/>
                  </a:cubicBezTo>
                  <a:cubicBezTo>
                    <a:pt x="198" y="0"/>
                    <a:pt x="212" y="1"/>
                    <a:pt x="205" y="0"/>
                  </a:cubicBezTo>
                  <a:close/>
                </a:path>
              </a:pathLst>
            </a:custGeom>
            <a:solidFill>
              <a:schemeClr val="accent6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90" name="Freeform 35"/>
            <p:cNvSpPr>
              <a:spLocks/>
            </p:cNvSpPr>
            <p:nvPr/>
          </p:nvSpPr>
          <p:spPr bwMode="auto">
            <a:xfrm>
              <a:off x="4265744" y="3661555"/>
              <a:ext cx="1848271" cy="2070181"/>
            </a:xfrm>
            <a:custGeom>
              <a:avLst/>
              <a:gdLst>
                <a:gd name="T0" fmla="*/ 29 w 316"/>
                <a:gd name="T1" fmla="*/ 42 h 354"/>
                <a:gd name="T2" fmla="*/ 33 w 316"/>
                <a:gd name="T3" fmla="*/ 121 h 354"/>
                <a:gd name="T4" fmla="*/ 28 w 316"/>
                <a:gd name="T5" fmla="*/ 166 h 354"/>
                <a:gd name="T6" fmla="*/ 7 w 316"/>
                <a:gd name="T7" fmla="*/ 195 h 354"/>
                <a:gd name="T8" fmla="*/ 1 w 316"/>
                <a:gd name="T9" fmla="*/ 240 h 354"/>
                <a:gd name="T10" fmla="*/ 21 w 316"/>
                <a:gd name="T11" fmla="*/ 282 h 354"/>
                <a:gd name="T12" fmla="*/ 53 w 316"/>
                <a:gd name="T13" fmla="*/ 293 h 354"/>
                <a:gd name="T14" fmla="*/ 80 w 316"/>
                <a:gd name="T15" fmla="*/ 278 h 354"/>
                <a:gd name="T16" fmla="*/ 115 w 316"/>
                <a:gd name="T17" fmla="*/ 294 h 354"/>
                <a:gd name="T18" fmla="*/ 177 w 316"/>
                <a:gd name="T19" fmla="*/ 340 h 354"/>
                <a:gd name="T20" fmla="*/ 229 w 316"/>
                <a:gd name="T21" fmla="*/ 257 h 354"/>
                <a:gd name="T22" fmla="*/ 234 w 316"/>
                <a:gd name="T23" fmla="*/ 242 h 354"/>
                <a:gd name="T24" fmla="*/ 239 w 316"/>
                <a:gd name="T25" fmla="*/ 248 h 354"/>
                <a:gd name="T26" fmla="*/ 246 w 316"/>
                <a:gd name="T27" fmla="*/ 254 h 354"/>
                <a:gd name="T28" fmla="*/ 254 w 316"/>
                <a:gd name="T29" fmla="*/ 258 h 354"/>
                <a:gd name="T30" fmla="*/ 278 w 316"/>
                <a:gd name="T31" fmla="*/ 259 h 354"/>
                <a:gd name="T32" fmla="*/ 308 w 316"/>
                <a:gd name="T33" fmla="*/ 233 h 354"/>
                <a:gd name="T34" fmla="*/ 315 w 316"/>
                <a:gd name="T35" fmla="*/ 188 h 354"/>
                <a:gd name="T36" fmla="*/ 295 w 316"/>
                <a:gd name="T37" fmla="*/ 152 h 354"/>
                <a:gd name="T38" fmla="*/ 273 w 316"/>
                <a:gd name="T39" fmla="*/ 144 h 354"/>
                <a:gd name="T40" fmla="*/ 264 w 316"/>
                <a:gd name="T41" fmla="*/ 144 h 354"/>
                <a:gd name="T42" fmla="*/ 256 w 316"/>
                <a:gd name="T43" fmla="*/ 147 h 354"/>
                <a:gd name="T44" fmla="*/ 249 w 316"/>
                <a:gd name="T45" fmla="*/ 150 h 354"/>
                <a:gd name="T46" fmla="*/ 249 w 316"/>
                <a:gd name="T47" fmla="*/ 135 h 354"/>
                <a:gd name="T48" fmla="*/ 200 w 316"/>
                <a:gd name="T49" fmla="*/ 25 h 354"/>
                <a:gd name="T50" fmla="*/ 200 w 316"/>
                <a:gd name="T51" fmla="*/ 33 h 354"/>
                <a:gd name="T52" fmla="*/ 199 w 316"/>
                <a:gd name="T53" fmla="*/ 41 h 354"/>
                <a:gd name="T54" fmla="*/ 175 w 316"/>
                <a:gd name="T55" fmla="*/ 88 h 354"/>
                <a:gd name="T56" fmla="*/ 135 w 316"/>
                <a:gd name="T57" fmla="*/ 102 h 354"/>
                <a:gd name="T58" fmla="*/ 102 w 316"/>
                <a:gd name="T59" fmla="*/ 76 h 354"/>
                <a:gd name="T60" fmla="*/ 95 w 316"/>
                <a:gd name="T61" fmla="*/ 26 h 354"/>
                <a:gd name="T62" fmla="*/ 97 w 316"/>
                <a:gd name="T63" fmla="*/ 18 h 354"/>
                <a:gd name="T64" fmla="*/ 99 w 316"/>
                <a:gd name="T65" fmla="*/ 1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6" h="354">
                  <a:moveTo>
                    <a:pt x="33" y="0"/>
                  </a:moveTo>
                  <a:cubicBezTo>
                    <a:pt x="31" y="14"/>
                    <a:pt x="30" y="28"/>
                    <a:pt x="29" y="42"/>
                  </a:cubicBezTo>
                  <a:cubicBezTo>
                    <a:pt x="29" y="55"/>
                    <a:pt x="29" y="69"/>
                    <a:pt x="29" y="82"/>
                  </a:cubicBezTo>
                  <a:cubicBezTo>
                    <a:pt x="30" y="95"/>
                    <a:pt x="31" y="109"/>
                    <a:pt x="33" y="121"/>
                  </a:cubicBezTo>
                  <a:cubicBezTo>
                    <a:pt x="35" y="134"/>
                    <a:pt x="38" y="147"/>
                    <a:pt x="41" y="159"/>
                  </a:cubicBezTo>
                  <a:cubicBezTo>
                    <a:pt x="36" y="161"/>
                    <a:pt x="32" y="163"/>
                    <a:pt x="28" y="166"/>
                  </a:cubicBezTo>
                  <a:cubicBezTo>
                    <a:pt x="23" y="170"/>
                    <a:pt x="19" y="174"/>
                    <a:pt x="16" y="179"/>
                  </a:cubicBezTo>
                  <a:cubicBezTo>
                    <a:pt x="13" y="183"/>
                    <a:pt x="10" y="189"/>
                    <a:pt x="7" y="195"/>
                  </a:cubicBezTo>
                  <a:cubicBezTo>
                    <a:pt x="5" y="200"/>
                    <a:pt x="3" y="207"/>
                    <a:pt x="2" y="214"/>
                  </a:cubicBezTo>
                  <a:cubicBezTo>
                    <a:pt x="0" y="223"/>
                    <a:pt x="0" y="232"/>
                    <a:pt x="1" y="240"/>
                  </a:cubicBezTo>
                  <a:cubicBezTo>
                    <a:pt x="2" y="249"/>
                    <a:pt x="5" y="257"/>
                    <a:pt x="8" y="264"/>
                  </a:cubicBezTo>
                  <a:cubicBezTo>
                    <a:pt x="11" y="271"/>
                    <a:pt x="16" y="277"/>
                    <a:pt x="21" y="282"/>
                  </a:cubicBezTo>
                  <a:cubicBezTo>
                    <a:pt x="26" y="287"/>
                    <a:pt x="32" y="290"/>
                    <a:pt x="39" y="292"/>
                  </a:cubicBezTo>
                  <a:cubicBezTo>
                    <a:pt x="44" y="293"/>
                    <a:pt x="48" y="293"/>
                    <a:pt x="53" y="293"/>
                  </a:cubicBezTo>
                  <a:cubicBezTo>
                    <a:pt x="58" y="292"/>
                    <a:pt x="63" y="290"/>
                    <a:pt x="67" y="288"/>
                  </a:cubicBezTo>
                  <a:cubicBezTo>
                    <a:pt x="72" y="286"/>
                    <a:pt x="76" y="282"/>
                    <a:pt x="80" y="278"/>
                  </a:cubicBezTo>
                  <a:cubicBezTo>
                    <a:pt x="84" y="274"/>
                    <a:pt x="87" y="270"/>
                    <a:pt x="90" y="264"/>
                  </a:cubicBezTo>
                  <a:cubicBezTo>
                    <a:pt x="98" y="275"/>
                    <a:pt x="106" y="285"/>
                    <a:pt x="115" y="294"/>
                  </a:cubicBezTo>
                  <a:cubicBezTo>
                    <a:pt x="124" y="303"/>
                    <a:pt x="134" y="312"/>
                    <a:pt x="144" y="319"/>
                  </a:cubicBezTo>
                  <a:cubicBezTo>
                    <a:pt x="154" y="327"/>
                    <a:pt x="165" y="334"/>
                    <a:pt x="177" y="340"/>
                  </a:cubicBezTo>
                  <a:cubicBezTo>
                    <a:pt x="188" y="346"/>
                    <a:pt x="200" y="351"/>
                    <a:pt x="213" y="354"/>
                  </a:cubicBezTo>
                  <a:cubicBezTo>
                    <a:pt x="229" y="257"/>
                    <a:pt x="229" y="257"/>
                    <a:pt x="229" y="257"/>
                  </a:cubicBezTo>
                  <a:cubicBezTo>
                    <a:pt x="232" y="239"/>
                    <a:pt x="232" y="239"/>
                    <a:pt x="232" y="239"/>
                  </a:cubicBezTo>
                  <a:cubicBezTo>
                    <a:pt x="233" y="240"/>
                    <a:pt x="233" y="241"/>
                    <a:pt x="234" y="242"/>
                  </a:cubicBezTo>
                  <a:cubicBezTo>
                    <a:pt x="235" y="243"/>
                    <a:pt x="236" y="245"/>
                    <a:pt x="237" y="245"/>
                  </a:cubicBezTo>
                  <a:cubicBezTo>
                    <a:pt x="237" y="246"/>
                    <a:pt x="238" y="247"/>
                    <a:pt x="239" y="248"/>
                  </a:cubicBezTo>
                  <a:cubicBezTo>
                    <a:pt x="240" y="249"/>
                    <a:pt x="241" y="250"/>
                    <a:pt x="242" y="251"/>
                  </a:cubicBezTo>
                  <a:cubicBezTo>
                    <a:pt x="243" y="252"/>
                    <a:pt x="244" y="253"/>
                    <a:pt x="246" y="254"/>
                  </a:cubicBezTo>
                  <a:cubicBezTo>
                    <a:pt x="247" y="255"/>
                    <a:pt x="248" y="256"/>
                    <a:pt x="250" y="256"/>
                  </a:cubicBezTo>
                  <a:cubicBezTo>
                    <a:pt x="251" y="257"/>
                    <a:pt x="253" y="258"/>
                    <a:pt x="254" y="258"/>
                  </a:cubicBezTo>
                  <a:cubicBezTo>
                    <a:pt x="256" y="259"/>
                    <a:pt x="257" y="259"/>
                    <a:pt x="259" y="260"/>
                  </a:cubicBezTo>
                  <a:cubicBezTo>
                    <a:pt x="265" y="261"/>
                    <a:pt x="272" y="261"/>
                    <a:pt x="278" y="259"/>
                  </a:cubicBezTo>
                  <a:cubicBezTo>
                    <a:pt x="284" y="257"/>
                    <a:pt x="289" y="254"/>
                    <a:pt x="294" y="250"/>
                  </a:cubicBezTo>
                  <a:cubicBezTo>
                    <a:pt x="300" y="246"/>
                    <a:pt x="304" y="240"/>
                    <a:pt x="308" y="233"/>
                  </a:cubicBezTo>
                  <a:cubicBezTo>
                    <a:pt x="311" y="227"/>
                    <a:pt x="314" y="219"/>
                    <a:pt x="315" y="211"/>
                  </a:cubicBezTo>
                  <a:cubicBezTo>
                    <a:pt x="316" y="203"/>
                    <a:pt x="316" y="195"/>
                    <a:pt x="315" y="188"/>
                  </a:cubicBezTo>
                  <a:cubicBezTo>
                    <a:pt x="314" y="180"/>
                    <a:pt x="311" y="173"/>
                    <a:pt x="308" y="167"/>
                  </a:cubicBezTo>
                  <a:cubicBezTo>
                    <a:pt x="304" y="161"/>
                    <a:pt x="300" y="156"/>
                    <a:pt x="295" y="152"/>
                  </a:cubicBezTo>
                  <a:cubicBezTo>
                    <a:pt x="290" y="148"/>
                    <a:pt x="284" y="145"/>
                    <a:pt x="278" y="144"/>
                  </a:cubicBezTo>
                  <a:cubicBezTo>
                    <a:pt x="276" y="144"/>
                    <a:pt x="275" y="144"/>
                    <a:pt x="273" y="144"/>
                  </a:cubicBezTo>
                  <a:cubicBezTo>
                    <a:pt x="271" y="143"/>
                    <a:pt x="270" y="144"/>
                    <a:pt x="268" y="144"/>
                  </a:cubicBezTo>
                  <a:cubicBezTo>
                    <a:pt x="267" y="144"/>
                    <a:pt x="265" y="144"/>
                    <a:pt x="264" y="144"/>
                  </a:cubicBezTo>
                  <a:cubicBezTo>
                    <a:pt x="262" y="145"/>
                    <a:pt x="260" y="145"/>
                    <a:pt x="259" y="146"/>
                  </a:cubicBezTo>
                  <a:cubicBezTo>
                    <a:pt x="258" y="146"/>
                    <a:pt x="257" y="146"/>
                    <a:pt x="256" y="147"/>
                  </a:cubicBezTo>
                  <a:cubicBezTo>
                    <a:pt x="254" y="147"/>
                    <a:pt x="253" y="148"/>
                    <a:pt x="252" y="148"/>
                  </a:cubicBezTo>
                  <a:cubicBezTo>
                    <a:pt x="251" y="149"/>
                    <a:pt x="250" y="150"/>
                    <a:pt x="249" y="150"/>
                  </a:cubicBezTo>
                  <a:cubicBezTo>
                    <a:pt x="248" y="151"/>
                    <a:pt x="247" y="152"/>
                    <a:pt x="246" y="153"/>
                  </a:cubicBezTo>
                  <a:cubicBezTo>
                    <a:pt x="249" y="135"/>
                    <a:pt x="249" y="135"/>
                    <a:pt x="249" y="135"/>
                  </a:cubicBezTo>
                  <a:cubicBezTo>
                    <a:pt x="265" y="34"/>
                    <a:pt x="265" y="34"/>
                    <a:pt x="265" y="34"/>
                  </a:cubicBezTo>
                  <a:cubicBezTo>
                    <a:pt x="200" y="25"/>
                    <a:pt x="200" y="25"/>
                    <a:pt x="200" y="25"/>
                  </a:cubicBezTo>
                  <a:cubicBezTo>
                    <a:pt x="200" y="26"/>
                    <a:pt x="200" y="27"/>
                    <a:pt x="200" y="29"/>
                  </a:cubicBezTo>
                  <a:cubicBezTo>
                    <a:pt x="200" y="30"/>
                    <a:pt x="200" y="32"/>
                    <a:pt x="200" y="33"/>
                  </a:cubicBezTo>
                  <a:cubicBezTo>
                    <a:pt x="200" y="34"/>
                    <a:pt x="200" y="36"/>
                    <a:pt x="200" y="37"/>
                  </a:cubicBezTo>
                  <a:cubicBezTo>
                    <a:pt x="200" y="39"/>
                    <a:pt x="199" y="40"/>
                    <a:pt x="199" y="41"/>
                  </a:cubicBezTo>
                  <a:cubicBezTo>
                    <a:pt x="198" y="51"/>
                    <a:pt x="195" y="60"/>
                    <a:pt x="190" y="68"/>
                  </a:cubicBezTo>
                  <a:cubicBezTo>
                    <a:pt x="186" y="76"/>
                    <a:pt x="181" y="83"/>
                    <a:pt x="175" y="88"/>
                  </a:cubicBezTo>
                  <a:cubicBezTo>
                    <a:pt x="170" y="93"/>
                    <a:pt x="163" y="98"/>
                    <a:pt x="156" y="100"/>
                  </a:cubicBezTo>
                  <a:cubicBezTo>
                    <a:pt x="149" y="102"/>
                    <a:pt x="142" y="103"/>
                    <a:pt x="135" y="102"/>
                  </a:cubicBezTo>
                  <a:cubicBezTo>
                    <a:pt x="128" y="101"/>
                    <a:pt x="121" y="97"/>
                    <a:pt x="116" y="93"/>
                  </a:cubicBezTo>
                  <a:cubicBezTo>
                    <a:pt x="110" y="88"/>
                    <a:pt x="106" y="82"/>
                    <a:pt x="102" y="76"/>
                  </a:cubicBezTo>
                  <a:cubicBezTo>
                    <a:pt x="99" y="69"/>
                    <a:pt x="96" y="61"/>
                    <a:pt x="95" y="52"/>
                  </a:cubicBezTo>
                  <a:cubicBezTo>
                    <a:pt x="94" y="44"/>
                    <a:pt x="94" y="35"/>
                    <a:pt x="95" y="26"/>
                  </a:cubicBezTo>
                  <a:cubicBezTo>
                    <a:pt x="96" y="24"/>
                    <a:pt x="96" y="23"/>
                    <a:pt x="96" y="22"/>
                  </a:cubicBezTo>
                  <a:cubicBezTo>
                    <a:pt x="96" y="20"/>
                    <a:pt x="97" y="19"/>
                    <a:pt x="97" y="18"/>
                  </a:cubicBezTo>
                  <a:cubicBezTo>
                    <a:pt x="97" y="16"/>
                    <a:pt x="98" y="15"/>
                    <a:pt x="98" y="14"/>
                  </a:cubicBezTo>
                  <a:cubicBezTo>
                    <a:pt x="99" y="13"/>
                    <a:pt x="99" y="11"/>
                    <a:pt x="99" y="1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91" name="TextBox 90"/>
          <p:cNvSpPr txBox="1"/>
          <p:nvPr/>
        </p:nvSpPr>
        <p:spPr>
          <a:xfrm>
            <a:off x="15456682" y="6091403"/>
            <a:ext cx="1170513" cy="1200329"/>
          </a:xfrm>
          <a:prstGeom prst="rect">
            <a:avLst/>
          </a:prstGeom>
          <a:noFill/>
          <a:scene3d>
            <a:camera prst="perspectiveContrastingLeftFacing">
              <a:rot lat="152006" lon="265524" rev="20808211"/>
            </a:camera>
            <a:lightRig rig="threePt" dir="t"/>
          </a:scene3d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01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18466305" y="5153553"/>
            <a:ext cx="1362874" cy="1200329"/>
          </a:xfrm>
          <a:prstGeom prst="rect">
            <a:avLst/>
          </a:prstGeom>
          <a:noFill/>
          <a:scene3d>
            <a:camera prst="perspectiveContrastingLeftFacing">
              <a:rot lat="152006" lon="265524" rev="20808211"/>
            </a:camera>
            <a:lightRig rig="threePt" dir="t"/>
          </a:scene3d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02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5160900" y="9093917"/>
            <a:ext cx="1353256" cy="1200329"/>
          </a:xfrm>
          <a:prstGeom prst="rect">
            <a:avLst/>
          </a:prstGeom>
          <a:noFill/>
          <a:scene3d>
            <a:camera prst="perspectiveContrastingLeftFacing">
              <a:rot lat="152006" lon="265524" rev="20808211"/>
            </a:camera>
            <a:lightRig rig="threePt" dir="t"/>
          </a:scene3d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03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18403820" y="8300633"/>
            <a:ext cx="947695" cy="1200329"/>
          </a:xfrm>
          <a:prstGeom prst="rect">
            <a:avLst/>
          </a:prstGeom>
          <a:noFill/>
          <a:scene3d>
            <a:camera prst="perspectiveContrastingLeftFacing">
              <a:rot lat="152006" lon="265524" rev="20808211"/>
            </a:camera>
            <a:lightRig rig="threePt" dir="t"/>
          </a:scene3d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D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BF312FB-546A-4713-AD7A-F184C297EB07}"/>
              </a:ext>
            </a:extLst>
          </p:cNvPr>
          <p:cNvSpPr/>
          <p:nvPr/>
        </p:nvSpPr>
        <p:spPr>
          <a:xfrm>
            <a:off x="3589331" y="401827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27C21E49-6736-4B16-93C2-6FF6A633F8AA}"/>
              </a:ext>
            </a:extLst>
          </p:cNvPr>
          <p:cNvSpPr/>
          <p:nvPr/>
        </p:nvSpPr>
        <p:spPr>
          <a:xfrm>
            <a:off x="3589331" y="630943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5CC81CC-1140-41AA-818B-D350095688B1}"/>
              </a:ext>
            </a:extLst>
          </p:cNvPr>
          <p:cNvSpPr/>
          <p:nvPr/>
        </p:nvSpPr>
        <p:spPr>
          <a:xfrm>
            <a:off x="3589331" y="860837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801C564-693D-440F-87A4-AEA1DB94A6E6}"/>
              </a:ext>
            </a:extLst>
          </p:cNvPr>
          <p:cNvSpPr/>
          <p:nvPr/>
        </p:nvSpPr>
        <p:spPr>
          <a:xfrm>
            <a:off x="3589331" y="11009538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BD8E6D5E-72CB-4156-A9A7-7796ABBC2FF6}"/>
              </a:ext>
            </a:extLst>
          </p:cNvPr>
          <p:cNvGrpSpPr/>
          <p:nvPr/>
        </p:nvGrpSpPr>
        <p:grpSpPr>
          <a:xfrm>
            <a:off x="9672974" y="4060967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115" name="Freeform 5">
              <a:extLst>
                <a:ext uri="{FF2B5EF4-FFF2-40B4-BE49-F238E27FC236}">
                  <a16:creationId xmlns:a16="http://schemas.microsoft.com/office/drawing/2014/main" id="{42554968-E24E-4F45-B5F0-D773AD5478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6" name="Freeform 9">
              <a:extLst>
                <a:ext uri="{FF2B5EF4-FFF2-40B4-BE49-F238E27FC236}">
                  <a16:creationId xmlns:a16="http://schemas.microsoft.com/office/drawing/2014/main" id="{97A6B295-E54F-4E81-903A-76AEEBE095AF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17" name="Freeform 104">
            <a:extLst>
              <a:ext uri="{FF2B5EF4-FFF2-40B4-BE49-F238E27FC236}">
                <a16:creationId xmlns:a16="http://schemas.microsoft.com/office/drawing/2014/main" id="{BCD7D04E-A09B-4C32-ACE8-A05E74A6A422}"/>
              </a:ext>
            </a:extLst>
          </p:cNvPr>
          <p:cNvSpPr>
            <a:spLocks noEditPoints="1"/>
          </p:cNvSpPr>
          <p:nvPr/>
        </p:nvSpPr>
        <p:spPr bwMode="auto">
          <a:xfrm>
            <a:off x="9894125" y="11024430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8" name="Freeform 20">
            <a:extLst>
              <a:ext uri="{FF2B5EF4-FFF2-40B4-BE49-F238E27FC236}">
                <a16:creationId xmlns:a16="http://schemas.microsoft.com/office/drawing/2014/main" id="{D486B023-22A9-4BE5-8BD9-9FE8FDDBEC9C}"/>
              </a:ext>
            </a:extLst>
          </p:cNvPr>
          <p:cNvSpPr>
            <a:spLocks noEditPoints="1"/>
          </p:cNvSpPr>
          <p:nvPr/>
        </p:nvSpPr>
        <p:spPr bwMode="auto">
          <a:xfrm>
            <a:off x="9580234" y="6455093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80A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19" name="Freeform 69">
            <a:extLst>
              <a:ext uri="{FF2B5EF4-FFF2-40B4-BE49-F238E27FC236}">
                <a16:creationId xmlns:a16="http://schemas.microsoft.com/office/drawing/2014/main" id="{EA7FE407-740F-4BEA-AFB0-456DE1B31F46}"/>
              </a:ext>
            </a:extLst>
          </p:cNvPr>
          <p:cNvSpPr>
            <a:spLocks noEditPoints="1"/>
          </p:cNvSpPr>
          <p:nvPr/>
        </p:nvSpPr>
        <p:spPr bwMode="auto">
          <a:xfrm>
            <a:off x="9707457" y="8726062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31AC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CBEEEB-F77D-4AD5-86C5-CF4283E18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30564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45906" y="4333865"/>
            <a:ext cx="9273360" cy="8651884"/>
            <a:chOff x="3777660" y="1914221"/>
            <a:chExt cx="4636680" cy="4325942"/>
          </a:xfrm>
        </p:grpSpPr>
        <p:sp>
          <p:nvSpPr>
            <p:cNvPr id="59" name="Freeform 5"/>
            <p:cNvSpPr>
              <a:spLocks/>
            </p:cNvSpPr>
            <p:nvPr/>
          </p:nvSpPr>
          <p:spPr bwMode="auto">
            <a:xfrm>
              <a:off x="3779005" y="3551371"/>
              <a:ext cx="1158834" cy="93795"/>
            </a:xfrm>
            <a:custGeom>
              <a:avLst/>
              <a:gdLst>
                <a:gd name="T0" fmla="*/ 1370 w 1724"/>
                <a:gd name="T1" fmla="*/ 0 h 132"/>
                <a:gd name="T2" fmla="*/ 0 w 1724"/>
                <a:gd name="T3" fmla="*/ 0 h 132"/>
                <a:gd name="T4" fmla="*/ 582 w 1724"/>
                <a:gd name="T5" fmla="*/ 132 h 132"/>
                <a:gd name="T6" fmla="*/ 1724 w 1724"/>
                <a:gd name="T7" fmla="*/ 132 h 132"/>
                <a:gd name="T8" fmla="*/ 1370 w 1724"/>
                <a:gd name="T9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4" h="132">
                  <a:moveTo>
                    <a:pt x="1370" y="0"/>
                  </a:moveTo>
                  <a:lnTo>
                    <a:pt x="0" y="0"/>
                  </a:lnTo>
                  <a:lnTo>
                    <a:pt x="582" y="132"/>
                  </a:lnTo>
                  <a:lnTo>
                    <a:pt x="1724" y="132"/>
                  </a:lnTo>
                  <a:lnTo>
                    <a:pt x="1370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0" name="Freeform 6"/>
            <p:cNvSpPr>
              <a:spLocks/>
            </p:cNvSpPr>
            <p:nvPr/>
          </p:nvSpPr>
          <p:spPr bwMode="auto">
            <a:xfrm>
              <a:off x="6068441" y="1914221"/>
              <a:ext cx="12772" cy="861919"/>
            </a:xfrm>
            <a:custGeom>
              <a:avLst/>
              <a:gdLst>
                <a:gd name="T0" fmla="*/ 0 w 19"/>
                <a:gd name="T1" fmla="*/ 0 h 1213"/>
                <a:gd name="T2" fmla="*/ 0 w 19"/>
                <a:gd name="T3" fmla="*/ 835 h 1213"/>
                <a:gd name="T4" fmla="*/ 19 w 19"/>
                <a:gd name="T5" fmla="*/ 1213 h 1213"/>
                <a:gd name="T6" fmla="*/ 19 w 19"/>
                <a:gd name="T7" fmla="*/ 516 h 1213"/>
                <a:gd name="T8" fmla="*/ 0 w 19"/>
                <a:gd name="T9" fmla="*/ 0 h 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13">
                  <a:moveTo>
                    <a:pt x="0" y="0"/>
                  </a:moveTo>
                  <a:lnTo>
                    <a:pt x="0" y="835"/>
                  </a:lnTo>
                  <a:lnTo>
                    <a:pt x="19" y="1213"/>
                  </a:lnTo>
                  <a:lnTo>
                    <a:pt x="19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1" name="Freeform 7"/>
            <p:cNvSpPr>
              <a:spLocks/>
            </p:cNvSpPr>
            <p:nvPr/>
          </p:nvSpPr>
          <p:spPr bwMode="auto">
            <a:xfrm>
              <a:off x="4577551" y="3604664"/>
              <a:ext cx="532364" cy="492425"/>
            </a:xfrm>
            <a:custGeom>
              <a:avLst/>
              <a:gdLst>
                <a:gd name="T0" fmla="*/ 317 w 335"/>
                <a:gd name="T1" fmla="*/ 292 h 293"/>
                <a:gd name="T2" fmla="*/ 299 w 335"/>
                <a:gd name="T3" fmla="*/ 289 h 293"/>
                <a:gd name="T4" fmla="*/ 283 w 335"/>
                <a:gd name="T5" fmla="*/ 284 h 293"/>
                <a:gd name="T6" fmla="*/ 267 w 335"/>
                <a:gd name="T7" fmla="*/ 278 h 293"/>
                <a:gd name="T8" fmla="*/ 252 w 335"/>
                <a:gd name="T9" fmla="*/ 271 h 293"/>
                <a:gd name="T10" fmla="*/ 224 w 335"/>
                <a:gd name="T11" fmla="*/ 251 h 293"/>
                <a:gd name="T12" fmla="*/ 206 w 335"/>
                <a:gd name="T13" fmla="*/ 233 h 293"/>
                <a:gd name="T14" fmla="*/ 189 w 335"/>
                <a:gd name="T15" fmla="*/ 211 h 293"/>
                <a:gd name="T16" fmla="*/ 176 w 335"/>
                <a:gd name="T17" fmla="*/ 185 h 293"/>
                <a:gd name="T18" fmla="*/ 171 w 335"/>
                <a:gd name="T19" fmla="*/ 170 h 293"/>
                <a:gd name="T20" fmla="*/ 166 w 335"/>
                <a:gd name="T21" fmla="*/ 153 h 293"/>
                <a:gd name="T22" fmla="*/ 164 w 335"/>
                <a:gd name="T23" fmla="*/ 137 h 293"/>
                <a:gd name="T24" fmla="*/ 164 w 335"/>
                <a:gd name="T25" fmla="*/ 102 h 293"/>
                <a:gd name="T26" fmla="*/ 167 w 335"/>
                <a:gd name="T27" fmla="*/ 85 h 293"/>
                <a:gd name="T28" fmla="*/ 171 w 335"/>
                <a:gd name="T29" fmla="*/ 68 h 293"/>
                <a:gd name="T30" fmla="*/ 177 w 335"/>
                <a:gd name="T31" fmla="*/ 51 h 293"/>
                <a:gd name="T32" fmla="*/ 15 w 335"/>
                <a:gd name="T33" fmla="*/ 5 h 293"/>
                <a:gd name="T34" fmla="*/ 11 w 335"/>
                <a:gd name="T35" fmla="*/ 15 h 293"/>
                <a:gd name="T36" fmla="*/ 10 w 335"/>
                <a:gd name="T37" fmla="*/ 20 h 293"/>
                <a:gd name="T38" fmla="*/ 10 w 335"/>
                <a:gd name="T39" fmla="*/ 21 h 293"/>
                <a:gd name="T40" fmla="*/ 5 w 335"/>
                <a:gd name="T41" fmla="*/ 36 h 293"/>
                <a:gd name="T42" fmla="*/ 5 w 335"/>
                <a:gd name="T43" fmla="*/ 40 h 293"/>
                <a:gd name="T44" fmla="*/ 4 w 335"/>
                <a:gd name="T45" fmla="*/ 44 h 293"/>
                <a:gd name="T46" fmla="*/ 2 w 335"/>
                <a:gd name="T47" fmla="*/ 60 h 293"/>
                <a:gd name="T48" fmla="*/ 1 w 335"/>
                <a:gd name="T49" fmla="*/ 61 h 293"/>
                <a:gd name="T50" fmla="*/ 1 w 335"/>
                <a:gd name="T51" fmla="*/ 67 h 293"/>
                <a:gd name="T52" fmla="*/ 0 w 335"/>
                <a:gd name="T53" fmla="*/ 82 h 293"/>
                <a:gd name="T54" fmla="*/ 0 w 335"/>
                <a:gd name="T55" fmla="*/ 83 h 293"/>
                <a:gd name="T56" fmla="*/ 0 w 335"/>
                <a:gd name="T57" fmla="*/ 85 h 293"/>
                <a:gd name="T58" fmla="*/ 1 w 335"/>
                <a:gd name="T59" fmla="*/ 102 h 293"/>
                <a:gd name="T60" fmla="*/ 1 w 335"/>
                <a:gd name="T61" fmla="*/ 104 h 293"/>
                <a:gd name="T62" fmla="*/ 4 w 335"/>
                <a:gd name="T63" fmla="*/ 118 h 293"/>
                <a:gd name="T64" fmla="*/ 5 w 335"/>
                <a:gd name="T65" fmla="*/ 125 h 293"/>
                <a:gd name="T66" fmla="*/ 8 w 335"/>
                <a:gd name="T67" fmla="*/ 139 h 293"/>
                <a:gd name="T68" fmla="*/ 10 w 335"/>
                <a:gd name="T69" fmla="*/ 145 h 293"/>
                <a:gd name="T70" fmla="*/ 15 w 335"/>
                <a:gd name="T71" fmla="*/ 159 h 293"/>
                <a:gd name="T72" fmla="*/ 16 w 335"/>
                <a:gd name="T73" fmla="*/ 160 h 293"/>
                <a:gd name="T74" fmla="*/ 29 w 335"/>
                <a:gd name="T75" fmla="*/ 186 h 293"/>
                <a:gd name="T76" fmla="*/ 32 w 335"/>
                <a:gd name="T77" fmla="*/ 191 h 293"/>
                <a:gd name="T78" fmla="*/ 49 w 335"/>
                <a:gd name="T79" fmla="*/ 216 h 293"/>
                <a:gd name="T80" fmla="*/ 60 w 335"/>
                <a:gd name="T81" fmla="*/ 228 h 293"/>
                <a:gd name="T82" fmla="*/ 72 w 335"/>
                <a:gd name="T83" fmla="*/ 239 h 293"/>
                <a:gd name="T84" fmla="*/ 97 w 335"/>
                <a:gd name="T85" fmla="*/ 257 h 293"/>
                <a:gd name="T86" fmla="*/ 107 w 335"/>
                <a:gd name="T87" fmla="*/ 264 h 293"/>
                <a:gd name="T88" fmla="*/ 108 w 335"/>
                <a:gd name="T89" fmla="*/ 264 h 293"/>
                <a:gd name="T90" fmla="*/ 124 w 335"/>
                <a:gd name="T91" fmla="*/ 272 h 293"/>
                <a:gd name="T92" fmla="*/ 126 w 335"/>
                <a:gd name="T93" fmla="*/ 273 h 293"/>
                <a:gd name="T94" fmla="*/ 137 w 335"/>
                <a:gd name="T95" fmla="*/ 277 h 293"/>
                <a:gd name="T96" fmla="*/ 145 w 335"/>
                <a:gd name="T97" fmla="*/ 280 h 293"/>
                <a:gd name="T98" fmla="*/ 153 w 335"/>
                <a:gd name="T99" fmla="*/ 282 h 293"/>
                <a:gd name="T100" fmla="*/ 164 w 335"/>
                <a:gd name="T101" fmla="*/ 285 h 293"/>
                <a:gd name="T102" fmla="*/ 170 w 335"/>
                <a:gd name="T103" fmla="*/ 286 h 293"/>
                <a:gd name="T104" fmla="*/ 184 w 335"/>
                <a:gd name="T105" fmla="*/ 289 h 293"/>
                <a:gd name="T106" fmla="*/ 186 w 335"/>
                <a:gd name="T107" fmla="*/ 289 h 293"/>
                <a:gd name="T108" fmla="*/ 202 w 335"/>
                <a:gd name="T109" fmla="*/ 290 h 293"/>
                <a:gd name="T110" fmla="*/ 204 w 335"/>
                <a:gd name="T111" fmla="*/ 290 h 293"/>
                <a:gd name="T112" fmla="*/ 206 w 335"/>
                <a:gd name="T113" fmla="*/ 290 h 293"/>
                <a:gd name="T114" fmla="*/ 317 w 335"/>
                <a:gd name="T115" fmla="*/ 292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5" h="293">
                  <a:moveTo>
                    <a:pt x="317" y="292"/>
                  </a:moveTo>
                  <a:cubicBezTo>
                    <a:pt x="317" y="292"/>
                    <a:pt x="317" y="292"/>
                    <a:pt x="317" y="292"/>
                  </a:cubicBezTo>
                  <a:cubicBezTo>
                    <a:pt x="311" y="291"/>
                    <a:pt x="306" y="290"/>
                    <a:pt x="301" y="289"/>
                  </a:cubicBezTo>
                  <a:cubicBezTo>
                    <a:pt x="300" y="289"/>
                    <a:pt x="300" y="289"/>
                    <a:pt x="299" y="289"/>
                  </a:cubicBezTo>
                  <a:cubicBezTo>
                    <a:pt x="294" y="288"/>
                    <a:pt x="289" y="286"/>
                    <a:pt x="284" y="285"/>
                  </a:cubicBezTo>
                  <a:cubicBezTo>
                    <a:pt x="283" y="285"/>
                    <a:pt x="283" y="285"/>
                    <a:pt x="283" y="284"/>
                  </a:cubicBezTo>
                  <a:cubicBezTo>
                    <a:pt x="278" y="283"/>
                    <a:pt x="273" y="281"/>
                    <a:pt x="268" y="279"/>
                  </a:cubicBezTo>
                  <a:cubicBezTo>
                    <a:pt x="268" y="279"/>
                    <a:pt x="267" y="278"/>
                    <a:pt x="267" y="278"/>
                  </a:cubicBezTo>
                  <a:cubicBezTo>
                    <a:pt x="262" y="276"/>
                    <a:pt x="257" y="274"/>
                    <a:pt x="253" y="271"/>
                  </a:cubicBezTo>
                  <a:cubicBezTo>
                    <a:pt x="253" y="271"/>
                    <a:pt x="252" y="271"/>
                    <a:pt x="252" y="271"/>
                  </a:cubicBezTo>
                  <a:cubicBezTo>
                    <a:pt x="249" y="269"/>
                    <a:pt x="246" y="267"/>
                    <a:pt x="243" y="265"/>
                  </a:cubicBezTo>
                  <a:cubicBezTo>
                    <a:pt x="237" y="261"/>
                    <a:pt x="230" y="256"/>
                    <a:pt x="224" y="251"/>
                  </a:cubicBezTo>
                  <a:cubicBezTo>
                    <a:pt x="223" y="250"/>
                    <a:pt x="222" y="250"/>
                    <a:pt x="222" y="249"/>
                  </a:cubicBezTo>
                  <a:cubicBezTo>
                    <a:pt x="216" y="244"/>
                    <a:pt x="211" y="238"/>
                    <a:pt x="206" y="233"/>
                  </a:cubicBezTo>
                  <a:cubicBezTo>
                    <a:pt x="205" y="232"/>
                    <a:pt x="204" y="231"/>
                    <a:pt x="203" y="230"/>
                  </a:cubicBezTo>
                  <a:cubicBezTo>
                    <a:pt x="198" y="224"/>
                    <a:pt x="194" y="218"/>
                    <a:pt x="189" y="211"/>
                  </a:cubicBezTo>
                  <a:cubicBezTo>
                    <a:pt x="188" y="209"/>
                    <a:pt x="188" y="208"/>
                    <a:pt x="187" y="206"/>
                  </a:cubicBezTo>
                  <a:cubicBezTo>
                    <a:pt x="183" y="199"/>
                    <a:pt x="179" y="192"/>
                    <a:pt x="176" y="185"/>
                  </a:cubicBezTo>
                  <a:cubicBezTo>
                    <a:pt x="174" y="181"/>
                    <a:pt x="173" y="176"/>
                    <a:pt x="171" y="172"/>
                  </a:cubicBezTo>
                  <a:cubicBezTo>
                    <a:pt x="171" y="171"/>
                    <a:pt x="171" y="170"/>
                    <a:pt x="171" y="170"/>
                  </a:cubicBezTo>
                  <a:cubicBezTo>
                    <a:pt x="169" y="165"/>
                    <a:pt x="168" y="160"/>
                    <a:pt x="167" y="155"/>
                  </a:cubicBezTo>
                  <a:cubicBezTo>
                    <a:pt x="167" y="155"/>
                    <a:pt x="167" y="154"/>
                    <a:pt x="166" y="153"/>
                  </a:cubicBezTo>
                  <a:cubicBezTo>
                    <a:pt x="165" y="148"/>
                    <a:pt x="165" y="143"/>
                    <a:pt x="164" y="138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1"/>
                    <a:pt x="163" y="125"/>
                    <a:pt x="163" y="120"/>
                  </a:cubicBezTo>
                  <a:cubicBezTo>
                    <a:pt x="163" y="114"/>
                    <a:pt x="163" y="108"/>
                    <a:pt x="164" y="102"/>
                  </a:cubicBezTo>
                  <a:cubicBezTo>
                    <a:pt x="164" y="102"/>
                    <a:pt x="164" y="102"/>
                    <a:pt x="164" y="101"/>
                  </a:cubicBezTo>
                  <a:cubicBezTo>
                    <a:pt x="165" y="96"/>
                    <a:pt x="166" y="90"/>
                    <a:pt x="167" y="85"/>
                  </a:cubicBezTo>
                  <a:cubicBezTo>
                    <a:pt x="167" y="85"/>
                    <a:pt x="167" y="84"/>
                    <a:pt x="167" y="84"/>
                  </a:cubicBezTo>
                  <a:cubicBezTo>
                    <a:pt x="168" y="78"/>
                    <a:pt x="169" y="73"/>
                    <a:pt x="171" y="68"/>
                  </a:cubicBezTo>
                  <a:cubicBezTo>
                    <a:pt x="171" y="68"/>
                    <a:pt x="171" y="67"/>
                    <a:pt x="171" y="67"/>
                  </a:cubicBezTo>
                  <a:cubicBezTo>
                    <a:pt x="173" y="62"/>
                    <a:pt x="175" y="57"/>
                    <a:pt x="177" y="5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2"/>
                    <a:pt x="16" y="4"/>
                    <a:pt x="15" y="5"/>
                  </a:cubicBezTo>
                  <a:cubicBezTo>
                    <a:pt x="14" y="7"/>
                    <a:pt x="14" y="9"/>
                    <a:pt x="13" y="10"/>
                  </a:cubicBezTo>
                  <a:cubicBezTo>
                    <a:pt x="12" y="12"/>
                    <a:pt x="12" y="14"/>
                    <a:pt x="11" y="15"/>
                  </a:cubicBezTo>
                  <a:cubicBezTo>
                    <a:pt x="11" y="17"/>
                    <a:pt x="10" y="18"/>
                    <a:pt x="10" y="19"/>
                  </a:cubicBezTo>
                  <a:cubicBezTo>
                    <a:pt x="10" y="19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1"/>
                  </a:cubicBezTo>
                  <a:cubicBezTo>
                    <a:pt x="9" y="23"/>
                    <a:pt x="8" y="26"/>
                    <a:pt x="7" y="28"/>
                  </a:cubicBezTo>
                  <a:cubicBezTo>
                    <a:pt x="7" y="31"/>
                    <a:pt x="6" y="34"/>
                    <a:pt x="5" y="36"/>
                  </a:cubicBezTo>
                  <a:cubicBezTo>
                    <a:pt x="5" y="37"/>
                    <a:pt x="5" y="38"/>
                    <a:pt x="5" y="39"/>
                  </a:cubicBezTo>
                  <a:cubicBezTo>
                    <a:pt x="5" y="39"/>
                    <a:pt x="5" y="39"/>
                    <a:pt x="5" y="40"/>
                  </a:cubicBezTo>
                  <a:cubicBezTo>
                    <a:pt x="5" y="40"/>
                    <a:pt x="5" y="40"/>
                    <a:pt x="5" y="41"/>
                  </a:cubicBezTo>
                  <a:cubicBezTo>
                    <a:pt x="4" y="42"/>
                    <a:pt x="4" y="43"/>
                    <a:pt x="4" y="44"/>
                  </a:cubicBezTo>
                  <a:cubicBezTo>
                    <a:pt x="3" y="47"/>
                    <a:pt x="3" y="50"/>
                    <a:pt x="2" y="53"/>
                  </a:cubicBezTo>
                  <a:cubicBezTo>
                    <a:pt x="2" y="55"/>
                    <a:pt x="2" y="57"/>
                    <a:pt x="2" y="60"/>
                  </a:cubicBezTo>
                  <a:cubicBezTo>
                    <a:pt x="2" y="60"/>
                    <a:pt x="2" y="60"/>
                    <a:pt x="1" y="60"/>
                  </a:cubicBezTo>
                  <a:cubicBezTo>
                    <a:pt x="1" y="60"/>
                    <a:pt x="1" y="60"/>
                    <a:pt x="1" y="61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3"/>
                    <a:pt x="1" y="65"/>
                    <a:pt x="1" y="67"/>
                  </a:cubicBezTo>
                  <a:cubicBezTo>
                    <a:pt x="1" y="70"/>
                    <a:pt x="1" y="72"/>
                    <a:pt x="0" y="75"/>
                  </a:cubicBezTo>
                  <a:cubicBezTo>
                    <a:pt x="0" y="77"/>
                    <a:pt x="0" y="80"/>
                    <a:pt x="0" y="82"/>
                  </a:cubicBezTo>
                  <a:cubicBezTo>
                    <a:pt x="0" y="82"/>
                    <a:pt x="0" y="83"/>
                    <a:pt x="0" y="8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5"/>
                  </a:cubicBezTo>
                  <a:cubicBezTo>
                    <a:pt x="0" y="87"/>
                    <a:pt x="0" y="90"/>
                    <a:pt x="1" y="93"/>
                  </a:cubicBezTo>
                  <a:cubicBezTo>
                    <a:pt x="1" y="96"/>
                    <a:pt x="1" y="99"/>
                    <a:pt x="1" y="102"/>
                  </a:cubicBezTo>
                  <a:cubicBezTo>
                    <a:pt x="1" y="102"/>
                    <a:pt x="1" y="102"/>
                    <a:pt x="1" y="103"/>
                  </a:cubicBezTo>
                  <a:cubicBezTo>
                    <a:pt x="1" y="103"/>
                    <a:pt x="1" y="103"/>
                    <a:pt x="1" y="104"/>
                  </a:cubicBezTo>
                  <a:cubicBezTo>
                    <a:pt x="2" y="106"/>
                    <a:pt x="2" y="108"/>
                    <a:pt x="2" y="110"/>
                  </a:cubicBezTo>
                  <a:cubicBezTo>
                    <a:pt x="3" y="113"/>
                    <a:pt x="3" y="116"/>
                    <a:pt x="4" y="118"/>
                  </a:cubicBezTo>
                  <a:cubicBezTo>
                    <a:pt x="4" y="120"/>
                    <a:pt x="4" y="121"/>
                    <a:pt x="4" y="122"/>
                  </a:cubicBezTo>
                  <a:cubicBezTo>
                    <a:pt x="4" y="123"/>
                    <a:pt x="5" y="124"/>
                    <a:pt x="5" y="125"/>
                  </a:cubicBezTo>
                  <a:cubicBezTo>
                    <a:pt x="5" y="126"/>
                    <a:pt x="5" y="128"/>
                    <a:pt x="6" y="129"/>
                  </a:cubicBezTo>
                  <a:cubicBezTo>
                    <a:pt x="6" y="132"/>
                    <a:pt x="7" y="136"/>
                    <a:pt x="8" y="139"/>
                  </a:cubicBezTo>
                  <a:cubicBezTo>
                    <a:pt x="9" y="140"/>
                    <a:pt x="9" y="141"/>
                    <a:pt x="9" y="142"/>
                  </a:cubicBezTo>
                  <a:cubicBezTo>
                    <a:pt x="9" y="143"/>
                    <a:pt x="10" y="144"/>
                    <a:pt x="10" y="145"/>
                  </a:cubicBezTo>
                  <a:cubicBezTo>
                    <a:pt x="11" y="146"/>
                    <a:pt x="11" y="148"/>
                    <a:pt x="12" y="149"/>
                  </a:cubicBezTo>
                  <a:cubicBezTo>
                    <a:pt x="13" y="153"/>
                    <a:pt x="14" y="156"/>
                    <a:pt x="15" y="159"/>
                  </a:cubicBezTo>
                  <a:cubicBezTo>
                    <a:pt x="15" y="159"/>
                    <a:pt x="15" y="159"/>
                    <a:pt x="15" y="159"/>
                  </a:cubicBezTo>
                  <a:cubicBezTo>
                    <a:pt x="15" y="160"/>
                    <a:pt x="16" y="160"/>
                    <a:pt x="16" y="160"/>
                  </a:cubicBezTo>
                  <a:cubicBezTo>
                    <a:pt x="16" y="161"/>
                    <a:pt x="16" y="161"/>
                    <a:pt x="16" y="162"/>
                  </a:cubicBezTo>
                  <a:cubicBezTo>
                    <a:pt x="20" y="170"/>
                    <a:pt x="24" y="178"/>
                    <a:pt x="29" y="186"/>
                  </a:cubicBezTo>
                  <a:cubicBezTo>
                    <a:pt x="29" y="187"/>
                    <a:pt x="29" y="188"/>
                    <a:pt x="30" y="189"/>
                  </a:cubicBezTo>
                  <a:cubicBezTo>
                    <a:pt x="31" y="190"/>
                    <a:pt x="31" y="190"/>
                    <a:pt x="32" y="191"/>
                  </a:cubicBezTo>
                  <a:cubicBezTo>
                    <a:pt x="37" y="199"/>
                    <a:pt x="42" y="207"/>
                    <a:pt x="48" y="215"/>
                  </a:cubicBezTo>
                  <a:cubicBezTo>
                    <a:pt x="49" y="215"/>
                    <a:pt x="49" y="215"/>
                    <a:pt x="49" y="216"/>
                  </a:cubicBezTo>
                  <a:cubicBezTo>
                    <a:pt x="50" y="216"/>
                    <a:pt x="50" y="217"/>
                    <a:pt x="51" y="218"/>
                  </a:cubicBezTo>
                  <a:cubicBezTo>
                    <a:pt x="54" y="221"/>
                    <a:pt x="57" y="224"/>
                    <a:pt x="60" y="228"/>
                  </a:cubicBezTo>
                  <a:cubicBezTo>
                    <a:pt x="63" y="231"/>
                    <a:pt x="67" y="234"/>
                    <a:pt x="70" y="237"/>
                  </a:cubicBezTo>
                  <a:cubicBezTo>
                    <a:pt x="71" y="238"/>
                    <a:pt x="72" y="238"/>
                    <a:pt x="72" y="239"/>
                  </a:cubicBezTo>
                  <a:cubicBezTo>
                    <a:pt x="73" y="239"/>
                    <a:pt x="73" y="239"/>
                    <a:pt x="73" y="240"/>
                  </a:cubicBezTo>
                  <a:cubicBezTo>
                    <a:pt x="81" y="246"/>
                    <a:pt x="88" y="252"/>
                    <a:pt x="97" y="257"/>
                  </a:cubicBezTo>
                  <a:cubicBezTo>
                    <a:pt x="97" y="257"/>
                    <a:pt x="98" y="258"/>
                    <a:pt x="99" y="259"/>
                  </a:cubicBezTo>
                  <a:cubicBezTo>
                    <a:pt x="102" y="260"/>
                    <a:pt x="104" y="262"/>
                    <a:pt x="107" y="264"/>
                  </a:cubicBezTo>
                  <a:cubicBezTo>
                    <a:pt x="107" y="264"/>
                    <a:pt x="108" y="264"/>
                    <a:pt x="108" y="264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11" y="266"/>
                    <a:pt x="114" y="267"/>
                    <a:pt x="117" y="269"/>
                  </a:cubicBezTo>
                  <a:cubicBezTo>
                    <a:pt x="120" y="270"/>
                    <a:pt x="122" y="271"/>
                    <a:pt x="124" y="272"/>
                  </a:cubicBezTo>
                  <a:cubicBezTo>
                    <a:pt x="125" y="272"/>
                    <a:pt x="125" y="272"/>
                    <a:pt x="126" y="273"/>
                  </a:cubicBezTo>
                  <a:cubicBezTo>
                    <a:pt x="126" y="273"/>
                    <a:pt x="126" y="273"/>
                    <a:pt x="126" y="273"/>
                  </a:cubicBezTo>
                  <a:cubicBezTo>
                    <a:pt x="126" y="273"/>
                    <a:pt x="127" y="273"/>
                    <a:pt x="127" y="273"/>
                  </a:cubicBezTo>
                  <a:cubicBezTo>
                    <a:pt x="130" y="275"/>
                    <a:pt x="134" y="276"/>
                    <a:pt x="137" y="277"/>
                  </a:cubicBezTo>
                  <a:cubicBezTo>
                    <a:pt x="139" y="278"/>
                    <a:pt x="142" y="279"/>
                    <a:pt x="144" y="280"/>
                  </a:cubicBezTo>
                  <a:cubicBezTo>
                    <a:pt x="144" y="280"/>
                    <a:pt x="144" y="280"/>
                    <a:pt x="145" y="280"/>
                  </a:cubicBezTo>
                  <a:cubicBezTo>
                    <a:pt x="145" y="280"/>
                    <a:pt x="145" y="280"/>
                    <a:pt x="145" y="280"/>
                  </a:cubicBezTo>
                  <a:cubicBezTo>
                    <a:pt x="148" y="281"/>
                    <a:pt x="150" y="282"/>
                    <a:pt x="153" y="282"/>
                  </a:cubicBezTo>
                  <a:cubicBezTo>
                    <a:pt x="156" y="283"/>
                    <a:pt x="159" y="284"/>
                    <a:pt x="161" y="285"/>
                  </a:cubicBezTo>
                  <a:cubicBezTo>
                    <a:pt x="162" y="285"/>
                    <a:pt x="163" y="285"/>
                    <a:pt x="164" y="285"/>
                  </a:cubicBezTo>
                  <a:cubicBezTo>
                    <a:pt x="164" y="285"/>
                    <a:pt x="165" y="285"/>
                    <a:pt x="165" y="285"/>
                  </a:cubicBezTo>
                  <a:cubicBezTo>
                    <a:pt x="167" y="286"/>
                    <a:pt x="168" y="286"/>
                    <a:pt x="170" y="286"/>
                  </a:cubicBezTo>
                  <a:cubicBezTo>
                    <a:pt x="172" y="287"/>
                    <a:pt x="175" y="287"/>
                    <a:pt x="178" y="288"/>
                  </a:cubicBezTo>
                  <a:cubicBezTo>
                    <a:pt x="180" y="288"/>
                    <a:pt x="182" y="288"/>
                    <a:pt x="184" y="289"/>
                  </a:cubicBezTo>
                  <a:cubicBezTo>
                    <a:pt x="185" y="289"/>
                    <a:pt x="185" y="289"/>
                    <a:pt x="185" y="289"/>
                  </a:cubicBezTo>
                  <a:cubicBezTo>
                    <a:pt x="185" y="289"/>
                    <a:pt x="185" y="289"/>
                    <a:pt x="186" y="289"/>
                  </a:cubicBezTo>
                  <a:cubicBezTo>
                    <a:pt x="188" y="289"/>
                    <a:pt x="191" y="289"/>
                    <a:pt x="194" y="290"/>
                  </a:cubicBezTo>
                  <a:cubicBezTo>
                    <a:pt x="196" y="290"/>
                    <a:pt x="199" y="290"/>
                    <a:pt x="202" y="290"/>
                  </a:cubicBezTo>
                  <a:cubicBezTo>
                    <a:pt x="202" y="290"/>
                    <a:pt x="202" y="290"/>
                    <a:pt x="203" y="290"/>
                  </a:cubicBezTo>
                  <a:cubicBezTo>
                    <a:pt x="203" y="290"/>
                    <a:pt x="203" y="290"/>
                    <a:pt x="204" y="290"/>
                  </a:cubicBezTo>
                  <a:cubicBezTo>
                    <a:pt x="204" y="290"/>
                    <a:pt x="204" y="290"/>
                    <a:pt x="205" y="290"/>
                  </a:cubicBezTo>
                  <a:cubicBezTo>
                    <a:pt x="205" y="290"/>
                    <a:pt x="205" y="290"/>
                    <a:pt x="206" y="290"/>
                  </a:cubicBezTo>
                  <a:cubicBezTo>
                    <a:pt x="249" y="291"/>
                    <a:pt x="292" y="292"/>
                    <a:pt x="335" y="293"/>
                  </a:cubicBezTo>
                  <a:cubicBezTo>
                    <a:pt x="329" y="293"/>
                    <a:pt x="323" y="293"/>
                    <a:pt x="317" y="29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2" name="Freeform 8"/>
            <p:cNvSpPr>
              <a:spLocks/>
            </p:cNvSpPr>
            <p:nvPr/>
          </p:nvSpPr>
          <p:spPr bwMode="auto">
            <a:xfrm>
              <a:off x="4893475" y="3551371"/>
              <a:ext cx="457752" cy="508767"/>
            </a:xfrm>
            <a:custGeom>
              <a:avLst/>
              <a:gdLst>
                <a:gd name="T0" fmla="*/ 288 w 288"/>
                <a:gd name="T1" fmla="*/ 150 h 303"/>
                <a:gd name="T2" fmla="*/ 245 w 288"/>
                <a:gd name="T3" fmla="*/ 52 h 303"/>
                <a:gd name="T4" fmla="*/ 147 w 288"/>
                <a:gd name="T5" fmla="*/ 0 h 303"/>
                <a:gd name="T6" fmla="*/ 0 w 288"/>
                <a:gd name="T7" fmla="*/ 289 h 303"/>
                <a:gd name="T8" fmla="*/ 159 w 288"/>
                <a:gd name="T9" fmla="*/ 297 h 303"/>
                <a:gd name="T10" fmla="*/ 288 w 288"/>
                <a:gd name="T11" fmla="*/ 150 h 303"/>
                <a:gd name="T12" fmla="*/ 288 w 288"/>
                <a:gd name="T13" fmla="*/ 15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303">
                  <a:moveTo>
                    <a:pt x="288" y="150"/>
                  </a:moveTo>
                  <a:cubicBezTo>
                    <a:pt x="288" y="118"/>
                    <a:pt x="275" y="68"/>
                    <a:pt x="245" y="52"/>
                  </a:cubicBezTo>
                  <a:cubicBezTo>
                    <a:pt x="212" y="35"/>
                    <a:pt x="146" y="0"/>
                    <a:pt x="147" y="0"/>
                  </a:cubicBezTo>
                  <a:cubicBezTo>
                    <a:pt x="147" y="114"/>
                    <a:pt x="154" y="280"/>
                    <a:pt x="0" y="289"/>
                  </a:cubicBezTo>
                  <a:cubicBezTo>
                    <a:pt x="46" y="287"/>
                    <a:pt x="107" y="303"/>
                    <a:pt x="159" y="297"/>
                  </a:cubicBezTo>
                  <a:cubicBezTo>
                    <a:pt x="233" y="287"/>
                    <a:pt x="288" y="223"/>
                    <a:pt x="288" y="150"/>
                  </a:cubicBezTo>
                  <a:cubicBezTo>
                    <a:pt x="288" y="148"/>
                    <a:pt x="288" y="150"/>
                    <a:pt x="288" y="15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3" name="Freeform 9"/>
            <p:cNvSpPr>
              <a:spLocks/>
            </p:cNvSpPr>
            <p:nvPr/>
          </p:nvSpPr>
          <p:spPr bwMode="auto">
            <a:xfrm>
              <a:off x="6120870" y="2334167"/>
              <a:ext cx="503461" cy="724780"/>
            </a:xfrm>
            <a:custGeom>
              <a:avLst/>
              <a:gdLst>
                <a:gd name="T0" fmla="*/ 277 w 317"/>
                <a:gd name="T1" fmla="*/ 156 h 431"/>
                <a:gd name="T2" fmla="*/ 0 w 317"/>
                <a:gd name="T3" fmla="*/ 45 h 431"/>
                <a:gd name="T4" fmla="*/ 2 w 317"/>
                <a:gd name="T5" fmla="*/ 214 h 431"/>
                <a:gd name="T6" fmla="*/ 237 w 317"/>
                <a:gd name="T7" fmla="*/ 431 h 431"/>
                <a:gd name="T8" fmla="*/ 277 w 317"/>
                <a:gd name="T9" fmla="*/ 156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7" h="431">
                  <a:moveTo>
                    <a:pt x="277" y="156"/>
                  </a:moveTo>
                  <a:cubicBezTo>
                    <a:pt x="232" y="51"/>
                    <a:pt x="106" y="0"/>
                    <a:pt x="0" y="45"/>
                  </a:cubicBezTo>
                  <a:cubicBezTo>
                    <a:pt x="2" y="214"/>
                    <a:pt x="2" y="214"/>
                    <a:pt x="2" y="214"/>
                  </a:cubicBezTo>
                  <a:cubicBezTo>
                    <a:pt x="140" y="156"/>
                    <a:pt x="286" y="292"/>
                    <a:pt x="237" y="431"/>
                  </a:cubicBezTo>
                  <a:cubicBezTo>
                    <a:pt x="269" y="342"/>
                    <a:pt x="317" y="250"/>
                    <a:pt x="277" y="15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4" name="Freeform 10"/>
            <p:cNvSpPr>
              <a:spLocks/>
            </p:cNvSpPr>
            <p:nvPr/>
          </p:nvSpPr>
          <p:spPr bwMode="auto">
            <a:xfrm>
              <a:off x="6068441" y="2818064"/>
              <a:ext cx="454392" cy="445526"/>
            </a:xfrm>
            <a:custGeom>
              <a:avLst/>
              <a:gdLst>
                <a:gd name="T0" fmla="*/ 275 w 286"/>
                <a:gd name="T1" fmla="*/ 25 h 265"/>
                <a:gd name="T2" fmla="*/ 0 w 286"/>
                <a:gd name="T3" fmla="*/ 82 h 265"/>
                <a:gd name="T4" fmla="*/ 8 w 286"/>
                <a:gd name="T5" fmla="*/ 197 h 265"/>
                <a:gd name="T6" fmla="*/ 246 w 286"/>
                <a:gd name="T7" fmla="*/ 128 h 265"/>
                <a:gd name="T8" fmla="*/ 246 w 286"/>
                <a:gd name="T9" fmla="*/ 128 h 265"/>
                <a:gd name="T10" fmla="*/ 246 w 286"/>
                <a:gd name="T11" fmla="*/ 128 h 265"/>
                <a:gd name="T12" fmla="*/ 268 w 286"/>
                <a:gd name="T13" fmla="*/ 57 h 265"/>
                <a:gd name="T14" fmla="*/ 286 w 286"/>
                <a:gd name="T15" fmla="*/ 0 h 265"/>
                <a:gd name="T16" fmla="*/ 275 w 286"/>
                <a:gd name="T17" fmla="*/ 25 h 265"/>
                <a:gd name="T18" fmla="*/ 275 w 286"/>
                <a:gd name="T19" fmla="*/ 2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6" h="265">
                  <a:moveTo>
                    <a:pt x="275" y="25"/>
                  </a:moveTo>
                  <a:cubicBezTo>
                    <a:pt x="221" y="117"/>
                    <a:pt x="84" y="141"/>
                    <a:pt x="0" y="82"/>
                  </a:cubicBezTo>
                  <a:cubicBezTo>
                    <a:pt x="8" y="197"/>
                    <a:pt x="8" y="197"/>
                    <a:pt x="8" y="197"/>
                  </a:cubicBezTo>
                  <a:cubicBezTo>
                    <a:pt x="88" y="265"/>
                    <a:pt x="215" y="227"/>
                    <a:pt x="246" y="128"/>
                  </a:cubicBezTo>
                  <a:cubicBezTo>
                    <a:pt x="246" y="128"/>
                    <a:pt x="246" y="128"/>
                    <a:pt x="246" y="128"/>
                  </a:cubicBezTo>
                  <a:cubicBezTo>
                    <a:pt x="246" y="128"/>
                    <a:pt x="246" y="128"/>
                    <a:pt x="246" y="128"/>
                  </a:cubicBezTo>
                  <a:cubicBezTo>
                    <a:pt x="253" y="105"/>
                    <a:pt x="261" y="81"/>
                    <a:pt x="268" y="57"/>
                  </a:cubicBezTo>
                  <a:cubicBezTo>
                    <a:pt x="273" y="41"/>
                    <a:pt x="286" y="0"/>
                    <a:pt x="286" y="0"/>
                  </a:cubicBezTo>
                  <a:cubicBezTo>
                    <a:pt x="283" y="8"/>
                    <a:pt x="279" y="17"/>
                    <a:pt x="275" y="25"/>
                  </a:cubicBezTo>
                  <a:cubicBezTo>
                    <a:pt x="275" y="25"/>
                    <a:pt x="280" y="17"/>
                    <a:pt x="275" y="25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5" name="Freeform 11"/>
            <p:cNvSpPr>
              <a:spLocks/>
            </p:cNvSpPr>
            <p:nvPr/>
          </p:nvSpPr>
          <p:spPr bwMode="auto">
            <a:xfrm>
              <a:off x="6068441" y="2955914"/>
              <a:ext cx="12772" cy="689252"/>
            </a:xfrm>
            <a:custGeom>
              <a:avLst/>
              <a:gdLst>
                <a:gd name="T0" fmla="*/ 0 w 19"/>
                <a:gd name="T1" fmla="*/ 0 h 970"/>
                <a:gd name="T2" fmla="*/ 0 w 19"/>
                <a:gd name="T3" fmla="*/ 838 h 970"/>
                <a:gd name="T4" fmla="*/ 19 w 19"/>
                <a:gd name="T5" fmla="*/ 970 h 970"/>
                <a:gd name="T6" fmla="*/ 19 w 19"/>
                <a:gd name="T7" fmla="*/ 272 h 970"/>
                <a:gd name="T8" fmla="*/ 0 w 19"/>
                <a:gd name="T9" fmla="*/ 0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970">
                  <a:moveTo>
                    <a:pt x="0" y="0"/>
                  </a:moveTo>
                  <a:lnTo>
                    <a:pt x="0" y="838"/>
                  </a:lnTo>
                  <a:lnTo>
                    <a:pt x="19" y="970"/>
                  </a:lnTo>
                  <a:lnTo>
                    <a:pt x="19" y="2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175" cap="rnd"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6" name="Freeform 13"/>
            <p:cNvSpPr>
              <a:spLocks/>
            </p:cNvSpPr>
            <p:nvPr/>
          </p:nvSpPr>
          <p:spPr bwMode="auto">
            <a:xfrm>
              <a:off x="5127392" y="3551371"/>
              <a:ext cx="953819" cy="93795"/>
            </a:xfrm>
            <a:custGeom>
              <a:avLst/>
              <a:gdLst>
                <a:gd name="T0" fmla="*/ 1400 w 1419"/>
                <a:gd name="T1" fmla="*/ 0 h 132"/>
                <a:gd name="T2" fmla="*/ 0 w 1419"/>
                <a:gd name="T3" fmla="*/ 0 h 132"/>
                <a:gd name="T4" fmla="*/ 248 w 1419"/>
                <a:gd name="T5" fmla="*/ 132 h 132"/>
                <a:gd name="T6" fmla="*/ 1419 w 1419"/>
                <a:gd name="T7" fmla="*/ 132 h 132"/>
                <a:gd name="T8" fmla="*/ 1400 w 1419"/>
                <a:gd name="T9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9" h="132">
                  <a:moveTo>
                    <a:pt x="1400" y="0"/>
                  </a:moveTo>
                  <a:lnTo>
                    <a:pt x="0" y="0"/>
                  </a:lnTo>
                  <a:lnTo>
                    <a:pt x="248" y="132"/>
                  </a:lnTo>
                  <a:lnTo>
                    <a:pt x="1419" y="132"/>
                  </a:lnTo>
                  <a:lnTo>
                    <a:pt x="1400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3175" cap="rnd">
              <a:solidFill>
                <a:schemeClr val="tx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8" name="Freeform 14"/>
            <p:cNvSpPr>
              <a:spLocks/>
            </p:cNvSpPr>
            <p:nvPr/>
          </p:nvSpPr>
          <p:spPr bwMode="auto">
            <a:xfrm>
              <a:off x="6068441" y="3604664"/>
              <a:ext cx="12772" cy="595457"/>
            </a:xfrm>
            <a:custGeom>
              <a:avLst/>
              <a:gdLst>
                <a:gd name="T0" fmla="*/ 0 w 19"/>
                <a:gd name="T1" fmla="*/ 0 h 838"/>
                <a:gd name="T2" fmla="*/ 0 w 19"/>
                <a:gd name="T3" fmla="*/ 838 h 838"/>
                <a:gd name="T4" fmla="*/ 16 w 19"/>
                <a:gd name="T5" fmla="*/ 821 h 838"/>
                <a:gd name="T6" fmla="*/ 19 w 19"/>
                <a:gd name="T7" fmla="*/ 123 h 838"/>
                <a:gd name="T8" fmla="*/ 0 w 19"/>
                <a:gd name="T9" fmla="*/ 0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38">
                  <a:moveTo>
                    <a:pt x="0" y="0"/>
                  </a:moveTo>
                  <a:lnTo>
                    <a:pt x="0" y="838"/>
                  </a:lnTo>
                  <a:lnTo>
                    <a:pt x="16" y="821"/>
                  </a:lnTo>
                  <a:lnTo>
                    <a:pt x="19" y="1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69" name="Freeform 15"/>
            <p:cNvSpPr>
              <a:spLocks/>
            </p:cNvSpPr>
            <p:nvPr/>
          </p:nvSpPr>
          <p:spPr bwMode="auto">
            <a:xfrm>
              <a:off x="6068441" y="4114142"/>
              <a:ext cx="196948" cy="85979"/>
            </a:xfrm>
            <a:custGeom>
              <a:avLst/>
              <a:gdLst>
                <a:gd name="T0" fmla="*/ 124 w 124"/>
                <a:gd name="T1" fmla="*/ 10 h 51"/>
                <a:gd name="T2" fmla="*/ 0 w 124"/>
                <a:gd name="T3" fmla="*/ 51 h 51"/>
                <a:gd name="T4" fmla="*/ 123 w 124"/>
                <a:gd name="T5" fmla="*/ 9 h 51"/>
                <a:gd name="T6" fmla="*/ 124 w 124"/>
                <a:gd name="T7" fmla="*/ 1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51">
                  <a:moveTo>
                    <a:pt x="124" y="10"/>
                  </a:moveTo>
                  <a:cubicBezTo>
                    <a:pt x="81" y="0"/>
                    <a:pt x="34" y="15"/>
                    <a:pt x="0" y="51"/>
                  </a:cubicBezTo>
                  <a:cubicBezTo>
                    <a:pt x="33" y="22"/>
                    <a:pt x="79" y="7"/>
                    <a:pt x="123" y="9"/>
                  </a:cubicBezTo>
                  <a:lnTo>
                    <a:pt x="124" y="1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0" name="Freeform 16"/>
            <p:cNvSpPr>
              <a:spLocks/>
            </p:cNvSpPr>
            <p:nvPr/>
          </p:nvSpPr>
          <p:spPr bwMode="auto">
            <a:xfrm>
              <a:off x="6872366" y="2999971"/>
              <a:ext cx="731328" cy="645196"/>
            </a:xfrm>
            <a:custGeom>
              <a:avLst/>
              <a:gdLst>
                <a:gd name="T0" fmla="*/ 438 w 460"/>
                <a:gd name="T1" fmla="*/ 166 h 384"/>
                <a:gd name="T2" fmla="*/ 116 w 460"/>
                <a:gd name="T3" fmla="*/ 80 h 384"/>
                <a:gd name="T4" fmla="*/ 0 w 460"/>
                <a:gd name="T5" fmla="*/ 196 h 384"/>
                <a:gd name="T6" fmla="*/ 222 w 460"/>
                <a:gd name="T7" fmla="*/ 170 h 384"/>
                <a:gd name="T8" fmla="*/ 289 w 460"/>
                <a:gd name="T9" fmla="*/ 384 h 384"/>
                <a:gd name="T10" fmla="*/ 438 w 460"/>
                <a:gd name="T11" fmla="*/ 328 h 384"/>
                <a:gd name="T12" fmla="*/ 438 w 460"/>
                <a:gd name="T13" fmla="*/ 166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0" h="384">
                  <a:moveTo>
                    <a:pt x="438" y="166"/>
                  </a:moveTo>
                  <a:cubicBezTo>
                    <a:pt x="385" y="42"/>
                    <a:pt x="224" y="0"/>
                    <a:pt x="116" y="80"/>
                  </a:cubicBezTo>
                  <a:cubicBezTo>
                    <a:pt x="73" y="113"/>
                    <a:pt x="37" y="158"/>
                    <a:pt x="0" y="196"/>
                  </a:cubicBezTo>
                  <a:cubicBezTo>
                    <a:pt x="58" y="137"/>
                    <a:pt x="152" y="126"/>
                    <a:pt x="222" y="170"/>
                  </a:cubicBezTo>
                  <a:cubicBezTo>
                    <a:pt x="293" y="215"/>
                    <a:pt x="322" y="307"/>
                    <a:pt x="289" y="384"/>
                  </a:cubicBezTo>
                  <a:cubicBezTo>
                    <a:pt x="438" y="328"/>
                    <a:pt x="438" y="328"/>
                    <a:pt x="438" y="328"/>
                  </a:cubicBezTo>
                  <a:cubicBezTo>
                    <a:pt x="460" y="277"/>
                    <a:pt x="460" y="217"/>
                    <a:pt x="438" y="16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5" cap="rnd"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2" name="Freeform 17"/>
            <p:cNvSpPr>
              <a:spLocks/>
            </p:cNvSpPr>
            <p:nvPr/>
          </p:nvSpPr>
          <p:spPr bwMode="auto">
            <a:xfrm>
              <a:off x="6832707" y="3201771"/>
              <a:ext cx="235262" cy="493844"/>
            </a:xfrm>
            <a:custGeom>
              <a:avLst/>
              <a:gdLst>
                <a:gd name="T0" fmla="*/ 133 w 148"/>
                <a:gd name="T1" fmla="*/ 241 h 294"/>
                <a:gd name="T2" fmla="*/ 52 w 148"/>
                <a:gd name="T3" fmla="*/ 284 h 294"/>
                <a:gd name="T4" fmla="*/ 40 w 148"/>
                <a:gd name="T5" fmla="*/ 291 h 294"/>
                <a:gd name="T6" fmla="*/ 17 w 148"/>
                <a:gd name="T7" fmla="*/ 257 h 294"/>
                <a:gd name="T8" fmla="*/ 11 w 148"/>
                <a:gd name="T9" fmla="*/ 152 h 294"/>
                <a:gd name="T10" fmla="*/ 80 w 148"/>
                <a:gd name="T11" fmla="*/ 62 h 294"/>
                <a:gd name="T12" fmla="*/ 148 w 148"/>
                <a:gd name="T13" fmla="*/ 0 h 294"/>
                <a:gd name="T14" fmla="*/ 133 w 148"/>
                <a:gd name="T15" fmla="*/ 241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294">
                  <a:moveTo>
                    <a:pt x="133" y="241"/>
                  </a:moveTo>
                  <a:cubicBezTo>
                    <a:pt x="106" y="255"/>
                    <a:pt x="79" y="270"/>
                    <a:pt x="52" y="284"/>
                  </a:cubicBezTo>
                  <a:cubicBezTo>
                    <a:pt x="48" y="287"/>
                    <a:pt x="44" y="289"/>
                    <a:pt x="40" y="291"/>
                  </a:cubicBezTo>
                  <a:cubicBezTo>
                    <a:pt x="36" y="294"/>
                    <a:pt x="19" y="261"/>
                    <a:pt x="17" y="257"/>
                  </a:cubicBezTo>
                  <a:cubicBezTo>
                    <a:pt x="2" y="224"/>
                    <a:pt x="0" y="186"/>
                    <a:pt x="11" y="152"/>
                  </a:cubicBezTo>
                  <a:cubicBezTo>
                    <a:pt x="23" y="114"/>
                    <a:pt x="51" y="89"/>
                    <a:pt x="80" y="62"/>
                  </a:cubicBezTo>
                  <a:cubicBezTo>
                    <a:pt x="98" y="46"/>
                    <a:pt x="126" y="21"/>
                    <a:pt x="148" y="0"/>
                  </a:cubicBezTo>
                  <a:cubicBezTo>
                    <a:pt x="80" y="64"/>
                    <a:pt x="91" y="171"/>
                    <a:pt x="133" y="24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6350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3" name="Freeform 18"/>
            <p:cNvSpPr>
              <a:spLocks/>
            </p:cNvSpPr>
            <p:nvPr/>
          </p:nvSpPr>
          <p:spPr bwMode="auto">
            <a:xfrm>
              <a:off x="6120870" y="3551371"/>
              <a:ext cx="829466" cy="93795"/>
            </a:xfrm>
            <a:custGeom>
              <a:avLst/>
              <a:gdLst>
                <a:gd name="T0" fmla="*/ 0 w 1234"/>
                <a:gd name="T1" fmla="*/ 0 h 132"/>
                <a:gd name="T2" fmla="*/ 5 w 1234"/>
                <a:gd name="T3" fmla="*/ 132 h 132"/>
                <a:gd name="T4" fmla="*/ 1036 w 1234"/>
                <a:gd name="T5" fmla="*/ 132 h 132"/>
                <a:gd name="T6" fmla="*/ 1234 w 1234"/>
                <a:gd name="T7" fmla="*/ 0 h 132"/>
                <a:gd name="T8" fmla="*/ 0 w 1234"/>
                <a:gd name="T9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4" h="132">
                  <a:moveTo>
                    <a:pt x="0" y="0"/>
                  </a:moveTo>
                  <a:lnTo>
                    <a:pt x="5" y="132"/>
                  </a:lnTo>
                  <a:lnTo>
                    <a:pt x="1036" y="132"/>
                  </a:lnTo>
                  <a:lnTo>
                    <a:pt x="123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4" name="Freeform 19"/>
            <p:cNvSpPr>
              <a:spLocks/>
            </p:cNvSpPr>
            <p:nvPr/>
          </p:nvSpPr>
          <p:spPr bwMode="auto">
            <a:xfrm>
              <a:off x="6120870" y="3986240"/>
              <a:ext cx="535725" cy="842024"/>
            </a:xfrm>
            <a:custGeom>
              <a:avLst/>
              <a:gdLst>
                <a:gd name="T0" fmla="*/ 283 w 337"/>
                <a:gd name="T1" fmla="*/ 325 h 501"/>
                <a:gd name="T2" fmla="*/ 0 w 337"/>
                <a:gd name="T3" fmla="*/ 69 h 501"/>
                <a:gd name="T4" fmla="*/ 2 w 337"/>
                <a:gd name="T5" fmla="*/ 71 h 501"/>
                <a:gd name="T6" fmla="*/ 244 w 337"/>
                <a:gd name="T7" fmla="*/ 257 h 501"/>
                <a:gd name="T8" fmla="*/ 2 w 337"/>
                <a:gd name="T9" fmla="*/ 391 h 501"/>
                <a:gd name="T10" fmla="*/ 0 w 337"/>
                <a:gd name="T11" fmla="*/ 453 h 501"/>
                <a:gd name="T12" fmla="*/ 283 w 337"/>
                <a:gd name="T13" fmla="*/ 325 h 501"/>
                <a:gd name="T14" fmla="*/ 283 w 337"/>
                <a:gd name="T15" fmla="*/ 325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7" h="501">
                  <a:moveTo>
                    <a:pt x="283" y="325"/>
                  </a:moveTo>
                  <a:cubicBezTo>
                    <a:pt x="337" y="140"/>
                    <a:pt x="164" y="0"/>
                    <a:pt x="0" y="69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27" y="19"/>
                    <a:pt x="264" y="125"/>
                    <a:pt x="244" y="257"/>
                  </a:cubicBezTo>
                  <a:cubicBezTo>
                    <a:pt x="228" y="368"/>
                    <a:pt x="106" y="435"/>
                    <a:pt x="2" y="391"/>
                  </a:cubicBezTo>
                  <a:cubicBezTo>
                    <a:pt x="0" y="453"/>
                    <a:pt x="0" y="453"/>
                    <a:pt x="0" y="453"/>
                  </a:cubicBezTo>
                  <a:cubicBezTo>
                    <a:pt x="111" y="501"/>
                    <a:pt x="245" y="439"/>
                    <a:pt x="283" y="325"/>
                  </a:cubicBezTo>
                  <a:cubicBezTo>
                    <a:pt x="284" y="323"/>
                    <a:pt x="283" y="326"/>
                    <a:pt x="283" y="3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6068441" y="4561089"/>
              <a:ext cx="10756" cy="695647"/>
            </a:xfrm>
            <a:custGeom>
              <a:avLst/>
              <a:gdLst>
                <a:gd name="T0" fmla="*/ 0 w 16"/>
                <a:gd name="T1" fmla="*/ 123 h 979"/>
                <a:gd name="T2" fmla="*/ 16 w 16"/>
                <a:gd name="T3" fmla="*/ 0 h 979"/>
                <a:gd name="T4" fmla="*/ 16 w 16"/>
                <a:gd name="T5" fmla="*/ 714 h 979"/>
                <a:gd name="T6" fmla="*/ 0 w 16"/>
                <a:gd name="T7" fmla="*/ 979 h 979"/>
                <a:gd name="T8" fmla="*/ 0 w 16"/>
                <a:gd name="T9" fmla="*/ 123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79">
                  <a:moveTo>
                    <a:pt x="0" y="123"/>
                  </a:moveTo>
                  <a:lnTo>
                    <a:pt x="16" y="0"/>
                  </a:lnTo>
                  <a:lnTo>
                    <a:pt x="16" y="714"/>
                  </a:lnTo>
                  <a:lnTo>
                    <a:pt x="0" y="979"/>
                  </a:lnTo>
                  <a:lnTo>
                    <a:pt x="0" y="123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5" cap="rnd">
              <a:solidFill>
                <a:schemeClr val="accent2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77" name="Freeform 23"/>
            <p:cNvSpPr>
              <a:spLocks/>
            </p:cNvSpPr>
            <p:nvPr/>
          </p:nvSpPr>
          <p:spPr bwMode="auto">
            <a:xfrm>
              <a:off x="7332135" y="3551371"/>
              <a:ext cx="1082205" cy="93795"/>
            </a:xfrm>
            <a:custGeom>
              <a:avLst/>
              <a:gdLst>
                <a:gd name="T0" fmla="*/ 352 w 1610"/>
                <a:gd name="T1" fmla="*/ 0 h 132"/>
                <a:gd name="T2" fmla="*/ 0 w 1610"/>
                <a:gd name="T3" fmla="*/ 132 h 132"/>
                <a:gd name="T4" fmla="*/ 1050 w 1610"/>
                <a:gd name="T5" fmla="*/ 132 h 132"/>
                <a:gd name="T6" fmla="*/ 1610 w 1610"/>
                <a:gd name="T7" fmla="*/ 0 h 132"/>
                <a:gd name="T8" fmla="*/ 352 w 1610"/>
                <a:gd name="T9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0" h="132">
                  <a:moveTo>
                    <a:pt x="352" y="0"/>
                  </a:moveTo>
                  <a:lnTo>
                    <a:pt x="0" y="132"/>
                  </a:lnTo>
                  <a:lnTo>
                    <a:pt x="1050" y="132"/>
                  </a:lnTo>
                  <a:lnTo>
                    <a:pt x="1610" y="0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1" name="Freeform 24"/>
            <p:cNvSpPr>
              <a:spLocks/>
            </p:cNvSpPr>
            <p:nvPr/>
          </p:nvSpPr>
          <p:spPr bwMode="auto">
            <a:xfrm>
              <a:off x="6295637" y="5021539"/>
              <a:ext cx="405322" cy="1218624"/>
            </a:xfrm>
            <a:custGeom>
              <a:avLst/>
              <a:gdLst>
                <a:gd name="T0" fmla="*/ 45 w 603"/>
                <a:gd name="T1" fmla="*/ 1715 h 1715"/>
                <a:gd name="T2" fmla="*/ 0 w 603"/>
                <a:gd name="T3" fmla="*/ 1221 h 1715"/>
                <a:gd name="T4" fmla="*/ 463 w 603"/>
                <a:gd name="T5" fmla="*/ 0 h 1715"/>
                <a:gd name="T6" fmla="*/ 603 w 603"/>
                <a:gd name="T7" fmla="*/ 251 h 1715"/>
                <a:gd name="T8" fmla="*/ 45 w 603"/>
                <a:gd name="T9" fmla="*/ 1715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3" h="1715">
                  <a:moveTo>
                    <a:pt x="45" y="1715"/>
                  </a:moveTo>
                  <a:lnTo>
                    <a:pt x="0" y="1221"/>
                  </a:lnTo>
                  <a:lnTo>
                    <a:pt x="463" y="0"/>
                  </a:lnTo>
                  <a:lnTo>
                    <a:pt x="603" y="251"/>
                  </a:lnTo>
                  <a:lnTo>
                    <a:pt x="45" y="171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rnd">
              <a:solidFill>
                <a:schemeClr val="accent6">
                  <a:lumMod val="50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2" name="Freeform 25"/>
            <p:cNvSpPr>
              <a:spLocks/>
            </p:cNvSpPr>
            <p:nvPr/>
          </p:nvSpPr>
          <p:spPr bwMode="auto">
            <a:xfrm>
              <a:off x="6120870" y="3119345"/>
              <a:ext cx="2293470" cy="3120818"/>
            </a:xfrm>
            <a:custGeom>
              <a:avLst/>
              <a:gdLst>
                <a:gd name="T0" fmla="*/ 717 w 1443"/>
                <a:gd name="T1" fmla="*/ 0 h 1857"/>
                <a:gd name="T2" fmla="*/ 852 w 1443"/>
                <a:gd name="T3" fmla="*/ 290 h 1857"/>
                <a:gd name="T4" fmla="*/ 1443 w 1443"/>
                <a:gd name="T5" fmla="*/ 290 h 1857"/>
                <a:gd name="T6" fmla="*/ 1169 w 1443"/>
                <a:gd name="T7" fmla="*/ 858 h 1857"/>
                <a:gd name="T8" fmla="*/ 989 w 1443"/>
                <a:gd name="T9" fmla="*/ 1031 h 1857"/>
                <a:gd name="T10" fmla="*/ 351 w 1443"/>
                <a:gd name="T11" fmla="*/ 1644 h 1857"/>
                <a:gd name="T12" fmla="*/ 129 w 1443"/>
                <a:gd name="T13" fmla="*/ 1857 h 1857"/>
                <a:gd name="T14" fmla="*/ 365 w 1443"/>
                <a:gd name="T15" fmla="*/ 1238 h 1857"/>
                <a:gd name="T16" fmla="*/ 0 w 1443"/>
                <a:gd name="T17" fmla="*/ 1272 h 1857"/>
                <a:gd name="T18" fmla="*/ 0 w 1443"/>
                <a:gd name="T19" fmla="*/ 969 h 1857"/>
                <a:gd name="T20" fmla="*/ 293 w 1443"/>
                <a:gd name="T21" fmla="*/ 777 h 1857"/>
                <a:gd name="T22" fmla="*/ 0 w 1443"/>
                <a:gd name="T23" fmla="*/ 585 h 1857"/>
                <a:gd name="T24" fmla="*/ 0 w 1443"/>
                <a:gd name="T25" fmla="*/ 289 h 1857"/>
                <a:gd name="T26" fmla="*/ 581 w 1443"/>
                <a:gd name="T27" fmla="*/ 290 h 1857"/>
                <a:gd name="T28" fmla="*/ 717 w 1443"/>
                <a:gd name="T29" fmla="*/ 0 h 1857"/>
                <a:gd name="T30" fmla="*/ 717 w 1443"/>
                <a:gd name="T31" fmla="*/ 0 h 1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43" h="1857">
                  <a:moveTo>
                    <a:pt x="717" y="0"/>
                  </a:moveTo>
                  <a:cubicBezTo>
                    <a:pt x="866" y="0"/>
                    <a:pt x="948" y="178"/>
                    <a:pt x="852" y="290"/>
                  </a:cubicBezTo>
                  <a:cubicBezTo>
                    <a:pt x="1443" y="290"/>
                    <a:pt x="1443" y="290"/>
                    <a:pt x="1443" y="290"/>
                  </a:cubicBezTo>
                  <a:cubicBezTo>
                    <a:pt x="1439" y="511"/>
                    <a:pt x="1326" y="707"/>
                    <a:pt x="1169" y="858"/>
                  </a:cubicBezTo>
                  <a:cubicBezTo>
                    <a:pt x="1109" y="915"/>
                    <a:pt x="1049" y="973"/>
                    <a:pt x="989" y="1031"/>
                  </a:cubicBezTo>
                  <a:cubicBezTo>
                    <a:pt x="777" y="1235"/>
                    <a:pt x="564" y="1439"/>
                    <a:pt x="351" y="1644"/>
                  </a:cubicBezTo>
                  <a:cubicBezTo>
                    <a:pt x="277" y="1715"/>
                    <a:pt x="203" y="1786"/>
                    <a:pt x="129" y="1857"/>
                  </a:cubicBezTo>
                  <a:cubicBezTo>
                    <a:pt x="365" y="1238"/>
                    <a:pt x="365" y="1238"/>
                    <a:pt x="365" y="1238"/>
                  </a:cubicBezTo>
                  <a:cubicBezTo>
                    <a:pt x="244" y="1260"/>
                    <a:pt x="122" y="1271"/>
                    <a:pt x="0" y="1272"/>
                  </a:cubicBezTo>
                  <a:cubicBezTo>
                    <a:pt x="0" y="969"/>
                    <a:pt x="0" y="969"/>
                    <a:pt x="0" y="969"/>
                  </a:cubicBezTo>
                  <a:cubicBezTo>
                    <a:pt x="137" y="1026"/>
                    <a:pt x="293" y="924"/>
                    <a:pt x="293" y="777"/>
                  </a:cubicBezTo>
                  <a:cubicBezTo>
                    <a:pt x="293" y="630"/>
                    <a:pt x="137" y="528"/>
                    <a:pt x="0" y="585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581" y="290"/>
                    <a:pt x="581" y="290"/>
                    <a:pt x="581" y="290"/>
                  </a:cubicBezTo>
                  <a:cubicBezTo>
                    <a:pt x="486" y="178"/>
                    <a:pt x="568" y="0"/>
                    <a:pt x="717" y="0"/>
                  </a:cubicBezTo>
                  <a:cubicBezTo>
                    <a:pt x="741" y="0"/>
                    <a:pt x="692" y="0"/>
                    <a:pt x="717" y="0"/>
                  </a:cubicBezTo>
                  <a:close/>
                </a:path>
              </a:pathLst>
            </a:custGeom>
            <a:solidFill>
              <a:schemeClr val="accent6"/>
            </a:solidFill>
            <a:ln w="3175" cap="rnd">
              <a:solidFill>
                <a:schemeClr val="accent6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3" name="Freeform 12"/>
            <p:cNvSpPr>
              <a:spLocks/>
            </p:cNvSpPr>
            <p:nvPr/>
          </p:nvSpPr>
          <p:spPr bwMode="auto">
            <a:xfrm>
              <a:off x="3779005" y="1914221"/>
              <a:ext cx="2755256" cy="2124601"/>
            </a:xfrm>
            <a:custGeom>
              <a:avLst/>
              <a:gdLst>
                <a:gd name="T0" fmla="*/ 1440 w 1733"/>
                <a:gd name="T1" fmla="*/ 0 h 1264"/>
                <a:gd name="T2" fmla="*/ 1440 w 1733"/>
                <a:gd name="T3" fmla="*/ 353 h 1264"/>
                <a:gd name="T4" fmla="*/ 1733 w 1733"/>
                <a:gd name="T5" fmla="*/ 487 h 1264"/>
                <a:gd name="T6" fmla="*/ 1440 w 1733"/>
                <a:gd name="T7" fmla="*/ 620 h 1264"/>
                <a:gd name="T8" fmla="*/ 1440 w 1733"/>
                <a:gd name="T9" fmla="*/ 974 h 1264"/>
                <a:gd name="T10" fmla="*/ 848 w 1733"/>
                <a:gd name="T11" fmla="*/ 974 h 1264"/>
                <a:gd name="T12" fmla="*/ 713 w 1733"/>
                <a:gd name="T13" fmla="*/ 1264 h 1264"/>
                <a:gd name="T14" fmla="*/ 579 w 1733"/>
                <a:gd name="T15" fmla="*/ 974 h 1264"/>
                <a:gd name="T16" fmla="*/ 0 w 1733"/>
                <a:gd name="T17" fmla="*/ 974 h 1264"/>
                <a:gd name="T18" fmla="*/ 397 w 1733"/>
                <a:gd name="T19" fmla="*/ 312 h 1264"/>
                <a:gd name="T20" fmla="*/ 1166 w 1733"/>
                <a:gd name="T21" fmla="*/ 20 h 1264"/>
                <a:gd name="T22" fmla="*/ 1440 w 1733"/>
                <a:gd name="T23" fmla="*/ 0 h 1264"/>
                <a:gd name="T24" fmla="*/ 1440 w 1733"/>
                <a:gd name="T25" fmla="*/ 0 h 1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3" h="1264">
                  <a:moveTo>
                    <a:pt x="1440" y="0"/>
                  </a:moveTo>
                  <a:cubicBezTo>
                    <a:pt x="1440" y="353"/>
                    <a:pt x="1440" y="353"/>
                    <a:pt x="1440" y="353"/>
                  </a:cubicBezTo>
                  <a:cubicBezTo>
                    <a:pt x="1553" y="257"/>
                    <a:pt x="1733" y="341"/>
                    <a:pt x="1733" y="487"/>
                  </a:cubicBezTo>
                  <a:cubicBezTo>
                    <a:pt x="1733" y="634"/>
                    <a:pt x="1553" y="715"/>
                    <a:pt x="1440" y="620"/>
                  </a:cubicBezTo>
                  <a:cubicBezTo>
                    <a:pt x="1440" y="974"/>
                    <a:pt x="1440" y="974"/>
                    <a:pt x="1440" y="974"/>
                  </a:cubicBezTo>
                  <a:cubicBezTo>
                    <a:pt x="848" y="974"/>
                    <a:pt x="848" y="974"/>
                    <a:pt x="848" y="974"/>
                  </a:cubicBezTo>
                  <a:cubicBezTo>
                    <a:pt x="946" y="1085"/>
                    <a:pt x="861" y="1263"/>
                    <a:pt x="713" y="1264"/>
                  </a:cubicBezTo>
                  <a:cubicBezTo>
                    <a:pt x="563" y="1263"/>
                    <a:pt x="483" y="1085"/>
                    <a:pt x="579" y="974"/>
                  </a:cubicBezTo>
                  <a:cubicBezTo>
                    <a:pt x="0" y="974"/>
                    <a:pt x="0" y="974"/>
                    <a:pt x="0" y="974"/>
                  </a:cubicBezTo>
                  <a:cubicBezTo>
                    <a:pt x="8" y="701"/>
                    <a:pt x="180" y="468"/>
                    <a:pt x="397" y="312"/>
                  </a:cubicBezTo>
                  <a:cubicBezTo>
                    <a:pt x="621" y="150"/>
                    <a:pt x="892" y="58"/>
                    <a:pt x="1166" y="20"/>
                  </a:cubicBezTo>
                  <a:cubicBezTo>
                    <a:pt x="1257" y="7"/>
                    <a:pt x="1349" y="1"/>
                    <a:pt x="1440" y="0"/>
                  </a:cubicBezTo>
                  <a:cubicBezTo>
                    <a:pt x="1440" y="0"/>
                    <a:pt x="1243" y="1"/>
                    <a:pt x="1440" y="0"/>
                  </a:cubicBezTo>
                  <a:close/>
                </a:path>
              </a:pathLst>
            </a:custGeom>
            <a:solidFill>
              <a:srgbClr val="AEE238"/>
            </a:solidFill>
            <a:ln w="3175" cap="rnd"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4" name="Freeform 21"/>
            <p:cNvSpPr>
              <a:spLocks/>
            </p:cNvSpPr>
            <p:nvPr/>
          </p:nvSpPr>
          <p:spPr bwMode="auto">
            <a:xfrm>
              <a:off x="3777660" y="3604664"/>
              <a:ext cx="2756601" cy="1652071"/>
            </a:xfrm>
            <a:custGeom>
              <a:avLst/>
              <a:gdLst>
                <a:gd name="T0" fmla="*/ 1441 w 1734"/>
                <a:gd name="T1" fmla="*/ 0 h 983"/>
                <a:gd name="T2" fmla="*/ 1441 w 1734"/>
                <a:gd name="T3" fmla="*/ 354 h 983"/>
                <a:gd name="T4" fmla="*/ 1734 w 1734"/>
                <a:gd name="T5" fmla="*/ 488 h 983"/>
                <a:gd name="T6" fmla="*/ 1441 w 1734"/>
                <a:gd name="T7" fmla="*/ 621 h 983"/>
                <a:gd name="T8" fmla="*/ 1441 w 1734"/>
                <a:gd name="T9" fmla="*/ 983 h 983"/>
                <a:gd name="T10" fmla="*/ 610 w 1734"/>
                <a:gd name="T11" fmla="*/ 797 h 983"/>
                <a:gd name="T12" fmla="*/ 53 w 1734"/>
                <a:gd name="T13" fmla="*/ 255 h 983"/>
                <a:gd name="T14" fmla="*/ 0 w 1734"/>
                <a:gd name="T15" fmla="*/ 0 h 983"/>
                <a:gd name="T16" fmla="*/ 520 w 1734"/>
                <a:gd name="T17" fmla="*/ 0 h 983"/>
                <a:gd name="T18" fmla="*/ 714 w 1734"/>
                <a:gd name="T19" fmla="*/ 290 h 983"/>
                <a:gd name="T20" fmla="*/ 908 w 1734"/>
                <a:gd name="T21" fmla="*/ 0 h 983"/>
                <a:gd name="T22" fmla="*/ 1441 w 1734"/>
                <a:gd name="T23" fmla="*/ 0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4" h="983">
                  <a:moveTo>
                    <a:pt x="1441" y="0"/>
                  </a:moveTo>
                  <a:cubicBezTo>
                    <a:pt x="1441" y="354"/>
                    <a:pt x="1441" y="354"/>
                    <a:pt x="1441" y="354"/>
                  </a:cubicBezTo>
                  <a:cubicBezTo>
                    <a:pt x="1553" y="255"/>
                    <a:pt x="1734" y="342"/>
                    <a:pt x="1734" y="488"/>
                  </a:cubicBezTo>
                  <a:cubicBezTo>
                    <a:pt x="1734" y="634"/>
                    <a:pt x="1553" y="718"/>
                    <a:pt x="1441" y="621"/>
                  </a:cubicBezTo>
                  <a:cubicBezTo>
                    <a:pt x="1441" y="983"/>
                    <a:pt x="1441" y="983"/>
                    <a:pt x="1441" y="983"/>
                  </a:cubicBezTo>
                  <a:cubicBezTo>
                    <a:pt x="1155" y="980"/>
                    <a:pt x="867" y="922"/>
                    <a:pt x="610" y="797"/>
                  </a:cubicBezTo>
                  <a:cubicBezTo>
                    <a:pt x="374" y="682"/>
                    <a:pt x="154" y="501"/>
                    <a:pt x="53" y="255"/>
                  </a:cubicBezTo>
                  <a:cubicBezTo>
                    <a:pt x="20" y="174"/>
                    <a:pt x="2" y="87"/>
                    <a:pt x="0" y="0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462" y="135"/>
                    <a:pt x="565" y="290"/>
                    <a:pt x="714" y="290"/>
                  </a:cubicBezTo>
                  <a:cubicBezTo>
                    <a:pt x="862" y="290"/>
                    <a:pt x="967" y="136"/>
                    <a:pt x="908" y="0"/>
                  </a:cubicBezTo>
                  <a:cubicBezTo>
                    <a:pt x="1441" y="0"/>
                    <a:pt x="1441" y="0"/>
                    <a:pt x="1441" y="0"/>
                  </a:cubicBezTo>
                  <a:close/>
                </a:path>
              </a:pathLst>
            </a:custGeom>
            <a:solidFill>
              <a:srgbClr val="80A800"/>
            </a:solidFill>
            <a:ln w="3175" cap="rnd">
              <a:solidFill>
                <a:schemeClr val="accent2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  <p:sp>
          <p:nvSpPr>
            <p:cNvPr id="115" name="Freeform 22"/>
            <p:cNvSpPr>
              <a:spLocks/>
            </p:cNvSpPr>
            <p:nvPr/>
          </p:nvSpPr>
          <p:spPr bwMode="auto">
            <a:xfrm>
              <a:off x="6120870" y="1914221"/>
              <a:ext cx="2293470" cy="1637150"/>
            </a:xfrm>
            <a:custGeom>
              <a:avLst/>
              <a:gdLst>
                <a:gd name="T0" fmla="*/ 0 w 1443"/>
                <a:gd name="T1" fmla="*/ 0 h 974"/>
                <a:gd name="T2" fmla="*/ 832 w 1443"/>
                <a:gd name="T3" fmla="*/ 185 h 974"/>
                <a:gd name="T4" fmla="*/ 1390 w 1443"/>
                <a:gd name="T5" fmla="*/ 728 h 974"/>
                <a:gd name="T6" fmla="*/ 1443 w 1443"/>
                <a:gd name="T7" fmla="*/ 974 h 974"/>
                <a:gd name="T8" fmla="*/ 911 w 1443"/>
                <a:gd name="T9" fmla="*/ 974 h 974"/>
                <a:gd name="T10" fmla="*/ 717 w 1443"/>
                <a:gd name="T11" fmla="*/ 684 h 974"/>
                <a:gd name="T12" fmla="*/ 522 w 1443"/>
                <a:gd name="T13" fmla="*/ 974 h 974"/>
                <a:gd name="T14" fmla="*/ 0 w 1443"/>
                <a:gd name="T15" fmla="*/ 974 h 974"/>
                <a:gd name="T16" fmla="*/ 0 w 1443"/>
                <a:gd name="T17" fmla="*/ 679 h 974"/>
                <a:gd name="T18" fmla="*/ 294 w 1443"/>
                <a:gd name="T19" fmla="*/ 487 h 974"/>
                <a:gd name="T20" fmla="*/ 0 w 1443"/>
                <a:gd name="T21" fmla="*/ 295 h 974"/>
                <a:gd name="T22" fmla="*/ 0 w 1443"/>
                <a:gd name="T23" fmla="*/ 0 h 974"/>
                <a:gd name="T24" fmla="*/ 0 w 1443"/>
                <a:gd name="T25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3" h="974">
                  <a:moveTo>
                    <a:pt x="0" y="0"/>
                  </a:moveTo>
                  <a:cubicBezTo>
                    <a:pt x="286" y="2"/>
                    <a:pt x="575" y="60"/>
                    <a:pt x="832" y="185"/>
                  </a:cubicBezTo>
                  <a:cubicBezTo>
                    <a:pt x="1069" y="300"/>
                    <a:pt x="1290" y="481"/>
                    <a:pt x="1390" y="728"/>
                  </a:cubicBezTo>
                  <a:cubicBezTo>
                    <a:pt x="1422" y="807"/>
                    <a:pt x="1440" y="890"/>
                    <a:pt x="1443" y="974"/>
                  </a:cubicBezTo>
                  <a:cubicBezTo>
                    <a:pt x="911" y="974"/>
                    <a:pt x="911" y="974"/>
                    <a:pt x="911" y="974"/>
                  </a:cubicBezTo>
                  <a:cubicBezTo>
                    <a:pt x="969" y="839"/>
                    <a:pt x="865" y="684"/>
                    <a:pt x="717" y="684"/>
                  </a:cubicBezTo>
                  <a:cubicBezTo>
                    <a:pt x="568" y="684"/>
                    <a:pt x="465" y="839"/>
                    <a:pt x="522" y="974"/>
                  </a:cubicBezTo>
                  <a:cubicBezTo>
                    <a:pt x="0" y="974"/>
                    <a:pt x="0" y="974"/>
                    <a:pt x="0" y="974"/>
                  </a:cubicBezTo>
                  <a:cubicBezTo>
                    <a:pt x="0" y="679"/>
                    <a:pt x="0" y="679"/>
                    <a:pt x="0" y="679"/>
                  </a:cubicBezTo>
                  <a:cubicBezTo>
                    <a:pt x="137" y="736"/>
                    <a:pt x="294" y="633"/>
                    <a:pt x="294" y="487"/>
                  </a:cubicBezTo>
                  <a:cubicBezTo>
                    <a:pt x="294" y="340"/>
                    <a:pt x="137" y="237"/>
                    <a:pt x="0" y="29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7" y="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3175" cap="rnd"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  <a:latin typeface="Questrial"/>
              </a:endParaRPr>
            </a:p>
          </p:txBody>
        </p:sp>
      </p:grpSp>
      <p:sp>
        <p:nvSpPr>
          <p:cNvPr id="116" name="TextBox 115"/>
          <p:cNvSpPr txBox="1"/>
          <p:nvPr/>
        </p:nvSpPr>
        <p:spPr>
          <a:xfrm>
            <a:off x="3131682" y="5978182"/>
            <a:ext cx="154754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02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7426335" y="5330186"/>
            <a:ext cx="1537922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03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3400632" y="9105846"/>
            <a:ext cx="154754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02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7698489" y="8457850"/>
            <a:ext cx="1531510" cy="1292662"/>
          </a:xfrm>
          <a:prstGeom prst="rect">
            <a:avLst/>
          </a:prstGeom>
          <a:noFill/>
        </p:spPr>
        <p:txBody>
          <a:bodyPr wrap="none" lIns="182880" tIns="91440" rIns="182880" bIns="91440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8A8C23-9E86-42E8-BB58-54156E690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CA9C416-CD0B-490E-8326-77572CD4478A}"/>
              </a:ext>
            </a:extLst>
          </p:cNvPr>
          <p:cNvSpPr/>
          <p:nvPr/>
        </p:nvSpPr>
        <p:spPr>
          <a:xfrm>
            <a:off x="15673677" y="3966479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724B4B5-DDA2-4578-A749-2BC38EF6D107}"/>
              </a:ext>
            </a:extLst>
          </p:cNvPr>
          <p:cNvSpPr/>
          <p:nvPr/>
        </p:nvSpPr>
        <p:spPr>
          <a:xfrm>
            <a:off x="15673677" y="6257645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BF08A86-C20D-4B8E-96D5-52DF5E7402FB}"/>
              </a:ext>
            </a:extLst>
          </p:cNvPr>
          <p:cNvSpPr/>
          <p:nvPr/>
        </p:nvSpPr>
        <p:spPr>
          <a:xfrm>
            <a:off x="15673677" y="8556583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17F9F5C-A4CD-4AD9-981D-18187844F95E}"/>
              </a:ext>
            </a:extLst>
          </p:cNvPr>
          <p:cNvSpPr/>
          <p:nvPr/>
        </p:nvSpPr>
        <p:spPr>
          <a:xfrm>
            <a:off x="15673677" y="10957745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1A81F81-D4E1-437A-9E83-4AAB73CF0EB3}"/>
              </a:ext>
            </a:extLst>
          </p:cNvPr>
          <p:cNvGrpSpPr/>
          <p:nvPr/>
        </p:nvGrpSpPr>
        <p:grpSpPr>
          <a:xfrm>
            <a:off x="13857476" y="3952915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67" name="Freeform 5">
              <a:extLst>
                <a:ext uri="{FF2B5EF4-FFF2-40B4-BE49-F238E27FC236}">
                  <a16:creationId xmlns:a16="http://schemas.microsoft.com/office/drawing/2014/main" id="{097FE5C2-5DCE-459D-BDA7-FF61B7B133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1" name="Freeform 9">
              <a:extLst>
                <a:ext uri="{FF2B5EF4-FFF2-40B4-BE49-F238E27FC236}">
                  <a16:creationId xmlns:a16="http://schemas.microsoft.com/office/drawing/2014/main" id="{D059A5E3-9E31-41E2-91C6-926F3CF3D0DB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5" name="Freeform 104">
            <a:extLst>
              <a:ext uri="{FF2B5EF4-FFF2-40B4-BE49-F238E27FC236}">
                <a16:creationId xmlns:a16="http://schemas.microsoft.com/office/drawing/2014/main" id="{4A6F6B87-2B32-428B-9B04-E7475E4D20CB}"/>
              </a:ext>
            </a:extLst>
          </p:cNvPr>
          <p:cNvSpPr>
            <a:spLocks noEditPoints="1"/>
          </p:cNvSpPr>
          <p:nvPr/>
        </p:nvSpPr>
        <p:spPr bwMode="auto">
          <a:xfrm>
            <a:off x="14078627" y="10916378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8" name="Freeform 20">
            <a:extLst>
              <a:ext uri="{FF2B5EF4-FFF2-40B4-BE49-F238E27FC236}">
                <a16:creationId xmlns:a16="http://schemas.microsoft.com/office/drawing/2014/main" id="{DA0DC7BD-BED4-4578-AA99-F73E85C5A2A3}"/>
              </a:ext>
            </a:extLst>
          </p:cNvPr>
          <p:cNvSpPr>
            <a:spLocks noEditPoints="1"/>
          </p:cNvSpPr>
          <p:nvPr/>
        </p:nvSpPr>
        <p:spPr bwMode="auto">
          <a:xfrm>
            <a:off x="13764736" y="6347041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80A8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9" name="Freeform 69">
            <a:extLst>
              <a:ext uri="{FF2B5EF4-FFF2-40B4-BE49-F238E27FC236}">
                <a16:creationId xmlns:a16="http://schemas.microsoft.com/office/drawing/2014/main" id="{E9249166-64FD-4A9C-B54C-39C054FC9139}"/>
              </a:ext>
            </a:extLst>
          </p:cNvPr>
          <p:cNvSpPr>
            <a:spLocks noEditPoints="1"/>
          </p:cNvSpPr>
          <p:nvPr/>
        </p:nvSpPr>
        <p:spPr bwMode="auto">
          <a:xfrm>
            <a:off x="13891959" y="8618010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50215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482575" y="3678996"/>
            <a:ext cx="8794018" cy="8670072"/>
            <a:chOff x="1114287" y="1617738"/>
            <a:chExt cx="4397009" cy="4335036"/>
          </a:xfrm>
        </p:grpSpPr>
        <p:grpSp>
          <p:nvGrpSpPr>
            <p:cNvPr id="5" name="Group 4"/>
            <p:cNvGrpSpPr/>
            <p:nvPr/>
          </p:nvGrpSpPr>
          <p:grpSpPr>
            <a:xfrm>
              <a:off x="1124358" y="3809272"/>
              <a:ext cx="4359438" cy="1000870"/>
              <a:chOff x="1124358" y="3809272"/>
              <a:chExt cx="4359438" cy="1000870"/>
            </a:xfrm>
          </p:grpSpPr>
          <p:sp>
            <p:nvSpPr>
              <p:cNvPr id="48" name="Freeform 8"/>
              <p:cNvSpPr>
                <a:spLocks/>
              </p:cNvSpPr>
              <p:nvPr/>
            </p:nvSpPr>
            <p:spPr bwMode="auto">
              <a:xfrm>
                <a:off x="1124358" y="3809272"/>
                <a:ext cx="4359438" cy="1000870"/>
              </a:xfrm>
              <a:custGeom>
                <a:avLst/>
                <a:gdLst>
                  <a:gd name="T0" fmla="*/ 9269 w 11255"/>
                  <a:gd name="T1" fmla="*/ 379 h 2584"/>
                  <a:gd name="T2" fmla="*/ 820 w 11255"/>
                  <a:gd name="T3" fmla="*/ 0 h 2584"/>
                  <a:gd name="T4" fmla="*/ 35 w 11255"/>
                  <a:gd name="T5" fmla="*/ 166 h 2584"/>
                  <a:gd name="T6" fmla="*/ 0 w 11255"/>
                  <a:gd name="T7" fmla="*/ 2492 h 2584"/>
                  <a:gd name="T8" fmla="*/ 4 w 11255"/>
                  <a:gd name="T9" fmla="*/ 2541 h 2584"/>
                  <a:gd name="T10" fmla="*/ 787 w 11255"/>
                  <a:gd name="T11" fmla="*/ 2584 h 2584"/>
                  <a:gd name="T12" fmla="*/ 9305 w 11255"/>
                  <a:gd name="T13" fmla="*/ 2489 h 2584"/>
                  <a:gd name="T14" fmla="*/ 11255 w 11255"/>
                  <a:gd name="T15" fmla="*/ 1461 h 2584"/>
                  <a:gd name="T16" fmla="*/ 9269 w 11255"/>
                  <a:gd name="T17" fmla="*/ 379 h 25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55" h="2584">
                    <a:moveTo>
                      <a:pt x="9269" y="379"/>
                    </a:moveTo>
                    <a:lnTo>
                      <a:pt x="820" y="0"/>
                    </a:lnTo>
                    <a:lnTo>
                      <a:pt x="35" y="166"/>
                    </a:lnTo>
                    <a:lnTo>
                      <a:pt x="0" y="2492"/>
                    </a:lnTo>
                    <a:lnTo>
                      <a:pt x="4" y="2541"/>
                    </a:lnTo>
                    <a:lnTo>
                      <a:pt x="787" y="2584"/>
                    </a:lnTo>
                    <a:lnTo>
                      <a:pt x="9305" y="2489"/>
                    </a:lnTo>
                    <a:lnTo>
                      <a:pt x="11255" y="1461"/>
                    </a:lnTo>
                    <a:lnTo>
                      <a:pt x="9269" y="37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65000"/>
                    </a:schemeClr>
                  </a:gs>
                  <a:gs pos="100000">
                    <a:schemeClr val="accent4">
                      <a:lumMod val="65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  <p:sp>
            <p:nvSpPr>
              <p:cNvPr id="49" name="Freeform 10"/>
              <p:cNvSpPr>
                <a:spLocks/>
              </p:cNvSpPr>
              <p:nvPr/>
            </p:nvSpPr>
            <p:spPr bwMode="auto">
              <a:xfrm>
                <a:off x="1429189" y="3809272"/>
                <a:ext cx="4054606" cy="1000870"/>
              </a:xfrm>
              <a:custGeom>
                <a:avLst/>
                <a:gdLst>
                  <a:gd name="T0" fmla="*/ 0 w 10468"/>
                  <a:gd name="T1" fmla="*/ 2584 h 2584"/>
                  <a:gd name="T2" fmla="*/ 33 w 10468"/>
                  <a:gd name="T3" fmla="*/ 0 h 2584"/>
                  <a:gd name="T4" fmla="*/ 8482 w 10468"/>
                  <a:gd name="T5" fmla="*/ 379 h 2584"/>
                  <a:gd name="T6" fmla="*/ 10468 w 10468"/>
                  <a:gd name="T7" fmla="*/ 1461 h 2584"/>
                  <a:gd name="T8" fmla="*/ 8518 w 10468"/>
                  <a:gd name="T9" fmla="*/ 2489 h 2584"/>
                  <a:gd name="T10" fmla="*/ 0 w 10468"/>
                  <a:gd name="T11" fmla="*/ 2584 h 2584"/>
                  <a:gd name="T12" fmla="*/ 0 w 10468"/>
                  <a:gd name="T13" fmla="*/ 2584 h 25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68" h="2584">
                    <a:moveTo>
                      <a:pt x="0" y="2584"/>
                    </a:moveTo>
                    <a:lnTo>
                      <a:pt x="33" y="0"/>
                    </a:lnTo>
                    <a:lnTo>
                      <a:pt x="8482" y="379"/>
                    </a:lnTo>
                    <a:lnTo>
                      <a:pt x="10468" y="1461"/>
                    </a:lnTo>
                    <a:lnTo>
                      <a:pt x="8518" y="2489"/>
                    </a:lnTo>
                    <a:lnTo>
                      <a:pt x="0" y="2584"/>
                    </a:lnTo>
                    <a:lnTo>
                      <a:pt x="0" y="258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  <p:sp>
            <p:nvSpPr>
              <p:cNvPr id="85" name="Freeform 9"/>
              <p:cNvSpPr>
                <a:spLocks/>
              </p:cNvSpPr>
              <p:nvPr/>
            </p:nvSpPr>
            <p:spPr bwMode="auto">
              <a:xfrm>
                <a:off x="1124358" y="3809272"/>
                <a:ext cx="317614" cy="1000870"/>
              </a:xfrm>
              <a:custGeom>
                <a:avLst/>
                <a:gdLst>
                  <a:gd name="T0" fmla="*/ 787 w 820"/>
                  <a:gd name="T1" fmla="*/ 2584 h 2584"/>
                  <a:gd name="T2" fmla="*/ 820 w 820"/>
                  <a:gd name="T3" fmla="*/ 0 h 2584"/>
                  <a:gd name="T4" fmla="*/ 35 w 820"/>
                  <a:gd name="T5" fmla="*/ 166 h 2584"/>
                  <a:gd name="T6" fmla="*/ 0 w 820"/>
                  <a:gd name="T7" fmla="*/ 2492 h 2584"/>
                  <a:gd name="T8" fmla="*/ 4 w 820"/>
                  <a:gd name="T9" fmla="*/ 2541 h 2584"/>
                  <a:gd name="T10" fmla="*/ 787 w 820"/>
                  <a:gd name="T11" fmla="*/ 2584 h 2584"/>
                  <a:gd name="T12" fmla="*/ 787 w 820"/>
                  <a:gd name="T13" fmla="*/ 2584 h 25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20" h="2584">
                    <a:moveTo>
                      <a:pt x="787" y="2584"/>
                    </a:moveTo>
                    <a:lnTo>
                      <a:pt x="820" y="0"/>
                    </a:lnTo>
                    <a:lnTo>
                      <a:pt x="35" y="166"/>
                    </a:lnTo>
                    <a:lnTo>
                      <a:pt x="0" y="2492"/>
                    </a:lnTo>
                    <a:lnTo>
                      <a:pt x="4" y="2541"/>
                    </a:lnTo>
                    <a:lnTo>
                      <a:pt x="787" y="2584"/>
                    </a:lnTo>
                    <a:lnTo>
                      <a:pt x="787" y="2584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83000"/>
                    </a:schemeClr>
                  </a:gs>
                  <a:gs pos="100000">
                    <a:schemeClr val="accent4">
                      <a:lumMod val="83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1156119" y="1617738"/>
              <a:ext cx="4287394" cy="1438944"/>
              <a:chOff x="1156119" y="1617738"/>
              <a:chExt cx="4287394" cy="1438944"/>
            </a:xfrm>
          </p:grpSpPr>
          <p:sp>
            <p:nvSpPr>
              <p:cNvPr id="50" name="Freeform 11"/>
              <p:cNvSpPr>
                <a:spLocks/>
              </p:cNvSpPr>
              <p:nvPr/>
            </p:nvSpPr>
            <p:spPr bwMode="auto">
              <a:xfrm>
                <a:off x="1156119" y="1617738"/>
                <a:ext cx="4287394" cy="1438944"/>
              </a:xfrm>
              <a:custGeom>
                <a:avLst/>
                <a:gdLst>
                  <a:gd name="T0" fmla="*/ 9109 w 11069"/>
                  <a:gd name="T1" fmla="*/ 1397 h 3715"/>
                  <a:gd name="T2" fmla="*/ 825 w 11069"/>
                  <a:gd name="T3" fmla="*/ 0 h 3715"/>
                  <a:gd name="T4" fmla="*/ 811 w 11069"/>
                  <a:gd name="T5" fmla="*/ 2 h 3715"/>
                  <a:gd name="T6" fmla="*/ 36 w 11069"/>
                  <a:gd name="T7" fmla="*/ 605 h 3715"/>
                  <a:gd name="T8" fmla="*/ 0 w 11069"/>
                  <a:gd name="T9" fmla="*/ 2891 h 3715"/>
                  <a:gd name="T10" fmla="*/ 7951 w 11069"/>
                  <a:gd name="T11" fmla="*/ 3715 h 3715"/>
                  <a:gd name="T12" fmla="*/ 9140 w 11069"/>
                  <a:gd name="T13" fmla="*/ 3437 h 3715"/>
                  <a:gd name="T14" fmla="*/ 11069 w 11069"/>
                  <a:gd name="T15" fmla="*/ 2685 h 3715"/>
                  <a:gd name="T16" fmla="*/ 9109 w 11069"/>
                  <a:gd name="T17" fmla="*/ 1397 h 3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069" h="3715">
                    <a:moveTo>
                      <a:pt x="9109" y="1397"/>
                    </a:moveTo>
                    <a:lnTo>
                      <a:pt x="825" y="0"/>
                    </a:lnTo>
                    <a:lnTo>
                      <a:pt x="811" y="2"/>
                    </a:lnTo>
                    <a:lnTo>
                      <a:pt x="36" y="605"/>
                    </a:lnTo>
                    <a:lnTo>
                      <a:pt x="0" y="2891"/>
                    </a:lnTo>
                    <a:lnTo>
                      <a:pt x="7951" y="3715"/>
                    </a:lnTo>
                    <a:lnTo>
                      <a:pt x="9140" y="3437"/>
                    </a:lnTo>
                    <a:lnTo>
                      <a:pt x="11069" y="2685"/>
                    </a:lnTo>
                    <a:lnTo>
                      <a:pt x="9109" y="1397"/>
                    </a:lnTo>
                    <a:close/>
                  </a:path>
                </a:pathLst>
              </a:custGeom>
              <a:solidFill>
                <a:srgbClr val="8FBE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  <p:sp>
            <p:nvSpPr>
              <p:cNvPr id="51" name="Freeform 12"/>
              <p:cNvSpPr>
                <a:spLocks/>
              </p:cNvSpPr>
              <p:nvPr/>
            </p:nvSpPr>
            <p:spPr bwMode="auto">
              <a:xfrm>
                <a:off x="1156119" y="1618512"/>
                <a:ext cx="314127" cy="1119006"/>
              </a:xfrm>
              <a:custGeom>
                <a:avLst/>
                <a:gdLst>
                  <a:gd name="T0" fmla="*/ 780 w 811"/>
                  <a:gd name="T1" fmla="*/ 2480 h 2889"/>
                  <a:gd name="T2" fmla="*/ 811 w 811"/>
                  <a:gd name="T3" fmla="*/ 0 h 2889"/>
                  <a:gd name="T4" fmla="*/ 36 w 811"/>
                  <a:gd name="T5" fmla="*/ 603 h 2889"/>
                  <a:gd name="T6" fmla="*/ 0 w 811"/>
                  <a:gd name="T7" fmla="*/ 2889 h 2889"/>
                  <a:gd name="T8" fmla="*/ 780 w 811"/>
                  <a:gd name="T9" fmla="*/ 2480 h 2889"/>
                  <a:gd name="T10" fmla="*/ 780 w 811"/>
                  <a:gd name="T11" fmla="*/ 2480 h 2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1" h="2889">
                    <a:moveTo>
                      <a:pt x="780" y="2480"/>
                    </a:moveTo>
                    <a:lnTo>
                      <a:pt x="811" y="0"/>
                    </a:lnTo>
                    <a:lnTo>
                      <a:pt x="36" y="603"/>
                    </a:lnTo>
                    <a:lnTo>
                      <a:pt x="0" y="2889"/>
                    </a:lnTo>
                    <a:lnTo>
                      <a:pt x="780" y="2480"/>
                    </a:lnTo>
                    <a:lnTo>
                      <a:pt x="780" y="2480"/>
                    </a:lnTo>
                    <a:close/>
                  </a:path>
                </a:pathLst>
              </a:custGeom>
              <a:solidFill>
                <a:srgbClr val="8FBE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  <p:sp>
            <p:nvSpPr>
              <p:cNvPr id="52" name="Freeform 13"/>
              <p:cNvSpPr>
                <a:spLocks/>
              </p:cNvSpPr>
              <p:nvPr/>
            </p:nvSpPr>
            <p:spPr bwMode="auto">
              <a:xfrm>
                <a:off x="1458239" y="1617738"/>
                <a:ext cx="3985274" cy="1331266"/>
              </a:xfrm>
              <a:custGeom>
                <a:avLst/>
                <a:gdLst>
                  <a:gd name="T0" fmla="*/ 0 w 10289"/>
                  <a:gd name="T1" fmla="*/ 2482 h 3437"/>
                  <a:gd name="T2" fmla="*/ 31 w 10289"/>
                  <a:gd name="T3" fmla="*/ 2 h 3437"/>
                  <a:gd name="T4" fmla="*/ 45 w 10289"/>
                  <a:gd name="T5" fmla="*/ 0 h 3437"/>
                  <a:gd name="T6" fmla="*/ 8329 w 10289"/>
                  <a:gd name="T7" fmla="*/ 1397 h 3437"/>
                  <a:gd name="T8" fmla="*/ 10289 w 10289"/>
                  <a:gd name="T9" fmla="*/ 2685 h 3437"/>
                  <a:gd name="T10" fmla="*/ 8360 w 10289"/>
                  <a:gd name="T11" fmla="*/ 3437 h 3437"/>
                  <a:gd name="T12" fmla="*/ 0 w 10289"/>
                  <a:gd name="T13" fmla="*/ 2482 h 3437"/>
                  <a:gd name="T14" fmla="*/ 0 w 10289"/>
                  <a:gd name="T15" fmla="*/ 2482 h 34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89" h="3437">
                    <a:moveTo>
                      <a:pt x="0" y="2482"/>
                    </a:moveTo>
                    <a:lnTo>
                      <a:pt x="31" y="2"/>
                    </a:lnTo>
                    <a:lnTo>
                      <a:pt x="45" y="0"/>
                    </a:lnTo>
                    <a:lnTo>
                      <a:pt x="8329" y="1397"/>
                    </a:lnTo>
                    <a:lnTo>
                      <a:pt x="10289" y="2685"/>
                    </a:lnTo>
                    <a:lnTo>
                      <a:pt x="8360" y="3437"/>
                    </a:lnTo>
                    <a:lnTo>
                      <a:pt x="0" y="2482"/>
                    </a:lnTo>
                    <a:lnTo>
                      <a:pt x="0" y="2482"/>
                    </a:lnTo>
                    <a:close/>
                  </a:path>
                </a:pathLst>
              </a:custGeom>
              <a:solidFill>
                <a:srgbClr val="AEE23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1140626" y="2702660"/>
              <a:ext cx="4321867" cy="1200347"/>
              <a:chOff x="1140626" y="2702660"/>
              <a:chExt cx="4321867" cy="1200347"/>
            </a:xfrm>
          </p:grpSpPr>
          <p:sp>
            <p:nvSpPr>
              <p:cNvPr id="53" name="Freeform 14"/>
              <p:cNvSpPr>
                <a:spLocks/>
              </p:cNvSpPr>
              <p:nvPr/>
            </p:nvSpPr>
            <p:spPr bwMode="auto">
              <a:xfrm>
                <a:off x="1140626" y="2702660"/>
                <a:ext cx="4321867" cy="1200347"/>
              </a:xfrm>
              <a:custGeom>
                <a:avLst/>
                <a:gdLst>
                  <a:gd name="T0" fmla="*/ 9187 w 11158"/>
                  <a:gd name="T1" fmla="*/ 896 h 3099"/>
                  <a:gd name="T2" fmla="*/ 818 w 11158"/>
                  <a:gd name="T3" fmla="*/ 0 h 3099"/>
                  <a:gd name="T4" fmla="*/ 36 w 11158"/>
                  <a:gd name="T5" fmla="*/ 385 h 3099"/>
                  <a:gd name="T6" fmla="*/ 0 w 11158"/>
                  <a:gd name="T7" fmla="*/ 2675 h 3099"/>
                  <a:gd name="T8" fmla="*/ 0 w 11158"/>
                  <a:gd name="T9" fmla="*/ 2720 h 3099"/>
                  <a:gd name="T10" fmla="*/ 7994 w 11158"/>
                  <a:gd name="T11" fmla="*/ 3099 h 3099"/>
                  <a:gd name="T12" fmla="*/ 8029 w 11158"/>
                  <a:gd name="T13" fmla="*/ 3099 h 3099"/>
                  <a:gd name="T14" fmla="*/ 8150 w 11158"/>
                  <a:gd name="T15" fmla="*/ 3084 h 3099"/>
                  <a:gd name="T16" fmla="*/ 9220 w 11158"/>
                  <a:gd name="T17" fmla="*/ 2971 h 3099"/>
                  <a:gd name="T18" fmla="*/ 11158 w 11158"/>
                  <a:gd name="T19" fmla="*/ 2085 h 3099"/>
                  <a:gd name="T20" fmla="*/ 9187 w 11158"/>
                  <a:gd name="T21" fmla="*/ 896 h 30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158" h="3099">
                    <a:moveTo>
                      <a:pt x="9187" y="896"/>
                    </a:moveTo>
                    <a:lnTo>
                      <a:pt x="818" y="0"/>
                    </a:lnTo>
                    <a:lnTo>
                      <a:pt x="36" y="385"/>
                    </a:lnTo>
                    <a:lnTo>
                      <a:pt x="0" y="2675"/>
                    </a:lnTo>
                    <a:lnTo>
                      <a:pt x="0" y="2720"/>
                    </a:lnTo>
                    <a:lnTo>
                      <a:pt x="7994" y="3099"/>
                    </a:lnTo>
                    <a:lnTo>
                      <a:pt x="8029" y="3099"/>
                    </a:lnTo>
                    <a:lnTo>
                      <a:pt x="8150" y="3084"/>
                    </a:lnTo>
                    <a:lnTo>
                      <a:pt x="9220" y="2971"/>
                    </a:lnTo>
                    <a:lnTo>
                      <a:pt x="11158" y="2085"/>
                    </a:lnTo>
                    <a:lnTo>
                      <a:pt x="9187" y="896"/>
                    </a:lnTo>
                    <a:close/>
                  </a:path>
                </a:pathLst>
              </a:custGeom>
              <a:solidFill>
                <a:srgbClr val="5D7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  <p:sp>
            <p:nvSpPr>
              <p:cNvPr id="54" name="Freeform 15"/>
              <p:cNvSpPr>
                <a:spLocks/>
              </p:cNvSpPr>
              <p:nvPr/>
            </p:nvSpPr>
            <p:spPr bwMode="auto">
              <a:xfrm>
                <a:off x="1140626" y="2702660"/>
                <a:ext cx="316839" cy="1053548"/>
              </a:xfrm>
              <a:custGeom>
                <a:avLst/>
                <a:gdLst>
                  <a:gd name="T0" fmla="*/ 785 w 818"/>
                  <a:gd name="T1" fmla="*/ 2531 h 2720"/>
                  <a:gd name="T2" fmla="*/ 818 w 818"/>
                  <a:gd name="T3" fmla="*/ 0 h 2720"/>
                  <a:gd name="T4" fmla="*/ 36 w 818"/>
                  <a:gd name="T5" fmla="*/ 385 h 2720"/>
                  <a:gd name="T6" fmla="*/ 0 w 818"/>
                  <a:gd name="T7" fmla="*/ 2675 h 2720"/>
                  <a:gd name="T8" fmla="*/ 0 w 818"/>
                  <a:gd name="T9" fmla="*/ 2720 h 2720"/>
                  <a:gd name="T10" fmla="*/ 785 w 818"/>
                  <a:gd name="T11" fmla="*/ 2531 h 2720"/>
                  <a:gd name="T12" fmla="*/ 785 w 818"/>
                  <a:gd name="T13" fmla="*/ 2531 h 2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18" h="2720">
                    <a:moveTo>
                      <a:pt x="785" y="2531"/>
                    </a:moveTo>
                    <a:lnTo>
                      <a:pt x="818" y="0"/>
                    </a:lnTo>
                    <a:lnTo>
                      <a:pt x="36" y="385"/>
                    </a:lnTo>
                    <a:lnTo>
                      <a:pt x="0" y="2675"/>
                    </a:lnTo>
                    <a:lnTo>
                      <a:pt x="0" y="2720"/>
                    </a:lnTo>
                    <a:lnTo>
                      <a:pt x="785" y="2531"/>
                    </a:lnTo>
                    <a:lnTo>
                      <a:pt x="785" y="2531"/>
                    </a:lnTo>
                    <a:close/>
                  </a:path>
                </a:pathLst>
              </a:custGeom>
              <a:solidFill>
                <a:srgbClr val="729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  <p:sp>
            <p:nvSpPr>
              <p:cNvPr id="55" name="Freeform 16"/>
              <p:cNvSpPr>
                <a:spLocks/>
              </p:cNvSpPr>
              <p:nvPr/>
            </p:nvSpPr>
            <p:spPr bwMode="auto">
              <a:xfrm>
                <a:off x="1444683" y="2702660"/>
                <a:ext cx="4017810" cy="1150768"/>
              </a:xfrm>
              <a:custGeom>
                <a:avLst/>
                <a:gdLst>
                  <a:gd name="T0" fmla="*/ 0 w 10373"/>
                  <a:gd name="T1" fmla="*/ 2531 h 2971"/>
                  <a:gd name="T2" fmla="*/ 33 w 10373"/>
                  <a:gd name="T3" fmla="*/ 0 h 2971"/>
                  <a:gd name="T4" fmla="*/ 8402 w 10373"/>
                  <a:gd name="T5" fmla="*/ 896 h 2971"/>
                  <a:gd name="T6" fmla="*/ 10373 w 10373"/>
                  <a:gd name="T7" fmla="*/ 2085 h 2971"/>
                  <a:gd name="T8" fmla="*/ 8435 w 10373"/>
                  <a:gd name="T9" fmla="*/ 2971 h 2971"/>
                  <a:gd name="T10" fmla="*/ 0 w 10373"/>
                  <a:gd name="T11" fmla="*/ 2531 h 2971"/>
                  <a:gd name="T12" fmla="*/ 0 w 10373"/>
                  <a:gd name="T13" fmla="*/ 2531 h 2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73" h="2971">
                    <a:moveTo>
                      <a:pt x="0" y="2531"/>
                    </a:moveTo>
                    <a:lnTo>
                      <a:pt x="33" y="0"/>
                    </a:lnTo>
                    <a:lnTo>
                      <a:pt x="8402" y="896"/>
                    </a:lnTo>
                    <a:lnTo>
                      <a:pt x="10373" y="2085"/>
                    </a:lnTo>
                    <a:lnTo>
                      <a:pt x="8435" y="2971"/>
                    </a:lnTo>
                    <a:lnTo>
                      <a:pt x="0" y="2531"/>
                    </a:lnTo>
                    <a:lnTo>
                      <a:pt x="0" y="2531"/>
                    </a:lnTo>
                    <a:close/>
                  </a:path>
                </a:pathLst>
              </a:custGeom>
              <a:solidFill>
                <a:srgbClr val="5D7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1114287" y="4859719"/>
              <a:ext cx="4397009" cy="1093055"/>
              <a:chOff x="1114287" y="4859719"/>
              <a:chExt cx="4397009" cy="1093055"/>
            </a:xfrm>
          </p:grpSpPr>
          <p:sp>
            <p:nvSpPr>
              <p:cNvPr id="46" name="Freeform 5"/>
              <p:cNvSpPr>
                <a:spLocks/>
              </p:cNvSpPr>
              <p:nvPr/>
            </p:nvSpPr>
            <p:spPr bwMode="auto">
              <a:xfrm>
                <a:off x="1114287" y="4859719"/>
                <a:ext cx="4397009" cy="1093055"/>
              </a:xfrm>
              <a:custGeom>
                <a:avLst/>
                <a:gdLst>
                  <a:gd name="T0" fmla="*/ 11340 w 11352"/>
                  <a:gd name="T1" fmla="*/ 1014 h 2822"/>
                  <a:gd name="T2" fmla="*/ 9357 w 11352"/>
                  <a:gd name="T3" fmla="*/ 47 h 2822"/>
                  <a:gd name="T4" fmla="*/ 9336 w 11352"/>
                  <a:gd name="T5" fmla="*/ 47 h 2822"/>
                  <a:gd name="T6" fmla="*/ 8147 w 11352"/>
                  <a:gd name="T7" fmla="*/ 0 h 2822"/>
                  <a:gd name="T8" fmla="*/ 8031 w 11352"/>
                  <a:gd name="T9" fmla="*/ 2 h 2822"/>
                  <a:gd name="T10" fmla="*/ 45 w 11352"/>
                  <a:gd name="T11" fmla="*/ 137 h 2822"/>
                  <a:gd name="T12" fmla="*/ 38 w 11352"/>
                  <a:gd name="T13" fmla="*/ 142 h 2822"/>
                  <a:gd name="T14" fmla="*/ 38 w 11352"/>
                  <a:gd name="T15" fmla="*/ 189 h 2822"/>
                  <a:gd name="T16" fmla="*/ 28 w 11352"/>
                  <a:gd name="T17" fmla="*/ 808 h 2822"/>
                  <a:gd name="T18" fmla="*/ 0 w 11352"/>
                  <a:gd name="T19" fmla="*/ 2543 h 2822"/>
                  <a:gd name="T20" fmla="*/ 794 w 11352"/>
                  <a:gd name="T21" fmla="*/ 2822 h 2822"/>
                  <a:gd name="T22" fmla="*/ 815 w 11352"/>
                  <a:gd name="T23" fmla="*/ 2822 h 2822"/>
                  <a:gd name="T24" fmla="*/ 9418 w 11352"/>
                  <a:gd name="T25" fmla="*/ 2172 h 2822"/>
                  <a:gd name="T26" fmla="*/ 11352 w 11352"/>
                  <a:gd name="T27" fmla="*/ 1023 h 2822"/>
                  <a:gd name="T28" fmla="*/ 11340 w 11352"/>
                  <a:gd name="T29" fmla="*/ 1014 h 28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352" h="2822">
                    <a:moveTo>
                      <a:pt x="11340" y="1014"/>
                    </a:moveTo>
                    <a:lnTo>
                      <a:pt x="9357" y="47"/>
                    </a:lnTo>
                    <a:lnTo>
                      <a:pt x="9336" y="47"/>
                    </a:lnTo>
                    <a:lnTo>
                      <a:pt x="8147" y="0"/>
                    </a:lnTo>
                    <a:lnTo>
                      <a:pt x="8031" y="2"/>
                    </a:lnTo>
                    <a:lnTo>
                      <a:pt x="45" y="137"/>
                    </a:lnTo>
                    <a:lnTo>
                      <a:pt x="38" y="142"/>
                    </a:lnTo>
                    <a:lnTo>
                      <a:pt x="38" y="189"/>
                    </a:lnTo>
                    <a:lnTo>
                      <a:pt x="28" y="808"/>
                    </a:lnTo>
                    <a:lnTo>
                      <a:pt x="0" y="2543"/>
                    </a:lnTo>
                    <a:lnTo>
                      <a:pt x="794" y="2822"/>
                    </a:lnTo>
                    <a:lnTo>
                      <a:pt x="815" y="2822"/>
                    </a:lnTo>
                    <a:lnTo>
                      <a:pt x="9418" y="2172"/>
                    </a:lnTo>
                    <a:lnTo>
                      <a:pt x="11352" y="1023"/>
                    </a:lnTo>
                    <a:lnTo>
                      <a:pt x="11340" y="1014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65000"/>
                    </a:schemeClr>
                  </a:gs>
                  <a:gs pos="100000">
                    <a:schemeClr val="accent6">
                      <a:lumMod val="65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  <p:sp>
            <p:nvSpPr>
              <p:cNvPr id="47" name="Freeform 7"/>
              <p:cNvSpPr>
                <a:spLocks/>
              </p:cNvSpPr>
              <p:nvPr/>
            </p:nvSpPr>
            <p:spPr bwMode="auto">
              <a:xfrm>
                <a:off x="1421830" y="4877924"/>
                <a:ext cx="4089466" cy="1074850"/>
              </a:xfrm>
              <a:custGeom>
                <a:avLst/>
                <a:gdLst>
                  <a:gd name="T0" fmla="*/ 8542 w 10558"/>
                  <a:gd name="T1" fmla="*/ 0 h 2775"/>
                  <a:gd name="T2" fmla="*/ 35 w 10558"/>
                  <a:gd name="T3" fmla="*/ 156 h 2775"/>
                  <a:gd name="T4" fmla="*/ 0 w 10558"/>
                  <a:gd name="T5" fmla="*/ 2775 h 2775"/>
                  <a:gd name="T6" fmla="*/ 21 w 10558"/>
                  <a:gd name="T7" fmla="*/ 2775 h 2775"/>
                  <a:gd name="T8" fmla="*/ 8624 w 10558"/>
                  <a:gd name="T9" fmla="*/ 2125 h 2775"/>
                  <a:gd name="T10" fmla="*/ 10558 w 10558"/>
                  <a:gd name="T11" fmla="*/ 976 h 2775"/>
                  <a:gd name="T12" fmla="*/ 10546 w 10558"/>
                  <a:gd name="T13" fmla="*/ 967 h 2775"/>
                  <a:gd name="T14" fmla="*/ 8563 w 10558"/>
                  <a:gd name="T15" fmla="*/ 0 h 2775"/>
                  <a:gd name="T16" fmla="*/ 8542 w 10558"/>
                  <a:gd name="T17" fmla="*/ 0 h 2775"/>
                  <a:gd name="T18" fmla="*/ 8542 w 10558"/>
                  <a:gd name="T19" fmla="*/ 0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58" h="2775">
                    <a:moveTo>
                      <a:pt x="8542" y="0"/>
                    </a:moveTo>
                    <a:lnTo>
                      <a:pt x="35" y="156"/>
                    </a:lnTo>
                    <a:lnTo>
                      <a:pt x="0" y="2775"/>
                    </a:lnTo>
                    <a:lnTo>
                      <a:pt x="21" y="2775"/>
                    </a:lnTo>
                    <a:lnTo>
                      <a:pt x="8624" y="2125"/>
                    </a:lnTo>
                    <a:lnTo>
                      <a:pt x="10558" y="976"/>
                    </a:lnTo>
                    <a:lnTo>
                      <a:pt x="10546" y="967"/>
                    </a:lnTo>
                    <a:lnTo>
                      <a:pt x="8563" y="0"/>
                    </a:lnTo>
                    <a:lnTo>
                      <a:pt x="8542" y="0"/>
                    </a:lnTo>
                    <a:lnTo>
                      <a:pt x="8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  <p:sp>
            <p:nvSpPr>
              <p:cNvPr id="86" name="Freeform 6"/>
              <p:cNvSpPr>
                <a:spLocks/>
              </p:cNvSpPr>
              <p:nvPr/>
            </p:nvSpPr>
            <p:spPr bwMode="auto">
              <a:xfrm>
                <a:off x="1114287" y="4912784"/>
                <a:ext cx="321100" cy="1039990"/>
              </a:xfrm>
              <a:custGeom>
                <a:avLst/>
                <a:gdLst>
                  <a:gd name="T0" fmla="*/ 45 w 829"/>
                  <a:gd name="T1" fmla="*/ 0 h 2685"/>
                  <a:gd name="T2" fmla="*/ 829 w 829"/>
                  <a:gd name="T3" fmla="*/ 66 h 2685"/>
                  <a:gd name="T4" fmla="*/ 794 w 829"/>
                  <a:gd name="T5" fmla="*/ 2685 h 2685"/>
                  <a:gd name="T6" fmla="*/ 0 w 829"/>
                  <a:gd name="T7" fmla="*/ 2406 h 2685"/>
                  <a:gd name="T8" fmla="*/ 28 w 829"/>
                  <a:gd name="T9" fmla="*/ 671 h 2685"/>
                  <a:gd name="T10" fmla="*/ 38 w 829"/>
                  <a:gd name="T11" fmla="*/ 52 h 2685"/>
                  <a:gd name="T12" fmla="*/ 38 w 829"/>
                  <a:gd name="T13" fmla="*/ 5 h 2685"/>
                  <a:gd name="T14" fmla="*/ 45 w 829"/>
                  <a:gd name="T15" fmla="*/ 0 h 2685"/>
                  <a:gd name="T16" fmla="*/ 45 w 829"/>
                  <a:gd name="T17" fmla="*/ 0 h 2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29" h="2685">
                    <a:moveTo>
                      <a:pt x="45" y="0"/>
                    </a:moveTo>
                    <a:lnTo>
                      <a:pt x="829" y="66"/>
                    </a:lnTo>
                    <a:lnTo>
                      <a:pt x="794" y="2685"/>
                    </a:lnTo>
                    <a:lnTo>
                      <a:pt x="0" y="2406"/>
                    </a:lnTo>
                    <a:lnTo>
                      <a:pt x="28" y="671"/>
                    </a:lnTo>
                    <a:lnTo>
                      <a:pt x="38" y="52"/>
                    </a:lnTo>
                    <a:lnTo>
                      <a:pt x="38" y="5"/>
                    </a:lnTo>
                    <a:lnTo>
                      <a:pt x="45" y="0"/>
                    </a:lnTo>
                    <a:lnTo>
                      <a:pt x="45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83000"/>
                    </a:schemeClr>
                  </a:gs>
                  <a:gs pos="100000">
                    <a:schemeClr val="accent6">
                      <a:lumMod val="83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en-US" sz="3600">
                  <a:solidFill>
                    <a:srgbClr val="323232"/>
                  </a:solidFill>
                  <a:latin typeface="Questrial"/>
                </a:endParaRPr>
              </a:p>
            </p:txBody>
          </p:sp>
        </p:grpSp>
      </p:grpSp>
      <p:sp>
        <p:nvSpPr>
          <p:cNvPr id="87" name="TextBox 86"/>
          <p:cNvSpPr txBox="1"/>
          <p:nvPr/>
        </p:nvSpPr>
        <p:spPr>
          <a:xfrm>
            <a:off x="3386878" y="4197031"/>
            <a:ext cx="1590820" cy="1292662"/>
          </a:xfrm>
          <a:prstGeom prst="rect">
            <a:avLst/>
          </a:prstGeom>
          <a:noFill/>
          <a:scene3d>
            <a:camera prst="perspectiveRight">
              <a:rot lat="20099994" lon="20399999" rev="0"/>
            </a:camera>
            <a:lightRig rig="threePt" dir="t"/>
          </a:scene3d>
        </p:spPr>
        <p:txBody>
          <a:bodyPr wrap="none" lIns="182880" tIns="91440" rIns="182880" bIns="91440" rtlCol="0" anchor="ctr">
            <a:spAutoFit/>
          </a:bodyPr>
          <a:lstStyle/>
          <a:p>
            <a:pPr algn="ctr" defTabSz="1828800"/>
            <a:r>
              <a:rPr lang="en-US" sz="7200" dirty="0">
                <a:solidFill>
                  <a:srgbClr val="FFFFFF"/>
                </a:solidFill>
                <a:latin typeface="Montserrat"/>
              </a:rPr>
              <a:t>04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3435170" y="6273091"/>
            <a:ext cx="1501052" cy="1292662"/>
          </a:xfrm>
          <a:prstGeom prst="rect">
            <a:avLst/>
          </a:prstGeom>
          <a:noFill/>
          <a:scene3d>
            <a:camera prst="perspectiveRight" fov="2700000">
              <a:rot lat="20399991" lon="20399996" rev="0"/>
            </a:camera>
            <a:lightRig rig="threePt" dir="t"/>
          </a:scene3d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03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553708" y="10581069"/>
            <a:ext cx="1313500" cy="1292662"/>
          </a:xfrm>
          <a:prstGeom prst="rect">
            <a:avLst/>
          </a:prstGeom>
          <a:noFill/>
          <a:scene3d>
            <a:camera prst="perspectiveRight" fov="2700000">
              <a:rot lat="299991" lon="20399996" rev="0"/>
            </a:camera>
            <a:lightRig rig="threePt" dir="t"/>
          </a:scene3d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01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3496975" y="8416603"/>
            <a:ext cx="1504258" cy="1292662"/>
          </a:xfrm>
          <a:prstGeom prst="rect">
            <a:avLst/>
          </a:prstGeom>
          <a:noFill/>
          <a:scene3d>
            <a:camera prst="perspectiveRight" fov="2700000">
              <a:rot lat="21299991" lon="20399996" rev="0"/>
            </a:camera>
            <a:lightRig rig="threePt" dir="t"/>
          </a:scene3d>
        </p:spPr>
        <p:txBody>
          <a:bodyPr wrap="none" lIns="182880" tIns="91440" rIns="182880" bIns="91440" rtlCol="0" anchor="ctr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7200" dirty="0">
                <a:latin typeface="Montserrat"/>
              </a:rPr>
              <a:t>02</a:t>
            </a:r>
          </a:p>
        </p:txBody>
      </p:sp>
      <p:grpSp>
        <p:nvGrpSpPr>
          <p:cNvPr id="77" name="Group 76"/>
          <p:cNvGrpSpPr/>
          <p:nvPr/>
        </p:nvGrpSpPr>
        <p:grpSpPr>
          <a:xfrm>
            <a:off x="5635746" y="3700488"/>
            <a:ext cx="2649020" cy="8770976"/>
            <a:chOff x="7440808" y="1095237"/>
            <a:chExt cx="1239603" cy="4104357"/>
          </a:xfrm>
        </p:grpSpPr>
        <p:sp>
          <p:nvSpPr>
            <p:cNvPr id="91" name="Freeform 176"/>
            <p:cNvSpPr>
              <a:spLocks/>
            </p:cNvSpPr>
            <p:nvPr/>
          </p:nvSpPr>
          <p:spPr bwMode="auto">
            <a:xfrm>
              <a:off x="7936957" y="1185865"/>
              <a:ext cx="701980" cy="3973792"/>
            </a:xfrm>
            <a:custGeom>
              <a:avLst/>
              <a:gdLst>
                <a:gd name="T0" fmla="*/ 43 w 457"/>
                <a:gd name="T1" fmla="*/ 0 h 2587"/>
                <a:gd name="T2" fmla="*/ 0 w 457"/>
                <a:gd name="T3" fmla="*/ 47 h 2587"/>
                <a:gd name="T4" fmla="*/ 405 w 457"/>
                <a:gd name="T5" fmla="*/ 2587 h 2587"/>
                <a:gd name="T6" fmla="*/ 457 w 457"/>
                <a:gd name="T7" fmla="*/ 2563 h 2587"/>
                <a:gd name="T8" fmla="*/ 43 w 457"/>
                <a:gd name="T9" fmla="*/ 0 h 2587"/>
                <a:gd name="T10" fmla="*/ 43 w 457"/>
                <a:gd name="T11" fmla="*/ 0 h 2587"/>
                <a:gd name="T12" fmla="*/ 43 w 457"/>
                <a:gd name="T13" fmla="*/ 0 h 2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7" h="2587">
                  <a:moveTo>
                    <a:pt x="43" y="0"/>
                  </a:moveTo>
                  <a:lnTo>
                    <a:pt x="0" y="47"/>
                  </a:lnTo>
                  <a:lnTo>
                    <a:pt x="405" y="2587"/>
                  </a:lnTo>
                  <a:lnTo>
                    <a:pt x="457" y="2563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96AAB4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92" name="Freeform 177"/>
            <p:cNvSpPr>
              <a:spLocks/>
            </p:cNvSpPr>
            <p:nvPr/>
          </p:nvSpPr>
          <p:spPr bwMode="auto">
            <a:xfrm>
              <a:off x="7638961" y="1967721"/>
              <a:ext cx="500756" cy="110596"/>
            </a:xfrm>
            <a:custGeom>
              <a:avLst/>
              <a:gdLst>
                <a:gd name="T0" fmla="*/ 326 w 326"/>
                <a:gd name="T1" fmla="*/ 37 h 72"/>
                <a:gd name="T2" fmla="*/ 279 w 326"/>
                <a:gd name="T3" fmla="*/ 72 h 72"/>
                <a:gd name="T4" fmla="*/ 0 w 326"/>
                <a:gd name="T5" fmla="*/ 44 h 72"/>
                <a:gd name="T6" fmla="*/ 22 w 326"/>
                <a:gd name="T7" fmla="*/ 0 h 72"/>
                <a:gd name="T8" fmla="*/ 326 w 326"/>
                <a:gd name="T9" fmla="*/ 37 h 72"/>
                <a:gd name="T10" fmla="*/ 326 w 326"/>
                <a:gd name="T11" fmla="*/ 37 h 72"/>
                <a:gd name="T12" fmla="*/ 326 w 326"/>
                <a:gd name="T13" fmla="*/ 3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72">
                  <a:moveTo>
                    <a:pt x="326" y="37"/>
                  </a:moveTo>
                  <a:lnTo>
                    <a:pt x="279" y="72"/>
                  </a:lnTo>
                  <a:lnTo>
                    <a:pt x="0" y="44"/>
                  </a:lnTo>
                  <a:lnTo>
                    <a:pt x="22" y="0"/>
                  </a:lnTo>
                  <a:lnTo>
                    <a:pt x="326" y="37"/>
                  </a:lnTo>
                  <a:lnTo>
                    <a:pt x="326" y="37"/>
                  </a:lnTo>
                  <a:lnTo>
                    <a:pt x="326" y="37"/>
                  </a:lnTo>
                  <a:close/>
                </a:path>
              </a:pathLst>
            </a:custGeom>
            <a:solidFill>
              <a:srgbClr val="668290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93" name="Freeform 178"/>
            <p:cNvSpPr>
              <a:spLocks/>
            </p:cNvSpPr>
            <p:nvPr/>
          </p:nvSpPr>
          <p:spPr bwMode="auto">
            <a:xfrm>
              <a:off x="7440808" y="1095237"/>
              <a:ext cx="640539" cy="4104357"/>
            </a:xfrm>
            <a:custGeom>
              <a:avLst/>
              <a:gdLst>
                <a:gd name="T0" fmla="*/ 44 w 417"/>
                <a:gd name="T1" fmla="*/ 0 h 2672"/>
                <a:gd name="T2" fmla="*/ 0 w 417"/>
                <a:gd name="T3" fmla="*/ 47 h 2672"/>
                <a:gd name="T4" fmla="*/ 366 w 417"/>
                <a:gd name="T5" fmla="*/ 2672 h 2672"/>
                <a:gd name="T6" fmla="*/ 417 w 417"/>
                <a:gd name="T7" fmla="*/ 2650 h 2672"/>
                <a:gd name="T8" fmla="*/ 44 w 417"/>
                <a:gd name="T9" fmla="*/ 0 h 2672"/>
                <a:gd name="T10" fmla="*/ 44 w 417"/>
                <a:gd name="T11" fmla="*/ 0 h 2672"/>
                <a:gd name="T12" fmla="*/ 44 w 417"/>
                <a:gd name="T13" fmla="*/ 0 h 2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7" h="2672">
                  <a:moveTo>
                    <a:pt x="44" y="0"/>
                  </a:moveTo>
                  <a:lnTo>
                    <a:pt x="0" y="47"/>
                  </a:lnTo>
                  <a:lnTo>
                    <a:pt x="366" y="2672"/>
                  </a:lnTo>
                  <a:lnTo>
                    <a:pt x="417" y="265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96AAB4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94" name="Freeform 180"/>
            <p:cNvSpPr>
              <a:spLocks/>
            </p:cNvSpPr>
            <p:nvPr/>
          </p:nvSpPr>
          <p:spPr bwMode="auto">
            <a:xfrm>
              <a:off x="8559061" y="5122791"/>
              <a:ext cx="121349" cy="36866"/>
            </a:xfrm>
            <a:custGeom>
              <a:avLst/>
              <a:gdLst>
                <a:gd name="T0" fmla="*/ 0 w 79"/>
                <a:gd name="T1" fmla="*/ 24 h 24"/>
                <a:gd name="T2" fmla="*/ 27 w 79"/>
                <a:gd name="T3" fmla="*/ 24 h 24"/>
                <a:gd name="T4" fmla="*/ 79 w 79"/>
                <a:gd name="T5" fmla="*/ 0 h 24"/>
                <a:gd name="T6" fmla="*/ 52 w 79"/>
                <a:gd name="T7" fmla="*/ 0 h 24"/>
                <a:gd name="T8" fmla="*/ 0 w 79"/>
                <a:gd name="T9" fmla="*/ 24 h 24"/>
                <a:gd name="T10" fmla="*/ 0 w 79"/>
                <a:gd name="T11" fmla="*/ 24 h 24"/>
                <a:gd name="T12" fmla="*/ 0 w 79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24">
                  <a:moveTo>
                    <a:pt x="0" y="24"/>
                  </a:moveTo>
                  <a:lnTo>
                    <a:pt x="27" y="24"/>
                  </a:lnTo>
                  <a:lnTo>
                    <a:pt x="79" y="0"/>
                  </a:lnTo>
                  <a:lnTo>
                    <a:pt x="52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F6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95" name="Freeform 181"/>
            <p:cNvSpPr>
              <a:spLocks/>
            </p:cNvSpPr>
            <p:nvPr/>
          </p:nvSpPr>
          <p:spPr bwMode="auto">
            <a:xfrm>
              <a:off x="7568303" y="1483860"/>
              <a:ext cx="494611" cy="124421"/>
            </a:xfrm>
            <a:custGeom>
              <a:avLst/>
              <a:gdLst>
                <a:gd name="T0" fmla="*/ 322 w 322"/>
                <a:gd name="T1" fmla="*/ 49 h 81"/>
                <a:gd name="T2" fmla="*/ 275 w 322"/>
                <a:gd name="T3" fmla="*/ 81 h 81"/>
                <a:gd name="T4" fmla="*/ 0 w 322"/>
                <a:gd name="T5" fmla="*/ 38 h 81"/>
                <a:gd name="T6" fmla="*/ 24 w 322"/>
                <a:gd name="T7" fmla="*/ 0 h 81"/>
                <a:gd name="T8" fmla="*/ 322 w 322"/>
                <a:gd name="T9" fmla="*/ 49 h 81"/>
                <a:gd name="T10" fmla="*/ 322 w 322"/>
                <a:gd name="T11" fmla="*/ 49 h 81"/>
                <a:gd name="T12" fmla="*/ 322 w 322"/>
                <a:gd name="T13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2" h="81">
                  <a:moveTo>
                    <a:pt x="322" y="49"/>
                  </a:moveTo>
                  <a:lnTo>
                    <a:pt x="275" y="81"/>
                  </a:lnTo>
                  <a:lnTo>
                    <a:pt x="0" y="38"/>
                  </a:lnTo>
                  <a:lnTo>
                    <a:pt x="24" y="0"/>
                  </a:lnTo>
                  <a:lnTo>
                    <a:pt x="322" y="49"/>
                  </a:lnTo>
                  <a:lnTo>
                    <a:pt x="322" y="49"/>
                  </a:lnTo>
                  <a:lnTo>
                    <a:pt x="322" y="49"/>
                  </a:lnTo>
                  <a:close/>
                </a:path>
              </a:pathLst>
            </a:custGeom>
            <a:solidFill>
              <a:srgbClr val="668290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96" name="Freeform 182"/>
            <p:cNvSpPr>
              <a:spLocks/>
            </p:cNvSpPr>
            <p:nvPr/>
          </p:nvSpPr>
          <p:spPr bwMode="auto">
            <a:xfrm>
              <a:off x="7708084" y="2466940"/>
              <a:ext cx="509972" cy="93701"/>
            </a:xfrm>
            <a:custGeom>
              <a:avLst/>
              <a:gdLst>
                <a:gd name="T0" fmla="*/ 332 w 332"/>
                <a:gd name="T1" fmla="*/ 29 h 61"/>
                <a:gd name="T2" fmla="*/ 284 w 332"/>
                <a:gd name="T3" fmla="*/ 61 h 61"/>
                <a:gd name="T4" fmla="*/ 0 w 332"/>
                <a:gd name="T5" fmla="*/ 36 h 61"/>
                <a:gd name="T6" fmla="*/ 22 w 332"/>
                <a:gd name="T7" fmla="*/ 0 h 61"/>
                <a:gd name="T8" fmla="*/ 332 w 332"/>
                <a:gd name="T9" fmla="*/ 29 h 61"/>
                <a:gd name="T10" fmla="*/ 332 w 332"/>
                <a:gd name="T11" fmla="*/ 29 h 61"/>
                <a:gd name="T12" fmla="*/ 332 w 332"/>
                <a:gd name="T1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" h="61">
                  <a:moveTo>
                    <a:pt x="332" y="29"/>
                  </a:moveTo>
                  <a:lnTo>
                    <a:pt x="284" y="61"/>
                  </a:lnTo>
                  <a:lnTo>
                    <a:pt x="0" y="36"/>
                  </a:lnTo>
                  <a:lnTo>
                    <a:pt x="22" y="0"/>
                  </a:lnTo>
                  <a:lnTo>
                    <a:pt x="332" y="29"/>
                  </a:lnTo>
                  <a:lnTo>
                    <a:pt x="332" y="29"/>
                  </a:lnTo>
                  <a:lnTo>
                    <a:pt x="332" y="29"/>
                  </a:lnTo>
                  <a:close/>
                </a:path>
              </a:pathLst>
            </a:custGeom>
            <a:solidFill>
              <a:srgbClr val="668290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97" name="Freeform 183"/>
            <p:cNvSpPr>
              <a:spLocks/>
            </p:cNvSpPr>
            <p:nvPr/>
          </p:nvSpPr>
          <p:spPr bwMode="auto">
            <a:xfrm>
              <a:off x="7780278" y="2983058"/>
              <a:ext cx="514581" cy="62980"/>
            </a:xfrm>
            <a:custGeom>
              <a:avLst/>
              <a:gdLst>
                <a:gd name="T0" fmla="*/ 335 w 335"/>
                <a:gd name="T1" fmla="*/ 11 h 41"/>
                <a:gd name="T2" fmla="*/ 287 w 335"/>
                <a:gd name="T3" fmla="*/ 41 h 41"/>
                <a:gd name="T4" fmla="*/ 0 w 335"/>
                <a:gd name="T5" fmla="*/ 34 h 41"/>
                <a:gd name="T6" fmla="*/ 23 w 335"/>
                <a:gd name="T7" fmla="*/ 0 h 41"/>
                <a:gd name="T8" fmla="*/ 335 w 335"/>
                <a:gd name="T9" fmla="*/ 11 h 41"/>
                <a:gd name="T10" fmla="*/ 335 w 335"/>
                <a:gd name="T11" fmla="*/ 11 h 41"/>
                <a:gd name="T12" fmla="*/ 335 w 335"/>
                <a:gd name="T13" fmla="*/ 1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5" h="41">
                  <a:moveTo>
                    <a:pt x="335" y="11"/>
                  </a:moveTo>
                  <a:lnTo>
                    <a:pt x="287" y="41"/>
                  </a:lnTo>
                  <a:lnTo>
                    <a:pt x="0" y="34"/>
                  </a:lnTo>
                  <a:lnTo>
                    <a:pt x="23" y="0"/>
                  </a:lnTo>
                  <a:lnTo>
                    <a:pt x="335" y="11"/>
                  </a:lnTo>
                  <a:lnTo>
                    <a:pt x="335" y="11"/>
                  </a:lnTo>
                  <a:lnTo>
                    <a:pt x="335" y="11"/>
                  </a:lnTo>
                  <a:close/>
                </a:path>
              </a:pathLst>
            </a:custGeom>
            <a:solidFill>
              <a:srgbClr val="668290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98" name="Freeform 184"/>
            <p:cNvSpPr>
              <a:spLocks/>
            </p:cNvSpPr>
            <p:nvPr/>
          </p:nvSpPr>
          <p:spPr bwMode="auto">
            <a:xfrm>
              <a:off x="7857082" y="3525287"/>
              <a:ext cx="525333" cy="53763"/>
            </a:xfrm>
            <a:custGeom>
              <a:avLst/>
              <a:gdLst>
                <a:gd name="T0" fmla="*/ 342 w 342"/>
                <a:gd name="T1" fmla="*/ 6 h 35"/>
                <a:gd name="T2" fmla="*/ 294 w 342"/>
                <a:gd name="T3" fmla="*/ 35 h 35"/>
                <a:gd name="T4" fmla="*/ 0 w 342"/>
                <a:gd name="T5" fmla="*/ 31 h 35"/>
                <a:gd name="T6" fmla="*/ 23 w 342"/>
                <a:gd name="T7" fmla="*/ 0 h 35"/>
                <a:gd name="T8" fmla="*/ 342 w 342"/>
                <a:gd name="T9" fmla="*/ 6 h 35"/>
                <a:gd name="T10" fmla="*/ 342 w 342"/>
                <a:gd name="T11" fmla="*/ 6 h 35"/>
                <a:gd name="T12" fmla="*/ 342 w 342"/>
                <a:gd name="T13" fmla="*/ 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2" h="35">
                  <a:moveTo>
                    <a:pt x="342" y="6"/>
                  </a:moveTo>
                  <a:lnTo>
                    <a:pt x="294" y="35"/>
                  </a:lnTo>
                  <a:lnTo>
                    <a:pt x="0" y="31"/>
                  </a:lnTo>
                  <a:lnTo>
                    <a:pt x="23" y="0"/>
                  </a:lnTo>
                  <a:lnTo>
                    <a:pt x="342" y="6"/>
                  </a:lnTo>
                  <a:lnTo>
                    <a:pt x="342" y="6"/>
                  </a:lnTo>
                  <a:lnTo>
                    <a:pt x="342" y="6"/>
                  </a:lnTo>
                  <a:close/>
                </a:path>
              </a:pathLst>
            </a:custGeom>
            <a:solidFill>
              <a:srgbClr val="668290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99" name="Freeform 185"/>
            <p:cNvSpPr>
              <a:spLocks/>
            </p:cNvSpPr>
            <p:nvPr/>
          </p:nvSpPr>
          <p:spPr bwMode="auto">
            <a:xfrm>
              <a:off x="7932348" y="4089022"/>
              <a:ext cx="537621" cy="32258"/>
            </a:xfrm>
            <a:custGeom>
              <a:avLst/>
              <a:gdLst>
                <a:gd name="T0" fmla="*/ 350 w 350"/>
                <a:gd name="T1" fmla="*/ 0 h 21"/>
                <a:gd name="T2" fmla="*/ 300 w 350"/>
                <a:gd name="T3" fmla="*/ 19 h 21"/>
                <a:gd name="T4" fmla="*/ 0 w 350"/>
                <a:gd name="T5" fmla="*/ 21 h 21"/>
                <a:gd name="T6" fmla="*/ 25 w 350"/>
                <a:gd name="T7" fmla="*/ 2 h 21"/>
                <a:gd name="T8" fmla="*/ 350 w 350"/>
                <a:gd name="T9" fmla="*/ 0 h 21"/>
                <a:gd name="T10" fmla="*/ 350 w 350"/>
                <a:gd name="T11" fmla="*/ 0 h 21"/>
                <a:gd name="T12" fmla="*/ 350 w 350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0" h="21">
                  <a:moveTo>
                    <a:pt x="350" y="0"/>
                  </a:moveTo>
                  <a:lnTo>
                    <a:pt x="300" y="19"/>
                  </a:lnTo>
                  <a:lnTo>
                    <a:pt x="0" y="21"/>
                  </a:lnTo>
                  <a:lnTo>
                    <a:pt x="25" y="2"/>
                  </a:lnTo>
                  <a:lnTo>
                    <a:pt x="350" y="0"/>
                  </a:lnTo>
                  <a:lnTo>
                    <a:pt x="350" y="0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668290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100" name="Freeform 186"/>
            <p:cNvSpPr>
              <a:spLocks/>
            </p:cNvSpPr>
            <p:nvPr/>
          </p:nvSpPr>
          <p:spPr bwMode="auto">
            <a:xfrm>
              <a:off x="8018368" y="4657365"/>
              <a:ext cx="543766" cy="36866"/>
            </a:xfrm>
            <a:custGeom>
              <a:avLst/>
              <a:gdLst>
                <a:gd name="T0" fmla="*/ 354 w 354"/>
                <a:gd name="T1" fmla="*/ 0 h 24"/>
                <a:gd name="T2" fmla="*/ 303 w 354"/>
                <a:gd name="T3" fmla="*/ 15 h 24"/>
                <a:gd name="T4" fmla="*/ 0 w 354"/>
                <a:gd name="T5" fmla="*/ 24 h 24"/>
                <a:gd name="T6" fmla="*/ 23 w 354"/>
                <a:gd name="T7" fmla="*/ 9 h 24"/>
                <a:gd name="T8" fmla="*/ 354 w 354"/>
                <a:gd name="T9" fmla="*/ 0 h 24"/>
                <a:gd name="T10" fmla="*/ 354 w 354"/>
                <a:gd name="T11" fmla="*/ 0 h 24"/>
                <a:gd name="T12" fmla="*/ 354 w 354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4" h="24">
                  <a:moveTo>
                    <a:pt x="354" y="0"/>
                  </a:moveTo>
                  <a:lnTo>
                    <a:pt x="303" y="15"/>
                  </a:lnTo>
                  <a:lnTo>
                    <a:pt x="0" y="24"/>
                  </a:lnTo>
                  <a:lnTo>
                    <a:pt x="23" y="9"/>
                  </a:lnTo>
                  <a:lnTo>
                    <a:pt x="354" y="0"/>
                  </a:lnTo>
                  <a:lnTo>
                    <a:pt x="354" y="0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668290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  <p:sp>
          <p:nvSpPr>
            <p:cNvPr id="101" name="Freeform 187"/>
            <p:cNvSpPr>
              <a:spLocks noEditPoints="1"/>
            </p:cNvSpPr>
            <p:nvPr/>
          </p:nvSpPr>
          <p:spPr bwMode="auto">
            <a:xfrm>
              <a:off x="7505323" y="1095237"/>
              <a:ext cx="1175088" cy="4070564"/>
            </a:xfrm>
            <a:custGeom>
              <a:avLst/>
              <a:gdLst>
                <a:gd name="T0" fmla="*/ 738 w 765"/>
                <a:gd name="T1" fmla="*/ 2622 h 2650"/>
                <a:gd name="T2" fmla="*/ 765 w 765"/>
                <a:gd name="T3" fmla="*/ 2622 h 2650"/>
                <a:gd name="T4" fmla="*/ 351 w 765"/>
                <a:gd name="T5" fmla="*/ 59 h 2650"/>
                <a:gd name="T6" fmla="*/ 324 w 765"/>
                <a:gd name="T7" fmla="*/ 59 h 2650"/>
                <a:gd name="T8" fmla="*/ 356 w 765"/>
                <a:gd name="T9" fmla="*/ 261 h 2650"/>
                <a:gd name="T10" fmla="*/ 58 w 765"/>
                <a:gd name="T11" fmla="*/ 212 h 2650"/>
                <a:gd name="T12" fmla="*/ 28 w 765"/>
                <a:gd name="T13" fmla="*/ 0 h 2650"/>
                <a:gd name="T14" fmla="*/ 0 w 765"/>
                <a:gd name="T15" fmla="*/ 0 h 2650"/>
                <a:gd name="T16" fmla="*/ 375 w 765"/>
                <a:gd name="T17" fmla="*/ 2650 h 2650"/>
                <a:gd name="T18" fmla="*/ 403 w 765"/>
                <a:gd name="T19" fmla="*/ 2650 h 2650"/>
                <a:gd name="T20" fmla="*/ 357 w 765"/>
                <a:gd name="T21" fmla="*/ 2328 h 2650"/>
                <a:gd name="T22" fmla="*/ 688 w 765"/>
                <a:gd name="T23" fmla="*/ 2318 h 2650"/>
                <a:gd name="T24" fmla="*/ 738 w 765"/>
                <a:gd name="T25" fmla="*/ 2622 h 2650"/>
                <a:gd name="T26" fmla="*/ 738 w 765"/>
                <a:gd name="T27" fmla="*/ 2622 h 2650"/>
                <a:gd name="T28" fmla="*/ 738 w 765"/>
                <a:gd name="T29" fmla="*/ 2622 h 2650"/>
                <a:gd name="T30" fmla="*/ 252 w 765"/>
                <a:gd name="T31" fmla="*/ 1582 h 2650"/>
                <a:gd name="T32" fmla="*/ 571 w 765"/>
                <a:gd name="T33" fmla="*/ 1588 h 2650"/>
                <a:gd name="T34" fmla="*/ 622 w 765"/>
                <a:gd name="T35" fmla="*/ 1904 h 2650"/>
                <a:gd name="T36" fmla="*/ 297 w 765"/>
                <a:gd name="T37" fmla="*/ 1904 h 2650"/>
                <a:gd name="T38" fmla="*/ 252 w 765"/>
                <a:gd name="T39" fmla="*/ 1582 h 2650"/>
                <a:gd name="T40" fmla="*/ 252 w 765"/>
                <a:gd name="T41" fmla="*/ 1582 h 2650"/>
                <a:gd name="T42" fmla="*/ 252 w 765"/>
                <a:gd name="T43" fmla="*/ 1582 h 2650"/>
                <a:gd name="T44" fmla="*/ 457 w 765"/>
                <a:gd name="T45" fmla="*/ 881 h 2650"/>
                <a:gd name="T46" fmla="*/ 148 w 765"/>
                <a:gd name="T47" fmla="*/ 852 h 2650"/>
                <a:gd name="T48" fmla="*/ 109 w 765"/>
                <a:gd name="T49" fmla="*/ 568 h 2650"/>
                <a:gd name="T50" fmla="*/ 411 w 765"/>
                <a:gd name="T51" fmla="*/ 605 h 2650"/>
                <a:gd name="T52" fmla="*/ 457 w 765"/>
                <a:gd name="T53" fmla="*/ 881 h 2650"/>
                <a:gd name="T54" fmla="*/ 457 w 765"/>
                <a:gd name="T55" fmla="*/ 881 h 2650"/>
                <a:gd name="T56" fmla="*/ 457 w 765"/>
                <a:gd name="T57" fmla="*/ 881 h 2650"/>
                <a:gd name="T58" fmla="*/ 463 w 765"/>
                <a:gd name="T59" fmla="*/ 922 h 2650"/>
                <a:gd name="T60" fmla="*/ 508 w 765"/>
                <a:gd name="T61" fmla="*/ 1199 h 2650"/>
                <a:gd name="T62" fmla="*/ 196 w 765"/>
                <a:gd name="T63" fmla="*/ 1188 h 2650"/>
                <a:gd name="T64" fmla="*/ 154 w 765"/>
                <a:gd name="T65" fmla="*/ 891 h 2650"/>
                <a:gd name="T66" fmla="*/ 463 w 765"/>
                <a:gd name="T67" fmla="*/ 922 h 2650"/>
                <a:gd name="T68" fmla="*/ 463 w 765"/>
                <a:gd name="T69" fmla="*/ 922 h 2650"/>
                <a:gd name="T70" fmla="*/ 463 w 765"/>
                <a:gd name="T71" fmla="*/ 922 h 2650"/>
                <a:gd name="T72" fmla="*/ 514 w 765"/>
                <a:gd name="T73" fmla="*/ 1240 h 2650"/>
                <a:gd name="T74" fmla="*/ 564 w 765"/>
                <a:gd name="T75" fmla="*/ 1545 h 2650"/>
                <a:gd name="T76" fmla="*/ 245 w 765"/>
                <a:gd name="T77" fmla="*/ 1538 h 2650"/>
                <a:gd name="T78" fmla="*/ 202 w 765"/>
                <a:gd name="T79" fmla="*/ 1229 h 2650"/>
                <a:gd name="T80" fmla="*/ 514 w 765"/>
                <a:gd name="T81" fmla="*/ 1240 h 2650"/>
                <a:gd name="T82" fmla="*/ 514 w 765"/>
                <a:gd name="T83" fmla="*/ 1240 h 2650"/>
                <a:gd name="T84" fmla="*/ 514 w 765"/>
                <a:gd name="T85" fmla="*/ 1240 h 2650"/>
                <a:gd name="T86" fmla="*/ 363 w 765"/>
                <a:gd name="T87" fmla="*/ 302 h 2650"/>
                <a:gd name="T88" fmla="*/ 406 w 765"/>
                <a:gd name="T89" fmla="*/ 564 h 2650"/>
                <a:gd name="T90" fmla="*/ 103 w 765"/>
                <a:gd name="T91" fmla="*/ 529 h 2650"/>
                <a:gd name="T92" fmla="*/ 63 w 765"/>
                <a:gd name="T93" fmla="*/ 253 h 2650"/>
                <a:gd name="T94" fmla="*/ 363 w 765"/>
                <a:gd name="T95" fmla="*/ 302 h 2650"/>
                <a:gd name="T96" fmla="*/ 363 w 765"/>
                <a:gd name="T97" fmla="*/ 302 h 2650"/>
                <a:gd name="T98" fmla="*/ 363 w 765"/>
                <a:gd name="T99" fmla="*/ 302 h 2650"/>
                <a:gd name="T100" fmla="*/ 350 w 765"/>
                <a:gd name="T101" fmla="*/ 2281 h 2650"/>
                <a:gd name="T102" fmla="*/ 303 w 765"/>
                <a:gd name="T103" fmla="*/ 1949 h 2650"/>
                <a:gd name="T104" fmla="*/ 629 w 765"/>
                <a:gd name="T105" fmla="*/ 1949 h 2650"/>
                <a:gd name="T106" fmla="*/ 681 w 765"/>
                <a:gd name="T107" fmla="*/ 2273 h 2650"/>
                <a:gd name="T108" fmla="*/ 350 w 765"/>
                <a:gd name="T109" fmla="*/ 2281 h 2650"/>
                <a:gd name="T110" fmla="*/ 350 w 765"/>
                <a:gd name="T111" fmla="*/ 2281 h 2650"/>
                <a:gd name="T112" fmla="*/ 350 w 765"/>
                <a:gd name="T113" fmla="*/ 2281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65" h="2650">
                  <a:moveTo>
                    <a:pt x="738" y="2622"/>
                  </a:moveTo>
                  <a:lnTo>
                    <a:pt x="765" y="2622"/>
                  </a:lnTo>
                  <a:lnTo>
                    <a:pt x="351" y="59"/>
                  </a:lnTo>
                  <a:lnTo>
                    <a:pt x="324" y="59"/>
                  </a:lnTo>
                  <a:lnTo>
                    <a:pt x="356" y="261"/>
                  </a:lnTo>
                  <a:lnTo>
                    <a:pt x="58" y="212"/>
                  </a:lnTo>
                  <a:lnTo>
                    <a:pt x="28" y="0"/>
                  </a:lnTo>
                  <a:lnTo>
                    <a:pt x="0" y="0"/>
                  </a:lnTo>
                  <a:lnTo>
                    <a:pt x="375" y="2650"/>
                  </a:lnTo>
                  <a:lnTo>
                    <a:pt x="403" y="2650"/>
                  </a:lnTo>
                  <a:lnTo>
                    <a:pt x="357" y="2328"/>
                  </a:lnTo>
                  <a:lnTo>
                    <a:pt x="688" y="2318"/>
                  </a:lnTo>
                  <a:lnTo>
                    <a:pt x="738" y="2622"/>
                  </a:lnTo>
                  <a:lnTo>
                    <a:pt x="738" y="2622"/>
                  </a:lnTo>
                  <a:lnTo>
                    <a:pt x="738" y="2622"/>
                  </a:lnTo>
                  <a:close/>
                  <a:moveTo>
                    <a:pt x="252" y="1582"/>
                  </a:moveTo>
                  <a:lnTo>
                    <a:pt x="571" y="1588"/>
                  </a:lnTo>
                  <a:lnTo>
                    <a:pt x="622" y="1904"/>
                  </a:lnTo>
                  <a:lnTo>
                    <a:pt x="297" y="1904"/>
                  </a:lnTo>
                  <a:lnTo>
                    <a:pt x="252" y="1582"/>
                  </a:lnTo>
                  <a:lnTo>
                    <a:pt x="252" y="1582"/>
                  </a:lnTo>
                  <a:lnTo>
                    <a:pt x="252" y="1582"/>
                  </a:lnTo>
                  <a:close/>
                  <a:moveTo>
                    <a:pt x="457" y="881"/>
                  </a:moveTo>
                  <a:lnTo>
                    <a:pt x="148" y="852"/>
                  </a:lnTo>
                  <a:lnTo>
                    <a:pt x="109" y="568"/>
                  </a:lnTo>
                  <a:lnTo>
                    <a:pt x="411" y="605"/>
                  </a:lnTo>
                  <a:lnTo>
                    <a:pt x="457" y="881"/>
                  </a:lnTo>
                  <a:lnTo>
                    <a:pt x="457" y="881"/>
                  </a:lnTo>
                  <a:lnTo>
                    <a:pt x="457" y="881"/>
                  </a:lnTo>
                  <a:close/>
                  <a:moveTo>
                    <a:pt x="463" y="922"/>
                  </a:moveTo>
                  <a:lnTo>
                    <a:pt x="508" y="1199"/>
                  </a:lnTo>
                  <a:lnTo>
                    <a:pt x="196" y="1188"/>
                  </a:lnTo>
                  <a:lnTo>
                    <a:pt x="154" y="891"/>
                  </a:lnTo>
                  <a:lnTo>
                    <a:pt x="463" y="922"/>
                  </a:lnTo>
                  <a:lnTo>
                    <a:pt x="463" y="922"/>
                  </a:lnTo>
                  <a:lnTo>
                    <a:pt x="463" y="922"/>
                  </a:lnTo>
                  <a:close/>
                  <a:moveTo>
                    <a:pt x="514" y="1240"/>
                  </a:moveTo>
                  <a:lnTo>
                    <a:pt x="564" y="1545"/>
                  </a:lnTo>
                  <a:lnTo>
                    <a:pt x="245" y="1538"/>
                  </a:lnTo>
                  <a:lnTo>
                    <a:pt x="202" y="1229"/>
                  </a:lnTo>
                  <a:lnTo>
                    <a:pt x="514" y="1240"/>
                  </a:lnTo>
                  <a:lnTo>
                    <a:pt x="514" y="1240"/>
                  </a:lnTo>
                  <a:lnTo>
                    <a:pt x="514" y="1240"/>
                  </a:lnTo>
                  <a:close/>
                  <a:moveTo>
                    <a:pt x="363" y="302"/>
                  </a:moveTo>
                  <a:lnTo>
                    <a:pt x="406" y="564"/>
                  </a:lnTo>
                  <a:lnTo>
                    <a:pt x="103" y="529"/>
                  </a:lnTo>
                  <a:lnTo>
                    <a:pt x="63" y="253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3" y="302"/>
                  </a:lnTo>
                  <a:close/>
                  <a:moveTo>
                    <a:pt x="350" y="2281"/>
                  </a:moveTo>
                  <a:lnTo>
                    <a:pt x="303" y="1949"/>
                  </a:lnTo>
                  <a:lnTo>
                    <a:pt x="629" y="1949"/>
                  </a:lnTo>
                  <a:lnTo>
                    <a:pt x="681" y="2273"/>
                  </a:lnTo>
                  <a:lnTo>
                    <a:pt x="350" y="2281"/>
                  </a:lnTo>
                  <a:lnTo>
                    <a:pt x="350" y="2281"/>
                  </a:lnTo>
                  <a:lnTo>
                    <a:pt x="350" y="2281"/>
                  </a:lnTo>
                  <a:close/>
                </a:path>
              </a:pathLst>
            </a:custGeom>
            <a:solidFill>
              <a:srgbClr val="F6F9FA">
                <a:lumMod val="90000"/>
              </a:srgbClr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 dirty="0">
                <a:solidFill>
                  <a:srgbClr val="668290"/>
                </a:solidFill>
                <a:latin typeface="Calibri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6E0168-0F64-42BC-922A-EC954A0F0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6EB275C5-1417-4B74-85AC-646CAFE4646F}"/>
              </a:ext>
            </a:extLst>
          </p:cNvPr>
          <p:cNvSpPr/>
          <p:nvPr/>
        </p:nvSpPr>
        <p:spPr>
          <a:xfrm>
            <a:off x="15648950" y="3994095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D7513E8-E1B8-4E2F-8BE0-651BE4142D78}"/>
              </a:ext>
            </a:extLst>
          </p:cNvPr>
          <p:cNvSpPr/>
          <p:nvPr/>
        </p:nvSpPr>
        <p:spPr>
          <a:xfrm>
            <a:off x="15648950" y="6285261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0226F24-05B4-4EA5-8C09-98F18279960C}"/>
              </a:ext>
            </a:extLst>
          </p:cNvPr>
          <p:cNvSpPr/>
          <p:nvPr/>
        </p:nvSpPr>
        <p:spPr>
          <a:xfrm>
            <a:off x="15648950" y="8584199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79D3A82-3A87-4ADB-8FB1-348DBFF7CCB8}"/>
              </a:ext>
            </a:extLst>
          </p:cNvPr>
          <p:cNvSpPr/>
          <p:nvPr/>
        </p:nvSpPr>
        <p:spPr>
          <a:xfrm>
            <a:off x="15648950" y="10985361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804F9B9E-FB8E-49DA-934F-55A03EE76BC2}"/>
              </a:ext>
            </a:extLst>
          </p:cNvPr>
          <p:cNvGrpSpPr/>
          <p:nvPr/>
        </p:nvGrpSpPr>
        <p:grpSpPr>
          <a:xfrm>
            <a:off x="13832749" y="3980531"/>
            <a:ext cx="932870" cy="1344929"/>
            <a:chOff x="8070381" y="750589"/>
            <a:chExt cx="1775895" cy="2560328"/>
          </a:xfrm>
          <a:solidFill>
            <a:srgbClr val="AEE238"/>
          </a:solidFill>
        </p:grpSpPr>
        <p:sp>
          <p:nvSpPr>
            <p:cNvPr id="102" name="Freeform 5">
              <a:extLst>
                <a:ext uri="{FF2B5EF4-FFF2-40B4-BE49-F238E27FC236}">
                  <a16:creationId xmlns:a16="http://schemas.microsoft.com/office/drawing/2014/main" id="{B6988B6F-DDAA-4A55-AD2E-EE8C77671B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3" name="Freeform 9">
              <a:extLst>
                <a:ext uri="{FF2B5EF4-FFF2-40B4-BE49-F238E27FC236}">
                  <a16:creationId xmlns:a16="http://schemas.microsoft.com/office/drawing/2014/main" id="{346037A3-5805-4D38-B855-D574FBBA3C58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4" name="Freeform 104">
            <a:extLst>
              <a:ext uri="{FF2B5EF4-FFF2-40B4-BE49-F238E27FC236}">
                <a16:creationId xmlns:a16="http://schemas.microsoft.com/office/drawing/2014/main" id="{5BE1EFF5-3585-4730-9675-661C0A428659}"/>
              </a:ext>
            </a:extLst>
          </p:cNvPr>
          <p:cNvSpPr>
            <a:spLocks noEditPoints="1"/>
          </p:cNvSpPr>
          <p:nvPr/>
        </p:nvSpPr>
        <p:spPr bwMode="auto">
          <a:xfrm>
            <a:off x="14053900" y="10943994"/>
            <a:ext cx="554795" cy="1729584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40C0CB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5" name="Freeform 20">
            <a:extLst>
              <a:ext uri="{FF2B5EF4-FFF2-40B4-BE49-F238E27FC236}">
                <a16:creationId xmlns:a16="http://schemas.microsoft.com/office/drawing/2014/main" id="{7BF7C954-AE41-4111-BBEE-838F890B82C5}"/>
              </a:ext>
            </a:extLst>
          </p:cNvPr>
          <p:cNvSpPr>
            <a:spLocks noEditPoints="1"/>
          </p:cNvSpPr>
          <p:nvPr/>
        </p:nvSpPr>
        <p:spPr bwMode="auto">
          <a:xfrm>
            <a:off x="13740009" y="6374657"/>
            <a:ext cx="829870" cy="93465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5D7A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06" name="Freeform 69">
            <a:extLst>
              <a:ext uri="{FF2B5EF4-FFF2-40B4-BE49-F238E27FC236}">
                <a16:creationId xmlns:a16="http://schemas.microsoft.com/office/drawing/2014/main" id="{BC09D524-9B5F-4454-8C1C-F48ED3B0B6D8}"/>
              </a:ext>
            </a:extLst>
          </p:cNvPr>
          <p:cNvSpPr>
            <a:spLocks noEditPoints="1"/>
          </p:cNvSpPr>
          <p:nvPr/>
        </p:nvSpPr>
        <p:spPr bwMode="auto">
          <a:xfrm>
            <a:off x="13867232" y="8645626"/>
            <a:ext cx="829868" cy="1128334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2FA2A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4979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038ADE1A-9A32-4334-8184-2AE4F43DA8F6}"/>
              </a:ext>
            </a:extLst>
          </p:cNvPr>
          <p:cNvGrpSpPr/>
          <p:nvPr/>
        </p:nvGrpSpPr>
        <p:grpSpPr>
          <a:xfrm>
            <a:off x="5927830" y="7937583"/>
            <a:ext cx="6568346" cy="4339461"/>
            <a:chOff x="11342688" y="7669213"/>
            <a:chExt cx="4935538" cy="3260726"/>
          </a:xfrm>
        </p:grpSpPr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27A5E62E-E3E1-4614-A7CE-E52151287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42688" y="7669213"/>
              <a:ext cx="3436938" cy="1346200"/>
            </a:xfrm>
            <a:custGeom>
              <a:avLst/>
              <a:gdLst>
                <a:gd name="T0" fmla="*/ 657 w 2165"/>
                <a:gd name="T1" fmla="*/ 243 h 848"/>
                <a:gd name="T2" fmla="*/ 0 w 2165"/>
                <a:gd name="T3" fmla="*/ 848 h 848"/>
                <a:gd name="T4" fmla="*/ 1310 w 2165"/>
                <a:gd name="T5" fmla="*/ 837 h 848"/>
                <a:gd name="T6" fmla="*/ 2165 w 2165"/>
                <a:gd name="T7" fmla="*/ 0 h 848"/>
                <a:gd name="T8" fmla="*/ 657 w 2165"/>
                <a:gd name="T9" fmla="*/ 243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5" h="848">
                  <a:moveTo>
                    <a:pt x="657" y="243"/>
                  </a:moveTo>
                  <a:lnTo>
                    <a:pt x="0" y="848"/>
                  </a:lnTo>
                  <a:lnTo>
                    <a:pt x="1310" y="837"/>
                  </a:lnTo>
                  <a:lnTo>
                    <a:pt x="2165" y="0"/>
                  </a:lnTo>
                  <a:lnTo>
                    <a:pt x="657" y="243"/>
                  </a:lnTo>
                  <a:close/>
                </a:path>
              </a:pathLst>
            </a:custGeom>
            <a:solidFill>
              <a:srgbClr val="40C0CB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2DC97838-8FF0-46CE-86C6-9737FA154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42688" y="8997951"/>
              <a:ext cx="2849563" cy="1931988"/>
            </a:xfrm>
            <a:custGeom>
              <a:avLst/>
              <a:gdLst>
                <a:gd name="T0" fmla="*/ 1310 w 1795"/>
                <a:gd name="T1" fmla="*/ 0 h 1217"/>
                <a:gd name="T2" fmla="*/ 0 w 1795"/>
                <a:gd name="T3" fmla="*/ 11 h 1217"/>
                <a:gd name="T4" fmla="*/ 351 w 1795"/>
                <a:gd name="T5" fmla="*/ 885 h 1217"/>
                <a:gd name="T6" fmla="*/ 1795 w 1795"/>
                <a:gd name="T7" fmla="*/ 1217 h 1217"/>
                <a:gd name="T8" fmla="*/ 1310 w 1795"/>
                <a:gd name="T9" fmla="*/ 0 h 1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5" h="1217">
                  <a:moveTo>
                    <a:pt x="1310" y="0"/>
                  </a:moveTo>
                  <a:lnTo>
                    <a:pt x="0" y="11"/>
                  </a:lnTo>
                  <a:lnTo>
                    <a:pt x="351" y="885"/>
                  </a:lnTo>
                  <a:lnTo>
                    <a:pt x="1795" y="1217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40C0CB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2560906B-903C-42FA-A461-41FC055FA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22313" y="7669213"/>
              <a:ext cx="2855913" cy="3260725"/>
            </a:xfrm>
            <a:custGeom>
              <a:avLst/>
              <a:gdLst>
                <a:gd name="T0" fmla="*/ 855 w 1799"/>
                <a:gd name="T1" fmla="*/ 0 h 2054"/>
                <a:gd name="T2" fmla="*/ 0 w 1799"/>
                <a:gd name="T3" fmla="*/ 837 h 2054"/>
                <a:gd name="T4" fmla="*/ 485 w 1799"/>
                <a:gd name="T5" fmla="*/ 2054 h 2054"/>
                <a:gd name="T6" fmla="*/ 1605 w 1799"/>
                <a:gd name="T7" fmla="*/ 1890 h 2054"/>
                <a:gd name="T8" fmla="*/ 1799 w 1799"/>
                <a:gd name="T9" fmla="*/ 657 h 2054"/>
                <a:gd name="T10" fmla="*/ 855 w 1799"/>
                <a:gd name="T11" fmla="*/ 0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99" h="2054">
                  <a:moveTo>
                    <a:pt x="855" y="0"/>
                  </a:moveTo>
                  <a:lnTo>
                    <a:pt x="0" y="837"/>
                  </a:lnTo>
                  <a:lnTo>
                    <a:pt x="485" y="2054"/>
                  </a:lnTo>
                  <a:lnTo>
                    <a:pt x="1605" y="1890"/>
                  </a:lnTo>
                  <a:lnTo>
                    <a:pt x="1799" y="657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rgbClr val="31ACB5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E81A596-C47B-4887-9210-A3E6F6526B55}"/>
              </a:ext>
            </a:extLst>
          </p:cNvPr>
          <p:cNvGrpSpPr/>
          <p:nvPr/>
        </p:nvGrpSpPr>
        <p:grpSpPr>
          <a:xfrm>
            <a:off x="6677834" y="3505166"/>
            <a:ext cx="6511303" cy="4614110"/>
            <a:chOff x="11906250" y="4338638"/>
            <a:chExt cx="4892675" cy="3467101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CF3B8436-66A2-4520-B76F-FA98CBA01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9650" y="7219951"/>
              <a:ext cx="4075113" cy="585788"/>
            </a:xfrm>
            <a:custGeom>
              <a:avLst/>
              <a:gdLst>
                <a:gd name="T0" fmla="*/ 1511 w 2567"/>
                <a:gd name="T1" fmla="*/ 67 h 369"/>
                <a:gd name="T2" fmla="*/ 0 w 2567"/>
                <a:gd name="T3" fmla="*/ 369 h 369"/>
                <a:gd name="T4" fmla="*/ 817 w 2567"/>
                <a:gd name="T5" fmla="*/ 313 h 369"/>
                <a:gd name="T6" fmla="*/ 2567 w 2567"/>
                <a:gd name="T7" fmla="*/ 0 h 369"/>
                <a:gd name="T8" fmla="*/ 1511 w 2567"/>
                <a:gd name="T9" fmla="*/ 67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7" h="369">
                  <a:moveTo>
                    <a:pt x="1511" y="67"/>
                  </a:moveTo>
                  <a:lnTo>
                    <a:pt x="0" y="369"/>
                  </a:lnTo>
                  <a:lnTo>
                    <a:pt x="817" y="313"/>
                  </a:lnTo>
                  <a:lnTo>
                    <a:pt x="2567" y="0"/>
                  </a:lnTo>
                  <a:lnTo>
                    <a:pt x="1511" y="6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5E159BC5-E542-464B-B410-3930887A4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6250" y="4338638"/>
              <a:ext cx="3465513" cy="2127250"/>
            </a:xfrm>
            <a:custGeom>
              <a:avLst/>
              <a:gdLst>
                <a:gd name="T0" fmla="*/ 623 w 2183"/>
                <a:gd name="T1" fmla="*/ 803 h 1340"/>
                <a:gd name="T2" fmla="*/ 0 w 2183"/>
                <a:gd name="T3" fmla="*/ 1340 h 1340"/>
                <a:gd name="T4" fmla="*/ 1384 w 2183"/>
                <a:gd name="T5" fmla="*/ 713 h 1340"/>
                <a:gd name="T6" fmla="*/ 2183 w 2183"/>
                <a:gd name="T7" fmla="*/ 0 h 1340"/>
                <a:gd name="T8" fmla="*/ 623 w 2183"/>
                <a:gd name="T9" fmla="*/ 803 h 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3" h="1340">
                  <a:moveTo>
                    <a:pt x="623" y="803"/>
                  </a:moveTo>
                  <a:lnTo>
                    <a:pt x="0" y="1340"/>
                  </a:lnTo>
                  <a:lnTo>
                    <a:pt x="1384" y="713"/>
                  </a:lnTo>
                  <a:lnTo>
                    <a:pt x="2183" y="0"/>
                  </a:lnTo>
                  <a:lnTo>
                    <a:pt x="623" y="803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F9EED9CE-2500-4B82-BD99-99C1C0538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03350" y="4338638"/>
              <a:ext cx="2695575" cy="2987675"/>
            </a:xfrm>
            <a:custGeom>
              <a:avLst/>
              <a:gdLst>
                <a:gd name="T0" fmla="*/ 799 w 1698"/>
                <a:gd name="T1" fmla="*/ 0 h 1882"/>
                <a:gd name="T2" fmla="*/ 0 w 1698"/>
                <a:gd name="T3" fmla="*/ 713 h 1882"/>
                <a:gd name="T4" fmla="*/ 463 w 1698"/>
                <a:gd name="T5" fmla="*/ 1882 h 1882"/>
                <a:gd name="T6" fmla="*/ 1519 w 1698"/>
                <a:gd name="T7" fmla="*/ 1815 h 1882"/>
                <a:gd name="T8" fmla="*/ 1698 w 1698"/>
                <a:gd name="T9" fmla="*/ 683 h 1882"/>
                <a:gd name="T10" fmla="*/ 799 w 1698"/>
                <a:gd name="T11" fmla="*/ 0 h 1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8" h="1882">
                  <a:moveTo>
                    <a:pt x="799" y="0"/>
                  </a:moveTo>
                  <a:lnTo>
                    <a:pt x="0" y="713"/>
                  </a:lnTo>
                  <a:lnTo>
                    <a:pt x="463" y="1882"/>
                  </a:lnTo>
                  <a:lnTo>
                    <a:pt x="1519" y="1815"/>
                  </a:lnTo>
                  <a:lnTo>
                    <a:pt x="1698" y="68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5FFA13FE-E241-4E76-8725-61DE0422A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6250" y="5470526"/>
              <a:ext cx="2932113" cy="2335213"/>
            </a:xfrm>
            <a:custGeom>
              <a:avLst/>
              <a:gdLst>
                <a:gd name="T0" fmla="*/ 1384 w 1847"/>
                <a:gd name="T1" fmla="*/ 0 h 1471"/>
                <a:gd name="T2" fmla="*/ 0 w 1847"/>
                <a:gd name="T3" fmla="*/ 627 h 1471"/>
                <a:gd name="T4" fmla="*/ 336 w 1847"/>
                <a:gd name="T5" fmla="*/ 1471 h 1471"/>
                <a:gd name="T6" fmla="*/ 1847 w 1847"/>
                <a:gd name="T7" fmla="*/ 1169 h 1471"/>
                <a:gd name="T8" fmla="*/ 1384 w 1847"/>
                <a:gd name="T9" fmla="*/ 0 h 1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7" h="1471">
                  <a:moveTo>
                    <a:pt x="1384" y="0"/>
                  </a:moveTo>
                  <a:lnTo>
                    <a:pt x="0" y="627"/>
                  </a:lnTo>
                  <a:lnTo>
                    <a:pt x="336" y="1471"/>
                  </a:lnTo>
                  <a:lnTo>
                    <a:pt x="1847" y="1169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E96782E-67C1-476A-B91F-5868982E4275}"/>
              </a:ext>
            </a:extLst>
          </p:cNvPr>
          <p:cNvGrpSpPr/>
          <p:nvPr/>
        </p:nvGrpSpPr>
        <p:grpSpPr>
          <a:xfrm>
            <a:off x="3777114" y="737546"/>
            <a:ext cx="5928201" cy="5480311"/>
            <a:chOff x="9726613" y="2259013"/>
            <a:chExt cx="4454525" cy="4117975"/>
          </a:xfrm>
        </p:grpSpPr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6C8456B2-9227-48A8-A493-A933F63A9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475" y="2259013"/>
              <a:ext cx="3014663" cy="3040063"/>
            </a:xfrm>
            <a:custGeom>
              <a:avLst/>
              <a:gdLst>
                <a:gd name="T0" fmla="*/ 914 w 1899"/>
                <a:gd name="T1" fmla="*/ 0 h 1915"/>
                <a:gd name="T2" fmla="*/ 0 w 1899"/>
                <a:gd name="T3" fmla="*/ 690 h 1915"/>
                <a:gd name="T4" fmla="*/ 488 w 1899"/>
                <a:gd name="T5" fmla="*/ 1915 h 1915"/>
                <a:gd name="T6" fmla="*/ 1671 w 1899"/>
                <a:gd name="T7" fmla="*/ 1900 h 1915"/>
                <a:gd name="T8" fmla="*/ 1899 w 1899"/>
                <a:gd name="T9" fmla="*/ 746 h 1915"/>
                <a:gd name="T10" fmla="*/ 914 w 1899"/>
                <a:gd name="T11" fmla="*/ 0 h 1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9" h="1915">
                  <a:moveTo>
                    <a:pt x="914" y="0"/>
                  </a:moveTo>
                  <a:lnTo>
                    <a:pt x="0" y="690"/>
                  </a:lnTo>
                  <a:lnTo>
                    <a:pt x="488" y="1915"/>
                  </a:lnTo>
                  <a:lnTo>
                    <a:pt x="1671" y="1900"/>
                  </a:lnTo>
                  <a:lnTo>
                    <a:pt x="1899" y="746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317E4330-275F-4946-960E-0BD15BF1CE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3825" y="5275263"/>
              <a:ext cx="3535363" cy="1101725"/>
            </a:xfrm>
            <a:custGeom>
              <a:avLst/>
              <a:gdLst>
                <a:gd name="T0" fmla="*/ 1044 w 2227"/>
                <a:gd name="T1" fmla="*/ 15 h 694"/>
                <a:gd name="T2" fmla="*/ 0 w 2227"/>
                <a:gd name="T3" fmla="*/ 694 h 694"/>
                <a:gd name="T4" fmla="*/ 888 w 2227"/>
                <a:gd name="T5" fmla="*/ 665 h 694"/>
                <a:gd name="T6" fmla="*/ 2227 w 2227"/>
                <a:gd name="T7" fmla="*/ 0 h 694"/>
                <a:gd name="T8" fmla="*/ 1044 w 2227"/>
                <a:gd name="T9" fmla="*/ 15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7" h="694">
                  <a:moveTo>
                    <a:pt x="1044" y="15"/>
                  </a:moveTo>
                  <a:lnTo>
                    <a:pt x="0" y="694"/>
                  </a:lnTo>
                  <a:lnTo>
                    <a:pt x="888" y="665"/>
                  </a:lnTo>
                  <a:lnTo>
                    <a:pt x="2227" y="0"/>
                  </a:lnTo>
                  <a:lnTo>
                    <a:pt x="1044" y="15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A68743EA-931F-4FE1-A9EF-3B00B477E7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6613" y="3354388"/>
              <a:ext cx="2214563" cy="3022600"/>
            </a:xfrm>
            <a:custGeom>
              <a:avLst/>
              <a:gdLst>
                <a:gd name="T0" fmla="*/ 907 w 1395"/>
                <a:gd name="T1" fmla="*/ 0 h 1904"/>
                <a:gd name="T2" fmla="*/ 0 w 1395"/>
                <a:gd name="T3" fmla="*/ 1031 h 1904"/>
                <a:gd name="T4" fmla="*/ 351 w 1395"/>
                <a:gd name="T5" fmla="*/ 1904 h 1904"/>
                <a:gd name="T6" fmla="*/ 1395 w 1395"/>
                <a:gd name="T7" fmla="*/ 1225 h 1904"/>
                <a:gd name="T8" fmla="*/ 907 w 1395"/>
                <a:gd name="T9" fmla="*/ 0 h 1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5" h="1904">
                  <a:moveTo>
                    <a:pt x="907" y="0"/>
                  </a:moveTo>
                  <a:lnTo>
                    <a:pt x="0" y="1031"/>
                  </a:lnTo>
                  <a:lnTo>
                    <a:pt x="351" y="1904"/>
                  </a:lnTo>
                  <a:lnTo>
                    <a:pt x="1395" y="1225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C92300D-FEEE-45E7-BE73-D4859AAB8619}"/>
              </a:ext>
            </a:extLst>
          </p:cNvPr>
          <p:cNvGrpSpPr/>
          <p:nvPr/>
        </p:nvGrpSpPr>
        <p:grpSpPr>
          <a:xfrm>
            <a:off x="4083453" y="5201654"/>
            <a:ext cx="6173274" cy="4345797"/>
            <a:chOff x="9956800" y="5613401"/>
            <a:chExt cx="4638676" cy="3265487"/>
          </a:xfrm>
        </p:grpSpPr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E1EBA1D7-806F-4552-B89D-53A490BF4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6800" y="7675563"/>
              <a:ext cx="3276600" cy="1203325"/>
            </a:xfrm>
            <a:custGeom>
              <a:avLst/>
              <a:gdLst>
                <a:gd name="T0" fmla="*/ 989 w 2064"/>
                <a:gd name="T1" fmla="*/ 0 h 758"/>
                <a:gd name="T2" fmla="*/ 0 w 2064"/>
                <a:gd name="T3" fmla="*/ 258 h 758"/>
                <a:gd name="T4" fmla="*/ 784 w 2064"/>
                <a:gd name="T5" fmla="*/ 758 h 758"/>
                <a:gd name="T6" fmla="*/ 2064 w 2064"/>
                <a:gd name="T7" fmla="*/ 706 h 758"/>
                <a:gd name="T8" fmla="*/ 989 w 2064"/>
                <a:gd name="T9" fmla="*/ 0 h 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4" h="758">
                  <a:moveTo>
                    <a:pt x="989" y="0"/>
                  </a:moveTo>
                  <a:lnTo>
                    <a:pt x="0" y="258"/>
                  </a:lnTo>
                  <a:lnTo>
                    <a:pt x="784" y="758"/>
                  </a:lnTo>
                  <a:lnTo>
                    <a:pt x="2064" y="706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AF88D94F-AE48-42F4-B278-82D6D433D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26838" y="5613401"/>
              <a:ext cx="3068638" cy="3182938"/>
            </a:xfrm>
            <a:custGeom>
              <a:avLst/>
              <a:gdLst>
                <a:gd name="T0" fmla="*/ 1467 w 1933"/>
                <a:gd name="T1" fmla="*/ 0 h 2005"/>
                <a:gd name="T2" fmla="*/ 280 w 1933"/>
                <a:gd name="T3" fmla="*/ 26 h 2005"/>
                <a:gd name="T4" fmla="*/ 0 w 1933"/>
                <a:gd name="T5" fmla="*/ 1299 h 2005"/>
                <a:gd name="T6" fmla="*/ 1075 w 1933"/>
                <a:gd name="T7" fmla="*/ 2005 h 2005"/>
                <a:gd name="T8" fmla="*/ 1933 w 1933"/>
                <a:gd name="T9" fmla="*/ 1172 h 2005"/>
                <a:gd name="T10" fmla="*/ 1467 w 1933"/>
                <a:gd name="T11" fmla="*/ 0 h 2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33" h="2005">
                  <a:moveTo>
                    <a:pt x="1467" y="0"/>
                  </a:moveTo>
                  <a:lnTo>
                    <a:pt x="280" y="26"/>
                  </a:lnTo>
                  <a:lnTo>
                    <a:pt x="0" y="1299"/>
                  </a:lnTo>
                  <a:lnTo>
                    <a:pt x="1075" y="2005"/>
                  </a:lnTo>
                  <a:lnTo>
                    <a:pt x="1933" y="1172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82BB8DD5-EC49-42D2-90F0-528A025BF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3200" y="5708651"/>
              <a:ext cx="2849563" cy="2968625"/>
            </a:xfrm>
            <a:custGeom>
              <a:avLst/>
              <a:gdLst>
                <a:gd name="T0" fmla="*/ 0 w 1795"/>
                <a:gd name="T1" fmla="*/ 1213 h 1870"/>
                <a:gd name="T2" fmla="*/ 262 w 1795"/>
                <a:gd name="T3" fmla="*/ 22 h 1870"/>
                <a:gd name="T4" fmla="*/ 1359 w 1795"/>
                <a:gd name="T5" fmla="*/ 0 h 1870"/>
                <a:gd name="T6" fmla="*/ 1795 w 1795"/>
                <a:gd name="T7" fmla="*/ 1097 h 1870"/>
                <a:gd name="T8" fmla="*/ 1000 w 1795"/>
                <a:gd name="T9" fmla="*/ 1870 h 1870"/>
                <a:gd name="T10" fmla="*/ 0 w 1795"/>
                <a:gd name="T11" fmla="*/ 1213 h 1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95" h="1870">
                  <a:moveTo>
                    <a:pt x="0" y="1213"/>
                  </a:moveTo>
                  <a:lnTo>
                    <a:pt x="262" y="22"/>
                  </a:lnTo>
                  <a:lnTo>
                    <a:pt x="1359" y="0"/>
                  </a:lnTo>
                  <a:lnTo>
                    <a:pt x="1795" y="1097"/>
                  </a:lnTo>
                  <a:lnTo>
                    <a:pt x="1000" y="1870"/>
                  </a:lnTo>
                  <a:lnTo>
                    <a:pt x="0" y="1213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FFC2D3AE-4565-4938-95F4-1E696A9D3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6800" y="5654676"/>
              <a:ext cx="2014538" cy="2430463"/>
            </a:xfrm>
            <a:custGeom>
              <a:avLst/>
              <a:gdLst>
                <a:gd name="T0" fmla="*/ 217 w 1269"/>
                <a:gd name="T1" fmla="*/ 616 h 1531"/>
                <a:gd name="T2" fmla="*/ 0 w 1269"/>
                <a:gd name="T3" fmla="*/ 1531 h 1531"/>
                <a:gd name="T4" fmla="*/ 989 w 1269"/>
                <a:gd name="T5" fmla="*/ 1273 h 1531"/>
                <a:gd name="T6" fmla="*/ 1269 w 1269"/>
                <a:gd name="T7" fmla="*/ 0 h 1531"/>
                <a:gd name="T8" fmla="*/ 217 w 1269"/>
                <a:gd name="T9" fmla="*/ 616 h 1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9" h="1531">
                  <a:moveTo>
                    <a:pt x="217" y="616"/>
                  </a:moveTo>
                  <a:lnTo>
                    <a:pt x="0" y="1531"/>
                  </a:lnTo>
                  <a:lnTo>
                    <a:pt x="989" y="1273"/>
                  </a:lnTo>
                  <a:lnTo>
                    <a:pt x="1269" y="0"/>
                  </a:lnTo>
                  <a:lnTo>
                    <a:pt x="217" y="616"/>
                  </a:ln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44D141C-9984-48BA-B5C8-BB56044FE032}"/>
              </a:ext>
            </a:extLst>
          </p:cNvPr>
          <p:cNvGrpSpPr/>
          <p:nvPr/>
        </p:nvGrpSpPr>
        <p:grpSpPr>
          <a:xfrm>
            <a:off x="2334148" y="8260825"/>
            <a:ext cx="5904962" cy="4717632"/>
            <a:chOff x="8642350" y="7912101"/>
            <a:chExt cx="4437063" cy="3544888"/>
          </a:xfrm>
        </p:grpSpPr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152F0F54-4686-4DEA-AE96-718CFB165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1375" y="7912101"/>
              <a:ext cx="3348038" cy="3544888"/>
            </a:xfrm>
            <a:custGeom>
              <a:avLst/>
              <a:gdLst>
                <a:gd name="T0" fmla="*/ 1027 w 2109"/>
                <a:gd name="T1" fmla="*/ 0 h 2233"/>
                <a:gd name="T2" fmla="*/ 0 w 2109"/>
                <a:gd name="T3" fmla="*/ 915 h 2233"/>
                <a:gd name="T4" fmla="*/ 530 w 2109"/>
                <a:gd name="T5" fmla="*/ 2233 h 2233"/>
                <a:gd name="T6" fmla="*/ 1844 w 2109"/>
                <a:gd name="T7" fmla="*/ 2043 h 2233"/>
                <a:gd name="T8" fmla="*/ 2109 w 2109"/>
                <a:gd name="T9" fmla="*/ 702 h 2233"/>
                <a:gd name="T10" fmla="*/ 1027 w 2109"/>
                <a:gd name="T11" fmla="*/ 0 h 2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9" h="2233">
                  <a:moveTo>
                    <a:pt x="1027" y="0"/>
                  </a:moveTo>
                  <a:lnTo>
                    <a:pt x="0" y="915"/>
                  </a:lnTo>
                  <a:lnTo>
                    <a:pt x="530" y="2233"/>
                  </a:lnTo>
                  <a:lnTo>
                    <a:pt x="1844" y="2043"/>
                  </a:lnTo>
                  <a:lnTo>
                    <a:pt x="2109" y="702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rgbClr val="40C0CB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17AD3E67-E60D-4305-970A-793AE5D5F44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2350" y="7912101"/>
              <a:ext cx="2719388" cy="1452563"/>
            </a:xfrm>
            <a:custGeom>
              <a:avLst/>
              <a:gdLst>
                <a:gd name="T0" fmla="*/ 750 w 1713"/>
                <a:gd name="T1" fmla="*/ 213 h 915"/>
                <a:gd name="T2" fmla="*/ 0 w 1713"/>
                <a:gd name="T3" fmla="*/ 859 h 915"/>
                <a:gd name="T4" fmla="*/ 686 w 1713"/>
                <a:gd name="T5" fmla="*/ 915 h 915"/>
                <a:gd name="T6" fmla="*/ 1713 w 1713"/>
                <a:gd name="T7" fmla="*/ 0 h 915"/>
                <a:gd name="T8" fmla="*/ 750 w 1713"/>
                <a:gd name="T9" fmla="*/ 21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3" h="915">
                  <a:moveTo>
                    <a:pt x="750" y="213"/>
                  </a:moveTo>
                  <a:lnTo>
                    <a:pt x="0" y="859"/>
                  </a:lnTo>
                  <a:lnTo>
                    <a:pt x="686" y="915"/>
                  </a:lnTo>
                  <a:lnTo>
                    <a:pt x="1713" y="0"/>
                  </a:lnTo>
                  <a:lnTo>
                    <a:pt x="750" y="213"/>
                  </a:lnTo>
                  <a:close/>
                </a:path>
              </a:pathLst>
            </a:custGeom>
            <a:solidFill>
              <a:srgbClr val="2FA2AB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05C51D2C-E4B9-4875-9273-5983A57014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2350" y="9275763"/>
              <a:ext cx="1930400" cy="2181225"/>
            </a:xfrm>
            <a:custGeom>
              <a:avLst/>
              <a:gdLst>
                <a:gd name="T0" fmla="*/ 686 w 1216"/>
                <a:gd name="T1" fmla="*/ 56 h 1374"/>
                <a:gd name="T2" fmla="*/ 0 w 1216"/>
                <a:gd name="T3" fmla="*/ 0 h 1374"/>
                <a:gd name="T4" fmla="*/ 373 w 1216"/>
                <a:gd name="T5" fmla="*/ 922 h 1374"/>
                <a:gd name="T6" fmla="*/ 1216 w 1216"/>
                <a:gd name="T7" fmla="*/ 1374 h 1374"/>
                <a:gd name="T8" fmla="*/ 686 w 1216"/>
                <a:gd name="T9" fmla="*/ 56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6" h="1374">
                  <a:moveTo>
                    <a:pt x="686" y="56"/>
                  </a:moveTo>
                  <a:lnTo>
                    <a:pt x="0" y="0"/>
                  </a:lnTo>
                  <a:lnTo>
                    <a:pt x="373" y="922"/>
                  </a:lnTo>
                  <a:lnTo>
                    <a:pt x="1216" y="1374"/>
                  </a:lnTo>
                  <a:lnTo>
                    <a:pt x="686" y="56"/>
                  </a:lnTo>
                  <a:close/>
                </a:path>
              </a:pathLst>
            </a:custGeom>
            <a:solidFill>
              <a:srgbClr val="2FA2AB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7D70E4-B1DD-40CE-AC75-C21B59E83C8A}"/>
              </a:ext>
            </a:extLst>
          </p:cNvPr>
          <p:cNvGrpSpPr/>
          <p:nvPr/>
        </p:nvGrpSpPr>
        <p:grpSpPr>
          <a:xfrm>
            <a:off x="931324" y="3441786"/>
            <a:ext cx="5446510" cy="5081013"/>
            <a:chOff x="7588250" y="4291013"/>
            <a:chExt cx="4092576" cy="3817938"/>
          </a:xfrm>
        </p:grpSpPr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384C0BB7-4FBC-465D-9E4D-B566AA89C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0388" y="7551738"/>
              <a:ext cx="3044825" cy="557213"/>
            </a:xfrm>
            <a:custGeom>
              <a:avLst/>
              <a:gdLst>
                <a:gd name="T0" fmla="*/ 556 w 1918"/>
                <a:gd name="T1" fmla="*/ 86 h 351"/>
                <a:gd name="T2" fmla="*/ 0 w 1918"/>
                <a:gd name="T3" fmla="*/ 351 h 351"/>
                <a:gd name="T4" fmla="*/ 981 w 1918"/>
                <a:gd name="T5" fmla="*/ 280 h 351"/>
                <a:gd name="T6" fmla="*/ 1918 w 1918"/>
                <a:gd name="T7" fmla="*/ 0 h 351"/>
                <a:gd name="T8" fmla="*/ 556 w 1918"/>
                <a:gd name="T9" fmla="*/ 8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8" h="351">
                  <a:moveTo>
                    <a:pt x="556" y="86"/>
                  </a:moveTo>
                  <a:lnTo>
                    <a:pt x="0" y="351"/>
                  </a:lnTo>
                  <a:lnTo>
                    <a:pt x="981" y="280"/>
                  </a:lnTo>
                  <a:lnTo>
                    <a:pt x="1918" y="0"/>
                  </a:lnTo>
                  <a:lnTo>
                    <a:pt x="556" y="8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2AB9F100-7406-4748-B657-D75DF3417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5313" y="4291013"/>
              <a:ext cx="3465513" cy="3397250"/>
            </a:xfrm>
            <a:custGeom>
              <a:avLst/>
              <a:gdLst>
                <a:gd name="T0" fmla="*/ 1075 w 2183"/>
                <a:gd name="T1" fmla="*/ 0 h 2140"/>
                <a:gd name="T2" fmla="*/ 0 w 2183"/>
                <a:gd name="T3" fmla="*/ 810 h 2140"/>
                <a:gd name="T4" fmla="*/ 534 w 2183"/>
                <a:gd name="T5" fmla="*/ 2140 h 2140"/>
                <a:gd name="T6" fmla="*/ 1896 w 2183"/>
                <a:gd name="T7" fmla="*/ 2054 h 2140"/>
                <a:gd name="T8" fmla="*/ 2183 w 2183"/>
                <a:gd name="T9" fmla="*/ 773 h 2140"/>
                <a:gd name="T10" fmla="*/ 1075 w 2183"/>
                <a:gd name="T11" fmla="*/ 0 h 2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3" h="2140">
                  <a:moveTo>
                    <a:pt x="1075" y="0"/>
                  </a:moveTo>
                  <a:lnTo>
                    <a:pt x="0" y="810"/>
                  </a:lnTo>
                  <a:lnTo>
                    <a:pt x="534" y="2140"/>
                  </a:lnTo>
                  <a:lnTo>
                    <a:pt x="1896" y="2054"/>
                  </a:lnTo>
                  <a:lnTo>
                    <a:pt x="2183" y="773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27C11DE5-3D20-41D1-ADF0-A206B91CA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8250" y="5576888"/>
              <a:ext cx="1474788" cy="2532063"/>
            </a:xfrm>
            <a:custGeom>
              <a:avLst/>
              <a:gdLst>
                <a:gd name="T0" fmla="*/ 395 w 929"/>
                <a:gd name="T1" fmla="*/ 0 h 1595"/>
                <a:gd name="T2" fmla="*/ 0 w 929"/>
                <a:gd name="T3" fmla="*/ 669 h 1595"/>
                <a:gd name="T4" fmla="*/ 373 w 929"/>
                <a:gd name="T5" fmla="*/ 1595 h 1595"/>
                <a:gd name="T6" fmla="*/ 929 w 929"/>
                <a:gd name="T7" fmla="*/ 1330 h 1595"/>
                <a:gd name="T8" fmla="*/ 395 w 929"/>
                <a:gd name="T9" fmla="*/ 0 h 1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9" h="1595">
                  <a:moveTo>
                    <a:pt x="395" y="0"/>
                  </a:moveTo>
                  <a:lnTo>
                    <a:pt x="0" y="669"/>
                  </a:lnTo>
                  <a:lnTo>
                    <a:pt x="373" y="1595"/>
                  </a:lnTo>
                  <a:lnTo>
                    <a:pt x="929" y="1330"/>
                  </a:lnTo>
                  <a:lnTo>
                    <a:pt x="395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FF6041B-36C4-49E0-8D3C-6720E72E129A}"/>
              </a:ext>
            </a:extLst>
          </p:cNvPr>
          <p:cNvGrpSpPr/>
          <p:nvPr/>
        </p:nvGrpSpPr>
        <p:grpSpPr>
          <a:xfrm>
            <a:off x="7570972" y="6056021"/>
            <a:ext cx="1512602" cy="2180734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3DCAED4E-6EE0-48E4-BAE1-16749CB0FC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9">
              <a:extLst>
                <a:ext uri="{FF2B5EF4-FFF2-40B4-BE49-F238E27FC236}">
                  <a16:creationId xmlns:a16="http://schemas.microsoft.com/office/drawing/2014/main" id="{1D9F08B0-E99B-4DDE-8B47-FA5FC66A4783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C3F31E5-AAC6-47A5-89AA-2D1EFB36E5BD}"/>
              </a:ext>
            </a:extLst>
          </p:cNvPr>
          <p:cNvGrpSpPr/>
          <p:nvPr/>
        </p:nvGrpSpPr>
        <p:grpSpPr>
          <a:xfrm>
            <a:off x="5150496" y="10242525"/>
            <a:ext cx="1227337" cy="1769465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D440E334-4A0A-4E36-860C-6AC994C510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5E646AE7-E186-49F8-81B5-61A37465693A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3" name="Freeform 20">
            <a:extLst>
              <a:ext uri="{FF2B5EF4-FFF2-40B4-BE49-F238E27FC236}">
                <a16:creationId xmlns:a16="http://schemas.microsoft.com/office/drawing/2014/main" id="{CA9F5AD5-B61E-4D87-97F2-9C34A3AEF756}"/>
              </a:ext>
            </a:extLst>
          </p:cNvPr>
          <p:cNvSpPr>
            <a:spLocks noEditPoints="1"/>
          </p:cNvSpPr>
          <p:nvPr/>
        </p:nvSpPr>
        <p:spPr bwMode="auto">
          <a:xfrm>
            <a:off x="9953477" y="9473897"/>
            <a:ext cx="994630" cy="1120217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50A0609-0B4D-4E05-A782-C021729F67DC}"/>
              </a:ext>
            </a:extLst>
          </p:cNvPr>
          <p:cNvGrpSpPr/>
          <p:nvPr/>
        </p:nvGrpSpPr>
        <p:grpSpPr>
          <a:xfrm>
            <a:off x="10828767" y="5484754"/>
            <a:ext cx="1082195" cy="961956"/>
            <a:chOff x="2706845" y="4671624"/>
            <a:chExt cx="603818" cy="536730"/>
          </a:xfrm>
          <a:solidFill>
            <a:schemeClr val="bg1"/>
          </a:solidFill>
        </p:grpSpPr>
        <p:sp>
          <p:nvSpPr>
            <p:cNvPr id="65" name="Freeform 142">
              <a:extLst>
                <a:ext uri="{FF2B5EF4-FFF2-40B4-BE49-F238E27FC236}">
                  <a16:creationId xmlns:a16="http://schemas.microsoft.com/office/drawing/2014/main" id="{BB851361-1AF4-4270-8835-B811549A0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66" name="Freeform 143">
              <a:extLst>
                <a:ext uri="{FF2B5EF4-FFF2-40B4-BE49-F238E27FC236}">
                  <a16:creationId xmlns:a16="http://schemas.microsoft.com/office/drawing/2014/main" id="{4BE930FF-3D4F-4C6A-BDB6-E803C5E99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67" name="Freeform 144">
              <a:extLst>
                <a:ext uri="{FF2B5EF4-FFF2-40B4-BE49-F238E27FC236}">
                  <a16:creationId xmlns:a16="http://schemas.microsoft.com/office/drawing/2014/main" id="{2F647A94-C007-44FF-8705-DA5B10CEC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68" name="Freeform 145">
              <a:extLst>
                <a:ext uri="{FF2B5EF4-FFF2-40B4-BE49-F238E27FC236}">
                  <a16:creationId xmlns:a16="http://schemas.microsoft.com/office/drawing/2014/main" id="{50CEA43B-D4A0-4695-915F-F8E834897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69" name="Freeform 146">
              <a:extLst>
                <a:ext uri="{FF2B5EF4-FFF2-40B4-BE49-F238E27FC236}">
                  <a16:creationId xmlns:a16="http://schemas.microsoft.com/office/drawing/2014/main" id="{4257E8E3-B249-4268-A42B-3C34FC943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</p:grpSp>
      <p:sp>
        <p:nvSpPr>
          <p:cNvPr id="70" name="Freeform 69">
            <a:extLst>
              <a:ext uri="{FF2B5EF4-FFF2-40B4-BE49-F238E27FC236}">
                <a16:creationId xmlns:a16="http://schemas.microsoft.com/office/drawing/2014/main" id="{6C6CD13D-D00C-48DE-BA34-86EA377C0061}"/>
              </a:ext>
            </a:extLst>
          </p:cNvPr>
          <p:cNvSpPr>
            <a:spLocks noEditPoints="1"/>
          </p:cNvSpPr>
          <p:nvPr/>
        </p:nvSpPr>
        <p:spPr bwMode="auto">
          <a:xfrm>
            <a:off x="6728430" y="1999688"/>
            <a:ext cx="1293406" cy="1758586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71" name="Freeform 149">
            <a:extLst>
              <a:ext uri="{FF2B5EF4-FFF2-40B4-BE49-F238E27FC236}">
                <a16:creationId xmlns:a16="http://schemas.microsoft.com/office/drawing/2014/main" id="{62E86C4B-44F6-4209-90CC-F52D19DCCB36}"/>
              </a:ext>
            </a:extLst>
          </p:cNvPr>
          <p:cNvSpPr>
            <a:spLocks noEditPoints="1"/>
          </p:cNvSpPr>
          <p:nvPr/>
        </p:nvSpPr>
        <p:spPr bwMode="auto">
          <a:xfrm>
            <a:off x="3398123" y="5233775"/>
            <a:ext cx="1159063" cy="1489013"/>
          </a:xfrm>
          <a:custGeom>
            <a:avLst/>
            <a:gdLst>
              <a:gd name="T0" fmla="*/ 80 w 161"/>
              <a:gd name="T1" fmla="*/ 0 h 208"/>
              <a:gd name="T2" fmla="*/ 0 w 161"/>
              <a:gd name="T3" fmla="*/ 208 h 208"/>
              <a:gd name="T4" fmla="*/ 122 w 161"/>
              <a:gd name="T5" fmla="*/ 128 h 208"/>
              <a:gd name="T6" fmla="*/ 134 w 161"/>
              <a:gd name="T7" fmla="*/ 71 h 208"/>
              <a:gd name="T8" fmla="*/ 50 w 161"/>
              <a:gd name="T9" fmla="*/ 156 h 208"/>
              <a:gd name="T10" fmla="*/ 47 w 161"/>
              <a:gd name="T11" fmla="*/ 165 h 208"/>
              <a:gd name="T12" fmla="*/ 42 w 161"/>
              <a:gd name="T13" fmla="*/ 162 h 208"/>
              <a:gd name="T14" fmla="*/ 36 w 161"/>
              <a:gd name="T15" fmla="*/ 164 h 208"/>
              <a:gd name="T16" fmla="*/ 33 w 161"/>
              <a:gd name="T17" fmla="*/ 155 h 208"/>
              <a:gd name="T18" fmla="*/ 41 w 161"/>
              <a:gd name="T19" fmla="*/ 149 h 208"/>
              <a:gd name="T20" fmla="*/ 44 w 161"/>
              <a:gd name="T21" fmla="*/ 154 h 208"/>
              <a:gd name="T22" fmla="*/ 50 w 161"/>
              <a:gd name="T23" fmla="*/ 156 h 208"/>
              <a:gd name="T24" fmla="*/ 67 w 161"/>
              <a:gd name="T25" fmla="*/ 164 h 208"/>
              <a:gd name="T26" fmla="*/ 66 w 161"/>
              <a:gd name="T27" fmla="*/ 165 h 208"/>
              <a:gd name="T28" fmla="*/ 56 w 161"/>
              <a:gd name="T29" fmla="*/ 165 h 208"/>
              <a:gd name="T30" fmla="*/ 53 w 161"/>
              <a:gd name="T31" fmla="*/ 156 h 208"/>
              <a:gd name="T32" fmla="*/ 59 w 161"/>
              <a:gd name="T33" fmla="*/ 154 h 208"/>
              <a:gd name="T34" fmla="*/ 62 w 161"/>
              <a:gd name="T35" fmla="*/ 149 h 208"/>
              <a:gd name="T36" fmla="*/ 70 w 161"/>
              <a:gd name="T37" fmla="*/ 155 h 208"/>
              <a:gd name="T38" fmla="*/ 85 w 161"/>
              <a:gd name="T39" fmla="*/ 159 h 208"/>
              <a:gd name="T40" fmla="*/ 86 w 161"/>
              <a:gd name="T41" fmla="*/ 165 h 208"/>
              <a:gd name="T42" fmla="*/ 76 w 161"/>
              <a:gd name="T43" fmla="*/ 165 h 208"/>
              <a:gd name="T44" fmla="*/ 77 w 161"/>
              <a:gd name="T45" fmla="*/ 159 h 208"/>
              <a:gd name="T46" fmla="*/ 73 w 161"/>
              <a:gd name="T47" fmla="*/ 154 h 208"/>
              <a:gd name="T48" fmla="*/ 81 w 161"/>
              <a:gd name="T49" fmla="*/ 149 h 208"/>
              <a:gd name="T50" fmla="*/ 89 w 161"/>
              <a:gd name="T51" fmla="*/ 154 h 208"/>
              <a:gd name="T52" fmla="*/ 108 w 161"/>
              <a:gd name="T53" fmla="*/ 156 h 208"/>
              <a:gd name="T54" fmla="*/ 105 w 161"/>
              <a:gd name="T55" fmla="*/ 165 h 208"/>
              <a:gd name="T56" fmla="*/ 100 w 161"/>
              <a:gd name="T57" fmla="*/ 162 h 208"/>
              <a:gd name="T58" fmla="*/ 94 w 161"/>
              <a:gd name="T59" fmla="*/ 164 h 208"/>
              <a:gd name="T60" fmla="*/ 91 w 161"/>
              <a:gd name="T61" fmla="*/ 155 h 208"/>
              <a:gd name="T62" fmla="*/ 99 w 161"/>
              <a:gd name="T63" fmla="*/ 149 h 208"/>
              <a:gd name="T64" fmla="*/ 102 w 161"/>
              <a:gd name="T65" fmla="*/ 154 h 208"/>
              <a:gd name="T66" fmla="*/ 108 w 161"/>
              <a:gd name="T67" fmla="*/ 156 h 208"/>
              <a:gd name="T68" fmla="*/ 124 w 161"/>
              <a:gd name="T69" fmla="*/ 165 h 208"/>
              <a:gd name="T70" fmla="*/ 115 w 161"/>
              <a:gd name="T71" fmla="*/ 165 h 208"/>
              <a:gd name="T72" fmla="*/ 115 w 161"/>
              <a:gd name="T73" fmla="*/ 159 h 208"/>
              <a:gd name="T74" fmla="*/ 111 w 161"/>
              <a:gd name="T75" fmla="*/ 154 h 208"/>
              <a:gd name="T76" fmla="*/ 119 w 161"/>
              <a:gd name="T77" fmla="*/ 149 h 208"/>
              <a:gd name="T78" fmla="*/ 127 w 161"/>
              <a:gd name="T79" fmla="*/ 154 h 208"/>
              <a:gd name="T80" fmla="*/ 123 w 161"/>
              <a:gd name="T81" fmla="*/ 159 h 208"/>
              <a:gd name="T82" fmla="*/ 90 w 161"/>
              <a:gd name="T83" fmla="*/ 102 h 208"/>
              <a:gd name="T84" fmla="*/ 116 w 161"/>
              <a:gd name="T85" fmla="*/ 82 h 208"/>
              <a:gd name="T86" fmla="*/ 117 w 161"/>
              <a:gd name="T87" fmla="*/ 62 h 208"/>
              <a:gd name="T88" fmla="*/ 97 w 161"/>
              <a:gd name="T89" fmla="*/ 48 h 208"/>
              <a:gd name="T90" fmla="*/ 84 w 161"/>
              <a:gd name="T91" fmla="*/ 47 h 208"/>
              <a:gd name="T92" fmla="*/ 66 w 161"/>
              <a:gd name="T93" fmla="*/ 75 h 208"/>
              <a:gd name="T94" fmla="*/ 62 w 161"/>
              <a:gd name="T95" fmla="*/ 102 h 208"/>
              <a:gd name="T96" fmla="*/ 62 w 161"/>
              <a:gd name="T97" fmla="*/ 102 h 208"/>
              <a:gd name="T98" fmla="*/ 62 w 161"/>
              <a:gd name="T99" fmla="*/ 68 h 208"/>
              <a:gd name="T100" fmla="*/ 56 w 161"/>
              <a:gd name="T101" fmla="*/ 98 h 208"/>
              <a:gd name="T102" fmla="*/ 44 w 161"/>
              <a:gd name="T103" fmla="*/ 68 h 208"/>
              <a:gd name="T104" fmla="*/ 44 w 161"/>
              <a:gd name="T105" fmla="*/ 102 h 208"/>
              <a:gd name="T106" fmla="*/ 64 w 161"/>
              <a:gd name="T107" fmla="*/ 98 h 208"/>
              <a:gd name="T108" fmla="*/ 58 w 161"/>
              <a:gd name="T109" fmla="*/ 7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208">
                <a:moveTo>
                  <a:pt x="122" y="128"/>
                </a:moveTo>
                <a:cubicBezTo>
                  <a:pt x="140" y="115"/>
                  <a:pt x="151" y="94"/>
                  <a:pt x="151" y="71"/>
                </a:cubicBezTo>
                <a:cubicBezTo>
                  <a:pt x="151" y="31"/>
                  <a:pt x="120" y="0"/>
                  <a:pt x="80" y="0"/>
                </a:cubicBezTo>
                <a:cubicBezTo>
                  <a:pt x="41" y="0"/>
                  <a:pt x="9" y="31"/>
                  <a:pt x="9" y="71"/>
                </a:cubicBezTo>
                <a:cubicBezTo>
                  <a:pt x="9" y="94"/>
                  <a:pt x="21" y="115"/>
                  <a:pt x="39" y="128"/>
                </a:cubicBezTo>
                <a:cubicBezTo>
                  <a:pt x="0" y="208"/>
                  <a:pt x="0" y="208"/>
                  <a:pt x="0" y="208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161" y="208"/>
                  <a:pt x="161" y="208"/>
                  <a:pt x="161" y="208"/>
                </a:cubicBezTo>
                <a:lnTo>
                  <a:pt x="122" y="128"/>
                </a:lnTo>
                <a:close/>
                <a:moveTo>
                  <a:pt x="27" y="71"/>
                </a:moveTo>
                <a:cubicBezTo>
                  <a:pt x="27" y="41"/>
                  <a:pt x="51" y="17"/>
                  <a:pt x="80" y="17"/>
                </a:cubicBezTo>
                <a:cubicBezTo>
                  <a:pt x="110" y="17"/>
                  <a:pt x="134" y="41"/>
                  <a:pt x="134" y="71"/>
                </a:cubicBezTo>
                <a:cubicBezTo>
                  <a:pt x="134" y="100"/>
                  <a:pt x="110" y="124"/>
                  <a:pt x="80" y="124"/>
                </a:cubicBezTo>
                <a:cubicBezTo>
                  <a:pt x="51" y="124"/>
                  <a:pt x="27" y="100"/>
                  <a:pt x="27" y="71"/>
                </a:cubicBezTo>
                <a:close/>
                <a:moveTo>
                  <a:pt x="50" y="156"/>
                </a:moveTo>
                <a:cubicBezTo>
                  <a:pt x="46" y="159"/>
                  <a:pt x="46" y="159"/>
                  <a:pt x="46" y="159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48" y="165"/>
                  <a:pt x="48" y="165"/>
                  <a:pt x="47" y="165"/>
                </a:cubicBezTo>
                <a:cubicBezTo>
                  <a:pt x="47" y="165"/>
                  <a:pt x="47" y="165"/>
                  <a:pt x="47" y="165"/>
                </a:cubicBezTo>
                <a:cubicBezTo>
                  <a:pt x="47" y="165"/>
                  <a:pt x="47" y="165"/>
                  <a:pt x="46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8" y="165"/>
                  <a:pt x="38" y="165"/>
                  <a:pt x="38" y="165"/>
                </a:cubicBezTo>
                <a:cubicBezTo>
                  <a:pt x="37" y="166"/>
                  <a:pt x="37" y="166"/>
                  <a:pt x="37" y="165"/>
                </a:cubicBezTo>
                <a:cubicBezTo>
                  <a:pt x="36" y="165"/>
                  <a:pt x="36" y="165"/>
                  <a:pt x="36" y="164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3" y="156"/>
                  <a:pt x="33" y="155"/>
                  <a:pt x="33" y="155"/>
                </a:cubicBezTo>
                <a:cubicBezTo>
                  <a:pt x="33" y="155"/>
                  <a:pt x="34" y="154"/>
                  <a:pt x="34" y="154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41" y="149"/>
                  <a:pt x="41" y="149"/>
                  <a:pt x="41" y="149"/>
                </a:cubicBezTo>
                <a:cubicBezTo>
                  <a:pt x="41" y="149"/>
                  <a:pt x="42" y="149"/>
                  <a:pt x="42" y="149"/>
                </a:cubicBezTo>
                <a:cubicBezTo>
                  <a:pt x="42" y="149"/>
                  <a:pt x="43" y="149"/>
                  <a:pt x="43" y="149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54"/>
                  <a:pt x="51" y="155"/>
                  <a:pt x="51" y="155"/>
                </a:cubicBezTo>
                <a:cubicBezTo>
                  <a:pt x="51" y="155"/>
                  <a:pt x="51" y="156"/>
                  <a:pt x="50" y="156"/>
                </a:cubicBezTo>
                <a:close/>
                <a:moveTo>
                  <a:pt x="70" y="156"/>
                </a:moveTo>
                <a:cubicBezTo>
                  <a:pt x="65" y="159"/>
                  <a:pt x="65" y="159"/>
                  <a:pt x="65" y="159"/>
                </a:cubicBezTo>
                <a:cubicBezTo>
                  <a:pt x="67" y="164"/>
                  <a:pt x="67" y="164"/>
                  <a:pt x="67" y="164"/>
                </a:cubicBezTo>
                <a:cubicBezTo>
                  <a:pt x="67" y="165"/>
                  <a:pt x="67" y="165"/>
                  <a:pt x="67" y="165"/>
                </a:cubicBezTo>
                <a:cubicBezTo>
                  <a:pt x="67" y="165"/>
                  <a:pt x="66" y="165"/>
                  <a:pt x="66" y="165"/>
                </a:cubicBezTo>
                <a:cubicBezTo>
                  <a:pt x="66" y="165"/>
                  <a:pt x="66" y="165"/>
                  <a:pt x="66" y="165"/>
                </a:cubicBezTo>
                <a:cubicBezTo>
                  <a:pt x="61" y="162"/>
                  <a:pt x="61" y="162"/>
                  <a:pt x="61" y="162"/>
                </a:cubicBezTo>
                <a:cubicBezTo>
                  <a:pt x="57" y="165"/>
                  <a:pt x="57" y="165"/>
                  <a:pt x="57" y="165"/>
                </a:cubicBezTo>
                <a:cubicBezTo>
                  <a:pt x="57" y="166"/>
                  <a:pt x="56" y="166"/>
                  <a:pt x="56" y="165"/>
                </a:cubicBezTo>
                <a:cubicBezTo>
                  <a:pt x="56" y="165"/>
                  <a:pt x="56" y="165"/>
                  <a:pt x="56" y="164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3" y="156"/>
                  <a:pt x="53" y="156"/>
                  <a:pt x="53" y="156"/>
                </a:cubicBezTo>
                <a:cubicBezTo>
                  <a:pt x="53" y="156"/>
                  <a:pt x="52" y="155"/>
                  <a:pt x="53" y="155"/>
                </a:cubicBezTo>
                <a:cubicBezTo>
                  <a:pt x="53" y="155"/>
                  <a:pt x="53" y="154"/>
                  <a:pt x="53" y="154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9" y="154"/>
                  <a:pt x="69" y="154"/>
                  <a:pt x="69" y="154"/>
                </a:cubicBezTo>
                <a:cubicBezTo>
                  <a:pt x="70" y="154"/>
                  <a:pt x="70" y="155"/>
                  <a:pt x="70" y="155"/>
                </a:cubicBezTo>
                <a:cubicBezTo>
                  <a:pt x="70" y="155"/>
                  <a:pt x="70" y="156"/>
                  <a:pt x="70" y="156"/>
                </a:cubicBezTo>
                <a:close/>
                <a:moveTo>
                  <a:pt x="89" y="156"/>
                </a:moveTo>
                <a:cubicBezTo>
                  <a:pt x="85" y="159"/>
                  <a:pt x="85" y="159"/>
                  <a:pt x="85" y="159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76" y="166"/>
                  <a:pt x="76" y="166"/>
                  <a:pt x="75" y="165"/>
                </a:cubicBezTo>
                <a:cubicBezTo>
                  <a:pt x="75" y="165"/>
                  <a:pt x="75" y="165"/>
                  <a:pt x="75" y="164"/>
                </a:cubicBezTo>
                <a:cubicBezTo>
                  <a:pt x="77" y="159"/>
                  <a:pt x="77" y="159"/>
                  <a:pt x="77" y="159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6"/>
                  <a:pt x="72" y="155"/>
                  <a:pt x="72" y="155"/>
                </a:cubicBezTo>
                <a:cubicBezTo>
                  <a:pt x="72" y="155"/>
                  <a:pt x="72" y="154"/>
                  <a:pt x="73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49"/>
                  <a:pt x="80" y="149"/>
                  <a:pt x="81" y="149"/>
                </a:cubicBezTo>
                <a:cubicBezTo>
                  <a:pt x="81" y="149"/>
                  <a:pt x="81" y="149"/>
                  <a:pt x="81" y="149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89" y="154"/>
                  <a:pt x="89" y="155"/>
                  <a:pt x="89" y="155"/>
                </a:cubicBezTo>
                <a:cubicBezTo>
                  <a:pt x="90" y="155"/>
                  <a:pt x="89" y="156"/>
                  <a:pt x="89" y="156"/>
                </a:cubicBezTo>
                <a:close/>
                <a:moveTo>
                  <a:pt x="108" y="156"/>
                </a:moveTo>
                <a:cubicBezTo>
                  <a:pt x="104" y="159"/>
                  <a:pt x="104" y="159"/>
                  <a:pt x="104" y="159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5"/>
                  <a:pt x="106" y="165"/>
                  <a:pt x="105" y="165"/>
                </a:cubicBezTo>
                <a:cubicBezTo>
                  <a:pt x="105" y="165"/>
                  <a:pt x="105" y="165"/>
                  <a:pt x="105" y="165"/>
                </a:cubicBezTo>
                <a:cubicBezTo>
                  <a:pt x="105" y="165"/>
                  <a:pt x="105" y="165"/>
                  <a:pt x="104" y="165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96" y="165"/>
                  <a:pt x="96" y="165"/>
                  <a:pt x="96" y="165"/>
                </a:cubicBezTo>
                <a:cubicBezTo>
                  <a:pt x="95" y="166"/>
                  <a:pt x="95" y="166"/>
                  <a:pt x="95" y="165"/>
                </a:cubicBezTo>
                <a:cubicBezTo>
                  <a:pt x="94" y="165"/>
                  <a:pt x="94" y="165"/>
                  <a:pt x="94" y="164"/>
                </a:cubicBezTo>
                <a:cubicBezTo>
                  <a:pt x="96" y="159"/>
                  <a:pt x="96" y="159"/>
                  <a:pt x="96" y="159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1" y="156"/>
                  <a:pt x="91" y="155"/>
                  <a:pt x="91" y="155"/>
                </a:cubicBezTo>
                <a:cubicBezTo>
                  <a:pt x="91" y="155"/>
                  <a:pt x="92" y="154"/>
                  <a:pt x="92" y="154"/>
                </a:cubicBezTo>
                <a:cubicBezTo>
                  <a:pt x="98" y="154"/>
                  <a:pt x="98" y="154"/>
                  <a:pt x="98" y="154"/>
                </a:cubicBezTo>
                <a:cubicBezTo>
                  <a:pt x="99" y="149"/>
                  <a:pt x="99" y="149"/>
                  <a:pt x="99" y="149"/>
                </a:cubicBezTo>
                <a:cubicBezTo>
                  <a:pt x="99" y="149"/>
                  <a:pt x="100" y="149"/>
                  <a:pt x="100" y="149"/>
                </a:cubicBezTo>
                <a:cubicBezTo>
                  <a:pt x="100" y="149"/>
                  <a:pt x="101" y="149"/>
                  <a:pt x="101" y="149"/>
                </a:cubicBezTo>
                <a:cubicBezTo>
                  <a:pt x="102" y="154"/>
                  <a:pt x="102" y="154"/>
                  <a:pt x="102" y="154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8" y="154"/>
                  <a:pt x="109" y="155"/>
                  <a:pt x="109" y="155"/>
                </a:cubicBezTo>
                <a:cubicBezTo>
                  <a:pt x="109" y="155"/>
                  <a:pt x="109" y="156"/>
                  <a:pt x="108" y="156"/>
                </a:cubicBezTo>
                <a:close/>
                <a:moveTo>
                  <a:pt x="125" y="164"/>
                </a:moveTo>
                <a:cubicBezTo>
                  <a:pt x="125" y="165"/>
                  <a:pt x="125" y="165"/>
                  <a:pt x="125" y="165"/>
                </a:cubicBezTo>
                <a:cubicBezTo>
                  <a:pt x="125" y="165"/>
                  <a:pt x="124" y="165"/>
                  <a:pt x="124" y="165"/>
                </a:cubicBezTo>
                <a:cubicBezTo>
                  <a:pt x="124" y="165"/>
                  <a:pt x="124" y="165"/>
                  <a:pt x="124" y="165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15" y="165"/>
                  <a:pt x="115" y="165"/>
                  <a:pt x="115" y="165"/>
                </a:cubicBezTo>
                <a:cubicBezTo>
                  <a:pt x="115" y="166"/>
                  <a:pt x="114" y="166"/>
                  <a:pt x="114" y="165"/>
                </a:cubicBezTo>
                <a:cubicBezTo>
                  <a:pt x="114" y="165"/>
                  <a:pt x="114" y="165"/>
                  <a:pt x="114" y="164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11" y="156"/>
                  <a:pt x="110" y="155"/>
                  <a:pt x="111" y="155"/>
                </a:cubicBezTo>
                <a:cubicBezTo>
                  <a:pt x="111" y="155"/>
                  <a:pt x="111" y="154"/>
                  <a:pt x="111" y="154"/>
                </a:cubicBezTo>
                <a:cubicBezTo>
                  <a:pt x="117" y="154"/>
                  <a:pt x="117" y="154"/>
                  <a:pt x="117" y="154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0" y="149"/>
                  <a:pt x="120" y="149"/>
                  <a:pt x="120" y="149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8" y="154"/>
                  <a:pt x="128" y="155"/>
                  <a:pt x="128" y="155"/>
                </a:cubicBezTo>
                <a:cubicBezTo>
                  <a:pt x="128" y="155"/>
                  <a:pt x="128" y="156"/>
                  <a:pt x="128" y="156"/>
                </a:cubicBezTo>
                <a:cubicBezTo>
                  <a:pt x="123" y="159"/>
                  <a:pt x="123" y="159"/>
                  <a:pt x="123" y="159"/>
                </a:cubicBezTo>
                <a:lnTo>
                  <a:pt x="125" y="164"/>
                </a:lnTo>
                <a:close/>
                <a:moveTo>
                  <a:pt x="70" y="99"/>
                </a:moveTo>
                <a:cubicBezTo>
                  <a:pt x="73" y="99"/>
                  <a:pt x="78" y="101"/>
                  <a:pt x="90" y="102"/>
                </a:cubicBezTo>
                <a:cubicBezTo>
                  <a:pt x="103" y="103"/>
                  <a:pt x="107" y="101"/>
                  <a:pt x="111" y="97"/>
                </a:cubicBezTo>
                <a:cubicBezTo>
                  <a:pt x="115" y="94"/>
                  <a:pt x="112" y="91"/>
                  <a:pt x="115" y="89"/>
                </a:cubicBezTo>
                <a:cubicBezTo>
                  <a:pt x="118" y="88"/>
                  <a:pt x="117" y="86"/>
                  <a:pt x="116" y="82"/>
                </a:cubicBezTo>
                <a:cubicBezTo>
                  <a:pt x="114" y="79"/>
                  <a:pt x="120" y="76"/>
                  <a:pt x="118" y="74"/>
                </a:cubicBezTo>
                <a:cubicBezTo>
                  <a:pt x="117" y="73"/>
                  <a:pt x="115" y="72"/>
                  <a:pt x="116" y="69"/>
                </a:cubicBezTo>
                <a:cubicBezTo>
                  <a:pt x="118" y="67"/>
                  <a:pt x="120" y="66"/>
                  <a:pt x="117" y="62"/>
                </a:cubicBezTo>
                <a:cubicBezTo>
                  <a:pt x="115" y="58"/>
                  <a:pt x="114" y="58"/>
                  <a:pt x="108" y="58"/>
                </a:cubicBezTo>
                <a:cubicBezTo>
                  <a:pt x="95" y="58"/>
                  <a:pt x="95" y="58"/>
                  <a:pt x="95" y="58"/>
                </a:cubicBezTo>
                <a:cubicBezTo>
                  <a:pt x="92" y="58"/>
                  <a:pt x="94" y="53"/>
                  <a:pt x="97" y="48"/>
                </a:cubicBezTo>
                <a:cubicBezTo>
                  <a:pt x="100" y="43"/>
                  <a:pt x="102" y="38"/>
                  <a:pt x="98" y="33"/>
                </a:cubicBezTo>
                <a:cubicBezTo>
                  <a:pt x="95" y="28"/>
                  <a:pt x="90" y="28"/>
                  <a:pt x="90" y="31"/>
                </a:cubicBezTo>
                <a:cubicBezTo>
                  <a:pt x="90" y="35"/>
                  <a:pt x="89" y="44"/>
                  <a:pt x="84" y="47"/>
                </a:cubicBezTo>
                <a:cubicBezTo>
                  <a:pt x="79" y="50"/>
                  <a:pt x="78" y="53"/>
                  <a:pt x="76" y="60"/>
                </a:cubicBezTo>
                <a:cubicBezTo>
                  <a:pt x="73" y="66"/>
                  <a:pt x="69" y="68"/>
                  <a:pt x="67" y="68"/>
                </a:cubicBezTo>
                <a:cubicBezTo>
                  <a:pt x="66" y="68"/>
                  <a:pt x="66" y="72"/>
                  <a:pt x="66" y="75"/>
                </a:cubicBezTo>
                <a:cubicBezTo>
                  <a:pt x="66" y="75"/>
                  <a:pt x="66" y="92"/>
                  <a:pt x="66" y="95"/>
                </a:cubicBezTo>
                <a:cubicBezTo>
                  <a:pt x="66" y="98"/>
                  <a:pt x="67" y="98"/>
                  <a:pt x="70" y="99"/>
                </a:cubicBezTo>
                <a:close/>
                <a:moveTo>
                  <a:pt x="62" y="102"/>
                </a:moveTo>
                <a:cubicBezTo>
                  <a:pt x="61" y="102"/>
                  <a:pt x="61" y="102"/>
                  <a:pt x="61" y="101"/>
                </a:cubicBezTo>
                <a:cubicBezTo>
                  <a:pt x="61" y="102"/>
                  <a:pt x="61" y="102"/>
                  <a:pt x="60" y="102"/>
                </a:cubicBezTo>
                <a:lnTo>
                  <a:pt x="62" y="102"/>
                </a:lnTo>
                <a:close/>
                <a:moveTo>
                  <a:pt x="60" y="68"/>
                </a:move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61" y="68"/>
                  <a:pt x="62" y="68"/>
                </a:cubicBezTo>
                <a:lnTo>
                  <a:pt x="60" y="68"/>
                </a:lnTo>
                <a:close/>
                <a:moveTo>
                  <a:pt x="53" y="102"/>
                </a:moveTo>
                <a:cubicBezTo>
                  <a:pt x="55" y="102"/>
                  <a:pt x="56" y="100"/>
                  <a:pt x="56" y="98"/>
                </a:cubicBezTo>
                <a:cubicBezTo>
                  <a:pt x="56" y="72"/>
                  <a:pt x="56" y="72"/>
                  <a:pt x="56" y="72"/>
                </a:cubicBezTo>
                <a:cubicBezTo>
                  <a:pt x="56" y="70"/>
                  <a:pt x="55" y="68"/>
                  <a:pt x="53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42" y="68"/>
                  <a:pt x="41" y="70"/>
                  <a:pt x="41" y="72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100"/>
                  <a:pt x="42" y="102"/>
                  <a:pt x="44" y="102"/>
                </a:cubicBezTo>
                <a:lnTo>
                  <a:pt x="53" y="102"/>
                </a:lnTo>
                <a:close/>
                <a:moveTo>
                  <a:pt x="61" y="101"/>
                </a:moveTo>
                <a:cubicBezTo>
                  <a:pt x="63" y="101"/>
                  <a:pt x="64" y="100"/>
                  <a:pt x="64" y="9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0"/>
                  <a:pt x="63" y="69"/>
                  <a:pt x="61" y="68"/>
                </a:cubicBezTo>
                <a:cubicBezTo>
                  <a:pt x="59" y="69"/>
                  <a:pt x="58" y="70"/>
                  <a:pt x="58" y="72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9" y="101"/>
                  <a:pt x="61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053C1EF-8D7A-4868-989C-BC53208458B5}"/>
              </a:ext>
            </a:extLst>
          </p:cNvPr>
          <p:cNvSpPr/>
          <p:nvPr/>
        </p:nvSpPr>
        <p:spPr>
          <a:xfrm>
            <a:off x="14945899" y="2291138"/>
            <a:ext cx="62093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6DC8E2-D6CB-4EEA-8D4F-619BB7D5F215}"/>
              </a:ext>
            </a:extLst>
          </p:cNvPr>
          <p:cNvSpPr/>
          <p:nvPr/>
        </p:nvSpPr>
        <p:spPr>
          <a:xfrm>
            <a:off x="14945899" y="1596556"/>
            <a:ext cx="69743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80A800"/>
                </a:solidFill>
              </a:rPr>
              <a:t>Lorem Ipsum</a:t>
            </a:r>
            <a:r>
              <a:rPr lang="en-US" sz="2800" dirty="0">
                <a:solidFill>
                  <a:srgbClr val="80A800"/>
                </a:solidFill>
              </a:rPr>
              <a:t> 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651E71F-DF48-41E6-850B-570A398329F2}"/>
              </a:ext>
            </a:extLst>
          </p:cNvPr>
          <p:cNvSpPr/>
          <p:nvPr/>
        </p:nvSpPr>
        <p:spPr>
          <a:xfrm>
            <a:off x="14945899" y="4596014"/>
            <a:ext cx="62093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</a:t>
            </a:r>
            <a:endParaRPr lang="en-US" sz="24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DAF02D8-11F9-4167-9110-64316B4D8208}"/>
              </a:ext>
            </a:extLst>
          </p:cNvPr>
          <p:cNvSpPr/>
          <p:nvPr/>
        </p:nvSpPr>
        <p:spPr>
          <a:xfrm>
            <a:off x="14945899" y="3901432"/>
            <a:ext cx="69743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8FBE00"/>
                </a:solidFill>
              </a:rPr>
              <a:t>Lorem Ipsum</a:t>
            </a:r>
            <a:r>
              <a:rPr lang="en-US" sz="2800" dirty="0">
                <a:solidFill>
                  <a:srgbClr val="8FBE00"/>
                </a:solidFill>
              </a:rPr>
              <a:t> 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E3CB5D5D-2CF8-4B73-A04A-324327AB9BF6}"/>
              </a:ext>
            </a:extLst>
          </p:cNvPr>
          <p:cNvSpPr/>
          <p:nvPr/>
        </p:nvSpPr>
        <p:spPr>
          <a:xfrm>
            <a:off x="14945899" y="6813765"/>
            <a:ext cx="62093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</a:t>
            </a:r>
            <a:endParaRPr lang="en-US" sz="24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6127909-CDE6-408E-972B-6CA9A383CF3E}"/>
              </a:ext>
            </a:extLst>
          </p:cNvPr>
          <p:cNvSpPr/>
          <p:nvPr/>
        </p:nvSpPr>
        <p:spPr>
          <a:xfrm>
            <a:off x="14945899" y="6119183"/>
            <a:ext cx="69743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93E238"/>
                </a:solidFill>
              </a:rPr>
              <a:t>Lorem Ipsum</a:t>
            </a:r>
            <a:r>
              <a:rPr lang="en-US" sz="2800" dirty="0">
                <a:solidFill>
                  <a:srgbClr val="93E238"/>
                </a:solidFill>
              </a:rPr>
              <a:t> 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D7F7D1A-E13E-488D-BF6F-76B4B95ED226}"/>
              </a:ext>
            </a:extLst>
          </p:cNvPr>
          <p:cNvSpPr/>
          <p:nvPr/>
        </p:nvSpPr>
        <p:spPr>
          <a:xfrm>
            <a:off x="14945899" y="9118641"/>
            <a:ext cx="62093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</a:t>
            </a:r>
            <a:endParaRPr lang="en-US" sz="24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5F552EA-19C6-4046-836B-D92BAB09B538}"/>
              </a:ext>
            </a:extLst>
          </p:cNvPr>
          <p:cNvSpPr/>
          <p:nvPr/>
        </p:nvSpPr>
        <p:spPr>
          <a:xfrm>
            <a:off x="14945899" y="8424059"/>
            <a:ext cx="69743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1ACB5"/>
                </a:solidFill>
              </a:rPr>
              <a:t>Lorem Ipsum</a:t>
            </a:r>
            <a:r>
              <a:rPr lang="en-US" sz="2800" dirty="0">
                <a:solidFill>
                  <a:srgbClr val="31ACB5"/>
                </a:solidFill>
              </a:rPr>
              <a:t> 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1F6B858-3AC7-4745-ACA0-50970AB958A6}"/>
              </a:ext>
            </a:extLst>
          </p:cNvPr>
          <p:cNvSpPr/>
          <p:nvPr/>
        </p:nvSpPr>
        <p:spPr>
          <a:xfrm>
            <a:off x="14945899" y="11199231"/>
            <a:ext cx="62093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</a:t>
            </a:r>
            <a:endParaRPr lang="en-US" sz="24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F126E27-F795-4CB0-953B-74D581104BBF}"/>
              </a:ext>
            </a:extLst>
          </p:cNvPr>
          <p:cNvSpPr/>
          <p:nvPr/>
        </p:nvSpPr>
        <p:spPr>
          <a:xfrm>
            <a:off x="14945899" y="10504649"/>
            <a:ext cx="69743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40C0CB"/>
                </a:solidFill>
              </a:rPr>
              <a:t>Lorem Ipsum</a:t>
            </a:r>
            <a:r>
              <a:rPr lang="en-US" sz="2800" dirty="0">
                <a:solidFill>
                  <a:srgbClr val="40C0CB"/>
                </a:solidFill>
              </a:rPr>
              <a:t> 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348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44447" y="7738764"/>
            <a:ext cx="10360473" cy="5784456"/>
            <a:chOff x="221373" y="3869445"/>
            <a:chExt cx="5180986" cy="2892646"/>
          </a:xfrm>
        </p:grpSpPr>
        <p:grpSp>
          <p:nvGrpSpPr>
            <p:cNvPr id="10270" name="Group 10269"/>
            <p:cNvGrpSpPr/>
            <p:nvPr/>
          </p:nvGrpSpPr>
          <p:grpSpPr>
            <a:xfrm>
              <a:off x="221373" y="3869445"/>
              <a:ext cx="5180986" cy="2892646"/>
              <a:chOff x="2679700" y="3009900"/>
              <a:chExt cx="3892551" cy="2173288"/>
            </a:xfrm>
          </p:grpSpPr>
          <p:sp>
            <p:nvSpPr>
              <p:cNvPr id="22" name="Freeform 32"/>
              <p:cNvSpPr>
                <a:spLocks/>
              </p:cNvSpPr>
              <p:nvPr/>
            </p:nvSpPr>
            <p:spPr bwMode="auto">
              <a:xfrm>
                <a:off x="2679700" y="3503613"/>
                <a:ext cx="1754188" cy="1679575"/>
              </a:xfrm>
              <a:custGeom>
                <a:avLst/>
                <a:gdLst>
                  <a:gd name="T0" fmla="*/ 213 w 1105"/>
                  <a:gd name="T1" fmla="*/ 0 h 1058"/>
                  <a:gd name="T2" fmla="*/ 0 w 1105"/>
                  <a:gd name="T3" fmla="*/ 301 h 1058"/>
                  <a:gd name="T4" fmla="*/ 1105 w 1105"/>
                  <a:gd name="T5" fmla="*/ 1058 h 1058"/>
                  <a:gd name="T6" fmla="*/ 1105 w 1105"/>
                  <a:gd name="T7" fmla="*/ 601 h 1058"/>
                  <a:gd name="T8" fmla="*/ 213 w 1105"/>
                  <a:gd name="T9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5" h="1058">
                    <a:moveTo>
                      <a:pt x="213" y="0"/>
                    </a:moveTo>
                    <a:lnTo>
                      <a:pt x="0" y="301"/>
                    </a:lnTo>
                    <a:lnTo>
                      <a:pt x="1105" y="1058"/>
                    </a:lnTo>
                    <a:lnTo>
                      <a:pt x="1105" y="60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23" name="Freeform 33"/>
              <p:cNvSpPr>
                <a:spLocks/>
              </p:cNvSpPr>
              <p:nvPr/>
            </p:nvSpPr>
            <p:spPr bwMode="auto">
              <a:xfrm>
                <a:off x="4433888" y="3487738"/>
                <a:ext cx="2138363" cy="1695450"/>
              </a:xfrm>
              <a:custGeom>
                <a:avLst/>
                <a:gdLst>
                  <a:gd name="T0" fmla="*/ 1075 w 1347"/>
                  <a:gd name="T1" fmla="*/ 0 h 1068"/>
                  <a:gd name="T2" fmla="*/ 0 w 1347"/>
                  <a:gd name="T3" fmla="*/ 611 h 1068"/>
                  <a:gd name="T4" fmla="*/ 0 w 1347"/>
                  <a:gd name="T5" fmla="*/ 1068 h 1068"/>
                  <a:gd name="T6" fmla="*/ 1347 w 1347"/>
                  <a:gd name="T7" fmla="*/ 311 h 1068"/>
                  <a:gd name="T8" fmla="*/ 1075 w 1347"/>
                  <a:gd name="T9" fmla="*/ 0 h 10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7" h="1068">
                    <a:moveTo>
                      <a:pt x="1075" y="0"/>
                    </a:moveTo>
                    <a:lnTo>
                      <a:pt x="0" y="611"/>
                    </a:lnTo>
                    <a:lnTo>
                      <a:pt x="0" y="1068"/>
                    </a:lnTo>
                    <a:lnTo>
                      <a:pt x="1347" y="31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25" name="Freeform 35"/>
              <p:cNvSpPr>
                <a:spLocks/>
              </p:cNvSpPr>
              <p:nvPr/>
            </p:nvSpPr>
            <p:spPr bwMode="auto">
              <a:xfrm>
                <a:off x="3017838" y="3503613"/>
                <a:ext cx="3122613" cy="969963"/>
              </a:xfrm>
              <a:custGeom>
                <a:avLst/>
                <a:gdLst>
                  <a:gd name="T0" fmla="*/ 0 w 1967"/>
                  <a:gd name="T1" fmla="*/ 0 h 611"/>
                  <a:gd name="T2" fmla="*/ 892 w 1967"/>
                  <a:gd name="T3" fmla="*/ 601 h 611"/>
                  <a:gd name="T4" fmla="*/ 892 w 1967"/>
                  <a:gd name="T5" fmla="*/ 601 h 611"/>
                  <a:gd name="T6" fmla="*/ 1967 w 1967"/>
                  <a:gd name="T7" fmla="*/ 0 h 611"/>
                  <a:gd name="T8" fmla="*/ 892 w 1967"/>
                  <a:gd name="T9" fmla="*/ 611 h 611"/>
                  <a:gd name="T10" fmla="*/ 892 w 1967"/>
                  <a:gd name="T11" fmla="*/ 611 h 611"/>
                  <a:gd name="T12" fmla="*/ 892 w 1967"/>
                  <a:gd name="T13" fmla="*/ 611 h 611"/>
                  <a:gd name="T14" fmla="*/ 0 w 1967"/>
                  <a:gd name="T15" fmla="*/ 0 h 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67" h="611">
                    <a:moveTo>
                      <a:pt x="0" y="0"/>
                    </a:moveTo>
                    <a:lnTo>
                      <a:pt x="892" y="601"/>
                    </a:lnTo>
                    <a:lnTo>
                      <a:pt x="892" y="601"/>
                    </a:lnTo>
                    <a:lnTo>
                      <a:pt x="1967" y="0"/>
                    </a:lnTo>
                    <a:lnTo>
                      <a:pt x="892" y="611"/>
                    </a:lnTo>
                    <a:lnTo>
                      <a:pt x="892" y="611"/>
                    </a:lnTo>
                    <a:lnTo>
                      <a:pt x="892" y="6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27" name="Freeform 37"/>
              <p:cNvSpPr>
                <a:spLocks/>
              </p:cNvSpPr>
              <p:nvPr/>
            </p:nvSpPr>
            <p:spPr bwMode="auto">
              <a:xfrm>
                <a:off x="3017838" y="3009900"/>
                <a:ext cx="3122613" cy="1447800"/>
              </a:xfrm>
              <a:custGeom>
                <a:avLst/>
                <a:gdLst>
                  <a:gd name="T0" fmla="*/ 0 w 1967"/>
                  <a:gd name="T1" fmla="*/ 311 h 912"/>
                  <a:gd name="T2" fmla="*/ 892 w 1967"/>
                  <a:gd name="T3" fmla="*/ 912 h 912"/>
                  <a:gd name="T4" fmla="*/ 1967 w 1967"/>
                  <a:gd name="T5" fmla="*/ 311 h 912"/>
                  <a:gd name="T6" fmla="*/ 921 w 1967"/>
                  <a:gd name="T7" fmla="*/ 0 h 912"/>
                  <a:gd name="T8" fmla="*/ 0 w 1967"/>
                  <a:gd name="T9" fmla="*/ 311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67" h="912">
                    <a:moveTo>
                      <a:pt x="0" y="311"/>
                    </a:moveTo>
                    <a:lnTo>
                      <a:pt x="892" y="912"/>
                    </a:lnTo>
                    <a:lnTo>
                      <a:pt x="1967" y="311"/>
                    </a:lnTo>
                    <a:lnTo>
                      <a:pt x="921" y="0"/>
                    </a:lnTo>
                    <a:lnTo>
                      <a:pt x="0" y="311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</p:grpSp>
        <p:sp>
          <p:nvSpPr>
            <p:cNvPr id="103" name="TextBox 102"/>
            <p:cNvSpPr txBox="1"/>
            <p:nvPr/>
          </p:nvSpPr>
          <p:spPr>
            <a:xfrm>
              <a:off x="2525755" y="6226813"/>
              <a:ext cx="310346" cy="26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2800">
                  <a:solidFill>
                    <a:srgbClr val="FBFBFB"/>
                  </a:solidFill>
                </a:rPr>
                <a:t>05</a:t>
              </a:r>
            </a:p>
          </p:txBody>
        </p:sp>
      </p:grpSp>
      <p:sp>
        <p:nvSpPr>
          <p:cNvPr id="24" name="Freeform 34"/>
          <p:cNvSpPr>
            <a:spLocks/>
          </p:cNvSpPr>
          <p:nvPr/>
        </p:nvSpPr>
        <p:spPr bwMode="auto">
          <a:xfrm>
            <a:off x="3540470" y="8716926"/>
            <a:ext cx="6244323" cy="1939644"/>
          </a:xfrm>
          <a:custGeom>
            <a:avLst/>
            <a:gdLst>
              <a:gd name="T0" fmla="*/ 0 w 1967"/>
              <a:gd name="T1" fmla="*/ 10 h 611"/>
              <a:gd name="T2" fmla="*/ 892 w 1967"/>
              <a:gd name="T3" fmla="*/ 611 h 611"/>
              <a:gd name="T4" fmla="*/ 892 w 1967"/>
              <a:gd name="T5" fmla="*/ 611 h 611"/>
              <a:gd name="T6" fmla="*/ 1967 w 1967"/>
              <a:gd name="T7" fmla="*/ 0 h 611"/>
              <a:gd name="T8" fmla="*/ 892 w 1967"/>
              <a:gd name="T9" fmla="*/ 611 h 611"/>
              <a:gd name="T10" fmla="*/ 892 w 1967"/>
              <a:gd name="T11" fmla="*/ 611 h 611"/>
              <a:gd name="T12" fmla="*/ 892 w 1967"/>
              <a:gd name="T13" fmla="*/ 611 h 611"/>
              <a:gd name="T14" fmla="*/ 0 w 1967"/>
              <a:gd name="T15" fmla="*/ 10 h 6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67" h="611">
                <a:moveTo>
                  <a:pt x="0" y="10"/>
                </a:moveTo>
                <a:lnTo>
                  <a:pt x="892" y="611"/>
                </a:lnTo>
                <a:lnTo>
                  <a:pt x="892" y="611"/>
                </a:lnTo>
                <a:lnTo>
                  <a:pt x="1967" y="0"/>
                </a:lnTo>
                <a:lnTo>
                  <a:pt x="892" y="611"/>
                </a:lnTo>
                <a:lnTo>
                  <a:pt x="892" y="611"/>
                </a:lnTo>
                <a:lnTo>
                  <a:pt x="892" y="611"/>
                </a:lnTo>
                <a:lnTo>
                  <a:pt x="0" y="10"/>
                </a:lnTo>
                <a:close/>
              </a:path>
            </a:pathLst>
          </a:custGeom>
          <a:solidFill>
            <a:srgbClr val="9C8A7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53" tIns="91427" rIns="182853" bIns="91427" numCol="1" anchor="t" anchorCtr="0" compatLnSpc="1">
            <a:prstTxWarp prst="textNoShape">
              <a:avLst/>
            </a:prstTxWarp>
          </a:bodyPr>
          <a:lstStyle/>
          <a:p>
            <a:pPr defTabSz="457154"/>
            <a:endParaRPr lang="en-US" sz="2800">
              <a:solidFill>
                <a:srgbClr val="272E3A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344438" y="6842996"/>
            <a:ext cx="8311194" cy="4715450"/>
            <a:chOff x="671435" y="3421497"/>
            <a:chExt cx="4156198" cy="2358066"/>
          </a:xfrm>
        </p:grpSpPr>
        <p:grpSp>
          <p:nvGrpSpPr>
            <p:cNvPr id="32" name="Group 31"/>
            <p:cNvGrpSpPr/>
            <p:nvPr/>
          </p:nvGrpSpPr>
          <p:grpSpPr>
            <a:xfrm>
              <a:off x="671435" y="3421497"/>
              <a:ext cx="4156198" cy="2358066"/>
              <a:chOff x="3017838" y="2671763"/>
              <a:chExt cx="3122613" cy="1771650"/>
            </a:xfrm>
          </p:grpSpPr>
          <p:sp>
            <p:nvSpPr>
              <p:cNvPr id="28" name="Freeform 38"/>
              <p:cNvSpPr>
                <a:spLocks/>
              </p:cNvSpPr>
              <p:nvPr/>
            </p:nvSpPr>
            <p:spPr bwMode="auto">
              <a:xfrm>
                <a:off x="3017838" y="3009900"/>
                <a:ext cx="1416050" cy="1433513"/>
              </a:xfrm>
              <a:custGeom>
                <a:avLst/>
                <a:gdLst>
                  <a:gd name="T0" fmla="*/ 892 w 892"/>
                  <a:gd name="T1" fmla="*/ 456 h 903"/>
                  <a:gd name="T2" fmla="*/ 223 w 892"/>
                  <a:gd name="T3" fmla="*/ 0 h 903"/>
                  <a:gd name="T4" fmla="*/ 0 w 892"/>
                  <a:gd name="T5" fmla="*/ 301 h 903"/>
                  <a:gd name="T6" fmla="*/ 892 w 892"/>
                  <a:gd name="T7" fmla="*/ 903 h 903"/>
                  <a:gd name="T8" fmla="*/ 892 w 892"/>
                  <a:gd name="T9" fmla="*/ 456 h 9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2" h="903">
                    <a:moveTo>
                      <a:pt x="892" y="456"/>
                    </a:moveTo>
                    <a:lnTo>
                      <a:pt x="223" y="0"/>
                    </a:lnTo>
                    <a:lnTo>
                      <a:pt x="0" y="301"/>
                    </a:lnTo>
                    <a:lnTo>
                      <a:pt x="892" y="903"/>
                    </a:lnTo>
                    <a:lnTo>
                      <a:pt x="892" y="45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29" name="Freeform 39"/>
              <p:cNvSpPr>
                <a:spLocks/>
              </p:cNvSpPr>
              <p:nvPr/>
            </p:nvSpPr>
            <p:spPr bwMode="auto">
              <a:xfrm>
                <a:off x="4433888" y="3009900"/>
                <a:ext cx="1706563" cy="1433513"/>
              </a:xfrm>
              <a:custGeom>
                <a:avLst/>
                <a:gdLst>
                  <a:gd name="T0" fmla="*/ 0 w 1075"/>
                  <a:gd name="T1" fmla="*/ 903 h 903"/>
                  <a:gd name="T2" fmla="*/ 1075 w 1075"/>
                  <a:gd name="T3" fmla="*/ 301 h 903"/>
                  <a:gd name="T4" fmla="*/ 804 w 1075"/>
                  <a:gd name="T5" fmla="*/ 0 h 903"/>
                  <a:gd name="T6" fmla="*/ 0 w 1075"/>
                  <a:gd name="T7" fmla="*/ 456 h 903"/>
                  <a:gd name="T8" fmla="*/ 0 w 1075"/>
                  <a:gd name="T9" fmla="*/ 903 h 9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5" h="903">
                    <a:moveTo>
                      <a:pt x="0" y="903"/>
                    </a:moveTo>
                    <a:lnTo>
                      <a:pt x="1075" y="301"/>
                    </a:lnTo>
                    <a:lnTo>
                      <a:pt x="804" y="0"/>
                    </a:lnTo>
                    <a:lnTo>
                      <a:pt x="0" y="456"/>
                    </a:lnTo>
                    <a:lnTo>
                      <a:pt x="0" y="90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10240" name="Freeform 42"/>
              <p:cNvSpPr>
                <a:spLocks/>
              </p:cNvSpPr>
              <p:nvPr/>
            </p:nvSpPr>
            <p:spPr bwMode="auto">
              <a:xfrm>
                <a:off x="3371850" y="2671763"/>
                <a:ext cx="2338388" cy="1062038"/>
              </a:xfrm>
              <a:custGeom>
                <a:avLst/>
                <a:gdLst>
                  <a:gd name="T0" fmla="*/ 0 w 1473"/>
                  <a:gd name="T1" fmla="*/ 213 h 669"/>
                  <a:gd name="T2" fmla="*/ 669 w 1473"/>
                  <a:gd name="T3" fmla="*/ 669 h 669"/>
                  <a:gd name="T4" fmla="*/ 1473 w 1473"/>
                  <a:gd name="T5" fmla="*/ 213 h 669"/>
                  <a:gd name="T6" fmla="*/ 717 w 1473"/>
                  <a:gd name="T7" fmla="*/ 0 h 669"/>
                  <a:gd name="T8" fmla="*/ 0 w 1473"/>
                  <a:gd name="T9" fmla="*/ 213 h 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73" h="669">
                    <a:moveTo>
                      <a:pt x="0" y="213"/>
                    </a:moveTo>
                    <a:lnTo>
                      <a:pt x="669" y="669"/>
                    </a:lnTo>
                    <a:lnTo>
                      <a:pt x="1473" y="213"/>
                    </a:lnTo>
                    <a:lnTo>
                      <a:pt x="717" y="0"/>
                    </a:lnTo>
                    <a:lnTo>
                      <a:pt x="0" y="21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</p:grpSp>
        <p:sp>
          <p:nvSpPr>
            <p:cNvPr id="102" name="TextBox 101"/>
            <p:cNvSpPr txBox="1"/>
            <p:nvPr/>
          </p:nvSpPr>
          <p:spPr>
            <a:xfrm>
              <a:off x="2525755" y="5290904"/>
              <a:ext cx="327178" cy="26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2800">
                  <a:solidFill>
                    <a:srgbClr val="FBFBFB"/>
                  </a:solidFill>
                </a:rPr>
                <a:t>04</a:t>
              </a:r>
            </a:p>
          </p:txBody>
        </p:sp>
      </p:grpSp>
      <p:cxnSp>
        <p:nvCxnSpPr>
          <p:cNvPr id="104" name="Straight Connector 103"/>
          <p:cNvCxnSpPr>
            <a:stCxn id="106" idx="1"/>
          </p:cNvCxnSpPr>
          <p:nvPr/>
        </p:nvCxnSpPr>
        <p:spPr>
          <a:xfrm flipH="1">
            <a:off x="5947530" y="4305723"/>
            <a:ext cx="7247987" cy="0"/>
          </a:xfrm>
          <a:prstGeom prst="line">
            <a:avLst/>
          </a:prstGeom>
          <a:ln w="4445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ectangle 104"/>
          <p:cNvSpPr/>
          <p:nvPr/>
        </p:nvSpPr>
        <p:spPr>
          <a:xfrm>
            <a:off x="6470570" y="3057930"/>
            <a:ext cx="6724946" cy="913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457154">
              <a:lnSpc>
                <a:spcPct val="89000"/>
              </a:lnSpc>
            </a:pPr>
            <a:r>
              <a:rPr lang="en-US" sz="4000" dirty="0">
                <a:solidFill>
                  <a:srgbClr val="272E3A">
                    <a:lumMod val="90000"/>
                    <a:lumOff val="10000"/>
                  </a:srgbClr>
                </a:solidFill>
              </a:rPr>
              <a:t>Investment</a:t>
            </a:r>
            <a:endParaRPr lang="en-US" sz="2400" dirty="0">
              <a:solidFill>
                <a:srgbClr val="272E3A">
                  <a:lumMod val="90000"/>
                  <a:lumOff val="10000"/>
                </a:srgbClr>
              </a:solidFill>
            </a:endParaRPr>
          </a:p>
          <a:p>
            <a:pPr algn="r" defTabSz="457154">
              <a:lnSpc>
                <a:spcPct val="89000"/>
              </a:lnSpc>
            </a:pPr>
            <a:r>
              <a:rPr lang="en-US" sz="2000" dirty="0">
                <a:solidFill>
                  <a:srgbClr val="272E3A">
                    <a:lumMod val="90000"/>
                    <a:lumOff val="10000"/>
                  </a:srgbClr>
                </a:solidFill>
              </a:rPr>
              <a:t>Lorem ipsum dolor sit </a:t>
            </a:r>
            <a:r>
              <a:rPr lang="en-US" sz="2000" dirty="0" err="1">
                <a:solidFill>
                  <a:srgbClr val="272E3A">
                    <a:lumMod val="90000"/>
                    <a:lumOff val="10000"/>
                  </a:srgbClr>
                </a:solidFill>
              </a:rPr>
              <a:t>amet</a:t>
            </a:r>
            <a:r>
              <a:rPr lang="en-US" sz="2000" dirty="0">
                <a:solidFill>
                  <a:srgbClr val="272E3A">
                    <a:lumMod val="90000"/>
                    <a:lumOff val="10000"/>
                  </a:srgbClr>
                </a:solidFill>
              </a:rPr>
              <a:t>, </a:t>
            </a:r>
            <a:r>
              <a:rPr lang="en-US" sz="2000" dirty="0" err="1">
                <a:solidFill>
                  <a:srgbClr val="272E3A">
                    <a:lumMod val="90000"/>
                    <a:lumOff val="10000"/>
                  </a:srgbClr>
                </a:solidFill>
              </a:rPr>
              <a:t>consectetur</a:t>
            </a:r>
            <a:r>
              <a:rPr lang="en-US" sz="2000" dirty="0">
                <a:solidFill>
                  <a:srgbClr val="272E3A">
                    <a:lumMod val="90000"/>
                    <a:lumOff val="10000"/>
                  </a:srgbClr>
                </a:solidFill>
              </a:rPr>
              <a:t> </a:t>
            </a:r>
          </a:p>
        </p:txBody>
      </p:sp>
      <p:sp>
        <p:nvSpPr>
          <p:cNvPr id="106" name="Rounded Rectangle 105"/>
          <p:cNvSpPr/>
          <p:nvPr/>
        </p:nvSpPr>
        <p:spPr>
          <a:xfrm>
            <a:off x="13195516" y="3605562"/>
            <a:ext cx="1400322" cy="14003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154"/>
            <a:r>
              <a:rPr lang="en-US" sz="5399" dirty="0">
                <a:solidFill>
                  <a:srgbClr val="FFFFFF"/>
                </a:solidFill>
                <a:cs typeface="Arial" panose="020B0604020202020204" pitchFamily="34" charset="0"/>
              </a:rPr>
              <a:t>U</a:t>
            </a:r>
            <a:endParaRPr lang="en-US" sz="5399" dirty="0">
              <a:solidFill>
                <a:srgbClr val="FFFFFF"/>
              </a:solidFill>
            </a:endParaRPr>
          </a:p>
        </p:txBody>
      </p:sp>
      <p:cxnSp>
        <p:nvCxnSpPr>
          <p:cNvPr id="111" name="Straight Connector 110"/>
          <p:cNvCxnSpPr>
            <a:stCxn id="113" idx="1"/>
          </p:cNvCxnSpPr>
          <p:nvPr/>
        </p:nvCxnSpPr>
        <p:spPr>
          <a:xfrm flipH="1">
            <a:off x="7365512" y="5728137"/>
            <a:ext cx="12149140" cy="0"/>
          </a:xfrm>
          <a:prstGeom prst="line">
            <a:avLst/>
          </a:prstGeom>
          <a:ln w="4445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angle 111"/>
          <p:cNvSpPr/>
          <p:nvPr/>
        </p:nvSpPr>
        <p:spPr>
          <a:xfrm>
            <a:off x="12777009" y="4480345"/>
            <a:ext cx="6724946" cy="913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457154">
              <a:lnSpc>
                <a:spcPct val="89000"/>
              </a:lnSpc>
            </a:pPr>
            <a:r>
              <a:rPr lang="en-US" sz="4000">
                <a:solidFill>
                  <a:srgbClr val="272E3A">
                    <a:lumMod val="90000"/>
                    <a:lumOff val="10000"/>
                  </a:srgbClr>
                </a:solidFill>
              </a:rPr>
              <a:t>Research</a:t>
            </a:r>
            <a:endParaRPr lang="en-US" sz="2400">
              <a:solidFill>
                <a:srgbClr val="272E3A">
                  <a:lumMod val="90000"/>
                  <a:lumOff val="10000"/>
                </a:srgbClr>
              </a:solidFill>
            </a:endParaRPr>
          </a:p>
          <a:p>
            <a:pPr algn="r" defTabSz="457154">
              <a:lnSpc>
                <a:spcPct val="89000"/>
              </a:lnSpc>
            </a:pPr>
            <a:r>
              <a:rPr lang="en-US" sz="2000">
                <a:solidFill>
                  <a:srgbClr val="272E3A">
                    <a:lumMod val="90000"/>
                    <a:lumOff val="10000"/>
                  </a:srgbClr>
                </a:solidFill>
              </a:rPr>
              <a:t>Lorem ipsum dolor sit amet, consectetur </a:t>
            </a:r>
          </a:p>
        </p:txBody>
      </p:sp>
      <p:sp>
        <p:nvSpPr>
          <p:cNvPr id="113" name="Rounded Rectangle 112"/>
          <p:cNvSpPr/>
          <p:nvPr/>
        </p:nvSpPr>
        <p:spPr>
          <a:xfrm>
            <a:off x="19514653" y="5027976"/>
            <a:ext cx="1400322" cy="14003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154"/>
            <a:r>
              <a:rPr lang="en-US" sz="5399">
                <a:solidFill>
                  <a:srgbClr val="FFFFFF"/>
                </a:solidFill>
                <a:cs typeface="Arial" panose="020B0604020202020204" pitchFamily="34" charset="0"/>
              </a:rPr>
              <a:t>X</a:t>
            </a:r>
            <a:endParaRPr lang="en-US" sz="5399">
              <a:solidFill>
                <a:srgbClr val="FFFFFF"/>
              </a:solidFill>
            </a:endParaRPr>
          </a:p>
        </p:txBody>
      </p:sp>
      <p:cxnSp>
        <p:nvCxnSpPr>
          <p:cNvPr id="122" name="Straight Connector 121"/>
          <p:cNvCxnSpPr>
            <a:stCxn id="124" idx="1"/>
          </p:cNvCxnSpPr>
          <p:nvPr/>
        </p:nvCxnSpPr>
        <p:spPr>
          <a:xfrm flipH="1">
            <a:off x="8521193" y="7214503"/>
            <a:ext cx="7247987" cy="0"/>
          </a:xfrm>
          <a:prstGeom prst="line">
            <a:avLst/>
          </a:prstGeom>
          <a:ln w="4445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22"/>
          <p:cNvSpPr/>
          <p:nvPr/>
        </p:nvSpPr>
        <p:spPr>
          <a:xfrm>
            <a:off x="9044233" y="5966709"/>
            <a:ext cx="6724946" cy="913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457154">
              <a:lnSpc>
                <a:spcPct val="89000"/>
              </a:lnSpc>
            </a:pPr>
            <a:r>
              <a:rPr lang="en-US" sz="4000">
                <a:solidFill>
                  <a:srgbClr val="272E3A">
                    <a:lumMod val="90000"/>
                    <a:lumOff val="10000"/>
                  </a:srgbClr>
                </a:solidFill>
              </a:rPr>
              <a:t>Develop</a:t>
            </a:r>
            <a:endParaRPr lang="en-US" sz="2400">
              <a:solidFill>
                <a:srgbClr val="272E3A">
                  <a:lumMod val="90000"/>
                  <a:lumOff val="10000"/>
                </a:srgbClr>
              </a:solidFill>
            </a:endParaRPr>
          </a:p>
          <a:p>
            <a:pPr algn="r" defTabSz="457154">
              <a:lnSpc>
                <a:spcPct val="89000"/>
              </a:lnSpc>
            </a:pPr>
            <a:r>
              <a:rPr lang="en-US" sz="2000">
                <a:solidFill>
                  <a:srgbClr val="272E3A">
                    <a:lumMod val="90000"/>
                    <a:lumOff val="10000"/>
                  </a:srgbClr>
                </a:solidFill>
              </a:rPr>
              <a:t>Lorem ipsum dolor sit amet, consectetur </a:t>
            </a:r>
          </a:p>
        </p:txBody>
      </p:sp>
      <p:sp>
        <p:nvSpPr>
          <p:cNvPr id="124" name="Rounded Rectangle 123"/>
          <p:cNvSpPr/>
          <p:nvPr/>
        </p:nvSpPr>
        <p:spPr>
          <a:xfrm>
            <a:off x="15769179" y="6514342"/>
            <a:ext cx="1400322" cy="14003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154"/>
            <a:r>
              <a:rPr lang="en-US" sz="5399">
                <a:solidFill>
                  <a:srgbClr val="FFFFFF"/>
                </a:solidFill>
                <a:cs typeface="Arial" panose="020B0604020202020204" pitchFamily="34" charset="0"/>
              </a:rPr>
              <a:t>E</a:t>
            </a:r>
            <a:endParaRPr lang="en-US" sz="5399">
              <a:solidFill>
                <a:srgbClr val="FFFFFF"/>
              </a:solidFill>
            </a:endParaRPr>
          </a:p>
        </p:txBody>
      </p:sp>
      <p:cxnSp>
        <p:nvCxnSpPr>
          <p:cNvPr id="125" name="Straight Connector 124"/>
          <p:cNvCxnSpPr>
            <a:stCxn id="127" idx="1"/>
          </p:cNvCxnSpPr>
          <p:nvPr/>
        </p:nvCxnSpPr>
        <p:spPr>
          <a:xfrm flipH="1">
            <a:off x="9655634" y="8484804"/>
            <a:ext cx="11746505" cy="0"/>
          </a:xfrm>
          <a:prstGeom prst="line">
            <a:avLst/>
          </a:prstGeom>
          <a:ln w="4445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/>
          <p:nvPr/>
        </p:nvSpPr>
        <p:spPr>
          <a:xfrm>
            <a:off x="14504603" y="7237012"/>
            <a:ext cx="6724946" cy="913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457154">
              <a:lnSpc>
                <a:spcPct val="89000"/>
              </a:lnSpc>
            </a:pPr>
            <a:r>
              <a:rPr lang="en-US" sz="4000">
                <a:solidFill>
                  <a:srgbClr val="272E3A">
                    <a:lumMod val="90000"/>
                    <a:lumOff val="10000"/>
                  </a:srgbClr>
                </a:solidFill>
              </a:rPr>
              <a:t>Test</a:t>
            </a:r>
            <a:endParaRPr lang="en-US" sz="2400">
              <a:solidFill>
                <a:srgbClr val="272E3A">
                  <a:lumMod val="90000"/>
                  <a:lumOff val="10000"/>
                </a:srgbClr>
              </a:solidFill>
            </a:endParaRPr>
          </a:p>
          <a:p>
            <a:pPr algn="r" defTabSz="457154">
              <a:lnSpc>
                <a:spcPct val="89000"/>
              </a:lnSpc>
            </a:pPr>
            <a:r>
              <a:rPr lang="en-US" sz="2000">
                <a:solidFill>
                  <a:srgbClr val="272E3A">
                    <a:lumMod val="90000"/>
                    <a:lumOff val="10000"/>
                  </a:srgbClr>
                </a:solidFill>
              </a:rPr>
              <a:t>Lorem ipsum dolor sit amet, consectetur </a:t>
            </a:r>
          </a:p>
        </p:txBody>
      </p:sp>
      <p:sp>
        <p:nvSpPr>
          <p:cNvPr id="127" name="Rounded Rectangle 126"/>
          <p:cNvSpPr/>
          <p:nvPr/>
        </p:nvSpPr>
        <p:spPr>
          <a:xfrm>
            <a:off x="21402139" y="7784643"/>
            <a:ext cx="1400322" cy="14003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154"/>
            <a:r>
              <a:rPr lang="en-US" sz="5399">
                <a:solidFill>
                  <a:srgbClr val="FFFFFF"/>
                </a:solidFill>
                <a:cs typeface="Arial" panose="020B0604020202020204" pitchFamily="34" charset="0"/>
              </a:rPr>
              <a:t>Q</a:t>
            </a:r>
            <a:endParaRPr lang="en-US" sz="5399">
              <a:solidFill>
                <a:srgbClr val="FFFFFF"/>
              </a:solidFill>
            </a:endParaRPr>
          </a:p>
        </p:txBody>
      </p:sp>
      <p:cxnSp>
        <p:nvCxnSpPr>
          <p:cNvPr id="129" name="Straight Connector 128"/>
          <p:cNvCxnSpPr>
            <a:stCxn id="131" idx="1"/>
          </p:cNvCxnSpPr>
          <p:nvPr/>
        </p:nvCxnSpPr>
        <p:spPr>
          <a:xfrm flipH="1">
            <a:off x="10921773" y="10015737"/>
            <a:ext cx="7247987" cy="0"/>
          </a:xfrm>
          <a:prstGeom prst="line">
            <a:avLst/>
          </a:prstGeom>
          <a:ln w="4445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11444812" y="8767944"/>
            <a:ext cx="6724946" cy="913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457154">
              <a:lnSpc>
                <a:spcPct val="89000"/>
              </a:lnSpc>
            </a:pPr>
            <a:r>
              <a:rPr lang="en-US" sz="4000">
                <a:solidFill>
                  <a:srgbClr val="272E3A">
                    <a:lumMod val="90000"/>
                    <a:lumOff val="10000"/>
                  </a:srgbClr>
                </a:solidFill>
              </a:rPr>
              <a:t>Trade to Market</a:t>
            </a:r>
            <a:endParaRPr lang="en-US" sz="2400">
              <a:solidFill>
                <a:srgbClr val="272E3A">
                  <a:lumMod val="90000"/>
                  <a:lumOff val="10000"/>
                </a:srgbClr>
              </a:solidFill>
            </a:endParaRPr>
          </a:p>
          <a:p>
            <a:pPr algn="r" defTabSz="457154">
              <a:lnSpc>
                <a:spcPct val="89000"/>
              </a:lnSpc>
            </a:pPr>
            <a:r>
              <a:rPr lang="en-US" sz="2000">
                <a:solidFill>
                  <a:srgbClr val="272E3A">
                    <a:lumMod val="90000"/>
                    <a:lumOff val="10000"/>
                  </a:srgbClr>
                </a:solidFill>
              </a:rPr>
              <a:t>Lorem ipsum dolor sit amet, consectetur </a:t>
            </a:r>
          </a:p>
        </p:txBody>
      </p:sp>
      <p:sp>
        <p:nvSpPr>
          <p:cNvPr id="131" name="Rounded Rectangle 130"/>
          <p:cNvSpPr/>
          <p:nvPr/>
        </p:nvSpPr>
        <p:spPr>
          <a:xfrm>
            <a:off x="18169758" y="9315576"/>
            <a:ext cx="1400322" cy="14003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154"/>
            <a:r>
              <a:rPr lang="en-US" sz="5399">
                <a:solidFill>
                  <a:srgbClr val="FFFFFF"/>
                </a:solidFill>
                <a:cs typeface="Arial" panose="020B0604020202020204" pitchFamily="34" charset="0"/>
              </a:rPr>
              <a:t>T</a:t>
            </a:r>
            <a:endParaRPr lang="en-US" sz="5399">
              <a:solidFill>
                <a:srgbClr val="FFFFFF"/>
              </a:solidFill>
            </a:endParaRPr>
          </a:p>
        </p:txBody>
      </p:sp>
      <p:sp>
        <p:nvSpPr>
          <p:cNvPr id="133" name="Title 1"/>
          <p:cNvSpPr txBox="1">
            <a:spLocks/>
          </p:cNvSpPr>
          <p:nvPr/>
        </p:nvSpPr>
        <p:spPr>
          <a:xfrm>
            <a:off x="14241984" y="641046"/>
            <a:ext cx="9255873" cy="16348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399" dirty="0">
                <a:solidFill>
                  <a:srgbClr val="272E3A">
                    <a:lumMod val="90000"/>
                    <a:lumOff val="10000"/>
                  </a:srgbClr>
                </a:solidFill>
              </a:rPr>
              <a:t>PYRAMID PROCESS 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86685" y="5655681"/>
            <a:ext cx="6223890" cy="4014047"/>
            <a:chOff x="1142625" y="2827753"/>
            <a:chExt cx="3112395" cy="2007314"/>
          </a:xfrm>
        </p:grpSpPr>
        <p:grpSp>
          <p:nvGrpSpPr>
            <p:cNvPr id="10271" name="Group 10270"/>
            <p:cNvGrpSpPr/>
            <p:nvPr/>
          </p:nvGrpSpPr>
          <p:grpSpPr>
            <a:xfrm>
              <a:off x="1142625" y="2827753"/>
              <a:ext cx="3112395" cy="2007314"/>
              <a:chOff x="3371850" y="2225675"/>
              <a:chExt cx="2338388" cy="1508125"/>
            </a:xfrm>
          </p:grpSpPr>
          <p:sp>
            <p:nvSpPr>
              <p:cNvPr id="30" name="Freeform 40"/>
              <p:cNvSpPr>
                <a:spLocks/>
              </p:cNvSpPr>
              <p:nvPr/>
            </p:nvSpPr>
            <p:spPr bwMode="auto">
              <a:xfrm>
                <a:off x="3371850" y="3009900"/>
                <a:ext cx="2338388" cy="723900"/>
              </a:xfrm>
              <a:custGeom>
                <a:avLst/>
                <a:gdLst>
                  <a:gd name="T0" fmla="*/ 0 w 1473"/>
                  <a:gd name="T1" fmla="*/ 0 h 456"/>
                  <a:gd name="T2" fmla="*/ 669 w 1473"/>
                  <a:gd name="T3" fmla="*/ 456 h 456"/>
                  <a:gd name="T4" fmla="*/ 669 w 1473"/>
                  <a:gd name="T5" fmla="*/ 456 h 456"/>
                  <a:gd name="T6" fmla="*/ 1066 w 1473"/>
                  <a:gd name="T7" fmla="*/ 224 h 456"/>
                  <a:gd name="T8" fmla="*/ 1473 w 1473"/>
                  <a:gd name="T9" fmla="*/ 0 h 456"/>
                  <a:gd name="T10" fmla="*/ 1076 w 1473"/>
                  <a:gd name="T11" fmla="*/ 233 h 456"/>
                  <a:gd name="T12" fmla="*/ 669 w 1473"/>
                  <a:gd name="T13" fmla="*/ 456 h 456"/>
                  <a:gd name="T14" fmla="*/ 669 w 1473"/>
                  <a:gd name="T15" fmla="*/ 456 h 456"/>
                  <a:gd name="T16" fmla="*/ 669 w 1473"/>
                  <a:gd name="T17" fmla="*/ 456 h 456"/>
                  <a:gd name="T18" fmla="*/ 0 w 1473"/>
                  <a:gd name="T19" fmla="*/ 0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73" h="456">
                    <a:moveTo>
                      <a:pt x="0" y="0"/>
                    </a:moveTo>
                    <a:lnTo>
                      <a:pt x="669" y="456"/>
                    </a:lnTo>
                    <a:lnTo>
                      <a:pt x="669" y="456"/>
                    </a:lnTo>
                    <a:lnTo>
                      <a:pt x="1066" y="224"/>
                    </a:lnTo>
                    <a:lnTo>
                      <a:pt x="1473" y="0"/>
                    </a:lnTo>
                    <a:lnTo>
                      <a:pt x="1076" y="233"/>
                    </a:lnTo>
                    <a:lnTo>
                      <a:pt x="669" y="456"/>
                    </a:lnTo>
                    <a:lnTo>
                      <a:pt x="669" y="456"/>
                    </a:lnTo>
                    <a:lnTo>
                      <a:pt x="669" y="4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10241" name="Freeform 43"/>
              <p:cNvSpPr>
                <a:spLocks/>
              </p:cNvSpPr>
              <p:nvPr/>
            </p:nvSpPr>
            <p:spPr bwMode="auto">
              <a:xfrm>
                <a:off x="3371850" y="2533650"/>
                <a:ext cx="1062038" cy="1200150"/>
              </a:xfrm>
              <a:custGeom>
                <a:avLst/>
                <a:gdLst>
                  <a:gd name="T0" fmla="*/ 669 w 669"/>
                  <a:gd name="T1" fmla="*/ 300 h 756"/>
                  <a:gd name="T2" fmla="*/ 223 w 669"/>
                  <a:gd name="T3" fmla="*/ 0 h 756"/>
                  <a:gd name="T4" fmla="*/ 0 w 669"/>
                  <a:gd name="T5" fmla="*/ 300 h 756"/>
                  <a:gd name="T6" fmla="*/ 669 w 669"/>
                  <a:gd name="T7" fmla="*/ 756 h 756"/>
                  <a:gd name="T8" fmla="*/ 669 w 669"/>
                  <a:gd name="T9" fmla="*/ 300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9" h="756">
                    <a:moveTo>
                      <a:pt x="669" y="300"/>
                    </a:moveTo>
                    <a:lnTo>
                      <a:pt x="223" y="0"/>
                    </a:lnTo>
                    <a:lnTo>
                      <a:pt x="0" y="300"/>
                    </a:lnTo>
                    <a:lnTo>
                      <a:pt x="669" y="756"/>
                    </a:lnTo>
                    <a:lnTo>
                      <a:pt x="669" y="30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10242" name="Freeform 44"/>
              <p:cNvSpPr>
                <a:spLocks/>
              </p:cNvSpPr>
              <p:nvPr/>
            </p:nvSpPr>
            <p:spPr bwMode="auto">
              <a:xfrm>
                <a:off x="4433888" y="2533650"/>
                <a:ext cx="1276350" cy="1200150"/>
              </a:xfrm>
              <a:custGeom>
                <a:avLst/>
                <a:gdLst>
                  <a:gd name="T0" fmla="*/ 0 w 804"/>
                  <a:gd name="T1" fmla="*/ 756 h 756"/>
                  <a:gd name="T2" fmla="*/ 804 w 804"/>
                  <a:gd name="T3" fmla="*/ 300 h 756"/>
                  <a:gd name="T4" fmla="*/ 533 w 804"/>
                  <a:gd name="T5" fmla="*/ 0 h 756"/>
                  <a:gd name="T6" fmla="*/ 0 w 804"/>
                  <a:gd name="T7" fmla="*/ 300 h 756"/>
                  <a:gd name="T8" fmla="*/ 0 w 804"/>
                  <a:gd name="T9" fmla="*/ 756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4" h="756">
                    <a:moveTo>
                      <a:pt x="0" y="756"/>
                    </a:moveTo>
                    <a:lnTo>
                      <a:pt x="804" y="300"/>
                    </a:lnTo>
                    <a:lnTo>
                      <a:pt x="533" y="0"/>
                    </a:lnTo>
                    <a:lnTo>
                      <a:pt x="0" y="300"/>
                    </a:lnTo>
                    <a:lnTo>
                      <a:pt x="0" y="7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10247" name="Freeform 47"/>
              <p:cNvSpPr>
                <a:spLocks/>
              </p:cNvSpPr>
              <p:nvPr/>
            </p:nvSpPr>
            <p:spPr bwMode="auto">
              <a:xfrm>
                <a:off x="3725863" y="2225675"/>
                <a:ext cx="1554163" cy="784225"/>
              </a:xfrm>
              <a:custGeom>
                <a:avLst/>
                <a:gdLst>
                  <a:gd name="T0" fmla="*/ 0 w 979"/>
                  <a:gd name="T1" fmla="*/ 194 h 494"/>
                  <a:gd name="T2" fmla="*/ 446 w 979"/>
                  <a:gd name="T3" fmla="*/ 494 h 494"/>
                  <a:gd name="T4" fmla="*/ 979 w 979"/>
                  <a:gd name="T5" fmla="*/ 194 h 494"/>
                  <a:gd name="T6" fmla="*/ 475 w 979"/>
                  <a:gd name="T7" fmla="*/ 0 h 494"/>
                  <a:gd name="T8" fmla="*/ 0 w 979"/>
                  <a:gd name="T9" fmla="*/ 194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9" h="494">
                    <a:moveTo>
                      <a:pt x="0" y="194"/>
                    </a:moveTo>
                    <a:lnTo>
                      <a:pt x="446" y="494"/>
                    </a:lnTo>
                    <a:lnTo>
                      <a:pt x="979" y="194"/>
                    </a:lnTo>
                    <a:lnTo>
                      <a:pt x="475" y="0"/>
                    </a:lnTo>
                    <a:lnTo>
                      <a:pt x="0" y="194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</p:grpSp>
        <p:sp>
          <p:nvSpPr>
            <p:cNvPr id="100" name="TextBox 99"/>
            <p:cNvSpPr txBox="1"/>
            <p:nvPr/>
          </p:nvSpPr>
          <p:spPr>
            <a:xfrm>
              <a:off x="2525755" y="4319756"/>
              <a:ext cx="310346" cy="26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2800">
                  <a:solidFill>
                    <a:srgbClr val="FBFBFB"/>
                  </a:solidFill>
                </a:rPr>
                <a:t>03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228930" y="4704986"/>
            <a:ext cx="4136583" cy="3025326"/>
            <a:chOff x="1613816" y="2352337"/>
            <a:chExt cx="2068591" cy="1512882"/>
          </a:xfrm>
        </p:grpSpPr>
        <p:grpSp>
          <p:nvGrpSpPr>
            <p:cNvPr id="34" name="Group 33"/>
            <p:cNvGrpSpPr/>
            <p:nvPr/>
          </p:nvGrpSpPr>
          <p:grpSpPr>
            <a:xfrm>
              <a:off x="1613816" y="2352337"/>
              <a:ext cx="2068591" cy="1512882"/>
              <a:chOff x="3725863" y="1508124"/>
              <a:chExt cx="1554163" cy="1136651"/>
            </a:xfrm>
          </p:grpSpPr>
          <p:grpSp>
            <p:nvGrpSpPr>
              <p:cNvPr id="10269" name="Group 10268"/>
              <p:cNvGrpSpPr/>
              <p:nvPr/>
            </p:nvGrpSpPr>
            <p:grpSpPr>
              <a:xfrm>
                <a:off x="3725863" y="1690687"/>
                <a:ext cx="1554163" cy="954088"/>
                <a:chOff x="3725863" y="2055813"/>
                <a:chExt cx="1554163" cy="954088"/>
              </a:xfrm>
            </p:grpSpPr>
            <p:sp>
              <p:nvSpPr>
                <p:cNvPr id="10248" name="Freeform 48"/>
                <p:cNvSpPr>
                  <a:spLocks/>
                </p:cNvSpPr>
                <p:nvPr/>
              </p:nvSpPr>
              <p:spPr bwMode="auto">
                <a:xfrm>
                  <a:off x="3725863" y="2055813"/>
                  <a:ext cx="708025" cy="954088"/>
                </a:xfrm>
                <a:custGeom>
                  <a:avLst/>
                  <a:gdLst>
                    <a:gd name="T0" fmla="*/ 446 w 446"/>
                    <a:gd name="T1" fmla="*/ 145 h 601"/>
                    <a:gd name="T2" fmla="*/ 223 w 446"/>
                    <a:gd name="T3" fmla="*/ 0 h 601"/>
                    <a:gd name="T4" fmla="*/ 0 w 446"/>
                    <a:gd name="T5" fmla="*/ 301 h 601"/>
                    <a:gd name="T6" fmla="*/ 446 w 446"/>
                    <a:gd name="T7" fmla="*/ 601 h 601"/>
                    <a:gd name="T8" fmla="*/ 446 w 446"/>
                    <a:gd name="T9" fmla="*/ 145 h 6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6" h="601">
                      <a:moveTo>
                        <a:pt x="446" y="145"/>
                      </a:moveTo>
                      <a:lnTo>
                        <a:pt x="223" y="0"/>
                      </a:lnTo>
                      <a:lnTo>
                        <a:pt x="0" y="301"/>
                      </a:lnTo>
                      <a:lnTo>
                        <a:pt x="446" y="601"/>
                      </a:lnTo>
                      <a:lnTo>
                        <a:pt x="446" y="145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182853" tIns="91427" rIns="182853" bIns="91427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54"/>
                  <a:endParaRPr lang="en-US" sz="2800">
                    <a:solidFill>
                      <a:srgbClr val="272E3A"/>
                    </a:solidFill>
                  </a:endParaRPr>
                </a:p>
              </p:txBody>
            </p:sp>
            <p:sp>
              <p:nvSpPr>
                <p:cNvPr id="10249" name="Freeform 49"/>
                <p:cNvSpPr>
                  <a:spLocks/>
                </p:cNvSpPr>
                <p:nvPr/>
              </p:nvSpPr>
              <p:spPr bwMode="auto">
                <a:xfrm>
                  <a:off x="4433888" y="2055813"/>
                  <a:ext cx="846138" cy="954088"/>
                </a:xfrm>
                <a:custGeom>
                  <a:avLst/>
                  <a:gdLst>
                    <a:gd name="T0" fmla="*/ 0 w 533"/>
                    <a:gd name="T1" fmla="*/ 601 h 601"/>
                    <a:gd name="T2" fmla="*/ 533 w 533"/>
                    <a:gd name="T3" fmla="*/ 301 h 601"/>
                    <a:gd name="T4" fmla="*/ 261 w 533"/>
                    <a:gd name="T5" fmla="*/ 0 h 601"/>
                    <a:gd name="T6" fmla="*/ 0 w 533"/>
                    <a:gd name="T7" fmla="*/ 145 h 601"/>
                    <a:gd name="T8" fmla="*/ 0 w 533"/>
                    <a:gd name="T9" fmla="*/ 601 h 6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33" h="601">
                      <a:moveTo>
                        <a:pt x="0" y="601"/>
                      </a:moveTo>
                      <a:lnTo>
                        <a:pt x="533" y="301"/>
                      </a:lnTo>
                      <a:lnTo>
                        <a:pt x="261" y="0"/>
                      </a:lnTo>
                      <a:lnTo>
                        <a:pt x="0" y="145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182853" tIns="91427" rIns="182853" bIns="91427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54"/>
                  <a:endParaRPr lang="en-US" sz="2800">
                    <a:solidFill>
                      <a:srgbClr val="272E3A"/>
                    </a:solidFill>
                  </a:endParaRPr>
                </a:p>
              </p:txBody>
            </p:sp>
            <p:sp>
              <p:nvSpPr>
                <p:cNvPr id="10243" name="Freeform 45"/>
                <p:cNvSpPr>
                  <a:spLocks/>
                </p:cNvSpPr>
                <p:nvPr/>
              </p:nvSpPr>
              <p:spPr bwMode="auto">
                <a:xfrm>
                  <a:off x="3725863" y="2530475"/>
                  <a:ext cx="1554163" cy="476250"/>
                </a:xfrm>
                <a:custGeom>
                  <a:avLst/>
                  <a:gdLst>
                    <a:gd name="T0" fmla="*/ 0 w 101"/>
                    <a:gd name="T1" fmla="*/ 0 h 31"/>
                    <a:gd name="T2" fmla="*/ 46 w 101"/>
                    <a:gd name="T3" fmla="*/ 31 h 31"/>
                    <a:gd name="T4" fmla="*/ 46 w 101"/>
                    <a:gd name="T5" fmla="*/ 31 h 31"/>
                    <a:gd name="T6" fmla="*/ 73 w 101"/>
                    <a:gd name="T7" fmla="*/ 16 h 31"/>
                    <a:gd name="T8" fmla="*/ 101 w 101"/>
                    <a:gd name="T9" fmla="*/ 0 h 31"/>
                    <a:gd name="T10" fmla="*/ 74 w 101"/>
                    <a:gd name="T11" fmla="*/ 16 h 31"/>
                    <a:gd name="T12" fmla="*/ 46 w 101"/>
                    <a:gd name="T13" fmla="*/ 31 h 31"/>
                    <a:gd name="T14" fmla="*/ 46 w 101"/>
                    <a:gd name="T15" fmla="*/ 31 h 31"/>
                    <a:gd name="T16" fmla="*/ 46 w 101"/>
                    <a:gd name="T17" fmla="*/ 31 h 31"/>
                    <a:gd name="T18" fmla="*/ 0 w 101"/>
                    <a:gd name="T19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1" h="31">
                      <a:moveTo>
                        <a:pt x="0" y="0"/>
                      </a:moveTo>
                      <a:cubicBezTo>
                        <a:pt x="15" y="11"/>
                        <a:pt x="31" y="21"/>
                        <a:pt x="46" y="31"/>
                      </a:cubicBezTo>
                      <a:cubicBezTo>
                        <a:pt x="46" y="31"/>
                        <a:pt x="46" y="31"/>
                        <a:pt x="46" y="31"/>
                      </a:cubicBezTo>
                      <a:cubicBezTo>
                        <a:pt x="73" y="16"/>
                        <a:pt x="73" y="16"/>
                        <a:pt x="73" y="16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74" y="16"/>
                        <a:pt x="74" y="16"/>
                        <a:pt x="74" y="16"/>
                      </a:cubicBezTo>
                      <a:cubicBezTo>
                        <a:pt x="46" y="31"/>
                        <a:pt x="46" y="31"/>
                        <a:pt x="46" y="31"/>
                      </a:cubicBezTo>
                      <a:cubicBezTo>
                        <a:pt x="46" y="31"/>
                        <a:pt x="46" y="31"/>
                        <a:pt x="46" y="31"/>
                      </a:cubicBezTo>
                      <a:cubicBezTo>
                        <a:pt x="46" y="31"/>
                        <a:pt x="46" y="31"/>
                        <a:pt x="46" y="31"/>
                      </a:cubicBezTo>
                      <a:cubicBezTo>
                        <a:pt x="30" y="21"/>
                        <a:pt x="15" y="1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182853" tIns="91427" rIns="182853" bIns="91427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54"/>
                  <a:endParaRPr lang="en-US" sz="2800">
                    <a:solidFill>
                      <a:srgbClr val="272E3A"/>
                    </a:solidFill>
                  </a:endParaRPr>
                </a:p>
              </p:txBody>
            </p:sp>
          </p:grpSp>
          <p:sp>
            <p:nvSpPr>
              <p:cNvPr id="10258" name="Freeform 52"/>
              <p:cNvSpPr>
                <a:spLocks/>
              </p:cNvSpPr>
              <p:nvPr/>
            </p:nvSpPr>
            <p:spPr bwMode="auto">
              <a:xfrm>
                <a:off x="4079875" y="1508124"/>
                <a:ext cx="768350" cy="415925"/>
              </a:xfrm>
              <a:custGeom>
                <a:avLst/>
                <a:gdLst>
                  <a:gd name="T0" fmla="*/ 0 w 484"/>
                  <a:gd name="T1" fmla="*/ 117 h 262"/>
                  <a:gd name="T2" fmla="*/ 223 w 484"/>
                  <a:gd name="T3" fmla="*/ 262 h 262"/>
                  <a:gd name="T4" fmla="*/ 484 w 484"/>
                  <a:gd name="T5" fmla="*/ 117 h 262"/>
                  <a:gd name="T6" fmla="*/ 223 w 484"/>
                  <a:gd name="T7" fmla="*/ 0 h 262"/>
                  <a:gd name="T8" fmla="*/ 0 w 484"/>
                  <a:gd name="T9" fmla="*/ 117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4" h="262">
                    <a:moveTo>
                      <a:pt x="0" y="117"/>
                    </a:moveTo>
                    <a:lnTo>
                      <a:pt x="223" y="262"/>
                    </a:lnTo>
                    <a:lnTo>
                      <a:pt x="484" y="117"/>
                    </a:lnTo>
                    <a:lnTo>
                      <a:pt x="223" y="0"/>
                    </a:lnTo>
                    <a:lnTo>
                      <a:pt x="0" y="117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</p:grpSp>
        <p:sp>
          <p:nvSpPr>
            <p:cNvPr id="99" name="TextBox 98"/>
            <p:cNvSpPr txBox="1"/>
            <p:nvPr/>
          </p:nvSpPr>
          <p:spPr>
            <a:xfrm>
              <a:off x="2525755" y="3319671"/>
              <a:ext cx="311148" cy="26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2800">
                  <a:solidFill>
                    <a:srgbClr val="FBFBFB"/>
                  </a:solidFill>
                </a:rPr>
                <a:t>02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171172" y="3910627"/>
            <a:ext cx="2045055" cy="1909843"/>
            <a:chOff x="2085006" y="1955100"/>
            <a:chExt cx="1022675" cy="955060"/>
          </a:xfrm>
        </p:grpSpPr>
        <p:grpSp>
          <p:nvGrpSpPr>
            <p:cNvPr id="10268" name="Group 10267"/>
            <p:cNvGrpSpPr/>
            <p:nvPr/>
          </p:nvGrpSpPr>
          <p:grpSpPr>
            <a:xfrm>
              <a:off x="2085006" y="1955100"/>
              <a:ext cx="1022675" cy="955060"/>
              <a:chOff x="4079875" y="1577975"/>
              <a:chExt cx="768351" cy="717551"/>
            </a:xfrm>
          </p:grpSpPr>
          <p:sp>
            <p:nvSpPr>
              <p:cNvPr id="10253" name="Freeform 50"/>
              <p:cNvSpPr>
                <a:spLocks/>
              </p:cNvSpPr>
              <p:nvPr/>
            </p:nvSpPr>
            <p:spPr bwMode="auto">
              <a:xfrm>
                <a:off x="4079875" y="2049463"/>
                <a:ext cx="768350" cy="246063"/>
              </a:xfrm>
              <a:custGeom>
                <a:avLst/>
                <a:gdLst>
                  <a:gd name="T0" fmla="*/ 0 w 50"/>
                  <a:gd name="T1" fmla="*/ 1 h 16"/>
                  <a:gd name="T2" fmla="*/ 23 w 50"/>
                  <a:gd name="T3" fmla="*/ 15 h 16"/>
                  <a:gd name="T4" fmla="*/ 23 w 50"/>
                  <a:gd name="T5" fmla="*/ 15 h 16"/>
                  <a:gd name="T6" fmla="*/ 36 w 50"/>
                  <a:gd name="T7" fmla="*/ 8 h 16"/>
                  <a:gd name="T8" fmla="*/ 50 w 50"/>
                  <a:gd name="T9" fmla="*/ 0 h 16"/>
                  <a:gd name="T10" fmla="*/ 37 w 50"/>
                  <a:gd name="T11" fmla="*/ 8 h 16"/>
                  <a:gd name="T12" fmla="*/ 23 w 50"/>
                  <a:gd name="T13" fmla="*/ 16 h 16"/>
                  <a:gd name="T14" fmla="*/ 23 w 50"/>
                  <a:gd name="T15" fmla="*/ 16 h 16"/>
                  <a:gd name="T16" fmla="*/ 23 w 50"/>
                  <a:gd name="T17" fmla="*/ 16 h 16"/>
                  <a:gd name="T18" fmla="*/ 0 w 50"/>
                  <a:gd name="T1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16">
                    <a:moveTo>
                      <a:pt x="0" y="1"/>
                    </a:moveTo>
                    <a:cubicBezTo>
                      <a:pt x="8" y="5"/>
                      <a:pt x="15" y="10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41" y="5"/>
                      <a:pt x="46" y="3"/>
                      <a:pt x="50" y="0"/>
                    </a:cubicBezTo>
                    <a:cubicBezTo>
                      <a:pt x="46" y="3"/>
                      <a:pt x="41" y="6"/>
                      <a:pt x="37" y="8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15" y="11"/>
                      <a:pt x="7" y="6"/>
                      <a:pt x="0" y="1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10259" name="Freeform 53"/>
              <p:cNvSpPr>
                <a:spLocks/>
              </p:cNvSpPr>
              <p:nvPr/>
            </p:nvSpPr>
            <p:spPr bwMode="auto">
              <a:xfrm>
                <a:off x="4079875" y="1577975"/>
                <a:ext cx="354013" cy="708025"/>
              </a:xfrm>
              <a:custGeom>
                <a:avLst/>
                <a:gdLst>
                  <a:gd name="T0" fmla="*/ 223 w 223"/>
                  <a:gd name="T1" fmla="*/ 0 h 446"/>
                  <a:gd name="T2" fmla="*/ 0 w 223"/>
                  <a:gd name="T3" fmla="*/ 301 h 446"/>
                  <a:gd name="T4" fmla="*/ 223 w 223"/>
                  <a:gd name="T5" fmla="*/ 446 h 446"/>
                  <a:gd name="T6" fmla="*/ 223 w 223"/>
                  <a:gd name="T7" fmla="*/ 0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3" h="446">
                    <a:moveTo>
                      <a:pt x="223" y="0"/>
                    </a:moveTo>
                    <a:lnTo>
                      <a:pt x="0" y="301"/>
                    </a:lnTo>
                    <a:lnTo>
                      <a:pt x="223" y="446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  <p:sp>
            <p:nvSpPr>
              <p:cNvPr id="10263" name="Freeform 54"/>
              <p:cNvSpPr>
                <a:spLocks/>
              </p:cNvSpPr>
              <p:nvPr/>
            </p:nvSpPr>
            <p:spPr bwMode="auto">
              <a:xfrm>
                <a:off x="4433888" y="1577975"/>
                <a:ext cx="414338" cy="708025"/>
              </a:xfrm>
              <a:custGeom>
                <a:avLst/>
                <a:gdLst>
                  <a:gd name="T0" fmla="*/ 261 w 261"/>
                  <a:gd name="T1" fmla="*/ 301 h 446"/>
                  <a:gd name="T2" fmla="*/ 0 w 261"/>
                  <a:gd name="T3" fmla="*/ 0 h 446"/>
                  <a:gd name="T4" fmla="*/ 0 w 261"/>
                  <a:gd name="T5" fmla="*/ 446 h 446"/>
                  <a:gd name="T6" fmla="*/ 261 w 261"/>
                  <a:gd name="T7" fmla="*/ 301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1" h="446">
                    <a:moveTo>
                      <a:pt x="261" y="301"/>
                    </a:moveTo>
                    <a:lnTo>
                      <a:pt x="0" y="0"/>
                    </a:lnTo>
                    <a:lnTo>
                      <a:pt x="0" y="446"/>
                    </a:lnTo>
                    <a:lnTo>
                      <a:pt x="261" y="30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82853" tIns="91427" rIns="182853" bIns="91427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800">
                  <a:solidFill>
                    <a:srgbClr val="272E3A"/>
                  </a:solidFill>
                </a:endParaRPr>
              </a:p>
            </p:txBody>
          </p:sp>
        </p:grpSp>
        <p:sp>
          <p:nvSpPr>
            <p:cNvPr id="42" name="TextBox 41"/>
            <p:cNvSpPr txBox="1"/>
            <p:nvPr/>
          </p:nvSpPr>
          <p:spPr>
            <a:xfrm>
              <a:off x="2525755" y="2395871"/>
              <a:ext cx="273476" cy="26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2800">
                  <a:solidFill>
                    <a:srgbClr val="FBFBFB"/>
                  </a:solidFill>
                </a:rPr>
                <a:t>01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6698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6667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66667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3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4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3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3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3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3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3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49" presetClass="entr" presetSubtype="0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49" presetClass="entr" presetSubtype="0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49" presetClass="entr" presetSubtype="0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49" presetClass="entr" presetSubtype="0" decel="10000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3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3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49" presetClass="entr" presetSubtype="0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3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3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3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5" grpId="0"/>
          <p:bldP spid="106" grpId="0" animBg="1"/>
          <p:bldP spid="112" grpId="0"/>
          <p:bldP spid="113" grpId="0" animBg="1"/>
          <p:bldP spid="123" grpId="0"/>
          <p:bldP spid="124" grpId="0" animBg="1"/>
          <p:bldP spid="126" grpId="0"/>
          <p:bldP spid="127" grpId="0" animBg="1"/>
          <p:bldP spid="130" grpId="0"/>
          <p:bldP spid="13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3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3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3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3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3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49" presetClass="entr" presetSubtype="0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49" presetClass="entr" presetSubtype="0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49" presetClass="entr" presetSubtype="0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49" presetClass="entr" presetSubtype="0" decel="10000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49" presetClass="entr" presetSubtype="0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3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0" grpId="0" animBg="1"/>
          <p:bldP spid="105" grpId="0"/>
          <p:bldP spid="106" grpId="0" animBg="1"/>
          <p:bldP spid="112" grpId="0"/>
          <p:bldP spid="113" grpId="0" animBg="1"/>
          <p:bldP spid="123" grpId="0"/>
          <p:bldP spid="124" grpId="0" animBg="1"/>
          <p:bldP spid="126" grpId="0"/>
          <p:bldP spid="127" grpId="0" animBg="1"/>
          <p:bldP spid="130" grpId="0"/>
          <p:bldP spid="131" grpId="0" animBg="1"/>
        </p:bldLst>
      </p:timing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E80C940-108E-45E3-9FFD-F12965FB4975}"/>
              </a:ext>
            </a:extLst>
          </p:cNvPr>
          <p:cNvGrpSpPr/>
          <p:nvPr/>
        </p:nvGrpSpPr>
        <p:grpSpPr>
          <a:xfrm>
            <a:off x="11904007" y="2610081"/>
            <a:ext cx="11273554" cy="8784188"/>
            <a:chOff x="12749206" y="3531443"/>
            <a:chExt cx="9596298" cy="5978439"/>
          </a:xfrm>
        </p:grpSpPr>
        <p:grpSp>
          <p:nvGrpSpPr>
            <p:cNvPr id="617" name="Group 616"/>
            <p:cNvGrpSpPr/>
            <p:nvPr/>
          </p:nvGrpSpPr>
          <p:grpSpPr>
            <a:xfrm>
              <a:off x="14143010" y="6492088"/>
              <a:ext cx="1162033" cy="519105"/>
              <a:chOff x="14143038" y="6491288"/>
              <a:chExt cx="1162050" cy="519113"/>
            </a:xfrm>
          </p:grpSpPr>
          <p:sp>
            <p:nvSpPr>
              <p:cNvPr id="418" name="Freeform 17"/>
              <p:cNvSpPr>
                <a:spLocks/>
              </p:cNvSpPr>
              <p:nvPr/>
            </p:nvSpPr>
            <p:spPr bwMode="auto">
              <a:xfrm>
                <a:off x="14146213" y="6494463"/>
                <a:ext cx="1155700" cy="511175"/>
              </a:xfrm>
              <a:custGeom>
                <a:avLst/>
                <a:gdLst>
                  <a:gd name="T0" fmla="*/ 0 w 419"/>
                  <a:gd name="T1" fmla="*/ 132 h 185"/>
                  <a:gd name="T2" fmla="*/ 5 w 419"/>
                  <a:gd name="T3" fmla="*/ 155 h 185"/>
                  <a:gd name="T4" fmla="*/ 53 w 419"/>
                  <a:gd name="T5" fmla="*/ 185 h 185"/>
                  <a:gd name="T6" fmla="*/ 360 w 419"/>
                  <a:gd name="T7" fmla="*/ 185 h 185"/>
                  <a:gd name="T8" fmla="*/ 419 w 419"/>
                  <a:gd name="T9" fmla="*/ 127 h 185"/>
                  <a:gd name="T10" fmla="*/ 416 w 419"/>
                  <a:gd name="T11" fmla="*/ 109 h 185"/>
                  <a:gd name="T12" fmla="*/ 360 w 419"/>
                  <a:gd name="T13" fmla="*/ 68 h 185"/>
                  <a:gd name="T14" fmla="*/ 338 w 419"/>
                  <a:gd name="T15" fmla="*/ 72 h 185"/>
                  <a:gd name="T16" fmla="*/ 284 w 419"/>
                  <a:gd name="T17" fmla="*/ 46 h 185"/>
                  <a:gd name="T18" fmla="*/ 272 w 419"/>
                  <a:gd name="T19" fmla="*/ 47 h 185"/>
                  <a:gd name="T20" fmla="*/ 257 w 419"/>
                  <a:gd name="T21" fmla="*/ 27 h 185"/>
                  <a:gd name="T22" fmla="*/ 191 w 419"/>
                  <a:gd name="T23" fmla="*/ 0 h 185"/>
                  <a:gd name="T24" fmla="*/ 119 w 419"/>
                  <a:gd name="T25" fmla="*/ 35 h 185"/>
                  <a:gd name="T26" fmla="*/ 116 w 419"/>
                  <a:gd name="T27" fmla="*/ 34 h 185"/>
                  <a:gd name="T28" fmla="*/ 47 w 419"/>
                  <a:gd name="T29" fmla="*/ 79 h 185"/>
                  <a:gd name="T30" fmla="*/ 47 w 419"/>
                  <a:gd name="T31" fmla="*/ 79 h 185"/>
                  <a:gd name="T32" fmla="*/ 0 w 419"/>
                  <a:gd name="T33" fmla="*/ 13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9" h="185">
                    <a:moveTo>
                      <a:pt x="0" y="132"/>
                    </a:moveTo>
                    <a:cubicBezTo>
                      <a:pt x="0" y="140"/>
                      <a:pt x="2" y="148"/>
                      <a:pt x="5" y="155"/>
                    </a:cubicBezTo>
                    <a:cubicBezTo>
                      <a:pt x="14" y="173"/>
                      <a:pt x="32" y="185"/>
                      <a:pt x="53" y="185"/>
                    </a:cubicBezTo>
                    <a:cubicBezTo>
                      <a:pt x="360" y="185"/>
                      <a:pt x="360" y="185"/>
                      <a:pt x="360" y="185"/>
                    </a:cubicBezTo>
                    <a:cubicBezTo>
                      <a:pt x="393" y="185"/>
                      <a:pt x="419" y="159"/>
                      <a:pt x="419" y="127"/>
                    </a:cubicBezTo>
                    <a:cubicBezTo>
                      <a:pt x="419" y="120"/>
                      <a:pt x="418" y="114"/>
                      <a:pt x="416" y="109"/>
                    </a:cubicBezTo>
                    <a:cubicBezTo>
                      <a:pt x="409" y="85"/>
                      <a:pt x="387" y="68"/>
                      <a:pt x="360" y="68"/>
                    </a:cubicBezTo>
                    <a:cubicBezTo>
                      <a:pt x="353" y="68"/>
                      <a:pt x="345" y="69"/>
                      <a:pt x="338" y="72"/>
                    </a:cubicBezTo>
                    <a:cubicBezTo>
                      <a:pt x="325" y="56"/>
                      <a:pt x="306" y="46"/>
                      <a:pt x="284" y="46"/>
                    </a:cubicBezTo>
                    <a:cubicBezTo>
                      <a:pt x="280" y="46"/>
                      <a:pt x="276" y="46"/>
                      <a:pt x="272" y="47"/>
                    </a:cubicBezTo>
                    <a:cubicBezTo>
                      <a:pt x="268" y="40"/>
                      <a:pt x="263" y="33"/>
                      <a:pt x="257" y="27"/>
                    </a:cubicBezTo>
                    <a:cubicBezTo>
                      <a:pt x="240" y="10"/>
                      <a:pt x="217" y="0"/>
                      <a:pt x="191" y="0"/>
                    </a:cubicBezTo>
                    <a:cubicBezTo>
                      <a:pt x="162" y="0"/>
                      <a:pt x="136" y="13"/>
                      <a:pt x="119" y="35"/>
                    </a:cubicBezTo>
                    <a:cubicBezTo>
                      <a:pt x="118" y="34"/>
                      <a:pt x="117" y="34"/>
                      <a:pt x="116" y="34"/>
                    </a:cubicBezTo>
                    <a:cubicBezTo>
                      <a:pt x="85" y="34"/>
                      <a:pt x="59" y="53"/>
                      <a:pt x="47" y="79"/>
                    </a:cubicBezTo>
                    <a:cubicBezTo>
                      <a:pt x="47" y="79"/>
                      <a:pt x="47" y="79"/>
                      <a:pt x="47" y="79"/>
                    </a:cubicBezTo>
                    <a:cubicBezTo>
                      <a:pt x="21" y="83"/>
                      <a:pt x="0" y="105"/>
                      <a:pt x="0" y="132"/>
                    </a:cubicBezTo>
                  </a:path>
                </a:pathLst>
              </a:custGeom>
              <a:solidFill>
                <a:srgbClr val="E1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19" name="Freeform 18"/>
              <p:cNvSpPr>
                <a:spLocks/>
              </p:cNvSpPr>
              <p:nvPr/>
            </p:nvSpPr>
            <p:spPr bwMode="auto">
              <a:xfrm>
                <a:off x="14146213" y="6711951"/>
                <a:ext cx="173037" cy="215900"/>
              </a:xfrm>
              <a:custGeom>
                <a:avLst/>
                <a:gdLst>
                  <a:gd name="T0" fmla="*/ 0 w 63"/>
                  <a:gd name="T1" fmla="*/ 53 h 78"/>
                  <a:gd name="T2" fmla="*/ 5 w 63"/>
                  <a:gd name="T3" fmla="*/ 76 h 78"/>
                  <a:gd name="T4" fmla="*/ 19 w 63"/>
                  <a:gd name="T5" fmla="*/ 78 h 78"/>
                  <a:gd name="T6" fmla="*/ 63 w 63"/>
                  <a:gd name="T7" fmla="*/ 34 h 78"/>
                  <a:gd name="T8" fmla="*/ 47 w 63"/>
                  <a:gd name="T9" fmla="*/ 0 h 78"/>
                  <a:gd name="T10" fmla="*/ 47 w 63"/>
                  <a:gd name="T11" fmla="*/ 0 h 78"/>
                  <a:gd name="T12" fmla="*/ 0 w 63"/>
                  <a:gd name="T13" fmla="*/ 53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78">
                    <a:moveTo>
                      <a:pt x="0" y="53"/>
                    </a:moveTo>
                    <a:cubicBezTo>
                      <a:pt x="0" y="61"/>
                      <a:pt x="2" y="69"/>
                      <a:pt x="5" y="76"/>
                    </a:cubicBezTo>
                    <a:cubicBezTo>
                      <a:pt x="10" y="77"/>
                      <a:pt x="14" y="78"/>
                      <a:pt x="19" y="78"/>
                    </a:cubicBezTo>
                    <a:cubicBezTo>
                      <a:pt x="43" y="78"/>
                      <a:pt x="63" y="58"/>
                      <a:pt x="63" y="34"/>
                    </a:cubicBezTo>
                    <a:cubicBezTo>
                      <a:pt x="63" y="20"/>
                      <a:pt x="57" y="8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21" y="4"/>
                      <a:pt x="0" y="26"/>
                      <a:pt x="0" y="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20" name="Freeform 19"/>
              <p:cNvSpPr>
                <a:spLocks/>
              </p:cNvSpPr>
              <p:nvPr/>
            </p:nvSpPr>
            <p:spPr bwMode="auto">
              <a:xfrm>
                <a:off x="14274800" y="6588126"/>
                <a:ext cx="274637" cy="284163"/>
              </a:xfrm>
              <a:custGeom>
                <a:avLst/>
                <a:gdLst>
                  <a:gd name="T0" fmla="*/ 0 w 99"/>
                  <a:gd name="T1" fmla="*/ 45 h 103"/>
                  <a:gd name="T2" fmla="*/ 46 w 99"/>
                  <a:gd name="T3" fmla="*/ 86 h 103"/>
                  <a:gd name="T4" fmla="*/ 77 w 99"/>
                  <a:gd name="T5" fmla="*/ 93 h 103"/>
                  <a:gd name="T6" fmla="*/ 72 w 99"/>
                  <a:gd name="T7" fmla="*/ 1 h 103"/>
                  <a:gd name="T8" fmla="*/ 69 w 99"/>
                  <a:gd name="T9" fmla="*/ 0 h 103"/>
                  <a:gd name="T10" fmla="*/ 0 w 99"/>
                  <a:gd name="T11" fmla="*/ 45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9" h="103">
                    <a:moveTo>
                      <a:pt x="0" y="45"/>
                    </a:moveTo>
                    <a:cubicBezTo>
                      <a:pt x="0" y="45"/>
                      <a:pt x="33" y="45"/>
                      <a:pt x="46" y="86"/>
                    </a:cubicBezTo>
                    <a:cubicBezTo>
                      <a:pt x="50" y="99"/>
                      <a:pt x="67" y="103"/>
                      <a:pt x="77" y="93"/>
                    </a:cubicBezTo>
                    <a:cubicBezTo>
                      <a:pt x="93" y="75"/>
                      <a:pt x="99" y="39"/>
                      <a:pt x="72" y="1"/>
                    </a:cubicBezTo>
                    <a:cubicBezTo>
                      <a:pt x="71" y="0"/>
                      <a:pt x="70" y="0"/>
                      <a:pt x="69" y="0"/>
                    </a:cubicBezTo>
                    <a:cubicBezTo>
                      <a:pt x="38" y="0"/>
                      <a:pt x="12" y="19"/>
                      <a:pt x="0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24" name="Freeform 23"/>
              <p:cNvSpPr>
                <a:spLocks/>
              </p:cNvSpPr>
              <p:nvPr/>
            </p:nvSpPr>
            <p:spPr bwMode="auto">
              <a:xfrm>
                <a:off x="14143038" y="6491288"/>
                <a:ext cx="1162050" cy="519113"/>
              </a:xfrm>
              <a:custGeom>
                <a:avLst/>
                <a:gdLst>
                  <a:gd name="T0" fmla="*/ 48 w 421"/>
                  <a:gd name="T1" fmla="*/ 80 h 188"/>
                  <a:gd name="T2" fmla="*/ 49 w 421"/>
                  <a:gd name="T3" fmla="*/ 81 h 188"/>
                  <a:gd name="T4" fmla="*/ 49 w 421"/>
                  <a:gd name="T5" fmla="*/ 80 h 188"/>
                  <a:gd name="T6" fmla="*/ 117 w 421"/>
                  <a:gd name="T7" fmla="*/ 37 h 188"/>
                  <a:gd name="T8" fmla="*/ 120 w 421"/>
                  <a:gd name="T9" fmla="*/ 37 h 188"/>
                  <a:gd name="T10" fmla="*/ 121 w 421"/>
                  <a:gd name="T11" fmla="*/ 37 h 188"/>
                  <a:gd name="T12" fmla="*/ 121 w 421"/>
                  <a:gd name="T13" fmla="*/ 36 h 188"/>
                  <a:gd name="T14" fmla="*/ 192 w 421"/>
                  <a:gd name="T15" fmla="*/ 2 h 188"/>
                  <a:gd name="T16" fmla="*/ 257 w 421"/>
                  <a:gd name="T17" fmla="*/ 29 h 188"/>
                  <a:gd name="T18" fmla="*/ 272 w 421"/>
                  <a:gd name="T19" fmla="*/ 49 h 188"/>
                  <a:gd name="T20" fmla="*/ 272 w 421"/>
                  <a:gd name="T21" fmla="*/ 49 h 188"/>
                  <a:gd name="T22" fmla="*/ 273 w 421"/>
                  <a:gd name="T23" fmla="*/ 49 h 188"/>
                  <a:gd name="T24" fmla="*/ 285 w 421"/>
                  <a:gd name="T25" fmla="*/ 48 h 188"/>
                  <a:gd name="T26" fmla="*/ 338 w 421"/>
                  <a:gd name="T27" fmla="*/ 74 h 188"/>
                  <a:gd name="T28" fmla="*/ 339 w 421"/>
                  <a:gd name="T29" fmla="*/ 75 h 188"/>
                  <a:gd name="T30" fmla="*/ 340 w 421"/>
                  <a:gd name="T31" fmla="*/ 74 h 188"/>
                  <a:gd name="T32" fmla="*/ 361 w 421"/>
                  <a:gd name="T33" fmla="*/ 70 h 188"/>
                  <a:gd name="T34" fmla="*/ 416 w 421"/>
                  <a:gd name="T35" fmla="*/ 110 h 188"/>
                  <a:gd name="T36" fmla="*/ 419 w 421"/>
                  <a:gd name="T37" fmla="*/ 128 h 188"/>
                  <a:gd name="T38" fmla="*/ 402 w 421"/>
                  <a:gd name="T39" fmla="*/ 168 h 188"/>
                  <a:gd name="T40" fmla="*/ 361 w 421"/>
                  <a:gd name="T41" fmla="*/ 185 h 188"/>
                  <a:gd name="T42" fmla="*/ 54 w 421"/>
                  <a:gd name="T43" fmla="*/ 185 h 188"/>
                  <a:gd name="T44" fmla="*/ 8 w 421"/>
                  <a:gd name="T45" fmla="*/ 155 h 188"/>
                  <a:gd name="T46" fmla="*/ 3 w 421"/>
                  <a:gd name="T47" fmla="*/ 133 h 188"/>
                  <a:gd name="T48" fmla="*/ 48 w 421"/>
                  <a:gd name="T49" fmla="*/ 82 h 188"/>
                  <a:gd name="T50" fmla="*/ 49 w 421"/>
                  <a:gd name="T51" fmla="*/ 81 h 188"/>
                  <a:gd name="T52" fmla="*/ 49 w 421"/>
                  <a:gd name="T53" fmla="*/ 81 h 188"/>
                  <a:gd name="T54" fmla="*/ 48 w 421"/>
                  <a:gd name="T55" fmla="*/ 80 h 188"/>
                  <a:gd name="T56" fmla="*/ 48 w 421"/>
                  <a:gd name="T57" fmla="*/ 79 h 188"/>
                  <a:gd name="T58" fmla="*/ 0 w 421"/>
                  <a:gd name="T59" fmla="*/ 133 h 188"/>
                  <a:gd name="T60" fmla="*/ 5 w 421"/>
                  <a:gd name="T61" fmla="*/ 156 h 188"/>
                  <a:gd name="T62" fmla="*/ 54 w 421"/>
                  <a:gd name="T63" fmla="*/ 188 h 188"/>
                  <a:gd name="T64" fmla="*/ 361 w 421"/>
                  <a:gd name="T65" fmla="*/ 188 h 188"/>
                  <a:gd name="T66" fmla="*/ 421 w 421"/>
                  <a:gd name="T67" fmla="*/ 128 h 188"/>
                  <a:gd name="T68" fmla="*/ 419 w 421"/>
                  <a:gd name="T69" fmla="*/ 109 h 188"/>
                  <a:gd name="T70" fmla="*/ 361 w 421"/>
                  <a:gd name="T71" fmla="*/ 67 h 188"/>
                  <a:gd name="T72" fmla="*/ 339 w 421"/>
                  <a:gd name="T73" fmla="*/ 72 h 188"/>
                  <a:gd name="T74" fmla="*/ 339 w 421"/>
                  <a:gd name="T75" fmla="*/ 73 h 188"/>
                  <a:gd name="T76" fmla="*/ 340 w 421"/>
                  <a:gd name="T77" fmla="*/ 72 h 188"/>
                  <a:gd name="T78" fmla="*/ 285 w 421"/>
                  <a:gd name="T79" fmla="*/ 46 h 188"/>
                  <a:gd name="T80" fmla="*/ 273 w 421"/>
                  <a:gd name="T81" fmla="*/ 47 h 188"/>
                  <a:gd name="T82" fmla="*/ 273 w 421"/>
                  <a:gd name="T83" fmla="*/ 48 h 188"/>
                  <a:gd name="T84" fmla="*/ 274 w 421"/>
                  <a:gd name="T85" fmla="*/ 47 h 188"/>
                  <a:gd name="T86" fmla="*/ 259 w 421"/>
                  <a:gd name="T87" fmla="*/ 27 h 188"/>
                  <a:gd name="T88" fmla="*/ 192 w 421"/>
                  <a:gd name="T89" fmla="*/ 0 h 188"/>
                  <a:gd name="T90" fmla="*/ 119 w 421"/>
                  <a:gd name="T91" fmla="*/ 35 h 188"/>
                  <a:gd name="T92" fmla="*/ 120 w 421"/>
                  <a:gd name="T93" fmla="*/ 36 h 188"/>
                  <a:gd name="T94" fmla="*/ 120 w 421"/>
                  <a:gd name="T95" fmla="*/ 34 h 188"/>
                  <a:gd name="T96" fmla="*/ 117 w 421"/>
                  <a:gd name="T97" fmla="*/ 34 h 188"/>
                  <a:gd name="T98" fmla="*/ 47 w 421"/>
                  <a:gd name="T99" fmla="*/ 79 h 188"/>
                  <a:gd name="T100" fmla="*/ 47 w 421"/>
                  <a:gd name="T101" fmla="*/ 80 h 188"/>
                  <a:gd name="T102" fmla="*/ 48 w 421"/>
                  <a:gd name="T103" fmla="*/ 80 h 188"/>
                  <a:gd name="T104" fmla="*/ 48 w 421"/>
                  <a:gd name="T105" fmla="*/ 79 h 188"/>
                  <a:gd name="T106" fmla="*/ 48 w 421"/>
                  <a:gd name="T107" fmla="*/ 8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1" h="188">
                    <a:moveTo>
                      <a:pt x="48" y="80"/>
                    </a:moveTo>
                    <a:cubicBezTo>
                      <a:pt x="49" y="81"/>
                      <a:pt x="49" y="81"/>
                      <a:pt x="49" y="81"/>
                    </a:cubicBezTo>
                    <a:cubicBezTo>
                      <a:pt x="49" y="80"/>
                      <a:pt x="49" y="80"/>
                      <a:pt x="49" y="80"/>
                    </a:cubicBezTo>
                    <a:cubicBezTo>
                      <a:pt x="61" y="54"/>
                      <a:pt x="87" y="37"/>
                      <a:pt x="117" y="37"/>
                    </a:cubicBezTo>
                    <a:cubicBezTo>
                      <a:pt x="118" y="37"/>
                      <a:pt x="119" y="37"/>
                      <a:pt x="120" y="37"/>
                    </a:cubicBezTo>
                    <a:cubicBezTo>
                      <a:pt x="121" y="37"/>
                      <a:pt x="121" y="37"/>
                      <a:pt x="121" y="37"/>
                    </a:cubicBezTo>
                    <a:cubicBezTo>
                      <a:pt x="121" y="36"/>
                      <a:pt x="121" y="36"/>
                      <a:pt x="121" y="36"/>
                    </a:cubicBezTo>
                    <a:cubicBezTo>
                      <a:pt x="138" y="16"/>
                      <a:pt x="163" y="2"/>
                      <a:pt x="192" y="2"/>
                    </a:cubicBezTo>
                    <a:cubicBezTo>
                      <a:pt x="218" y="2"/>
                      <a:pt x="240" y="12"/>
                      <a:pt x="257" y="29"/>
                    </a:cubicBezTo>
                    <a:cubicBezTo>
                      <a:pt x="263" y="35"/>
                      <a:pt x="268" y="42"/>
                      <a:pt x="272" y="49"/>
                    </a:cubicBezTo>
                    <a:cubicBezTo>
                      <a:pt x="272" y="49"/>
                      <a:pt x="272" y="49"/>
                      <a:pt x="272" y="49"/>
                    </a:cubicBezTo>
                    <a:cubicBezTo>
                      <a:pt x="273" y="49"/>
                      <a:pt x="273" y="49"/>
                      <a:pt x="273" y="49"/>
                    </a:cubicBezTo>
                    <a:cubicBezTo>
                      <a:pt x="277" y="49"/>
                      <a:pt x="281" y="48"/>
                      <a:pt x="285" y="48"/>
                    </a:cubicBezTo>
                    <a:cubicBezTo>
                      <a:pt x="306" y="48"/>
                      <a:pt x="326" y="58"/>
                      <a:pt x="338" y="74"/>
                    </a:cubicBezTo>
                    <a:cubicBezTo>
                      <a:pt x="339" y="75"/>
                      <a:pt x="339" y="75"/>
                      <a:pt x="339" y="75"/>
                    </a:cubicBezTo>
                    <a:cubicBezTo>
                      <a:pt x="340" y="74"/>
                      <a:pt x="340" y="74"/>
                      <a:pt x="340" y="74"/>
                    </a:cubicBezTo>
                    <a:cubicBezTo>
                      <a:pt x="346" y="72"/>
                      <a:pt x="354" y="70"/>
                      <a:pt x="361" y="70"/>
                    </a:cubicBezTo>
                    <a:cubicBezTo>
                      <a:pt x="387" y="70"/>
                      <a:pt x="409" y="87"/>
                      <a:pt x="416" y="110"/>
                    </a:cubicBezTo>
                    <a:cubicBezTo>
                      <a:pt x="418" y="115"/>
                      <a:pt x="419" y="121"/>
                      <a:pt x="419" y="128"/>
                    </a:cubicBezTo>
                    <a:cubicBezTo>
                      <a:pt x="419" y="143"/>
                      <a:pt x="412" y="158"/>
                      <a:pt x="402" y="168"/>
                    </a:cubicBezTo>
                    <a:cubicBezTo>
                      <a:pt x="392" y="179"/>
                      <a:pt x="377" y="185"/>
                      <a:pt x="361" y="185"/>
                    </a:cubicBezTo>
                    <a:cubicBezTo>
                      <a:pt x="54" y="185"/>
                      <a:pt x="54" y="185"/>
                      <a:pt x="54" y="185"/>
                    </a:cubicBezTo>
                    <a:cubicBezTo>
                      <a:pt x="34" y="185"/>
                      <a:pt x="16" y="173"/>
                      <a:pt x="8" y="155"/>
                    </a:cubicBezTo>
                    <a:cubicBezTo>
                      <a:pt x="4" y="149"/>
                      <a:pt x="3" y="141"/>
                      <a:pt x="3" y="133"/>
                    </a:cubicBezTo>
                    <a:cubicBezTo>
                      <a:pt x="3" y="107"/>
                      <a:pt x="22" y="85"/>
                      <a:pt x="48" y="82"/>
                    </a:cubicBezTo>
                    <a:cubicBezTo>
                      <a:pt x="49" y="81"/>
                      <a:pt x="49" y="81"/>
                      <a:pt x="49" y="81"/>
                    </a:cubicBezTo>
                    <a:cubicBezTo>
                      <a:pt x="49" y="81"/>
                      <a:pt x="49" y="81"/>
                      <a:pt x="49" y="81"/>
                    </a:cubicBezTo>
                    <a:cubicBezTo>
                      <a:pt x="48" y="80"/>
                      <a:pt x="48" y="80"/>
                      <a:pt x="48" y="80"/>
                    </a:cubicBezTo>
                    <a:cubicBezTo>
                      <a:pt x="48" y="79"/>
                      <a:pt x="48" y="79"/>
                      <a:pt x="48" y="79"/>
                    </a:cubicBezTo>
                    <a:cubicBezTo>
                      <a:pt x="21" y="82"/>
                      <a:pt x="0" y="105"/>
                      <a:pt x="0" y="133"/>
                    </a:cubicBezTo>
                    <a:cubicBezTo>
                      <a:pt x="0" y="141"/>
                      <a:pt x="2" y="149"/>
                      <a:pt x="5" y="156"/>
                    </a:cubicBezTo>
                    <a:cubicBezTo>
                      <a:pt x="14" y="175"/>
                      <a:pt x="33" y="188"/>
                      <a:pt x="54" y="188"/>
                    </a:cubicBezTo>
                    <a:cubicBezTo>
                      <a:pt x="361" y="188"/>
                      <a:pt x="361" y="188"/>
                      <a:pt x="361" y="188"/>
                    </a:cubicBezTo>
                    <a:cubicBezTo>
                      <a:pt x="395" y="188"/>
                      <a:pt x="421" y="161"/>
                      <a:pt x="421" y="128"/>
                    </a:cubicBezTo>
                    <a:cubicBezTo>
                      <a:pt x="421" y="121"/>
                      <a:pt x="420" y="115"/>
                      <a:pt x="419" y="109"/>
                    </a:cubicBezTo>
                    <a:cubicBezTo>
                      <a:pt x="411" y="85"/>
                      <a:pt x="388" y="67"/>
                      <a:pt x="361" y="67"/>
                    </a:cubicBezTo>
                    <a:cubicBezTo>
                      <a:pt x="353" y="67"/>
                      <a:pt x="346" y="69"/>
                      <a:pt x="339" y="72"/>
                    </a:cubicBezTo>
                    <a:cubicBezTo>
                      <a:pt x="339" y="73"/>
                      <a:pt x="339" y="73"/>
                      <a:pt x="339" y="73"/>
                    </a:cubicBezTo>
                    <a:cubicBezTo>
                      <a:pt x="340" y="72"/>
                      <a:pt x="340" y="72"/>
                      <a:pt x="340" y="72"/>
                    </a:cubicBezTo>
                    <a:cubicBezTo>
                      <a:pt x="327" y="56"/>
                      <a:pt x="307" y="46"/>
                      <a:pt x="285" y="46"/>
                    </a:cubicBezTo>
                    <a:cubicBezTo>
                      <a:pt x="281" y="46"/>
                      <a:pt x="277" y="46"/>
                      <a:pt x="273" y="47"/>
                    </a:cubicBezTo>
                    <a:cubicBezTo>
                      <a:pt x="273" y="48"/>
                      <a:pt x="273" y="48"/>
                      <a:pt x="273" y="48"/>
                    </a:cubicBezTo>
                    <a:cubicBezTo>
                      <a:pt x="274" y="47"/>
                      <a:pt x="274" y="47"/>
                      <a:pt x="274" y="47"/>
                    </a:cubicBezTo>
                    <a:cubicBezTo>
                      <a:pt x="270" y="40"/>
                      <a:pt x="265" y="33"/>
                      <a:pt x="259" y="27"/>
                    </a:cubicBezTo>
                    <a:cubicBezTo>
                      <a:pt x="242" y="10"/>
                      <a:pt x="218" y="0"/>
                      <a:pt x="192" y="0"/>
                    </a:cubicBezTo>
                    <a:cubicBezTo>
                      <a:pt x="163" y="0"/>
                      <a:pt x="136" y="13"/>
                      <a:pt x="119" y="35"/>
                    </a:cubicBezTo>
                    <a:cubicBezTo>
                      <a:pt x="120" y="36"/>
                      <a:pt x="120" y="36"/>
                      <a:pt x="120" y="36"/>
                    </a:cubicBezTo>
                    <a:cubicBezTo>
                      <a:pt x="120" y="34"/>
                      <a:pt x="120" y="34"/>
                      <a:pt x="120" y="34"/>
                    </a:cubicBezTo>
                    <a:cubicBezTo>
                      <a:pt x="119" y="34"/>
                      <a:pt x="118" y="34"/>
                      <a:pt x="117" y="34"/>
                    </a:cubicBezTo>
                    <a:cubicBezTo>
                      <a:pt x="86" y="34"/>
                      <a:pt x="59" y="53"/>
                      <a:pt x="47" y="79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8" y="80"/>
                      <a:pt x="48" y="80"/>
                      <a:pt x="48" y="80"/>
                    </a:cubicBezTo>
                    <a:cubicBezTo>
                      <a:pt x="48" y="79"/>
                      <a:pt x="48" y="79"/>
                      <a:pt x="48" y="79"/>
                    </a:cubicBezTo>
                    <a:cubicBezTo>
                      <a:pt x="48" y="80"/>
                      <a:pt x="48" y="80"/>
                      <a:pt x="48" y="80"/>
                    </a:cubicBezTo>
                  </a:path>
                </a:pathLst>
              </a:custGeom>
              <a:solidFill>
                <a:srgbClr val="78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21" name="Freeform 20"/>
              <p:cNvSpPr>
                <a:spLocks/>
              </p:cNvSpPr>
              <p:nvPr/>
            </p:nvSpPr>
            <p:spPr bwMode="auto">
              <a:xfrm>
                <a:off x="14474825" y="6494463"/>
                <a:ext cx="438150" cy="403225"/>
              </a:xfrm>
              <a:custGeom>
                <a:avLst/>
                <a:gdLst>
                  <a:gd name="T0" fmla="*/ 0 w 159"/>
                  <a:gd name="T1" fmla="*/ 35 h 146"/>
                  <a:gd name="T2" fmla="*/ 70 w 159"/>
                  <a:gd name="T3" fmla="*/ 115 h 146"/>
                  <a:gd name="T4" fmla="*/ 119 w 159"/>
                  <a:gd name="T5" fmla="*/ 134 h 146"/>
                  <a:gd name="T6" fmla="*/ 138 w 159"/>
                  <a:gd name="T7" fmla="*/ 28 h 146"/>
                  <a:gd name="T8" fmla="*/ 138 w 159"/>
                  <a:gd name="T9" fmla="*/ 27 h 146"/>
                  <a:gd name="T10" fmla="*/ 72 w 159"/>
                  <a:gd name="T11" fmla="*/ 0 h 146"/>
                  <a:gd name="T12" fmla="*/ 0 w 159"/>
                  <a:gd name="T13" fmla="*/ 35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9" h="146">
                    <a:moveTo>
                      <a:pt x="0" y="35"/>
                    </a:moveTo>
                    <a:cubicBezTo>
                      <a:pt x="0" y="35"/>
                      <a:pt x="53" y="50"/>
                      <a:pt x="70" y="115"/>
                    </a:cubicBezTo>
                    <a:cubicBezTo>
                      <a:pt x="75" y="136"/>
                      <a:pt x="100" y="146"/>
                      <a:pt x="119" y="134"/>
                    </a:cubicBezTo>
                    <a:cubicBezTo>
                      <a:pt x="140" y="119"/>
                      <a:pt x="159" y="81"/>
                      <a:pt x="138" y="28"/>
                    </a:cubicBezTo>
                    <a:cubicBezTo>
                      <a:pt x="138" y="27"/>
                      <a:pt x="138" y="27"/>
                      <a:pt x="138" y="27"/>
                    </a:cubicBezTo>
                    <a:cubicBezTo>
                      <a:pt x="121" y="10"/>
                      <a:pt x="98" y="0"/>
                      <a:pt x="72" y="0"/>
                    </a:cubicBezTo>
                    <a:cubicBezTo>
                      <a:pt x="43" y="0"/>
                      <a:pt x="17" y="13"/>
                      <a:pt x="0" y="3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22" name="Freeform 21"/>
              <p:cNvSpPr>
                <a:spLocks/>
              </p:cNvSpPr>
              <p:nvPr/>
            </p:nvSpPr>
            <p:spPr bwMode="auto">
              <a:xfrm>
                <a:off x="14897100" y="6621463"/>
                <a:ext cx="209550" cy="303213"/>
              </a:xfrm>
              <a:custGeom>
                <a:avLst/>
                <a:gdLst>
                  <a:gd name="T0" fmla="*/ 19 w 76"/>
                  <a:gd name="T1" fmla="*/ 81 h 110"/>
                  <a:gd name="T2" fmla="*/ 64 w 76"/>
                  <a:gd name="T3" fmla="*/ 81 h 110"/>
                  <a:gd name="T4" fmla="*/ 66 w 76"/>
                  <a:gd name="T5" fmla="*/ 26 h 110"/>
                  <a:gd name="T6" fmla="*/ 12 w 76"/>
                  <a:gd name="T7" fmla="*/ 0 h 110"/>
                  <a:gd name="T8" fmla="*/ 0 w 76"/>
                  <a:gd name="T9" fmla="*/ 1 h 110"/>
                  <a:gd name="T10" fmla="*/ 19 w 76"/>
                  <a:gd name="T11" fmla="*/ 8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110">
                    <a:moveTo>
                      <a:pt x="19" y="81"/>
                    </a:moveTo>
                    <a:cubicBezTo>
                      <a:pt x="15" y="105"/>
                      <a:pt x="52" y="110"/>
                      <a:pt x="64" y="81"/>
                    </a:cubicBezTo>
                    <a:cubicBezTo>
                      <a:pt x="76" y="54"/>
                      <a:pt x="66" y="26"/>
                      <a:pt x="66" y="26"/>
                    </a:cubicBezTo>
                    <a:cubicBezTo>
                      <a:pt x="53" y="10"/>
                      <a:pt x="34" y="0"/>
                      <a:pt x="12" y="0"/>
                    </a:cubicBezTo>
                    <a:cubicBezTo>
                      <a:pt x="8" y="0"/>
                      <a:pt x="4" y="0"/>
                      <a:pt x="0" y="1"/>
                    </a:cubicBezTo>
                    <a:cubicBezTo>
                      <a:pt x="0" y="1"/>
                      <a:pt x="26" y="40"/>
                      <a:pt x="19" y="8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23" name="Freeform 22"/>
              <p:cNvSpPr>
                <a:spLocks/>
              </p:cNvSpPr>
              <p:nvPr/>
            </p:nvSpPr>
            <p:spPr bwMode="auto">
              <a:xfrm>
                <a:off x="15079663" y="6681788"/>
                <a:ext cx="214312" cy="265113"/>
              </a:xfrm>
              <a:custGeom>
                <a:avLst/>
                <a:gdLst>
                  <a:gd name="T0" fmla="*/ 0 w 78"/>
                  <a:gd name="T1" fmla="*/ 4 h 96"/>
                  <a:gd name="T2" fmla="*/ 26 w 78"/>
                  <a:gd name="T3" fmla="*/ 60 h 96"/>
                  <a:gd name="T4" fmla="*/ 78 w 78"/>
                  <a:gd name="T5" fmla="*/ 41 h 96"/>
                  <a:gd name="T6" fmla="*/ 22 w 78"/>
                  <a:gd name="T7" fmla="*/ 0 h 96"/>
                  <a:gd name="T8" fmla="*/ 0 w 78"/>
                  <a:gd name="T9" fmla="*/ 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" h="96">
                    <a:moveTo>
                      <a:pt x="0" y="4"/>
                    </a:moveTo>
                    <a:cubicBezTo>
                      <a:pt x="0" y="4"/>
                      <a:pt x="26" y="24"/>
                      <a:pt x="26" y="60"/>
                    </a:cubicBezTo>
                    <a:cubicBezTo>
                      <a:pt x="26" y="96"/>
                      <a:pt x="78" y="94"/>
                      <a:pt x="78" y="41"/>
                    </a:cubicBezTo>
                    <a:cubicBezTo>
                      <a:pt x="71" y="17"/>
                      <a:pt x="49" y="0"/>
                      <a:pt x="22" y="0"/>
                    </a:cubicBezTo>
                    <a:cubicBezTo>
                      <a:pt x="15" y="0"/>
                      <a:pt x="7" y="1"/>
                      <a:pt x="0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25" name="Group 624"/>
            <p:cNvGrpSpPr/>
            <p:nvPr/>
          </p:nvGrpSpPr>
          <p:grpSpPr>
            <a:xfrm>
              <a:off x="12806355" y="5380854"/>
              <a:ext cx="9539149" cy="4129028"/>
              <a:chOff x="12806363" y="5380038"/>
              <a:chExt cx="9539287" cy="4129088"/>
            </a:xfrm>
          </p:grpSpPr>
          <p:sp>
            <p:nvSpPr>
              <p:cNvPr id="440" name="Freeform 39"/>
              <p:cNvSpPr>
                <a:spLocks/>
              </p:cNvSpPr>
              <p:nvPr/>
            </p:nvSpPr>
            <p:spPr bwMode="auto">
              <a:xfrm>
                <a:off x="12814300" y="5386388"/>
                <a:ext cx="9520237" cy="4117975"/>
              </a:xfrm>
              <a:custGeom>
                <a:avLst/>
                <a:gdLst>
                  <a:gd name="T0" fmla="*/ 3448 w 3448"/>
                  <a:gd name="T1" fmla="*/ 1489 h 1490"/>
                  <a:gd name="T2" fmla="*/ 3314 w 3448"/>
                  <a:gd name="T3" fmla="*/ 1489 h 1490"/>
                  <a:gd name="T4" fmla="*/ 1951 w 3448"/>
                  <a:gd name="T5" fmla="*/ 1490 h 1490"/>
                  <a:gd name="T6" fmla="*/ 1489 w 3448"/>
                  <a:gd name="T7" fmla="*/ 1490 h 1490"/>
                  <a:gd name="T8" fmla="*/ 1073 w 3448"/>
                  <a:gd name="T9" fmla="*/ 1490 h 1490"/>
                  <a:gd name="T10" fmla="*/ 953 w 3448"/>
                  <a:gd name="T11" fmla="*/ 1490 h 1490"/>
                  <a:gd name="T12" fmla="*/ 280 w 3448"/>
                  <a:gd name="T13" fmla="*/ 1490 h 1490"/>
                  <a:gd name="T14" fmla="*/ 0 w 3448"/>
                  <a:gd name="T15" fmla="*/ 1490 h 1490"/>
                  <a:gd name="T16" fmla="*/ 271 w 3448"/>
                  <a:gd name="T17" fmla="*/ 1014 h 1490"/>
                  <a:gd name="T18" fmla="*/ 280 w 3448"/>
                  <a:gd name="T19" fmla="*/ 1007 h 1490"/>
                  <a:gd name="T20" fmla="*/ 289 w 3448"/>
                  <a:gd name="T21" fmla="*/ 1009 h 1490"/>
                  <a:gd name="T22" fmla="*/ 289 w 3448"/>
                  <a:gd name="T23" fmla="*/ 1009 h 1490"/>
                  <a:gd name="T24" fmla="*/ 383 w 3448"/>
                  <a:gd name="T25" fmla="*/ 1108 h 1490"/>
                  <a:gd name="T26" fmla="*/ 402 w 3448"/>
                  <a:gd name="T27" fmla="*/ 1128 h 1490"/>
                  <a:gd name="T28" fmla="*/ 406 w 3448"/>
                  <a:gd name="T29" fmla="*/ 1132 h 1490"/>
                  <a:gd name="T30" fmla="*/ 430 w 3448"/>
                  <a:gd name="T31" fmla="*/ 1158 h 1490"/>
                  <a:gd name="T32" fmla="*/ 516 w 3448"/>
                  <a:gd name="T33" fmla="*/ 970 h 1490"/>
                  <a:gd name="T34" fmla="*/ 713 w 3448"/>
                  <a:gd name="T35" fmla="*/ 537 h 1490"/>
                  <a:gd name="T36" fmla="*/ 721 w 3448"/>
                  <a:gd name="T37" fmla="*/ 530 h 1490"/>
                  <a:gd name="T38" fmla="*/ 733 w 3448"/>
                  <a:gd name="T39" fmla="*/ 532 h 1490"/>
                  <a:gd name="T40" fmla="*/ 817 w 3448"/>
                  <a:gd name="T41" fmla="*/ 640 h 1490"/>
                  <a:gd name="T42" fmla="*/ 954 w 3448"/>
                  <a:gd name="T43" fmla="*/ 356 h 1490"/>
                  <a:gd name="T44" fmla="*/ 1047 w 3448"/>
                  <a:gd name="T45" fmla="*/ 163 h 1490"/>
                  <a:gd name="T46" fmla="*/ 1058 w 3448"/>
                  <a:gd name="T47" fmla="*/ 155 h 1490"/>
                  <a:gd name="T48" fmla="*/ 1058 w 3448"/>
                  <a:gd name="T49" fmla="*/ 155 h 1490"/>
                  <a:gd name="T50" fmla="*/ 1062 w 3448"/>
                  <a:gd name="T51" fmla="*/ 156 h 1490"/>
                  <a:gd name="T52" fmla="*/ 1070 w 3448"/>
                  <a:gd name="T53" fmla="*/ 163 h 1490"/>
                  <a:gd name="T54" fmla="*/ 1186 w 3448"/>
                  <a:gd name="T55" fmla="*/ 363 h 1490"/>
                  <a:gd name="T56" fmla="*/ 1697 w 3448"/>
                  <a:gd name="T57" fmla="*/ 1254 h 1490"/>
                  <a:gd name="T58" fmla="*/ 1865 w 3448"/>
                  <a:gd name="T59" fmla="*/ 892 h 1490"/>
                  <a:gd name="T60" fmla="*/ 1873 w 3448"/>
                  <a:gd name="T61" fmla="*/ 883 h 1490"/>
                  <a:gd name="T62" fmla="*/ 1875 w 3448"/>
                  <a:gd name="T63" fmla="*/ 885 h 1490"/>
                  <a:gd name="T64" fmla="*/ 1885 w 3448"/>
                  <a:gd name="T65" fmla="*/ 883 h 1490"/>
                  <a:gd name="T66" fmla="*/ 1899 w 3448"/>
                  <a:gd name="T67" fmla="*/ 869 h 1490"/>
                  <a:gd name="T68" fmla="*/ 1922 w 3448"/>
                  <a:gd name="T69" fmla="*/ 883 h 1490"/>
                  <a:gd name="T70" fmla="*/ 1933 w 3448"/>
                  <a:gd name="T71" fmla="*/ 879 h 1490"/>
                  <a:gd name="T72" fmla="*/ 2034 w 3448"/>
                  <a:gd name="T73" fmla="*/ 687 h 1490"/>
                  <a:gd name="T74" fmla="*/ 2362 w 3448"/>
                  <a:gd name="T75" fmla="*/ 7 h 1490"/>
                  <a:gd name="T76" fmla="*/ 2374 w 3448"/>
                  <a:gd name="T77" fmla="*/ 0 h 1490"/>
                  <a:gd name="T78" fmla="*/ 2386 w 3448"/>
                  <a:gd name="T79" fmla="*/ 7 h 1490"/>
                  <a:gd name="T80" fmla="*/ 2386 w 3448"/>
                  <a:gd name="T81" fmla="*/ 8 h 1490"/>
                  <a:gd name="T82" fmla="*/ 2454 w 3448"/>
                  <a:gd name="T83" fmla="*/ 142 h 1490"/>
                  <a:gd name="T84" fmla="*/ 2581 w 3448"/>
                  <a:gd name="T85" fmla="*/ 393 h 1490"/>
                  <a:gd name="T86" fmla="*/ 2643 w 3448"/>
                  <a:gd name="T87" fmla="*/ 260 h 1490"/>
                  <a:gd name="T88" fmla="*/ 2663 w 3448"/>
                  <a:gd name="T89" fmla="*/ 260 h 1490"/>
                  <a:gd name="T90" fmla="*/ 2664 w 3448"/>
                  <a:gd name="T91" fmla="*/ 261 h 1490"/>
                  <a:gd name="T92" fmla="*/ 2732 w 3448"/>
                  <a:gd name="T93" fmla="*/ 410 h 1490"/>
                  <a:gd name="T94" fmla="*/ 2820 w 3448"/>
                  <a:gd name="T95" fmla="*/ 410 h 1490"/>
                  <a:gd name="T96" fmla="*/ 2832 w 3448"/>
                  <a:gd name="T97" fmla="*/ 417 h 1490"/>
                  <a:gd name="T98" fmla="*/ 2885 w 3448"/>
                  <a:gd name="T99" fmla="*/ 547 h 1490"/>
                  <a:gd name="T100" fmla="*/ 2891 w 3448"/>
                  <a:gd name="T101" fmla="*/ 562 h 1490"/>
                  <a:gd name="T102" fmla="*/ 2949 w 3448"/>
                  <a:gd name="T103" fmla="*/ 716 h 1490"/>
                  <a:gd name="T104" fmla="*/ 2971 w 3448"/>
                  <a:gd name="T105" fmla="*/ 774 h 1490"/>
                  <a:gd name="T106" fmla="*/ 3132 w 3448"/>
                  <a:gd name="T107" fmla="*/ 1199 h 1490"/>
                  <a:gd name="T108" fmla="*/ 3194 w 3448"/>
                  <a:gd name="T109" fmla="*/ 1109 h 1490"/>
                  <a:gd name="T110" fmla="*/ 3205 w 3448"/>
                  <a:gd name="T111" fmla="*/ 1103 h 1490"/>
                  <a:gd name="T112" fmla="*/ 3205 w 3448"/>
                  <a:gd name="T113" fmla="*/ 1103 h 1490"/>
                  <a:gd name="T114" fmla="*/ 3217 w 3448"/>
                  <a:gd name="T115" fmla="*/ 1110 h 1490"/>
                  <a:gd name="T116" fmla="*/ 3448 w 3448"/>
                  <a:gd name="T117" fmla="*/ 1489 h 14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448" h="1490">
                    <a:moveTo>
                      <a:pt x="3448" y="1489"/>
                    </a:moveTo>
                    <a:cubicBezTo>
                      <a:pt x="3314" y="1489"/>
                      <a:pt x="3314" y="1489"/>
                      <a:pt x="3314" y="1489"/>
                    </a:cubicBezTo>
                    <a:cubicBezTo>
                      <a:pt x="1951" y="1490"/>
                      <a:pt x="1951" y="1490"/>
                      <a:pt x="1951" y="1490"/>
                    </a:cubicBezTo>
                    <a:cubicBezTo>
                      <a:pt x="1489" y="1490"/>
                      <a:pt x="1489" y="1490"/>
                      <a:pt x="1489" y="1490"/>
                    </a:cubicBezTo>
                    <a:cubicBezTo>
                      <a:pt x="1073" y="1490"/>
                      <a:pt x="1073" y="1490"/>
                      <a:pt x="1073" y="1490"/>
                    </a:cubicBezTo>
                    <a:cubicBezTo>
                      <a:pt x="953" y="1490"/>
                      <a:pt x="953" y="1490"/>
                      <a:pt x="953" y="1490"/>
                    </a:cubicBezTo>
                    <a:cubicBezTo>
                      <a:pt x="280" y="1490"/>
                      <a:pt x="280" y="1490"/>
                      <a:pt x="280" y="1490"/>
                    </a:cubicBezTo>
                    <a:cubicBezTo>
                      <a:pt x="0" y="1490"/>
                      <a:pt x="0" y="1490"/>
                      <a:pt x="0" y="1490"/>
                    </a:cubicBezTo>
                    <a:cubicBezTo>
                      <a:pt x="271" y="1014"/>
                      <a:pt x="271" y="1014"/>
                      <a:pt x="271" y="1014"/>
                    </a:cubicBezTo>
                    <a:cubicBezTo>
                      <a:pt x="273" y="1011"/>
                      <a:pt x="276" y="1008"/>
                      <a:pt x="280" y="1007"/>
                    </a:cubicBezTo>
                    <a:cubicBezTo>
                      <a:pt x="283" y="1007"/>
                      <a:pt x="286" y="1007"/>
                      <a:pt x="289" y="1009"/>
                    </a:cubicBezTo>
                    <a:cubicBezTo>
                      <a:pt x="289" y="1009"/>
                      <a:pt x="289" y="1009"/>
                      <a:pt x="289" y="1009"/>
                    </a:cubicBezTo>
                    <a:cubicBezTo>
                      <a:pt x="383" y="1108"/>
                      <a:pt x="383" y="1108"/>
                      <a:pt x="383" y="1108"/>
                    </a:cubicBezTo>
                    <a:cubicBezTo>
                      <a:pt x="402" y="1128"/>
                      <a:pt x="402" y="1128"/>
                      <a:pt x="402" y="1128"/>
                    </a:cubicBezTo>
                    <a:cubicBezTo>
                      <a:pt x="406" y="1132"/>
                      <a:pt x="406" y="1132"/>
                      <a:pt x="406" y="1132"/>
                    </a:cubicBezTo>
                    <a:cubicBezTo>
                      <a:pt x="430" y="1158"/>
                      <a:pt x="430" y="1158"/>
                      <a:pt x="430" y="1158"/>
                    </a:cubicBezTo>
                    <a:cubicBezTo>
                      <a:pt x="516" y="970"/>
                      <a:pt x="516" y="970"/>
                      <a:pt x="516" y="970"/>
                    </a:cubicBezTo>
                    <a:cubicBezTo>
                      <a:pt x="713" y="537"/>
                      <a:pt x="713" y="537"/>
                      <a:pt x="713" y="537"/>
                    </a:cubicBezTo>
                    <a:cubicBezTo>
                      <a:pt x="715" y="533"/>
                      <a:pt x="718" y="531"/>
                      <a:pt x="721" y="530"/>
                    </a:cubicBezTo>
                    <a:cubicBezTo>
                      <a:pt x="725" y="529"/>
                      <a:pt x="729" y="529"/>
                      <a:pt x="733" y="532"/>
                    </a:cubicBezTo>
                    <a:cubicBezTo>
                      <a:pt x="817" y="640"/>
                      <a:pt x="817" y="640"/>
                      <a:pt x="817" y="640"/>
                    </a:cubicBezTo>
                    <a:cubicBezTo>
                      <a:pt x="954" y="356"/>
                      <a:pt x="954" y="356"/>
                      <a:pt x="954" y="356"/>
                    </a:cubicBezTo>
                    <a:cubicBezTo>
                      <a:pt x="1047" y="163"/>
                      <a:pt x="1047" y="163"/>
                      <a:pt x="1047" y="163"/>
                    </a:cubicBezTo>
                    <a:cubicBezTo>
                      <a:pt x="1049" y="158"/>
                      <a:pt x="1053" y="155"/>
                      <a:pt x="1058" y="155"/>
                    </a:cubicBezTo>
                    <a:cubicBezTo>
                      <a:pt x="1058" y="155"/>
                      <a:pt x="1058" y="155"/>
                      <a:pt x="1058" y="155"/>
                    </a:cubicBezTo>
                    <a:cubicBezTo>
                      <a:pt x="1060" y="155"/>
                      <a:pt x="1061" y="156"/>
                      <a:pt x="1062" y="156"/>
                    </a:cubicBezTo>
                    <a:cubicBezTo>
                      <a:pt x="1066" y="157"/>
                      <a:pt x="1069" y="159"/>
                      <a:pt x="1070" y="163"/>
                    </a:cubicBezTo>
                    <a:cubicBezTo>
                      <a:pt x="1186" y="363"/>
                      <a:pt x="1186" y="363"/>
                      <a:pt x="1186" y="363"/>
                    </a:cubicBezTo>
                    <a:cubicBezTo>
                      <a:pt x="1697" y="1254"/>
                      <a:pt x="1697" y="1254"/>
                      <a:pt x="1697" y="1254"/>
                    </a:cubicBezTo>
                    <a:cubicBezTo>
                      <a:pt x="1865" y="892"/>
                      <a:pt x="1865" y="892"/>
                      <a:pt x="1865" y="892"/>
                    </a:cubicBezTo>
                    <a:cubicBezTo>
                      <a:pt x="1866" y="888"/>
                      <a:pt x="1869" y="885"/>
                      <a:pt x="1873" y="883"/>
                    </a:cubicBezTo>
                    <a:cubicBezTo>
                      <a:pt x="1874" y="883"/>
                      <a:pt x="1874" y="884"/>
                      <a:pt x="1875" y="885"/>
                    </a:cubicBezTo>
                    <a:cubicBezTo>
                      <a:pt x="1876" y="886"/>
                      <a:pt x="1878" y="887"/>
                      <a:pt x="1885" y="883"/>
                    </a:cubicBezTo>
                    <a:cubicBezTo>
                      <a:pt x="1890" y="881"/>
                      <a:pt x="1895" y="866"/>
                      <a:pt x="1899" y="869"/>
                    </a:cubicBezTo>
                    <a:cubicBezTo>
                      <a:pt x="1922" y="883"/>
                      <a:pt x="1922" y="883"/>
                      <a:pt x="1922" y="883"/>
                    </a:cubicBezTo>
                    <a:cubicBezTo>
                      <a:pt x="1926" y="885"/>
                      <a:pt x="1931" y="884"/>
                      <a:pt x="1933" y="879"/>
                    </a:cubicBezTo>
                    <a:cubicBezTo>
                      <a:pt x="2034" y="687"/>
                      <a:pt x="2034" y="687"/>
                      <a:pt x="2034" y="687"/>
                    </a:cubicBezTo>
                    <a:cubicBezTo>
                      <a:pt x="2362" y="7"/>
                      <a:pt x="2362" y="7"/>
                      <a:pt x="2362" y="7"/>
                    </a:cubicBezTo>
                    <a:cubicBezTo>
                      <a:pt x="2364" y="3"/>
                      <a:pt x="2369" y="0"/>
                      <a:pt x="2374" y="0"/>
                    </a:cubicBezTo>
                    <a:cubicBezTo>
                      <a:pt x="2379" y="0"/>
                      <a:pt x="2383" y="2"/>
                      <a:pt x="2386" y="7"/>
                    </a:cubicBezTo>
                    <a:cubicBezTo>
                      <a:pt x="2386" y="8"/>
                      <a:pt x="2386" y="8"/>
                      <a:pt x="2386" y="8"/>
                    </a:cubicBezTo>
                    <a:cubicBezTo>
                      <a:pt x="2454" y="142"/>
                      <a:pt x="2454" y="142"/>
                      <a:pt x="2454" y="142"/>
                    </a:cubicBezTo>
                    <a:cubicBezTo>
                      <a:pt x="2581" y="393"/>
                      <a:pt x="2581" y="393"/>
                      <a:pt x="2581" y="393"/>
                    </a:cubicBezTo>
                    <a:cubicBezTo>
                      <a:pt x="2643" y="260"/>
                      <a:pt x="2643" y="260"/>
                      <a:pt x="2643" y="260"/>
                    </a:cubicBezTo>
                    <a:cubicBezTo>
                      <a:pt x="2648" y="254"/>
                      <a:pt x="2657" y="254"/>
                      <a:pt x="2663" y="260"/>
                    </a:cubicBezTo>
                    <a:cubicBezTo>
                      <a:pt x="2664" y="261"/>
                      <a:pt x="2664" y="261"/>
                      <a:pt x="2664" y="261"/>
                    </a:cubicBezTo>
                    <a:cubicBezTo>
                      <a:pt x="2732" y="410"/>
                      <a:pt x="2732" y="410"/>
                      <a:pt x="2732" y="410"/>
                    </a:cubicBezTo>
                    <a:cubicBezTo>
                      <a:pt x="2820" y="410"/>
                      <a:pt x="2820" y="410"/>
                      <a:pt x="2820" y="410"/>
                    </a:cubicBezTo>
                    <a:cubicBezTo>
                      <a:pt x="2826" y="410"/>
                      <a:pt x="2830" y="413"/>
                      <a:pt x="2832" y="417"/>
                    </a:cubicBezTo>
                    <a:cubicBezTo>
                      <a:pt x="2885" y="547"/>
                      <a:pt x="2885" y="547"/>
                      <a:pt x="2885" y="547"/>
                    </a:cubicBezTo>
                    <a:cubicBezTo>
                      <a:pt x="2891" y="562"/>
                      <a:pt x="2891" y="562"/>
                      <a:pt x="2891" y="562"/>
                    </a:cubicBezTo>
                    <a:cubicBezTo>
                      <a:pt x="2949" y="716"/>
                      <a:pt x="2949" y="716"/>
                      <a:pt x="2949" y="716"/>
                    </a:cubicBezTo>
                    <a:cubicBezTo>
                      <a:pt x="2971" y="774"/>
                      <a:pt x="2971" y="774"/>
                      <a:pt x="2971" y="774"/>
                    </a:cubicBezTo>
                    <a:cubicBezTo>
                      <a:pt x="3132" y="1199"/>
                      <a:pt x="3132" y="1199"/>
                      <a:pt x="3132" y="1199"/>
                    </a:cubicBezTo>
                    <a:cubicBezTo>
                      <a:pt x="3194" y="1109"/>
                      <a:pt x="3194" y="1109"/>
                      <a:pt x="3194" y="1109"/>
                    </a:cubicBezTo>
                    <a:cubicBezTo>
                      <a:pt x="3196" y="1105"/>
                      <a:pt x="3201" y="1103"/>
                      <a:pt x="3205" y="1103"/>
                    </a:cubicBezTo>
                    <a:cubicBezTo>
                      <a:pt x="3205" y="1103"/>
                      <a:pt x="3205" y="1103"/>
                      <a:pt x="3205" y="1103"/>
                    </a:cubicBezTo>
                    <a:cubicBezTo>
                      <a:pt x="3210" y="1103"/>
                      <a:pt x="3214" y="1105"/>
                      <a:pt x="3217" y="1110"/>
                    </a:cubicBezTo>
                    <a:cubicBezTo>
                      <a:pt x="3448" y="1489"/>
                      <a:pt x="3448" y="1489"/>
                      <a:pt x="3448" y="1489"/>
                    </a:cubicBezTo>
                  </a:path>
                </a:pathLst>
              </a:custGeom>
              <a:solidFill>
                <a:srgbClr val="B9D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41" name="Freeform 40"/>
              <p:cNvSpPr>
                <a:spLocks/>
              </p:cNvSpPr>
              <p:nvPr/>
            </p:nvSpPr>
            <p:spPr bwMode="auto">
              <a:xfrm>
                <a:off x="19100800" y="5386388"/>
                <a:ext cx="488950" cy="695325"/>
              </a:xfrm>
              <a:custGeom>
                <a:avLst/>
                <a:gdLst>
                  <a:gd name="T0" fmla="*/ 177 w 177"/>
                  <a:gd name="T1" fmla="*/ 142 h 252"/>
                  <a:gd name="T2" fmla="*/ 126 w 177"/>
                  <a:gd name="T3" fmla="*/ 114 h 252"/>
                  <a:gd name="T4" fmla="*/ 102 w 177"/>
                  <a:gd name="T5" fmla="*/ 207 h 252"/>
                  <a:gd name="T6" fmla="*/ 84 w 177"/>
                  <a:gd name="T7" fmla="*/ 230 h 252"/>
                  <a:gd name="T8" fmla="*/ 51 w 177"/>
                  <a:gd name="T9" fmla="*/ 147 h 252"/>
                  <a:gd name="T10" fmla="*/ 40 w 177"/>
                  <a:gd name="T11" fmla="*/ 137 h 252"/>
                  <a:gd name="T12" fmla="*/ 0 w 177"/>
                  <a:gd name="T13" fmla="*/ 184 h 252"/>
                  <a:gd name="T14" fmla="*/ 85 w 177"/>
                  <a:gd name="T15" fmla="*/ 7 h 252"/>
                  <a:gd name="T16" fmla="*/ 97 w 177"/>
                  <a:gd name="T17" fmla="*/ 0 h 252"/>
                  <a:gd name="T18" fmla="*/ 109 w 177"/>
                  <a:gd name="T19" fmla="*/ 7 h 252"/>
                  <a:gd name="T20" fmla="*/ 109 w 177"/>
                  <a:gd name="T21" fmla="*/ 8 h 252"/>
                  <a:gd name="T22" fmla="*/ 177 w 177"/>
                  <a:gd name="T23" fmla="*/ 14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7" h="252">
                    <a:moveTo>
                      <a:pt x="177" y="142"/>
                    </a:moveTo>
                    <a:cubicBezTo>
                      <a:pt x="159" y="129"/>
                      <a:pt x="130" y="110"/>
                      <a:pt x="126" y="114"/>
                    </a:cubicBezTo>
                    <a:cubicBezTo>
                      <a:pt x="120" y="121"/>
                      <a:pt x="102" y="207"/>
                      <a:pt x="102" y="207"/>
                    </a:cubicBezTo>
                    <a:cubicBezTo>
                      <a:pt x="99" y="241"/>
                      <a:pt x="90" y="252"/>
                      <a:pt x="84" y="230"/>
                    </a:cubicBezTo>
                    <a:cubicBezTo>
                      <a:pt x="51" y="147"/>
                      <a:pt x="51" y="147"/>
                      <a:pt x="51" y="147"/>
                    </a:cubicBezTo>
                    <a:cubicBezTo>
                      <a:pt x="48" y="136"/>
                      <a:pt x="44" y="133"/>
                      <a:pt x="40" y="137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85" y="7"/>
                      <a:pt x="85" y="7"/>
                      <a:pt x="85" y="7"/>
                    </a:cubicBezTo>
                    <a:cubicBezTo>
                      <a:pt x="87" y="3"/>
                      <a:pt x="92" y="0"/>
                      <a:pt x="97" y="0"/>
                    </a:cubicBezTo>
                    <a:cubicBezTo>
                      <a:pt x="102" y="0"/>
                      <a:pt x="106" y="2"/>
                      <a:pt x="109" y="7"/>
                    </a:cubicBezTo>
                    <a:cubicBezTo>
                      <a:pt x="109" y="8"/>
                      <a:pt x="109" y="8"/>
                      <a:pt x="109" y="8"/>
                    </a:cubicBezTo>
                    <a:cubicBezTo>
                      <a:pt x="177" y="142"/>
                      <a:pt x="177" y="142"/>
                      <a:pt x="177" y="14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42" name="Freeform 41"/>
              <p:cNvSpPr>
                <a:spLocks noEditPoints="1"/>
              </p:cNvSpPr>
              <p:nvPr/>
            </p:nvSpPr>
            <p:spPr bwMode="auto">
              <a:xfrm>
                <a:off x="13354050" y="8174038"/>
                <a:ext cx="590550" cy="1323975"/>
              </a:xfrm>
              <a:custGeom>
                <a:avLst/>
                <a:gdLst>
                  <a:gd name="T0" fmla="*/ 182 w 214"/>
                  <a:gd name="T1" fmla="*/ 249 h 479"/>
                  <a:gd name="T2" fmla="*/ 181 w 214"/>
                  <a:gd name="T3" fmla="*/ 255 h 479"/>
                  <a:gd name="T4" fmla="*/ 183 w 214"/>
                  <a:gd name="T5" fmla="*/ 250 h 479"/>
                  <a:gd name="T6" fmla="*/ 182 w 214"/>
                  <a:gd name="T7" fmla="*/ 249 h 479"/>
                  <a:gd name="T8" fmla="*/ 214 w 214"/>
                  <a:gd name="T9" fmla="*/ 168 h 479"/>
                  <a:gd name="T10" fmla="*/ 200 w 214"/>
                  <a:gd name="T11" fmla="*/ 175 h 479"/>
                  <a:gd name="T12" fmla="*/ 205 w 214"/>
                  <a:gd name="T13" fmla="*/ 183 h 479"/>
                  <a:gd name="T14" fmla="*/ 208 w 214"/>
                  <a:gd name="T15" fmla="*/ 184 h 479"/>
                  <a:gd name="T16" fmla="*/ 214 w 214"/>
                  <a:gd name="T17" fmla="*/ 168 h 479"/>
                  <a:gd name="T18" fmla="*/ 88 w 214"/>
                  <a:gd name="T19" fmla="*/ 0 h 479"/>
                  <a:gd name="T20" fmla="*/ 85 w 214"/>
                  <a:gd name="T21" fmla="*/ 0 h 479"/>
                  <a:gd name="T22" fmla="*/ 85 w 214"/>
                  <a:gd name="T23" fmla="*/ 0 h 479"/>
                  <a:gd name="T24" fmla="*/ 132 w 214"/>
                  <a:gd name="T25" fmla="*/ 212 h 479"/>
                  <a:gd name="T26" fmla="*/ 0 w 214"/>
                  <a:gd name="T27" fmla="*/ 479 h 479"/>
                  <a:gd name="T28" fmla="*/ 85 w 214"/>
                  <a:gd name="T29" fmla="*/ 479 h 479"/>
                  <a:gd name="T30" fmla="*/ 86 w 214"/>
                  <a:gd name="T31" fmla="*/ 479 h 479"/>
                  <a:gd name="T32" fmla="*/ 108 w 214"/>
                  <a:gd name="T33" fmla="*/ 430 h 479"/>
                  <a:gd name="T34" fmla="*/ 106 w 214"/>
                  <a:gd name="T35" fmla="*/ 429 h 479"/>
                  <a:gd name="T36" fmla="*/ 163 w 214"/>
                  <a:gd name="T37" fmla="*/ 304 h 479"/>
                  <a:gd name="T38" fmla="*/ 167 w 214"/>
                  <a:gd name="T39" fmla="*/ 292 h 479"/>
                  <a:gd name="T40" fmla="*/ 143 w 214"/>
                  <a:gd name="T41" fmla="*/ 306 h 479"/>
                  <a:gd name="T42" fmla="*/ 141 w 214"/>
                  <a:gd name="T43" fmla="*/ 307 h 479"/>
                  <a:gd name="T44" fmla="*/ 141 w 214"/>
                  <a:gd name="T45" fmla="*/ 307 h 479"/>
                  <a:gd name="T46" fmla="*/ 136 w 214"/>
                  <a:gd name="T47" fmla="*/ 302 h 479"/>
                  <a:gd name="T48" fmla="*/ 136 w 214"/>
                  <a:gd name="T49" fmla="*/ 301 h 479"/>
                  <a:gd name="T50" fmla="*/ 160 w 214"/>
                  <a:gd name="T51" fmla="*/ 180 h 479"/>
                  <a:gd name="T52" fmla="*/ 143 w 214"/>
                  <a:gd name="T53" fmla="*/ 155 h 479"/>
                  <a:gd name="T54" fmla="*/ 139 w 214"/>
                  <a:gd name="T55" fmla="*/ 140 h 479"/>
                  <a:gd name="T56" fmla="*/ 141 w 214"/>
                  <a:gd name="T57" fmla="*/ 129 h 479"/>
                  <a:gd name="T58" fmla="*/ 161 w 214"/>
                  <a:gd name="T59" fmla="*/ 113 h 479"/>
                  <a:gd name="T60" fmla="*/ 194 w 214"/>
                  <a:gd name="T61" fmla="*/ 108 h 479"/>
                  <a:gd name="T62" fmla="*/ 187 w 214"/>
                  <a:gd name="T63" fmla="*/ 100 h 479"/>
                  <a:gd name="T64" fmla="*/ 93 w 214"/>
                  <a:gd name="T65" fmla="*/ 1 h 479"/>
                  <a:gd name="T66" fmla="*/ 88 w 214"/>
                  <a:gd name="T67" fmla="*/ 0 h 4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4" h="479">
                    <a:moveTo>
                      <a:pt x="182" y="249"/>
                    </a:moveTo>
                    <a:cubicBezTo>
                      <a:pt x="181" y="255"/>
                      <a:pt x="181" y="255"/>
                      <a:pt x="181" y="255"/>
                    </a:cubicBezTo>
                    <a:cubicBezTo>
                      <a:pt x="183" y="250"/>
                      <a:pt x="183" y="250"/>
                      <a:pt x="183" y="250"/>
                    </a:cubicBezTo>
                    <a:cubicBezTo>
                      <a:pt x="183" y="250"/>
                      <a:pt x="182" y="250"/>
                      <a:pt x="182" y="249"/>
                    </a:cubicBezTo>
                    <a:moveTo>
                      <a:pt x="214" y="168"/>
                    </a:moveTo>
                    <a:cubicBezTo>
                      <a:pt x="200" y="175"/>
                      <a:pt x="200" y="175"/>
                      <a:pt x="200" y="175"/>
                    </a:cubicBezTo>
                    <a:cubicBezTo>
                      <a:pt x="205" y="183"/>
                      <a:pt x="205" y="183"/>
                      <a:pt x="205" y="183"/>
                    </a:cubicBezTo>
                    <a:cubicBezTo>
                      <a:pt x="208" y="184"/>
                      <a:pt x="208" y="184"/>
                      <a:pt x="208" y="184"/>
                    </a:cubicBezTo>
                    <a:cubicBezTo>
                      <a:pt x="214" y="168"/>
                      <a:pt x="214" y="168"/>
                      <a:pt x="214" y="168"/>
                    </a:cubicBezTo>
                    <a:moveTo>
                      <a:pt x="88" y="0"/>
                    </a:moveTo>
                    <a:cubicBezTo>
                      <a:pt x="87" y="0"/>
                      <a:pt x="86" y="0"/>
                      <a:pt x="85" y="0"/>
                    </a:cubicBezTo>
                    <a:cubicBezTo>
                      <a:pt x="85" y="0"/>
                      <a:pt x="85" y="0"/>
                      <a:pt x="85" y="0"/>
                    </a:cubicBezTo>
                    <a:cubicBezTo>
                      <a:pt x="132" y="212"/>
                      <a:pt x="132" y="212"/>
                      <a:pt x="132" y="212"/>
                    </a:cubicBezTo>
                    <a:cubicBezTo>
                      <a:pt x="0" y="479"/>
                      <a:pt x="0" y="479"/>
                      <a:pt x="0" y="479"/>
                    </a:cubicBezTo>
                    <a:cubicBezTo>
                      <a:pt x="85" y="479"/>
                      <a:pt x="85" y="479"/>
                      <a:pt x="85" y="479"/>
                    </a:cubicBezTo>
                    <a:cubicBezTo>
                      <a:pt x="86" y="479"/>
                      <a:pt x="86" y="479"/>
                      <a:pt x="86" y="479"/>
                    </a:cubicBezTo>
                    <a:cubicBezTo>
                      <a:pt x="108" y="430"/>
                      <a:pt x="108" y="430"/>
                      <a:pt x="108" y="430"/>
                    </a:cubicBezTo>
                    <a:cubicBezTo>
                      <a:pt x="106" y="429"/>
                      <a:pt x="106" y="429"/>
                      <a:pt x="106" y="429"/>
                    </a:cubicBezTo>
                    <a:cubicBezTo>
                      <a:pt x="163" y="304"/>
                      <a:pt x="163" y="304"/>
                      <a:pt x="163" y="304"/>
                    </a:cubicBezTo>
                    <a:cubicBezTo>
                      <a:pt x="167" y="292"/>
                      <a:pt x="167" y="292"/>
                      <a:pt x="167" y="292"/>
                    </a:cubicBezTo>
                    <a:cubicBezTo>
                      <a:pt x="143" y="306"/>
                      <a:pt x="143" y="306"/>
                      <a:pt x="143" y="306"/>
                    </a:cubicBezTo>
                    <a:cubicBezTo>
                      <a:pt x="143" y="307"/>
                      <a:pt x="142" y="307"/>
                      <a:pt x="141" y="307"/>
                    </a:cubicBezTo>
                    <a:cubicBezTo>
                      <a:pt x="141" y="307"/>
                      <a:pt x="141" y="307"/>
                      <a:pt x="141" y="307"/>
                    </a:cubicBezTo>
                    <a:cubicBezTo>
                      <a:pt x="138" y="307"/>
                      <a:pt x="136" y="305"/>
                      <a:pt x="136" y="302"/>
                    </a:cubicBezTo>
                    <a:cubicBezTo>
                      <a:pt x="136" y="301"/>
                      <a:pt x="136" y="301"/>
                      <a:pt x="136" y="301"/>
                    </a:cubicBezTo>
                    <a:cubicBezTo>
                      <a:pt x="160" y="180"/>
                      <a:pt x="160" y="180"/>
                      <a:pt x="160" y="180"/>
                    </a:cubicBezTo>
                    <a:cubicBezTo>
                      <a:pt x="143" y="155"/>
                      <a:pt x="143" y="155"/>
                      <a:pt x="143" y="155"/>
                    </a:cubicBezTo>
                    <a:cubicBezTo>
                      <a:pt x="140" y="150"/>
                      <a:pt x="139" y="145"/>
                      <a:pt x="139" y="140"/>
                    </a:cubicBezTo>
                    <a:cubicBezTo>
                      <a:pt x="139" y="136"/>
                      <a:pt x="139" y="133"/>
                      <a:pt x="141" y="129"/>
                    </a:cubicBezTo>
                    <a:cubicBezTo>
                      <a:pt x="144" y="121"/>
                      <a:pt x="152" y="115"/>
                      <a:pt x="161" y="113"/>
                    </a:cubicBezTo>
                    <a:cubicBezTo>
                      <a:pt x="194" y="108"/>
                      <a:pt x="194" y="108"/>
                      <a:pt x="194" y="108"/>
                    </a:cubicBezTo>
                    <a:cubicBezTo>
                      <a:pt x="187" y="100"/>
                      <a:pt x="187" y="100"/>
                      <a:pt x="187" y="100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1" y="0"/>
                      <a:pt x="89" y="0"/>
                      <a:pt x="88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43" name="Freeform 42"/>
              <p:cNvSpPr>
                <a:spLocks noEditPoints="1"/>
              </p:cNvSpPr>
              <p:nvPr/>
            </p:nvSpPr>
            <p:spPr bwMode="auto">
              <a:xfrm>
                <a:off x="20515263" y="6524626"/>
                <a:ext cx="944562" cy="2703513"/>
              </a:xfrm>
              <a:custGeom>
                <a:avLst/>
                <a:gdLst>
                  <a:gd name="T0" fmla="*/ 156 w 342"/>
                  <a:gd name="T1" fmla="*/ 304 h 978"/>
                  <a:gd name="T2" fmla="*/ 103 w 342"/>
                  <a:gd name="T3" fmla="*/ 304 h 978"/>
                  <a:gd name="T4" fmla="*/ 263 w 342"/>
                  <a:gd name="T5" fmla="*/ 784 h 978"/>
                  <a:gd name="T6" fmla="*/ 210 w 342"/>
                  <a:gd name="T7" fmla="*/ 978 h 978"/>
                  <a:gd name="T8" fmla="*/ 342 w 342"/>
                  <a:gd name="T9" fmla="*/ 789 h 978"/>
                  <a:gd name="T10" fmla="*/ 156 w 342"/>
                  <a:gd name="T11" fmla="*/ 304 h 978"/>
                  <a:gd name="T12" fmla="*/ 31 w 342"/>
                  <a:gd name="T13" fmla="*/ 0 h 978"/>
                  <a:gd name="T14" fmla="*/ 31 w 342"/>
                  <a:gd name="T15" fmla="*/ 0 h 978"/>
                  <a:gd name="T16" fmla="*/ 0 w 342"/>
                  <a:gd name="T17" fmla="*/ 0 h 978"/>
                  <a:gd name="T18" fmla="*/ 3 w 342"/>
                  <a:gd name="T19" fmla="*/ 5 h 978"/>
                  <a:gd name="T20" fmla="*/ 59 w 342"/>
                  <a:gd name="T21" fmla="*/ 173 h 978"/>
                  <a:gd name="T22" fmla="*/ 61 w 342"/>
                  <a:gd name="T23" fmla="*/ 170 h 978"/>
                  <a:gd name="T24" fmla="*/ 92 w 342"/>
                  <a:gd name="T25" fmla="*/ 137 h 978"/>
                  <a:gd name="T26" fmla="*/ 41 w 342"/>
                  <a:gd name="T27" fmla="*/ 6 h 978"/>
                  <a:gd name="T28" fmla="*/ 31 w 342"/>
                  <a:gd name="T29" fmla="*/ 0 h 9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42" h="978">
                    <a:moveTo>
                      <a:pt x="156" y="304"/>
                    </a:moveTo>
                    <a:cubicBezTo>
                      <a:pt x="103" y="304"/>
                      <a:pt x="103" y="304"/>
                      <a:pt x="103" y="304"/>
                    </a:cubicBezTo>
                    <a:cubicBezTo>
                      <a:pt x="263" y="784"/>
                      <a:pt x="263" y="784"/>
                      <a:pt x="263" y="784"/>
                    </a:cubicBezTo>
                    <a:cubicBezTo>
                      <a:pt x="210" y="978"/>
                      <a:pt x="210" y="978"/>
                      <a:pt x="210" y="978"/>
                    </a:cubicBezTo>
                    <a:cubicBezTo>
                      <a:pt x="342" y="789"/>
                      <a:pt x="342" y="789"/>
                      <a:pt x="342" y="789"/>
                    </a:cubicBezTo>
                    <a:cubicBezTo>
                      <a:pt x="156" y="304"/>
                      <a:pt x="156" y="304"/>
                      <a:pt x="156" y="304"/>
                    </a:cubicBezTo>
                    <a:moveTo>
                      <a:pt x="31" y="0"/>
                    </a:moveTo>
                    <a:cubicBezTo>
                      <a:pt x="31" y="0"/>
                      <a:pt x="31" y="0"/>
                      <a:pt x="3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3"/>
                      <a:pt x="3" y="5"/>
                    </a:cubicBezTo>
                    <a:cubicBezTo>
                      <a:pt x="59" y="173"/>
                      <a:pt x="59" y="173"/>
                      <a:pt x="59" y="173"/>
                    </a:cubicBezTo>
                    <a:cubicBezTo>
                      <a:pt x="60" y="172"/>
                      <a:pt x="60" y="171"/>
                      <a:pt x="61" y="170"/>
                    </a:cubicBezTo>
                    <a:cubicBezTo>
                      <a:pt x="68" y="157"/>
                      <a:pt x="79" y="145"/>
                      <a:pt x="92" y="137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0" y="2"/>
                      <a:pt x="36" y="0"/>
                      <a:pt x="31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44" name="Freeform 43"/>
              <p:cNvSpPr>
                <a:spLocks/>
              </p:cNvSpPr>
              <p:nvPr/>
            </p:nvSpPr>
            <p:spPr bwMode="auto">
              <a:xfrm>
                <a:off x="15449550" y="5813426"/>
                <a:ext cx="661987" cy="865188"/>
              </a:xfrm>
              <a:custGeom>
                <a:avLst/>
                <a:gdLst>
                  <a:gd name="T0" fmla="*/ 240 w 240"/>
                  <a:gd name="T1" fmla="*/ 208 h 313"/>
                  <a:gd name="T2" fmla="*/ 219 w 240"/>
                  <a:gd name="T3" fmla="*/ 222 h 313"/>
                  <a:gd name="T4" fmla="*/ 193 w 240"/>
                  <a:gd name="T5" fmla="*/ 296 h 313"/>
                  <a:gd name="T6" fmla="*/ 130 w 240"/>
                  <a:gd name="T7" fmla="*/ 207 h 313"/>
                  <a:gd name="T8" fmla="*/ 108 w 240"/>
                  <a:gd name="T9" fmla="*/ 209 h 313"/>
                  <a:gd name="T10" fmla="*/ 55 w 240"/>
                  <a:gd name="T11" fmla="*/ 293 h 313"/>
                  <a:gd name="T12" fmla="*/ 24 w 240"/>
                  <a:gd name="T13" fmla="*/ 269 h 313"/>
                  <a:gd name="T14" fmla="*/ 0 w 240"/>
                  <a:gd name="T15" fmla="*/ 201 h 313"/>
                  <a:gd name="T16" fmla="*/ 93 w 240"/>
                  <a:gd name="T17" fmla="*/ 8 h 313"/>
                  <a:gd name="T18" fmla="*/ 104 w 240"/>
                  <a:gd name="T19" fmla="*/ 0 h 313"/>
                  <a:gd name="T20" fmla="*/ 104 w 240"/>
                  <a:gd name="T21" fmla="*/ 0 h 313"/>
                  <a:gd name="T22" fmla="*/ 108 w 240"/>
                  <a:gd name="T23" fmla="*/ 1 h 313"/>
                  <a:gd name="T24" fmla="*/ 116 w 240"/>
                  <a:gd name="T25" fmla="*/ 8 h 313"/>
                  <a:gd name="T26" fmla="*/ 240 w 240"/>
                  <a:gd name="T27" fmla="*/ 208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0" h="313">
                    <a:moveTo>
                      <a:pt x="240" y="208"/>
                    </a:moveTo>
                    <a:cubicBezTo>
                      <a:pt x="226" y="200"/>
                      <a:pt x="218" y="214"/>
                      <a:pt x="219" y="222"/>
                    </a:cubicBezTo>
                    <a:cubicBezTo>
                      <a:pt x="219" y="222"/>
                      <a:pt x="200" y="296"/>
                      <a:pt x="193" y="296"/>
                    </a:cubicBezTo>
                    <a:cubicBezTo>
                      <a:pt x="130" y="207"/>
                      <a:pt x="130" y="207"/>
                      <a:pt x="130" y="207"/>
                    </a:cubicBezTo>
                    <a:cubicBezTo>
                      <a:pt x="123" y="196"/>
                      <a:pt x="113" y="197"/>
                      <a:pt x="108" y="209"/>
                    </a:cubicBezTo>
                    <a:cubicBezTo>
                      <a:pt x="55" y="293"/>
                      <a:pt x="55" y="293"/>
                      <a:pt x="55" y="293"/>
                    </a:cubicBezTo>
                    <a:cubicBezTo>
                      <a:pt x="46" y="313"/>
                      <a:pt x="28" y="300"/>
                      <a:pt x="24" y="269"/>
                    </a:cubicBezTo>
                    <a:cubicBezTo>
                      <a:pt x="24" y="269"/>
                      <a:pt x="11" y="223"/>
                      <a:pt x="0" y="201"/>
                    </a:cubicBezTo>
                    <a:cubicBezTo>
                      <a:pt x="93" y="8"/>
                      <a:pt x="93" y="8"/>
                      <a:pt x="93" y="8"/>
                    </a:cubicBezTo>
                    <a:cubicBezTo>
                      <a:pt x="95" y="3"/>
                      <a:pt x="99" y="0"/>
                      <a:pt x="104" y="0"/>
                    </a:cubicBezTo>
                    <a:cubicBezTo>
                      <a:pt x="104" y="0"/>
                      <a:pt x="104" y="0"/>
                      <a:pt x="104" y="0"/>
                    </a:cubicBezTo>
                    <a:cubicBezTo>
                      <a:pt x="106" y="0"/>
                      <a:pt x="107" y="1"/>
                      <a:pt x="108" y="1"/>
                    </a:cubicBezTo>
                    <a:cubicBezTo>
                      <a:pt x="112" y="2"/>
                      <a:pt x="115" y="4"/>
                      <a:pt x="116" y="8"/>
                    </a:cubicBezTo>
                    <a:cubicBezTo>
                      <a:pt x="240" y="208"/>
                      <a:pt x="240" y="208"/>
                      <a:pt x="240" y="20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47" name="Freeform 46"/>
              <p:cNvSpPr>
                <a:spLocks/>
              </p:cNvSpPr>
              <p:nvPr/>
            </p:nvSpPr>
            <p:spPr bwMode="auto">
              <a:xfrm>
                <a:off x="15998825" y="6383338"/>
                <a:ext cx="1498600" cy="3114675"/>
              </a:xfrm>
              <a:custGeom>
                <a:avLst/>
                <a:gdLst>
                  <a:gd name="T0" fmla="*/ 29 w 543"/>
                  <a:gd name="T1" fmla="*/ 0 h 1127"/>
                  <a:gd name="T2" fmla="*/ 20 w 543"/>
                  <a:gd name="T3" fmla="*/ 16 h 1127"/>
                  <a:gd name="T4" fmla="*/ 0 w 543"/>
                  <a:gd name="T5" fmla="*/ 80 h 1127"/>
                  <a:gd name="T6" fmla="*/ 335 w 543"/>
                  <a:gd name="T7" fmla="*/ 1127 h 1127"/>
                  <a:gd name="T8" fmla="*/ 336 w 543"/>
                  <a:gd name="T9" fmla="*/ 1127 h 1127"/>
                  <a:gd name="T10" fmla="*/ 437 w 543"/>
                  <a:gd name="T11" fmla="*/ 1127 h 1127"/>
                  <a:gd name="T12" fmla="*/ 543 w 543"/>
                  <a:gd name="T13" fmla="*/ 895 h 1127"/>
                  <a:gd name="T14" fmla="*/ 29 w 543"/>
                  <a:gd name="T15" fmla="*/ 0 h 1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3" h="1127">
                    <a:moveTo>
                      <a:pt x="29" y="0"/>
                    </a:moveTo>
                    <a:cubicBezTo>
                      <a:pt x="23" y="3"/>
                      <a:pt x="19" y="11"/>
                      <a:pt x="20" y="16"/>
                    </a:cubicBezTo>
                    <a:cubicBezTo>
                      <a:pt x="20" y="16"/>
                      <a:pt x="8" y="60"/>
                      <a:pt x="0" y="80"/>
                    </a:cubicBezTo>
                    <a:cubicBezTo>
                      <a:pt x="335" y="1127"/>
                      <a:pt x="335" y="1127"/>
                      <a:pt x="335" y="1127"/>
                    </a:cubicBezTo>
                    <a:cubicBezTo>
                      <a:pt x="336" y="1127"/>
                      <a:pt x="336" y="1127"/>
                      <a:pt x="336" y="1127"/>
                    </a:cubicBezTo>
                    <a:cubicBezTo>
                      <a:pt x="437" y="1127"/>
                      <a:pt x="437" y="1127"/>
                      <a:pt x="437" y="1127"/>
                    </a:cubicBezTo>
                    <a:cubicBezTo>
                      <a:pt x="543" y="895"/>
                      <a:pt x="543" y="895"/>
                      <a:pt x="543" y="895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48" name="Freeform 47"/>
              <p:cNvSpPr>
                <a:spLocks/>
              </p:cNvSpPr>
              <p:nvPr/>
            </p:nvSpPr>
            <p:spPr bwMode="auto">
              <a:xfrm>
                <a:off x="15749588" y="5822951"/>
                <a:ext cx="328612" cy="781050"/>
              </a:xfrm>
              <a:custGeom>
                <a:avLst/>
                <a:gdLst>
                  <a:gd name="T0" fmla="*/ 0 w 119"/>
                  <a:gd name="T1" fmla="*/ 0 h 283"/>
                  <a:gd name="T2" fmla="*/ 90 w 119"/>
                  <a:gd name="T3" fmla="*/ 283 h 283"/>
                  <a:gd name="T4" fmla="*/ 110 w 119"/>
                  <a:gd name="T5" fmla="*/ 219 h 283"/>
                  <a:gd name="T6" fmla="*/ 119 w 119"/>
                  <a:gd name="T7" fmla="*/ 203 h 283"/>
                  <a:gd name="T8" fmla="*/ 5 w 119"/>
                  <a:gd name="T9" fmla="*/ 6 h 283"/>
                  <a:gd name="T10" fmla="*/ 5 w 119"/>
                  <a:gd name="T11" fmla="*/ 6 h 283"/>
                  <a:gd name="T12" fmla="*/ 0 w 119"/>
                  <a:gd name="T13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283">
                    <a:moveTo>
                      <a:pt x="0" y="0"/>
                    </a:moveTo>
                    <a:cubicBezTo>
                      <a:pt x="90" y="283"/>
                      <a:pt x="90" y="283"/>
                      <a:pt x="90" y="283"/>
                    </a:cubicBezTo>
                    <a:cubicBezTo>
                      <a:pt x="98" y="263"/>
                      <a:pt x="110" y="219"/>
                      <a:pt x="110" y="219"/>
                    </a:cubicBezTo>
                    <a:cubicBezTo>
                      <a:pt x="109" y="214"/>
                      <a:pt x="113" y="206"/>
                      <a:pt x="119" y="203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3"/>
                      <a:pt x="2" y="1"/>
                      <a:pt x="0" y="0"/>
                    </a:cubicBezTo>
                  </a:path>
                </a:pathLst>
              </a:custGeom>
              <a:solidFill>
                <a:srgbClr val="BDDB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3" name="Freeform 52"/>
              <p:cNvSpPr>
                <a:spLocks/>
              </p:cNvSpPr>
              <p:nvPr/>
            </p:nvSpPr>
            <p:spPr bwMode="auto">
              <a:xfrm>
                <a:off x="14808200" y="6853238"/>
                <a:ext cx="260350" cy="603250"/>
              </a:xfrm>
              <a:custGeom>
                <a:avLst/>
                <a:gdLst>
                  <a:gd name="T0" fmla="*/ 3 w 94"/>
                  <a:gd name="T1" fmla="*/ 0 h 218"/>
                  <a:gd name="T2" fmla="*/ 0 w 94"/>
                  <a:gd name="T3" fmla="*/ 1 h 218"/>
                  <a:gd name="T4" fmla="*/ 0 w 94"/>
                  <a:gd name="T5" fmla="*/ 1 h 218"/>
                  <a:gd name="T6" fmla="*/ 0 w 94"/>
                  <a:gd name="T7" fmla="*/ 1 h 218"/>
                  <a:gd name="T8" fmla="*/ 0 w 94"/>
                  <a:gd name="T9" fmla="*/ 1 h 218"/>
                  <a:gd name="T10" fmla="*/ 48 w 94"/>
                  <a:gd name="T11" fmla="*/ 218 h 218"/>
                  <a:gd name="T12" fmla="*/ 94 w 94"/>
                  <a:gd name="T13" fmla="*/ 111 h 218"/>
                  <a:gd name="T14" fmla="*/ 10 w 94"/>
                  <a:gd name="T15" fmla="*/ 3 h 218"/>
                  <a:gd name="T16" fmla="*/ 3 w 94"/>
                  <a:gd name="T17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218">
                    <a:moveTo>
                      <a:pt x="3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48" y="218"/>
                      <a:pt x="48" y="218"/>
                      <a:pt x="48" y="218"/>
                    </a:cubicBezTo>
                    <a:cubicBezTo>
                      <a:pt x="94" y="111"/>
                      <a:pt x="94" y="111"/>
                      <a:pt x="94" y="111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8" y="1"/>
                      <a:pt x="5" y="0"/>
                      <a:pt x="3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4" name="Freeform 53"/>
              <p:cNvSpPr>
                <a:spLocks/>
              </p:cNvSpPr>
              <p:nvPr/>
            </p:nvSpPr>
            <p:spPr bwMode="auto">
              <a:xfrm>
                <a:off x="19462750" y="5700713"/>
                <a:ext cx="687387" cy="1584325"/>
              </a:xfrm>
              <a:custGeom>
                <a:avLst/>
                <a:gdLst>
                  <a:gd name="T0" fmla="*/ 0 w 249"/>
                  <a:gd name="T1" fmla="*/ 0 h 573"/>
                  <a:gd name="T2" fmla="*/ 168 w 249"/>
                  <a:gd name="T3" fmla="*/ 573 h 573"/>
                  <a:gd name="T4" fmla="*/ 249 w 249"/>
                  <a:gd name="T5" fmla="*/ 427 h 573"/>
                  <a:gd name="T6" fmla="*/ 174 w 249"/>
                  <a:gd name="T7" fmla="*/ 280 h 573"/>
                  <a:gd name="T8" fmla="*/ 173 w 249"/>
                  <a:gd name="T9" fmla="*/ 283 h 573"/>
                  <a:gd name="T10" fmla="*/ 43 w 249"/>
                  <a:gd name="T11" fmla="*/ 26 h 573"/>
                  <a:gd name="T12" fmla="*/ 0 w 249"/>
                  <a:gd name="T13" fmla="*/ 0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9" h="573">
                    <a:moveTo>
                      <a:pt x="0" y="0"/>
                    </a:moveTo>
                    <a:cubicBezTo>
                      <a:pt x="168" y="573"/>
                      <a:pt x="168" y="573"/>
                      <a:pt x="168" y="573"/>
                    </a:cubicBezTo>
                    <a:cubicBezTo>
                      <a:pt x="249" y="427"/>
                      <a:pt x="249" y="427"/>
                      <a:pt x="249" y="427"/>
                    </a:cubicBezTo>
                    <a:cubicBezTo>
                      <a:pt x="174" y="280"/>
                      <a:pt x="174" y="280"/>
                      <a:pt x="174" y="280"/>
                    </a:cubicBezTo>
                    <a:cubicBezTo>
                      <a:pt x="173" y="283"/>
                      <a:pt x="173" y="283"/>
                      <a:pt x="173" y="283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28" y="16"/>
                      <a:pt x="9" y="3"/>
                      <a:pt x="0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5" name="Freeform 54"/>
              <p:cNvSpPr>
                <a:spLocks/>
              </p:cNvSpPr>
              <p:nvPr/>
            </p:nvSpPr>
            <p:spPr bwMode="auto">
              <a:xfrm>
                <a:off x="19369088" y="5391151"/>
                <a:ext cx="212725" cy="381000"/>
              </a:xfrm>
              <a:custGeom>
                <a:avLst/>
                <a:gdLst>
                  <a:gd name="T0" fmla="*/ 0 w 77"/>
                  <a:gd name="T1" fmla="*/ 0 h 138"/>
                  <a:gd name="T2" fmla="*/ 34 w 77"/>
                  <a:gd name="T3" fmla="*/ 112 h 138"/>
                  <a:gd name="T4" fmla="*/ 77 w 77"/>
                  <a:gd name="T5" fmla="*/ 138 h 138"/>
                  <a:gd name="T6" fmla="*/ 10 w 77"/>
                  <a:gd name="T7" fmla="*/ 7 h 138"/>
                  <a:gd name="T8" fmla="*/ 10 w 77"/>
                  <a:gd name="T9" fmla="*/ 7 h 138"/>
                  <a:gd name="T10" fmla="*/ 10 w 77"/>
                  <a:gd name="T11" fmla="*/ 6 h 138"/>
                  <a:gd name="T12" fmla="*/ 8 w 77"/>
                  <a:gd name="T13" fmla="*/ 3 h 138"/>
                  <a:gd name="T14" fmla="*/ 4 w 77"/>
                  <a:gd name="T15" fmla="*/ 0 h 138"/>
                  <a:gd name="T16" fmla="*/ 0 w 77"/>
                  <a:gd name="T1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" h="138">
                    <a:moveTo>
                      <a:pt x="0" y="0"/>
                    </a:moveTo>
                    <a:cubicBezTo>
                      <a:pt x="34" y="112"/>
                      <a:pt x="34" y="112"/>
                      <a:pt x="34" y="112"/>
                    </a:cubicBezTo>
                    <a:cubicBezTo>
                      <a:pt x="43" y="115"/>
                      <a:pt x="62" y="128"/>
                      <a:pt x="77" y="138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4"/>
                      <a:pt x="8" y="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0" y="0"/>
                    </a:cubicBezTo>
                  </a:path>
                </a:pathLst>
              </a:custGeom>
              <a:solidFill>
                <a:srgbClr val="BDDB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6" name="Freeform 55"/>
              <p:cNvSpPr>
                <a:spLocks/>
              </p:cNvSpPr>
              <p:nvPr/>
            </p:nvSpPr>
            <p:spPr bwMode="auto">
              <a:xfrm>
                <a:off x="21666200" y="8439151"/>
                <a:ext cx="657225" cy="1057275"/>
              </a:xfrm>
              <a:custGeom>
                <a:avLst/>
                <a:gdLst>
                  <a:gd name="T0" fmla="*/ 0 w 238"/>
                  <a:gd name="T1" fmla="*/ 0 h 382"/>
                  <a:gd name="T2" fmla="*/ 107 w 238"/>
                  <a:gd name="T3" fmla="*/ 382 h 382"/>
                  <a:gd name="T4" fmla="*/ 108 w 238"/>
                  <a:gd name="T5" fmla="*/ 382 h 382"/>
                  <a:gd name="T6" fmla="*/ 238 w 238"/>
                  <a:gd name="T7" fmla="*/ 382 h 382"/>
                  <a:gd name="T8" fmla="*/ 9 w 238"/>
                  <a:gd name="T9" fmla="*/ 6 h 382"/>
                  <a:gd name="T10" fmla="*/ 9 w 238"/>
                  <a:gd name="T11" fmla="*/ 6 h 382"/>
                  <a:gd name="T12" fmla="*/ 0 w 238"/>
                  <a:gd name="T13" fmla="*/ 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8" h="382">
                    <a:moveTo>
                      <a:pt x="0" y="0"/>
                    </a:moveTo>
                    <a:cubicBezTo>
                      <a:pt x="107" y="382"/>
                      <a:pt x="107" y="382"/>
                      <a:pt x="107" y="382"/>
                    </a:cubicBezTo>
                    <a:cubicBezTo>
                      <a:pt x="108" y="382"/>
                      <a:pt x="108" y="382"/>
                      <a:pt x="108" y="382"/>
                    </a:cubicBezTo>
                    <a:cubicBezTo>
                      <a:pt x="238" y="382"/>
                      <a:pt x="238" y="382"/>
                      <a:pt x="238" y="382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7" y="2"/>
                      <a:pt x="4" y="0"/>
                      <a:pt x="0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9" name="Freeform 58"/>
              <p:cNvSpPr>
                <a:spLocks/>
              </p:cNvSpPr>
              <p:nvPr/>
            </p:nvSpPr>
            <p:spPr bwMode="auto">
              <a:xfrm>
                <a:off x="12806363" y="5380038"/>
                <a:ext cx="9539287" cy="4129088"/>
              </a:xfrm>
              <a:custGeom>
                <a:avLst/>
                <a:gdLst>
                  <a:gd name="T0" fmla="*/ 283 w 3455"/>
                  <a:gd name="T1" fmla="*/ 1490 h 1494"/>
                  <a:gd name="T2" fmla="*/ 283 w 3455"/>
                  <a:gd name="T3" fmla="*/ 1011 h 1494"/>
                  <a:gd name="T4" fmla="*/ 291 w 3455"/>
                  <a:gd name="T5" fmla="*/ 1012 h 1494"/>
                  <a:gd name="T6" fmla="*/ 725 w 3455"/>
                  <a:gd name="T7" fmla="*/ 534 h 1494"/>
                  <a:gd name="T8" fmla="*/ 735 w 3455"/>
                  <a:gd name="T9" fmla="*/ 535 h 1494"/>
                  <a:gd name="T10" fmla="*/ 1065 w 3455"/>
                  <a:gd name="T11" fmla="*/ 160 h 1494"/>
                  <a:gd name="T12" fmla="*/ 1867 w 3455"/>
                  <a:gd name="T13" fmla="*/ 897 h 1494"/>
                  <a:gd name="T14" fmla="*/ 1887 w 3455"/>
                  <a:gd name="T15" fmla="*/ 888 h 1494"/>
                  <a:gd name="T16" fmla="*/ 1889 w 3455"/>
                  <a:gd name="T17" fmla="*/ 886 h 1494"/>
                  <a:gd name="T18" fmla="*/ 1883 w 3455"/>
                  <a:gd name="T19" fmla="*/ 883 h 1494"/>
                  <a:gd name="T20" fmla="*/ 1882 w 3455"/>
                  <a:gd name="T21" fmla="*/ 883 h 1494"/>
                  <a:gd name="T22" fmla="*/ 1882 w 3455"/>
                  <a:gd name="T23" fmla="*/ 885 h 1494"/>
                  <a:gd name="T24" fmla="*/ 1883 w 3455"/>
                  <a:gd name="T25" fmla="*/ 884 h 1494"/>
                  <a:gd name="T26" fmla="*/ 1882 w 3455"/>
                  <a:gd name="T27" fmla="*/ 885 h 1494"/>
                  <a:gd name="T28" fmla="*/ 1883 w 3455"/>
                  <a:gd name="T29" fmla="*/ 887 h 1494"/>
                  <a:gd name="T30" fmla="*/ 1883 w 3455"/>
                  <a:gd name="T31" fmla="*/ 887 h 1494"/>
                  <a:gd name="T32" fmla="*/ 1882 w 3455"/>
                  <a:gd name="T33" fmla="*/ 885 h 1494"/>
                  <a:gd name="T34" fmla="*/ 1882 w 3455"/>
                  <a:gd name="T35" fmla="*/ 887 h 1494"/>
                  <a:gd name="T36" fmla="*/ 1897 w 3455"/>
                  <a:gd name="T37" fmla="*/ 877 h 1494"/>
                  <a:gd name="T38" fmla="*/ 1897 w 3455"/>
                  <a:gd name="T39" fmla="*/ 877 h 1494"/>
                  <a:gd name="T40" fmla="*/ 1897 w 3455"/>
                  <a:gd name="T41" fmla="*/ 877 h 1494"/>
                  <a:gd name="T42" fmla="*/ 1938 w 3455"/>
                  <a:gd name="T43" fmla="*/ 882 h 1494"/>
                  <a:gd name="T44" fmla="*/ 2377 w 3455"/>
                  <a:gd name="T45" fmla="*/ 4 h 1494"/>
                  <a:gd name="T46" fmla="*/ 2648 w 3455"/>
                  <a:gd name="T47" fmla="*/ 263 h 1494"/>
                  <a:gd name="T48" fmla="*/ 2665 w 3455"/>
                  <a:gd name="T49" fmla="*/ 264 h 1494"/>
                  <a:gd name="T50" fmla="*/ 2833 w 3455"/>
                  <a:gd name="T51" fmla="*/ 420 h 1494"/>
                  <a:gd name="T52" fmla="*/ 3208 w 3455"/>
                  <a:gd name="T53" fmla="*/ 1107 h 1494"/>
                  <a:gd name="T54" fmla="*/ 3218 w 3455"/>
                  <a:gd name="T55" fmla="*/ 1113 h 1494"/>
                  <a:gd name="T56" fmla="*/ 3453 w 3455"/>
                  <a:gd name="T57" fmla="*/ 1490 h 1494"/>
                  <a:gd name="T58" fmla="*/ 3208 w 3455"/>
                  <a:gd name="T59" fmla="*/ 1103 h 1494"/>
                  <a:gd name="T60" fmla="*/ 3195 w 3455"/>
                  <a:gd name="T61" fmla="*/ 1110 h 1494"/>
                  <a:gd name="T62" fmla="*/ 2668 w 3455"/>
                  <a:gd name="T63" fmla="*/ 262 h 1494"/>
                  <a:gd name="T64" fmla="*/ 2644 w 3455"/>
                  <a:gd name="T65" fmla="*/ 261 h 1494"/>
                  <a:gd name="T66" fmla="*/ 2377 w 3455"/>
                  <a:gd name="T67" fmla="*/ 0 h 1494"/>
                  <a:gd name="T68" fmla="*/ 1934 w 3455"/>
                  <a:gd name="T69" fmla="*/ 880 h 1494"/>
                  <a:gd name="T70" fmla="*/ 1898 w 3455"/>
                  <a:gd name="T71" fmla="*/ 876 h 1494"/>
                  <a:gd name="T72" fmla="*/ 1889 w 3455"/>
                  <a:gd name="T73" fmla="*/ 883 h 1494"/>
                  <a:gd name="T74" fmla="*/ 1881 w 3455"/>
                  <a:gd name="T75" fmla="*/ 883 h 1494"/>
                  <a:gd name="T76" fmla="*/ 1881 w 3455"/>
                  <a:gd name="T77" fmla="*/ 887 h 1494"/>
                  <a:gd name="T78" fmla="*/ 1887 w 3455"/>
                  <a:gd name="T79" fmla="*/ 888 h 1494"/>
                  <a:gd name="T80" fmla="*/ 1887 w 3455"/>
                  <a:gd name="T81" fmla="*/ 888 h 1494"/>
                  <a:gd name="T82" fmla="*/ 1887 w 3455"/>
                  <a:gd name="T83" fmla="*/ 886 h 1494"/>
                  <a:gd name="T84" fmla="*/ 1886 w 3455"/>
                  <a:gd name="T85" fmla="*/ 887 h 1494"/>
                  <a:gd name="T86" fmla="*/ 1886 w 3455"/>
                  <a:gd name="T87" fmla="*/ 887 h 1494"/>
                  <a:gd name="T88" fmla="*/ 1887 w 3455"/>
                  <a:gd name="T89" fmla="*/ 886 h 1494"/>
                  <a:gd name="T90" fmla="*/ 1885 w 3455"/>
                  <a:gd name="T91" fmla="*/ 884 h 1494"/>
                  <a:gd name="T92" fmla="*/ 1887 w 3455"/>
                  <a:gd name="T93" fmla="*/ 886 h 1494"/>
                  <a:gd name="T94" fmla="*/ 1887 w 3455"/>
                  <a:gd name="T95" fmla="*/ 884 h 1494"/>
                  <a:gd name="T96" fmla="*/ 1887 w 3455"/>
                  <a:gd name="T97" fmla="*/ 884 h 1494"/>
                  <a:gd name="T98" fmla="*/ 1865 w 3455"/>
                  <a:gd name="T99" fmla="*/ 896 h 1494"/>
                  <a:gd name="T100" fmla="*/ 1066 w 3455"/>
                  <a:gd name="T101" fmla="*/ 156 h 1494"/>
                  <a:gd name="T102" fmla="*/ 1048 w 3455"/>
                  <a:gd name="T103" fmla="*/ 164 h 1494"/>
                  <a:gd name="T104" fmla="*/ 724 w 3455"/>
                  <a:gd name="T105" fmla="*/ 532 h 1494"/>
                  <a:gd name="T106" fmla="*/ 294 w 3455"/>
                  <a:gd name="T107" fmla="*/ 1009 h 1494"/>
                  <a:gd name="T108" fmla="*/ 283 w 3455"/>
                  <a:gd name="T109" fmla="*/ 1009 h 1494"/>
                  <a:gd name="T110" fmla="*/ 283 w 3455"/>
                  <a:gd name="T111" fmla="*/ 1494 h 1494"/>
                  <a:gd name="T112" fmla="*/ 3451 w 3455"/>
                  <a:gd name="T113" fmla="*/ 1491 h 1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455" h="1494">
                    <a:moveTo>
                      <a:pt x="3451" y="1491"/>
                    </a:moveTo>
                    <a:cubicBezTo>
                      <a:pt x="3451" y="1489"/>
                      <a:pt x="3451" y="1489"/>
                      <a:pt x="3451" y="1489"/>
                    </a:cubicBezTo>
                    <a:cubicBezTo>
                      <a:pt x="3317" y="1489"/>
                      <a:pt x="3317" y="1489"/>
                      <a:pt x="3317" y="1489"/>
                    </a:cubicBezTo>
                    <a:cubicBezTo>
                      <a:pt x="1954" y="1490"/>
                      <a:pt x="1954" y="1490"/>
                      <a:pt x="1954" y="1490"/>
                    </a:cubicBezTo>
                    <a:cubicBezTo>
                      <a:pt x="1492" y="1490"/>
                      <a:pt x="1492" y="1490"/>
                      <a:pt x="1492" y="1490"/>
                    </a:cubicBezTo>
                    <a:cubicBezTo>
                      <a:pt x="283" y="1490"/>
                      <a:pt x="283" y="1490"/>
                      <a:pt x="283" y="1490"/>
                    </a:cubicBezTo>
                    <a:cubicBezTo>
                      <a:pt x="7" y="1490"/>
                      <a:pt x="7" y="1490"/>
                      <a:pt x="7" y="1490"/>
                    </a:cubicBezTo>
                    <a:cubicBezTo>
                      <a:pt x="276" y="1017"/>
                      <a:pt x="276" y="1017"/>
                      <a:pt x="276" y="1017"/>
                    </a:cubicBezTo>
                    <a:cubicBezTo>
                      <a:pt x="276" y="1017"/>
                      <a:pt x="276" y="1017"/>
                      <a:pt x="276" y="1017"/>
                    </a:cubicBezTo>
                    <a:cubicBezTo>
                      <a:pt x="277" y="1014"/>
                      <a:pt x="280" y="1012"/>
                      <a:pt x="283" y="1011"/>
                    </a:cubicBezTo>
                    <a:cubicBezTo>
                      <a:pt x="283" y="1011"/>
                      <a:pt x="283" y="1011"/>
                      <a:pt x="283" y="1011"/>
                    </a:cubicBezTo>
                    <a:cubicBezTo>
                      <a:pt x="283" y="1011"/>
                      <a:pt x="283" y="1011"/>
                      <a:pt x="283" y="1011"/>
                    </a:cubicBezTo>
                    <a:cubicBezTo>
                      <a:pt x="284" y="1011"/>
                      <a:pt x="285" y="1011"/>
                      <a:pt x="286" y="1011"/>
                    </a:cubicBezTo>
                    <a:cubicBezTo>
                      <a:pt x="287" y="1011"/>
                      <a:pt x="289" y="1011"/>
                      <a:pt x="291" y="1012"/>
                    </a:cubicBezTo>
                    <a:cubicBezTo>
                      <a:pt x="291" y="1012"/>
                      <a:pt x="291" y="1012"/>
                      <a:pt x="291" y="1012"/>
                    </a:cubicBezTo>
                    <a:cubicBezTo>
                      <a:pt x="292" y="1013"/>
                      <a:pt x="292" y="1013"/>
                      <a:pt x="292" y="1013"/>
                    </a:cubicBezTo>
                    <a:cubicBezTo>
                      <a:pt x="292" y="1011"/>
                      <a:pt x="292" y="1011"/>
                      <a:pt x="292" y="1011"/>
                    </a:cubicBezTo>
                    <a:cubicBezTo>
                      <a:pt x="291" y="1012"/>
                      <a:pt x="291" y="1012"/>
                      <a:pt x="291" y="1012"/>
                    </a:cubicBezTo>
                    <a:cubicBezTo>
                      <a:pt x="385" y="1111"/>
                      <a:pt x="385" y="1111"/>
                      <a:pt x="385" y="1111"/>
                    </a:cubicBezTo>
                    <a:cubicBezTo>
                      <a:pt x="407" y="1135"/>
                      <a:pt x="407" y="1135"/>
                      <a:pt x="407" y="1135"/>
                    </a:cubicBezTo>
                    <a:cubicBezTo>
                      <a:pt x="434" y="1163"/>
                      <a:pt x="434" y="1163"/>
                      <a:pt x="434" y="1163"/>
                    </a:cubicBezTo>
                    <a:cubicBezTo>
                      <a:pt x="718" y="540"/>
                      <a:pt x="718" y="540"/>
                      <a:pt x="718" y="540"/>
                    </a:cubicBezTo>
                    <a:cubicBezTo>
                      <a:pt x="718" y="540"/>
                      <a:pt x="718" y="540"/>
                      <a:pt x="718" y="540"/>
                    </a:cubicBezTo>
                    <a:cubicBezTo>
                      <a:pt x="719" y="537"/>
                      <a:pt x="722" y="534"/>
                      <a:pt x="725" y="534"/>
                    </a:cubicBezTo>
                    <a:cubicBezTo>
                      <a:pt x="725" y="534"/>
                      <a:pt x="725" y="534"/>
                      <a:pt x="725" y="534"/>
                    </a:cubicBezTo>
                    <a:cubicBezTo>
                      <a:pt x="725" y="534"/>
                      <a:pt x="725" y="534"/>
                      <a:pt x="725" y="534"/>
                    </a:cubicBezTo>
                    <a:cubicBezTo>
                      <a:pt x="726" y="533"/>
                      <a:pt x="727" y="533"/>
                      <a:pt x="728" y="533"/>
                    </a:cubicBezTo>
                    <a:cubicBezTo>
                      <a:pt x="730" y="533"/>
                      <a:pt x="733" y="534"/>
                      <a:pt x="735" y="536"/>
                    </a:cubicBezTo>
                    <a:cubicBezTo>
                      <a:pt x="736" y="534"/>
                      <a:pt x="736" y="534"/>
                      <a:pt x="736" y="534"/>
                    </a:cubicBezTo>
                    <a:cubicBezTo>
                      <a:pt x="735" y="535"/>
                      <a:pt x="735" y="535"/>
                      <a:pt x="735" y="535"/>
                    </a:cubicBezTo>
                    <a:cubicBezTo>
                      <a:pt x="821" y="646"/>
                      <a:pt x="821" y="646"/>
                      <a:pt x="821" y="646"/>
                    </a:cubicBezTo>
                    <a:cubicBezTo>
                      <a:pt x="1051" y="166"/>
                      <a:pt x="1051" y="166"/>
                      <a:pt x="1051" y="166"/>
                    </a:cubicBezTo>
                    <a:cubicBezTo>
                      <a:pt x="1051" y="166"/>
                      <a:pt x="1051" y="166"/>
                      <a:pt x="1051" y="166"/>
                    </a:cubicBezTo>
                    <a:cubicBezTo>
                      <a:pt x="1053" y="162"/>
                      <a:pt x="1057" y="159"/>
                      <a:pt x="1061" y="159"/>
                    </a:cubicBezTo>
                    <a:cubicBezTo>
                      <a:pt x="1061" y="159"/>
                      <a:pt x="1061" y="159"/>
                      <a:pt x="1061" y="159"/>
                    </a:cubicBezTo>
                    <a:cubicBezTo>
                      <a:pt x="1063" y="159"/>
                      <a:pt x="1064" y="159"/>
                      <a:pt x="1065" y="160"/>
                    </a:cubicBezTo>
                    <a:cubicBezTo>
                      <a:pt x="1065" y="160"/>
                      <a:pt x="1065" y="160"/>
                      <a:pt x="1065" y="160"/>
                    </a:cubicBezTo>
                    <a:cubicBezTo>
                      <a:pt x="1065" y="160"/>
                      <a:pt x="1065" y="160"/>
                      <a:pt x="1065" y="160"/>
                    </a:cubicBezTo>
                    <a:cubicBezTo>
                      <a:pt x="1068" y="161"/>
                      <a:pt x="1070" y="163"/>
                      <a:pt x="1071" y="166"/>
                    </a:cubicBezTo>
                    <a:cubicBezTo>
                      <a:pt x="1071" y="166"/>
                      <a:pt x="1071" y="166"/>
                      <a:pt x="1071" y="166"/>
                    </a:cubicBezTo>
                    <a:cubicBezTo>
                      <a:pt x="1700" y="1260"/>
                      <a:pt x="1700" y="1260"/>
                      <a:pt x="1700" y="1260"/>
                    </a:cubicBezTo>
                    <a:cubicBezTo>
                      <a:pt x="1867" y="897"/>
                      <a:pt x="1867" y="897"/>
                      <a:pt x="1867" y="897"/>
                    </a:cubicBezTo>
                    <a:cubicBezTo>
                      <a:pt x="1867" y="897"/>
                      <a:pt x="1867" y="897"/>
                      <a:pt x="1867" y="897"/>
                    </a:cubicBezTo>
                    <a:cubicBezTo>
                      <a:pt x="1868" y="896"/>
                      <a:pt x="1870" y="893"/>
                      <a:pt x="1873" y="891"/>
                    </a:cubicBezTo>
                    <a:cubicBezTo>
                      <a:pt x="1876" y="889"/>
                      <a:pt x="1879" y="888"/>
                      <a:pt x="1884" y="888"/>
                    </a:cubicBezTo>
                    <a:cubicBezTo>
                      <a:pt x="1885" y="888"/>
                      <a:pt x="1886" y="888"/>
                      <a:pt x="1886" y="888"/>
                    </a:cubicBezTo>
                    <a:cubicBezTo>
                      <a:pt x="1887" y="888"/>
                      <a:pt x="1887" y="888"/>
                      <a:pt x="1887" y="888"/>
                    </a:cubicBezTo>
                    <a:cubicBezTo>
                      <a:pt x="1887" y="888"/>
                      <a:pt x="1887" y="888"/>
                      <a:pt x="1887" y="888"/>
                    </a:cubicBezTo>
                    <a:cubicBezTo>
                      <a:pt x="1887" y="888"/>
                      <a:pt x="1887" y="888"/>
                      <a:pt x="1887" y="888"/>
                    </a:cubicBezTo>
                    <a:cubicBezTo>
                      <a:pt x="1887" y="887"/>
                      <a:pt x="1887" y="887"/>
                      <a:pt x="1887" y="887"/>
                    </a:cubicBezTo>
                    <a:cubicBezTo>
                      <a:pt x="1888" y="887"/>
                      <a:pt x="1888" y="887"/>
                      <a:pt x="1888" y="887"/>
                    </a:cubicBezTo>
                    <a:cubicBezTo>
                      <a:pt x="1888" y="887"/>
                      <a:pt x="1888" y="887"/>
                      <a:pt x="1888" y="887"/>
                    </a:cubicBezTo>
                    <a:cubicBezTo>
                      <a:pt x="1889" y="887"/>
                      <a:pt x="1889" y="887"/>
                      <a:pt x="1889" y="887"/>
                    </a:cubicBezTo>
                    <a:cubicBezTo>
                      <a:pt x="1889" y="886"/>
                      <a:pt x="1889" y="886"/>
                      <a:pt x="1889" y="886"/>
                    </a:cubicBezTo>
                    <a:cubicBezTo>
                      <a:pt x="1889" y="885"/>
                      <a:pt x="1889" y="884"/>
                      <a:pt x="1889" y="884"/>
                    </a:cubicBezTo>
                    <a:cubicBezTo>
                      <a:pt x="1888" y="884"/>
                      <a:pt x="1888" y="884"/>
                      <a:pt x="1888" y="884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4"/>
                      <a:pt x="1887" y="883"/>
                      <a:pt x="1886" y="883"/>
                    </a:cubicBezTo>
                    <a:cubicBezTo>
                      <a:pt x="1885" y="883"/>
                      <a:pt x="1884" y="883"/>
                      <a:pt x="1883" y="883"/>
                    </a:cubicBezTo>
                    <a:cubicBezTo>
                      <a:pt x="1883" y="883"/>
                      <a:pt x="1882" y="883"/>
                      <a:pt x="1882" y="883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3" y="884"/>
                      <a:pt x="1883" y="884"/>
                      <a:pt x="1883" y="884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3" y="884"/>
                      <a:pt x="1883" y="884"/>
                      <a:pt x="1883" y="884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3" y="884"/>
                      <a:pt x="1883" y="884"/>
                      <a:pt x="1883" y="884"/>
                    </a:cubicBezTo>
                    <a:cubicBezTo>
                      <a:pt x="1883" y="884"/>
                      <a:pt x="1883" y="884"/>
                      <a:pt x="1883" y="884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3" y="884"/>
                      <a:pt x="1883" y="884"/>
                      <a:pt x="1883" y="884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4" y="885"/>
                      <a:pt x="1884" y="885"/>
                      <a:pt x="1884" y="885"/>
                    </a:cubicBezTo>
                    <a:cubicBezTo>
                      <a:pt x="1884" y="885"/>
                      <a:pt x="1883" y="884"/>
                      <a:pt x="1883" y="884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4" y="885"/>
                      <a:pt x="1884" y="885"/>
                      <a:pt x="1884" y="885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3" y="887"/>
                      <a:pt x="1883" y="887"/>
                      <a:pt x="1883" y="887"/>
                    </a:cubicBezTo>
                    <a:cubicBezTo>
                      <a:pt x="1883" y="886"/>
                      <a:pt x="1884" y="886"/>
                      <a:pt x="1884" y="885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3" y="887"/>
                      <a:pt x="1883" y="887"/>
                      <a:pt x="1883" y="887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2" y="887"/>
                      <a:pt x="1882" y="887"/>
                      <a:pt x="1882" y="887"/>
                    </a:cubicBezTo>
                    <a:cubicBezTo>
                      <a:pt x="1883" y="887"/>
                      <a:pt x="1883" y="887"/>
                      <a:pt x="1883" y="887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2" y="887"/>
                      <a:pt x="1882" y="887"/>
                      <a:pt x="1882" y="887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2" y="887"/>
                      <a:pt x="1882" y="887"/>
                      <a:pt x="1882" y="887"/>
                    </a:cubicBezTo>
                    <a:cubicBezTo>
                      <a:pt x="1882" y="887"/>
                      <a:pt x="1882" y="887"/>
                      <a:pt x="1882" y="887"/>
                    </a:cubicBezTo>
                    <a:cubicBezTo>
                      <a:pt x="1882" y="885"/>
                      <a:pt x="1882" y="885"/>
                      <a:pt x="1882" y="885"/>
                    </a:cubicBezTo>
                    <a:cubicBezTo>
                      <a:pt x="1882" y="887"/>
                      <a:pt x="1882" y="887"/>
                      <a:pt x="1882" y="887"/>
                    </a:cubicBezTo>
                    <a:cubicBezTo>
                      <a:pt x="1882" y="886"/>
                      <a:pt x="1882" y="886"/>
                      <a:pt x="1882" y="886"/>
                    </a:cubicBezTo>
                    <a:cubicBezTo>
                      <a:pt x="1882" y="887"/>
                      <a:pt x="1882" y="887"/>
                      <a:pt x="1882" y="887"/>
                    </a:cubicBezTo>
                    <a:cubicBezTo>
                      <a:pt x="1882" y="887"/>
                      <a:pt x="1882" y="887"/>
                      <a:pt x="1882" y="887"/>
                    </a:cubicBezTo>
                    <a:cubicBezTo>
                      <a:pt x="1882" y="886"/>
                      <a:pt x="1882" y="886"/>
                      <a:pt x="1882" y="886"/>
                    </a:cubicBezTo>
                    <a:cubicBezTo>
                      <a:pt x="1882" y="887"/>
                      <a:pt x="1882" y="887"/>
                      <a:pt x="1882" y="887"/>
                    </a:cubicBezTo>
                    <a:cubicBezTo>
                      <a:pt x="1882" y="887"/>
                      <a:pt x="1882" y="887"/>
                      <a:pt x="1883" y="887"/>
                    </a:cubicBezTo>
                    <a:cubicBezTo>
                      <a:pt x="1884" y="887"/>
                      <a:pt x="1886" y="887"/>
                      <a:pt x="1888" y="887"/>
                    </a:cubicBezTo>
                    <a:cubicBezTo>
                      <a:pt x="1889" y="887"/>
                      <a:pt x="1890" y="887"/>
                      <a:pt x="1891" y="887"/>
                    </a:cubicBezTo>
                    <a:cubicBezTo>
                      <a:pt x="1892" y="886"/>
                      <a:pt x="1893" y="885"/>
                      <a:pt x="1894" y="884"/>
                    </a:cubicBezTo>
                    <a:cubicBezTo>
                      <a:pt x="1895" y="882"/>
                      <a:pt x="1895" y="880"/>
                      <a:pt x="1896" y="879"/>
                    </a:cubicBezTo>
                    <a:cubicBezTo>
                      <a:pt x="1896" y="878"/>
                      <a:pt x="1897" y="878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897" y="877"/>
                      <a:pt x="1897" y="877"/>
                      <a:pt x="1897" y="877"/>
                    </a:cubicBezTo>
                    <a:cubicBezTo>
                      <a:pt x="1924" y="887"/>
                      <a:pt x="1924" y="887"/>
                      <a:pt x="1924" y="887"/>
                    </a:cubicBezTo>
                    <a:cubicBezTo>
                      <a:pt x="1925" y="885"/>
                      <a:pt x="1925" y="885"/>
                      <a:pt x="1925" y="885"/>
                    </a:cubicBezTo>
                    <a:cubicBezTo>
                      <a:pt x="1924" y="886"/>
                      <a:pt x="1924" y="886"/>
                      <a:pt x="1924" y="886"/>
                    </a:cubicBezTo>
                    <a:cubicBezTo>
                      <a:pt x="1925" y="887"/>
                      <a:pt x="1927" y="888"/>
                      <a:pt x="1929" y="888"/>
                    </a:cubicBezTo>
                    <a:cubicBezTo>
                      <a:pt x="1933" y="888"/>
                      <a:pt x="1936" y="886"/>
                      <a:pt x="1938" y="882"/>
                    </a:cubicBezTo>
                    <a:cubicBezTo>
                      <a:pt x="1936" y="881"/>
                      <a:pt x="1936" y="881"/>
                      <a:pt x="1936" y="881"/>
                    </a:cubicBezTo>
                    <a:cubicBezTo>
                      <a:pt x="1938" y="882"/>
                      <a:pt x="1938" y="882"/>
                      <a:pt x="1938" y="882"/>
                    </a:cubicBezTo>
                    <a:cubicBezTo>
                      <a:pt x="2039" y="689"/>
                      <a:pt x="2039" y="689"/>
                      <a:pt x="2039" y="689"/>
                    </a:cubicBezTo>
                    <a:cubicBezTo>
                      <a:pt x="2367" y="10"/>
                      <a:pt x="2367" y="10"/>
                      <a:pt x="2367" y="10"/>
                    </a:cubicBezTo>
                    <a:cubicBezTo>
                      <a:pt x="2367" y="10"/>
                      <a:pt x="2367" y="10"/>
                      <a:pt x="2367" y="10"/>
                    </a:cubicBezTo>
                    <a:cubicBezTo>
                      <a:pt x="2369" y="6"/>
                      <a:pt x="2373" y="4"/>
                      <a:pt x="2377" y="4"/>
                    </a:cubicBezTo>
                    <a:cubicBezTo>
                      <a:pt x="2377" y="4"/>
                      <a:pt x="2377" y="4"/>
                      <a:pt x="2377" y="4"/>
                    </a:cubicBezTo>
                    <a:cubicBezTo>
                      <a:pt x="2381" y="4"/>
                      <a:pt x="2385" y="6"/>
                      <a:pt x="2387" y="10"/>
                    </a:cubicBezTo>
                    <a:cubicBezTo>
                      <a:pt x="2387" y="11"/>
                      <a:pt x="2387" y="11"/>
                      <a:pt x="2387" y="11"/>
                    </a:cubicBezTo>
                    <a:cubicBezTo>
                      <a:pt x="2387" y="11"/>
                      <a:pt x="2387" y="11"/>
                      <a:pt x="2387" y="11"/>
                    </a:cubicBezTo>
                    <a:cubicBezTo>
                      <a:pt x="2584" y="399"/>
                      <a:pt x="2584" y="399"/>
                      <a:pt x="2584" y="399"/>
                    </a:cubicBezTo>
                    <a:cubicBezTo>
                      <a:pt x="2648" y="263"/>
                      <a:pt x="2648" y="263"/>
                      <a:pt x="2648" y="263"/>
                    </a:cubicBezTo>
                    <a:cubicBezTo>
                      <a:pt x="2646" y="262"/>
                      <a:pt x="2646" y="262"/>
                      <a:pt x="2646" y="262"/>
                    </a:cubicBezTo>
                    <a:cubicBezTo>
                      <a:pt x="2647" y="264"/>
                      <a:pt x="2647" y="264"/>
                      <a:pt x="2647" y="264"/>
                    </a:cubicBezTo>
                    <a:cubicBezTo>
                      <a:pt x="2650" y="261"/>
                      <a:pt x="2653" y="260"/>
                      <a:pt x="2656" y="260"/>
                    </a:cubicBezTo>
                    <a:cubicBezTo>
                      <a:pt x="2659" y="260"/>
                      <a:pt x="2662" y="261"/>
                      <a:pt x="2665" y="264"/>
                    </a:cubicBezTo>
                    <a:cubicBezTo>
                      <a:pt x="2666" y="262"/>
                      <a:pt x="2666" y="262"/>
                      <a:pt x="2666" y="262"/>
                    </a:cubicBezTo>
                    <a:cubicBezTo>
                      <a:pt x="2665" y="264"/>
                      <a:pt x="2665" y="264"/>
                      <a:pt x="2665" y="264"/>
                    </a:cubicBezTo>
                    <a:cubicBezTo>
                      <a:pt x="2665" y="264"/>
                      <a:pt x="2665" y="264"/>
                      <a:pt x="2665" y="264"/>
                    </a:cubicBezTo>
                    <a:cubicBezTo>
                      <a:pt x="2667" y="263"/>
                      <a:pt x="2667" y="263"/>
                      <a:pt x="2667" y="263"/>
                    </a:cubicBezTo>
                    <a:cubicBezTo>
                      <a:pt x="2665" y="263"/>
                      <a:pt x="2665" y="263"/>
                      <a:pt x="2665" y="263"/>
                    </a:cubicBezTo>
                    <a:cubicBezTo>
                      <a:pt x="2734" y="414"/>
                      <a:pt x="2734" y="414"/>
                      <a:pt x="2734" y="414"/>
                    </a:cubicBezTo>
                    <a:cubicBezTo>
                      <a:pt x="2823" y="414"/>
                      <a:pt x="2823" y="414"/>
                      <a:pt x="2823" y="414"/>
                    </a:cubicBezTo>
                    <a:cubicBezTo>
                      <a:pt x="2828" y="414"/>
                      <a:pt x="2832" y="416"/>
                      <a:pt x="2833" y="420"/>
                    </a:cubicBezTo>
                    <a:cubicBezTo>
                      <a:pt x="2835" y="419"/>
                      <a:pt x="2835" y="419"/>
                      <a:pt x="2835" y="419"/>
                    </a:cubicBezTo>
                    <a:cubicBezTo>
                      <a:pt x="2833" y="420"/>
                      <a:pt x="2833" y="420"/>
                      <a:pt x="2833" y="420"/>
                    </a:cubicBezTo>
                    <a:cubicBezTo>
                      <a:pt x="3135" y="1205"/>
                      <a:pt x="3135" y="1205"/>
                      <a:pt x="3135" y="1205"/>
                    </a:cubicBezTo>
                    <a:cubicBezTo>
                      <a:pt x="3199" y="1112"/>
                      <a:pt x="3199" y="1112"/>
                      <a:pt x="3199" y="1112"/>
                    </a:cubicBezTo>
                    <a:cubicBezTo>
                      <a:pt x="3199" y="1112"/>
                      <a:pt x="3199" y="1112"/>
                      <a:pt x="3199" y="1112"/>
                    </a:cubicBezTo>
                    <a:cubicBezTo>
                      <a:pt x="3201" y="1109"/>
                      <a:pt x="3204" y="1107"/>
                      <a:pt x="3208" y="1107"/>
                    </a:cubicBezTo>
                    <a:cubicBezTo>
                      <a:pt x="3208" y="1107"/>
                      <a:pt x="3208" y="1107"/>
                      <a:pt x="3208" y="1107"/>
                    </a:cubicBezTo>
                    <a:cubicBezTo>
                      <a:pt x="3208" y="1107"/>
                      <a:pt x="3208" y="1107"/>
                      <a:pt x="3208" y="1107"/>
                    </a:cubicBezTo>
                    <a:cubicBezTo>
                      <a:pt x="3208" y="1107"/>
                      <a:pt x="3208" y="1107"/>
                      <a:pt x="3208" y="1107"/>
                    </a:cubicBezTo>
                    <a:cubicBezTo>
                      <a:pt x="3208" y="1105"/>
                      <a:pt x="3208" y="1105"/>
                      <a:pt x="3208" y="1105"/>
                    </a:cubicBezTo>
                    <a:cubicBezTo>
                      <a:pt x="3208" y="1107"/>
                      <a:pt x="3208" y="1107"/>
                      <a:pt x="3208" y="1107"/>
                    </a:cubicBezTo>
                    <a:cubicBezTo>
                      <a:pt x="3212" y="1107"/>
                      <a:pt x="3216" y="1109"/>
                      <a:pt x="3218" y="1113"/>
                    </a:cubicBezTo>
                    <a:cubicBezTo>
                      <a:pt x="3218" y="1113"/>
                      <a:pt x="3218" y="1113"/>
                      <a:pt x="3218" y="1113"/>
                    </a:cubicBezTo>
                    <a:cubicBezTo>
                      <a:pt x="3449" y="1493"/>
                      <a:pt x="3449" y="1493"/>
                      <a:pt x="3449" y="1493"/>
                    </a:cubicBezTo>
                    <a:cubicBezTo>
                      <a:pt x="3451" y="1491"/>
                      <a:pt x="3451" y="1491"/>
                      <a:pt x="3451" y="1491"/>
                    </a:cubicBezTo>
                    <a:cubicBezTo>
                      <a:pt x="3451" y="1489"/>
                      <a:pt x="3451" y="1489"/>
                      <a:pt x="3451" y="1489"/>
                    </a:cubicBezTo>
                    <a:cubicBezTo>
                      <a:pt x="3451" y="1491"/>
                      <a:pt x="3451" y="1491"/>
                      <a:pt x="3451" y="1491"/>
                    </a:cubicBezTo>
                    <a:cubicBezTo>
                      <a:pt x="3453" y="1490"/>
                      <a:pt x="3453" y="1490"/>
                      <a:pt x="3453" y="1490"/>
                    </a:cubicBezTo>
                    <a:cubicBezTo>
                      <a:pt x="3221" y="1111"/>
                      <a:pt x="3221" y="1111"/>
                      <a:pt x="3221" y="1111"/>
                    </a:cubicBezTo>
                    <a:cubicBezTo>
                      <a:pt x="3220" y="1112"/>
                      <a:pt x="3220" y="1112"/>
                      <a:pt x="3220" y="1112"/>
                    </a:cubicBezTo>
                    <a:cubicBezTo>
                      <a:pt x="3221" y="1111"/>
                      <a:pt x="3221" y="1111"/>
                      <a:pt x="3221" y="1111"/>
                    </a:cubicBezTo>
                    <a:cubicBezTo>
                      <a:pt x="3219" y="1106"/>
                      <a:pt x="3214" y="1103"/>
                      <a:pt x="3209" y="1103"/>
                    </a:cubicBezTo>
                    <a:cubicBezTo>
                      <a:pt x="3208" y="1103"/>
                      <a:pt x="3208" y="1103"/>
                      <a:pt x="3208" y="1103"/>
                    </a:cubicBezTo>
                    <a:cubicBezTo>
                      <a:pt x="3208" y="1103"/>
                      <a:pt x="3208" y="1103"/>
                      <a:pt x="3208" y="1103"/>
                    </a:cubicBezTo>
                    <a:cubicBezTo>
                      <a:pt x="3208" y="1105"/>
                      <a:pt x="3208" y="1105"/>
                      <a:pt x="3208" y="1105"/>
                    </a:cubicBezTo>
                    <a:cubicBezTo>
                      <a:pt x="3208" y="1103"/>
                      <a:pt x="3208" y="1103"/>
                      <a:pt x="3208" y="1103"/>
                    </a:cubicBezTo>
                    <a:cubicBezTo>
                      <a:pt x="3208" y="1103"/>
                      <a:pt x="3208" y="1103"/>
                      <a:pt x="3208" y="1103"/>
                    </a:cubicBezTo>
                    <a:cubicBezTo>
                      <a:pt x="3203" y="1103"/>
                      <a:pt x="3198" y="1106"/>
                      <a:pt x="3195" y="1110"/>
                    </a:cubicBezTo>
                    <a:cubicBezTo>
                      <a:pt x="3197" y="1111"/>
                      <a:pt x="3197" y="1111"/>
                      <a:pt x="3197" y="1111"/>
                    </a:cubicBezTo>
                    <a:cubicBezTo>
                      <a:pt x="3195" y="1110"/>
                      <a:pt x="3195" y="1110"/>
                      <a:pt x="3195" y="1110"/>
                    </a:cubicBezTo>
                    <a:cubicBezTo>
                      <a:pt x="3136" y="1197"/>
                      <a:pt x="3136" y="1197"/>
                      <a:pt x="3136" y="1197"/>
                    </a:cubicBezTo>
                    <a:cubicBezTo>
                      <a:pt x="2837" y="418"/>
                      <a:pt x="2837" y="418"/>
                      <a:pt x="2837" y="418"/>
                    </a:cubicBezTo>
                    <a:cubicBezTo>
                      <a:pt x="2837" y="418"/>
                      <a:pt x="2837" y="418"/>
                      <a:pt x="2837" y="418"/>
                    </a:cubicBezTo>
                    <a:cubicBezTo>
                      <a:pt x="2835" y="413"/>
                      <a:pt x="2829" y="410"/>
                      <a:pt x="2823" y="410"/>
                    </a:cubicBezTo>
                    <a:cubicBezTo>
                      <a:pt x="2736" y="410"/>
                      <a:pt x="2736" y="410"/>
                      <a:pt x="2736" y="410"/>
                    </a:cubicBezTo>
                    <a:cubicBezTo>
                      <a:pt x="2668" y="262"/>
                      <a:pt x="2668" y="262"/>
                      <a:pt x="2668" y="262"/>
                    </a:cubicBezTo>
                    <a:cubicBezTo>
                      <a:pt x="2668" y="261"/>
                      <a:pt x="2668" y="261"/>
                      <a:pt x="2668" y="261"/>
                    </a:cubicBezTo>
                    <a:cubicBezTo>
                      <a:pt x="2668" y="261"/>
                      <a:pt x="2668" y="261"/>
                      <a:pt x="2668" y="261"/>
                    </a:cubicBezTo>
                    <a:cubicBezTo>
                      <a:pt x="2668" y="261"/>
                      <a:pt x="2668" y="261"/>
                      <a:pt x="2668" y="261"/>
                    </a:cubicBezTo>
                    <a:cubicBezTo>
                      <a:pt x="2664" y="257"/>
                      <a:pt x="2660" y="256"/>
                      <a:pt x="2656" y="256"/>
                    </a:cubicBezTo>
                    <a:cubicBezTo>
                      <a:pt x="2651" y="256"/>
                      <a:pt x="2647" y="258"/>
                      <a:pt x="2644" y="261"/>
                    </a:cubicBezTo>
                    <a:cubicBezTo>
                      <a:pt x="2644" y="261"/>
                      <a:pt x="2644" y="261"/>
                      <a:pt x="2644" y="261"/>
                    </a:cubicBezTo>
                    <a:cubicBezTo>
                      <a:pt x="2584" y="390"/>
                      <a:pt x="2584" y="390"/>
                      <a:pt x="2584" y="390"/>
                    </a:cubicBezTo>
                    <a:cubicBezTo>
                      <a:pt x="2391" y="9"/>
                      <a:pt x="2391" y="9"/>
                      <a:pt x="2391" y="9"/>
                    </a:cubicBezTo>
                    <a:cubicBezTo>
                      <a:pt x="2391" y="8"/>
                      <a:pt x="2391" y="8"/>
                      <a:pt x="2391" y="8"/>
                    </a:cubicBezTo>
                    <a:cubicBezTo>
                      <a:pt x="2390" y="8"/>
                      <a:pt x="2390" y="8"/>
                      <a:pt x="2390" y="8"/>
                    </a:cubicBezTo>
                    <a:cubicBezTo>
                      <a:pt x="2391" y="8"/>
                      <a:pt x="2391" y="8"/>
                      <a:pt x="2391" y="8"/>
                    </a:cubicBezTo>
                    <a:cubicBezTo>
                      <a:pt x="2388" y="3"/>
                      <a:pt x="2383" y="0"/>
                      <a:pt x="2377" y="0"/>
                    </a:cubicBezTo>
                    <a:cubicBezTo>
                      <a:pt x="2377" y="0"/>
                      <a:pt x="2377" y="0"/>
                      <a:pt x="2377" y="0"/>
                    </a:cubicBezTo>
                    <a:cubicBezTo>
                      <a:pt x="2371" y="0"/>
                      <a:pt x="2366" y="3"/>
                      <a:pt x="2363" y="8"/>
                    </a:cubicBezTo>
                    <a:cubicBezTo>
                      <a:pt x="2365" y="9"/>
                      <a:pt x="2365" y="9"/>
                      <a:pt x="2365" y="9"/>
                    </a:cubicBezTo>
                    <a:cubicBezTo>
                      <a:pt x="2363" y="8"/>
                      <a:pt x="2363" y="8"/>
                      <a:pt x="2363" y="8"/>
                    </a:cubicBezTo>
                    <a:cubicBezTo>
                      <a:pt x="2035" y="688"/>
                      <a:pt x="2035" y="688"/>
                      <a:pt x="2035" y="688"/>
                    </a:cubicBezTo>
                    <a:cubicBezTo>
                      <a:pt x="1934" y="880"/>
                      <a:pt x="1934" y="880"/>
                      <a:pt x="1934" y="880"/>
                    </a:cubicBezTo>
                    <a:cubicBezTo>
                      <a:pt x="1934" y="880"/>
                      <a:pt x="1934" y="880"/>
                      <a:pt x="1934" y="880"/>
                    </a:cubicBezTo>
                    <a:cubicBezTo>
                      <a:pt x="1933" y="883"/>
                      <a:pt x="1931" y="884"/>
                      <a:pt x="1929" y="884"/>
                    </a:cubicBezTo>
                    <a:cubicBezTo>
                      <a:pt x="1928" y="884"/>
                      <a:pt x="1927" y="884"/>
                      <a:pt x="1926" y="883"/>
                    </a:cubicBezTo>
                    <a:cubicBezTo>
                      <a:pt x="1926" y="883"/>
                      <a:pt x="1926" y="883"/>
                      <a:pt x="1926" y="883"/>
                    </a:cubicBezTo>
                    <a:cubicBezTo>
                      <a:pt x="1899" y="874"/>
                      <a:pt x="1899" y="874"/>
                      <a:pt x="1899" y="874"/>
                    </a:cubicBezTo>
                    <a:cubicBezTo>
                      <a:pt x="1898" y="876"/>
                      <a:pt x="1898" y="876"/>
                      <a:pt x="1898" y="876"/>
                    </a:cubicBezTo>
                    <a:cubicBezTo>
                      <a:pt x="1899" y="874"/>
                      <a:pt x="1899" y="874"/>
                      <a:pt x="1899" y="874"/>
                    </a:cubicBezTo>
                    <a:cubicBezTo>
                      <a:pt x="1898" y="873"/>
                      <a:pt x="1898" y="873"/>
                      <a:pt x="1897" y="873"/>
                    </a:cubicBezTo>
                    <a:cubicBezTo>
                      <a:pt x="1896" y="873"/>
                      <a:pt x="1895" y="874"/>
                      <a:pt x="1895" y="874"/>
                    </a:cubicBezTo>
                    <a:cubicBezTo>
                      <a:pt x="1894" y="875"/>
                      <a:pt x="1893" y="876"/>
                      <a:pt x="1892" y="877"/>
                    </a:cubicBezTo>
                    <a:cubicBezTo>
                      <a:pt x="1892" y="879"/>
                      <a:pt x="1891" y="881"/>
                      <a:pt x="1890" y="882"/>
                    </a:cubicBezTo>
                    <a:cubicBezTo>
                      <a:pt x="1890" y="882"/>
                      <a:pt x="1889" y="883"/>
                      <a:pt x="1889" y="883"/>
                    </a:cubicBezTo>
                    <a:cubicBezTo>
                      <a:pt x="1888" y="883"/>
                      <a:pt x="1888" y="883"/>
                      <a:pt x="1888" y="883"/>
                    </a:cubicBezTo>
                    <a:cubicBezTo>
                      <a:pt x="1886" y="883"/>
                      <a:pt x="1884" y="883"/>
                      <a:pt x="1883" y="883"/>
                    </a:cubicBezTo>
                    <a:cubicBezTo>
                      <a:pt x="1883" y="883"/>
                      <a:pt x="1882" y="883"/>
                      <a:pt x="1882" y="883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2" y="883"/>
                      <a:pt x="1882" y="883"/>
                      <a:pt x="1882" y="883"/>
                    </a:cubicBezTo>
                    <a:cubicBezTo>
                      <a:pt x="1881" y="883"/>
                      <a:pt x="1881" y="883"/>
                      <a:pt x="1881" y="883"/>
                    </a:cubicBezTo>
                    <a:cubicBezTo>
                      <a:pt x="1881" y="884"/>
                      <a:pt x="1881" y="884"/>
                      <a:pt x="1881" y="884"/>
                    </a:cubicBezTo>
                    <a:cubicBezTo>
                      <a:pt x="1881" y="884"/>
                      <a:pt x="1881" y="884"/>
                      <a:pt x="1881" y="884"/>
                    </a:cubicBezTo>
                    <a:cubicBezTo>
                      <a:pt x="1880" y="884"/>
                      <a:pt x="1880" y="884"/>
                      <a:pt x="1880" y="884"/>
                    </a:cubicBezTo>
                    <a:cubicBezTo>
                      <a:pt x="1880" y="884"/>
                      <a:pt x="1880" y="885"/>
                      <a:pt x="1880" y="885"/>
                    </a:cubicBezTo>
                    <a:cubicBezTo>
                      <a:pt x="1880" y="886"/>
                      <a:pt x="1880" y="886"/>
                      <a:pt x="1880" y="887"/>
                    </a:cubicBezTo>
                    <a:cubicBezTo>
                      <a:pt x="1880" y="887"/>
                      <a:pt x="1881" y="887"/>
                      <a:pt x="1881" y="887"/>
                    </a:cubicBezTo>
                    <a:cubicBezTo>
                      <a:pt x="1881" y="887"/>
                      <a:pt x="1881" y="887"/>
                      <a:pt x="1881" y="887"/>
                    </a:cubicBezTo>
                    <a:cubicBezTo>
                      <a:pt x="1882" y="887"/>
                      <a:pt x="1882" y="887"/>
                      <a:pt x="1882" y="887"/>
                    </a:cubicBezTo>
                    <a:cubicBezTo>
                      <a:pt x="1882" y="887"/>
                      <a:pt x="1882" y="887"/>
                      <a:pt x="1883" y="887"/>
                    </a:cubicBezTo>
                    <a:cubicBezTo>
                      <a:pt x="1883" y="887"/>
                      <a:pt x="1885" y="887"/>
                      <a:pt x="1885" y="887"/>
                    </a:cubicBezTo>
                    <a:cubicBezTo>
                      <a:pt x="1886" y="887"/>
                      <a:pt x="1886" y="887"/>
                      <a:pt x="1887" y="887"/>
                    </a:cubicBezTo>
                    <a:cubicBezTo>
                      <a:pt x="1887" y="888"/>
                      <a:pt x="1887" y="888"/>
                      <a:pt x="1887" y="888"/>
                    </a:cubicBezTo>
                    <a:cubicBezTo>
                      <a:pt x="1887" y="888"/>
                      <a:pt x="1887" y="888"/>
                      <a:pt x="1887" y="888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7" y="888"/>
                      <a:pt x="1887" y="888"/>
                      <a:pt x="1887" y="888"/>
                    </a:cubicBezTo>
                    <a:cubicBezTo>
                      <a:pt x="1887" y="888"/>
                      <a:pt x="1887" y="888"/>
                      <a:pt x="1887" y="888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7" y="888"/>
                      <a:pt x="1887" y="888"/>
                      <a:pt x="1887" y="888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7" y="887"/>
                      <a:pt x="1887" y="887"/>
                      <a:pt x="1887" y="887"/>
                    </a:cubicBezTo>
                    <a:cubicBezTo>
                      <a:pt x="1887" y="888"/>
                      <a:pt x="1887" y="888"/>
                      <a:pt x="1887" y="888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7" y="887"/>
                      <a:pt x="1887" y="887"/>
                      <a:pt x="1887" y="887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6" y="887"/>
                      <a:pt x="1886" y="887"/>
                      <a:pt x="1886" y="887"/>
                    </a:cubicBezTo>
                    <a:cubicBezTo>
                      <a:pt x="1887" y="887"/>
                      <a:pt x="1887" y="887"/>
                      <a:pt x="1887" y="887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6" y="887"/>
                      <a:pt x="1886" y="887"/>
                      <a:pt x="1886" y="887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6" y="887"/>
                      <a:pt x="1886" y="887"/>
                      <a:pt x="1886" y="887"/>
                    </a:cubicBezTo>
                    <a:cubicBezTo>
                      <a:pt x="1886" y="887"/>
                      <a:pt x="1886" y="887"/>
                      <a:pt x="1886" y="887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6" y="887"/>
                      <a:pt x="1886" y="887"/>
                      <a:pt x="1886" y="887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5" y="887"/>
                      <a:pt x="1885" y="887"/>
                      <a:pt x="1885" y="887"/>
                    </a:cubicBezTo>
                    <a:cubicBezTo>
                      <a:pt x="1886" y="887"/>
                      <a:pt x="1886" y="887"/>
                      <a:pt x="1886" y="887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5" y="887"/>
                      <a:pt x="1885" y="887"/>
                      <a:pt x="1885" y="887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5" y="886"/>
                      <a:pt x="1885" y="886"/>
                      <a:pt x="1885" y="886"/>
                    </a:cubicBezTo>
                    <a:cubicBezTo>
                      <a:pt x="1885" y="886"/>
                      <a:pt x="1885" y="886"/>
                      <a:pt x="1885" y="887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5" y="886"/>
                      <a:pt x="1885" y="886"/>
                      <a:pt x="1885" y="886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5" y="884"/>
                      <a:pt x="1885" y="884"/>
                      <a:pt x="1885" y="884"/>
                    </a:cubicBezTo>
                    <a:cubicBezTo>
                      <a:pt x="1885" y="885"/>
                      <a:pt x="1885" y="885"/>
                      <a:pt x="1885" y="886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5" y="884"/>
                      <a:pt x="1885" y="884"/>
                      <a:pt x="1885" y="884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6" y="884"/>
                      <a:pt x="1886" y="884"/>
                      <a:pt x="1886" y="884"/>
                    </a:cubicBezTo>
                    <a:cubicBezTo>
                      <a:pt x="1886" y="884"/>
                      <a:pt x="1886" y="884"/>
                      <a:pt x="1885" y="884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6" y="884"/>
                      <a:pt x="1886" y="884"/>
                      <a:pt x="1886" y="884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6" y="884"/>
                      <a:pt x="1886" y="884"/>
                      <a:pt x="1886" y="884"/>
                    </a:cubicBezTo>
                    <a:cubicBezTo>
                      <a:pt x="1887" y="886"/>
                      <a:pt x="1887" y="886"/>
                      <a:pt x="1887" y="886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5"/>
                      <a:pt x="1887" y="885"/>
                      <a:pt x="1887" y="885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5"/>
                      <a:pt x="1887" y="885"/>
                      <a:pt x="1887" y="885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4"/>
                      <a:pt x="1887" y="884"/>
                      <a:pt x="1887" y="884"/>
                    </a:cubicBezTo>
                    <a:cubicBezTo>
                      <a:pt x="1887" y="884"/>
                      <a:pt x="1886" y="884"/>
                      <a:pt x="1884" y="884"/>
                    </a:cubicBezTo>
                    <a:cubicBezTo>
                      <a:pt x="1878" y="884"/>
                      <a:pt x="1874" y="885"/>
                      <a:pt x="1870" y="888"/>
                    </a:cubicBezTo>
                    <a:cubicBezTo>
                      <a:pt x="1867" y="890"/>
                      <a:pt x="1864" y="893"/>
                      <a:pt x="1863" y="895"/>
                    </a:cubicBezTo>
                    <a:cubicBezTo>
                      <a:pt x="1865" y="896"/>
                      <a:pt x="1865" y="896"/>
                      <a:pt x="1865" y="896"/>
                    </a:cubicBezTo>
                    <a:cubicBezTo>
                      <a:pt x="1863" y="895"/>
                      <a:pt x="1863" y="895"/>
                      <a:pt x="1863" y="895"/>
                    </a:cubicBezTo>
                    <a:cubicBezTo>
                      <a:pt x="1699" y="1251"/>
                      <a:pt x="1699" y="1251"/>
                      <a:pt x="1699" y="1251"/>
                    </a:cubicBezTo>
                    <a:cubicBezTo>
                      <a:pt x="1075" y="164"/>
                      <a:pt x="1075" y="164"/>
                      <a:pt x="1075" y="164"/>
                    </a:cubicBezTo>
                    <a:cubicBezTo>
                      <a:pt x="1073" y="165"/>
                      <a:pt x="1073" y="165"/>
                      <a:pt x="1073" y="165"/>
                    </a:cubicBezTo>
                    <a:cubicBezTo>
                      <a:pt x="1075" y="164"/>
                      <a:pt x="1075" y="164"/>
                      <a:pt x="1075" y="164"/>
                    </a:cubicBezTo>
                    <a:cubicBezTo>
                      <a:pt x="1073" y="160"/>
                      <a:pt x="1070" y="157"/>
                      <a:pt x="1066" y="156"/>
                    </a:cubicBezTo>
                    <a:cubicBezTo>
                      <a:pt x="1065" y="158"/>
                      <a:pt x="1065" y="158"/>
                      <a:pt x="1065" y="158"/>
                    </a:cubicBezTo>
                    <a:cubicBezTo>
                      <a:pt x="1066" y="156"/>
                      <a:pt x="1066" y="156"/>
                      <a:pt x="1066" y="156"/>
                    </a:cubicBezTo>
                    <a:cubicBezTo>
                      <a:pt x="1064" y="156"/>
                      <a:pt x="1063" y="155"/>
                      <a:pt x="1061" y="155"/>
                    </a:cubicBezTo>
                    <a:cubicBezTo>
                      <a:pt x="1061" y="155"/>
                      <a:pt x="1061" y="155"/>
                      <a:pt x="1061" y="155"/>
                    </a:cubicBezTo>
                    <a:cubicBezTo>
                      <a:pt x="1056" y="155"/>
                      <a:pt x="1050" y="159"/>
                      <a:pt x="1048" y="164"/>
                    </a:cubicBezTo>
                    <a:cubicBezTo>
                      <a:pt x="1048" y="164"/>
                      <a:pt x="1048" y="164"/>
                      <a:pt x="1048" y="164"/>
                    </a:cubicBezTo>
                    <a:cubicBezTo>
                      <a:pt x="820" y="638"/>
                      <a:pt x="820" y="638"/>
                      <a:pt x="820" y="638"/>
                    </a:cubicBezTo>
                    <a:cubicBezTo>
                      <a:pt x="738" y="533"/>
                      <a:pt x="738" y="533"/>
                      <a:pt x="738" y="533"/>
                    </a:cubicBezTo>
                    <a:cubicBezTo>
                      <a:pt x="738" y="532"/>
                      <a:pt x="738" y="532"/>
                      <a:pt x="738" y="532"/>
                    </a:cubicBezTo>
                    <a:cubicBezTo>
                      <a:pt x="734" y="530"/>
                      <a:pt x="731" y="529"/>
                      <a:pt x="728" y="529"/>
                    </a:cubicBezTo>
                    <a:cubicBezTo>
                      <a:pt x="727" y="529"/>
                      <a:pt x="725" y="529"/>
                      <a:pt x="724" y="530"/>
                    </a:cubicBezTo>
                    <a:cubicBezTo>
                      <a:pt x="724" y="532"/>
                      <a:pt x="724" y="532"/>
                      <a:pt x="724" y="532"/>
                    </a:cubicBezTo>
                    <a:cubicBezTo>
                      <a:pt x="724" y="530"/>
                      <a:pt x="724" y="530"/>
                      <a:pt x="724" y="530"/>
                    </a:cubicBezTo>
                    <a:cubicBezTo>
                      <a:pt x="720" y="531"/>
                      <a:pt x="716" y="534"/>
                      <a:pt x="714" y="538"/>
                    </a:cubicBezTo>
                    <a:cubicBezTo>
                      <a:pt x="432" y="1156"/>
                      <a:pt x="432" y="1156"/>
                      <a:pt x="432" y="1156"/>
                    </a:cubicBezTo>
                    <a:cubicBezTo>
                      <a:pt x="410" y="1132"/>
                      <a:pt x="410" y="1132"/>
                      <a:pt x="410" y="1132"/>
                    </a:cubicBezTo>
                    <a:cubicBezTo>
                      <a:pt x="388" y="1109"/>
                      <a:pt x="388" y="1109"/>
                      <a:pt x="388" y="1109"/>
                    </a:cubicBezTo>
                    <a:cubicBezTo>
                      <a:pt x="294" y="1009"/>
                      <a:pt x="294" y="1009"/>
                      <a:pt x="294" y="1009"/>
                    </a:cubicBezTo>
                    <a:cubicBezTo>
                      <a:pt x="293" y="1009"/>
                      <a:pt x="293" y="1009"/>
                      <a:pt x="293" y="1009"/>
                    </a:cubicBezTo>
                    <a:cubicBezTo>
                      <a:pt x="292" y="1011"/>
                      <a:pt x="292" y="1011"/>
                      <a:pt x="292" y="1011"/>
                    </a:cubicBezTo>
                    <a:cubicBezTo>
                      <a:pt x="293" y="1009"/>
                      <a:pt x="293" y="1009"/>
                      <a:pt x="293" y="1009"/>
                    </a:cubicBezTo>
                    <a:cubicBezTo>
                      <a:pt x="291" y="1008"/>
                      <a:pt x="288" y="1007"/>
                      <a:pt x="286" y="1007"/>
                    </a:cubicBezTo>
                    <a:cubicBezTo>
                      <a:pt x="285" y="1007"/>
                      <a:pt x="283" y="1007"/>
                      <a:pt x="282" y="1007"/>
                    </a:cubicBezTo>
                    <a:cubicBezTo>
                      <a:pt x="283" y="1009"/>
                      <a:pt x="283" y="1009"/>
                      <a:pt x="283" y="1009"/>
                    </a:cubicBezTo>
                    <a:cubicBezTo>
                      <a:pt x="283" y="1007"/>
                      <a:pt x="283" y="1007"/>
                      <a:pt x="283" y="1007"/>
                    </a:cubicBezTo>
                    <a:cubicBezTo>
                      <a:pt x="278" y="1008"/>
                      <a:pt x="274" y="1011"/>
                      <a:pt x="272" y="1015"/>
                    </a:cubicBezTo>
                    <a:cubicBezTo>
                      <a:pt x="274" y="1016"/>
                      <a:pt x="274" y="1016"/>
                      <a:pt x="274" y="1016"/>
                    </a:cubicBezTo>
                    <a:cubicBezTo>
                      <a:pt x="272" y="1015"/>
                      <a:pt x="272" y="1015"/>
                      <a:pt x="272" y="1015"/>
                    </a:cubicBezTo>
                    <a:cubicBezTo>
                      <a:pt x="0" y="1494"/>
                      <a:pt x="0" y="1494"/>
                      <a:pt x="0" y="1494"/>
                    </a:cubicBezTo>
                    <a:cubicBezTo>
                      <a:pt x="283" y="1494"/>
                      <a:pt x="283" y="1494"/>
                      <a:pt x="283" y="1494"/>
                    </a:cubicBezTo>
                    <a:cubicBezTo>
                      <a:pt x="1492" y="1494"/>
                      <a:pt x="1492" y="1494"/>
                      <a:pt x="1492" y="1494"/>
                    </a:cubicBezTo>
                    <a:cubicBezTo>
                      <a:pt x="1954" y="1494"/>
                      <a:pt x="1954" y="1494"/>
                      <a:pt x="1954" y="1494"/>
                    </a:cubicBezTo>
                    <a:cubicBezTo>
                      <a:pt x="3317" y="1493"/>
                      <a:pt x="3317" y="1493"/>
                      <a:pt x="3317" y="1493"/>
                    </a:cubicBezTo>
                    <a:cubicBezTo>
                      <a:pt x="3455" y="1493"/>
                      <a:pt x="3455" y="1493"/>
                      <a:pt x="3455" y="1493"/>
                    </a:cubicBezTo>
                    <a:cubicBezTo>
                      <a:pt x="3453" y="1490"/>
                      <a:pt x="3453" y="1490"/>
                      <a:pt x="3453" y="1490"/>
                    </a:cubicBezTo>
                    <a:cubicBezTo>
                      <a:pt x="3451" y="1491"/>
                      <a:pt x="3451" y="1491"/>
                      <a:pt x="3451" y="1491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6" name="Freeform 165"/>
              <p:cNvSpPr>
                <a:spLocks/>
              </p:cNvSpPr>
              <p:nvPr/>
            </p:nvSpPr>
            <p:spPr bwMode="auto">
              <a:xfrm>
                <a:off x="21255038" y="8658226"/>
                <a:ext cx="238125" cy="328613"/>
              </a:xfrm>
              <a:custGeom>
                <a:avLst/>
                <a:gdLst>
                  <a:gd name="T0" fmla="*/ 143 w 150"/>
                  <a:gd name="T1" fmla="*/ 0 h 207"/>
                  <a:gd name="T2" fmla="*/ 0 w 150"/>
                  <a:gd name="T3" fmla="*/ 204 h 207"/>
                  <a:gd name="T4" fmla="*/ 7 w 150"/>
                  <a:gd name="T5" fmla="*/ 207 h 207"/>
                  <a:gd name="T6" fmla="*/ 150 w 150"/>
                  <a:gd name="T7" fmla="*/ 5 h 207"/>
                  <a:gd name="T8" fmla="*/ 143 w 150"/>
                  <a:gd name="T9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207">
                    <a:moveTo>
                      <a:pt x="143" y="0"/>
                    </a:moveTo>
                    <a:lnTo>
                      <a:pt x="0" y="204"/>
                    </a:lnTo>
                    <a:lnTo>
                      <a:pt x="7" y="207"/>
                    </a:lnTo>
                    <a:lnTo>
                      <a:pt x="150" y="5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7" name="Freeform 166"/>
              <p:cNvSpPr>
                <a:spLocks/>
              </p:cNvSpPr>
              <p:nvPr/>
            </p:nvSpPr>
            <p:spPr bwMode="auto">
              <a:xfrm>
                <a:off x="21255038" y="8658226"/>
                <a:ext cx="238125" cy="328613"/>
              </a:xfrm>
              <a:custGeom>
                <a:avLst/>
                <a:gdLst>
                  <a:gd name="T0" fmla="*/ 143 w 150"/>
                  <a:gd name="T1" fmla="*/ 0 h 207"/>
                  <a:gd name="T2" fmla="*/ 0 w 150"/>
                  <a:gd name="T3" fmla="*/ 204 h 207"/>
                  <a:gd name="T4" fmla="*/ 7 w 150"/>
                  <a:gd name="T5" fmla="*/ 207 h 207"/>
                  <a:gd name="T6" fmla="*/ 150 w 150"/>
                  <a:gd name="T7" fmla="*/ 5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0" h="207">
                    <a:moveTo>
                      <a:pt x="143" y="0"/>
                    </a:moveTo>
                    <a:lnTo>
                      <a:pt x="0" y="204"/>
                    </a:lnTo>
                    <a:lnTo>
                      <a:pt x="7" y="207"/>
                    </a:lnTo>
                    <a:lnTo>
                      <a:pt x="150" y="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8" name="Freeform 167"/>
              <p:cNvSpPr>
                <a:spLocks/>
              </p:cNvSpPr>
              <p:nvPr/>
            </p:nvSpPr>
            <p:spPr bwMode="auto">
              <a:xfrm>
                <a:off x="19913600" y="6424613"/>
                <a:ext cx="242887" cy="455613"/>
              </a:xfrm>
              <a:custGeom>
                <a:avLst/>
                <a:gdLst>
                  <a:gd name="T0" fmla="*/ 0 w 153"/>
                  <a:gd name="T1" fmla="*/ 2 h 287"/>
                  <a:gd name="T2" fmla="*/ 146 w 153"/>
                  <a:gd name="T3" fmla="*/ 287 h 287"/>
                  <a:gd name="T4" fmla="*/ 153 w 153"/>
                  <a:gd name="T5" fmla="*/ 284 h 287"/>
                  <a:gd name="T6" fmla="*/ 5 w 153"/>
                  <a:gd name="T7" fmla="*/ 0 h 287"/>
                  <a:gd name="T8" fmla="*/ 0 w 153"/>
                  <a:gd name="T9" fmla="*/ 2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3" h="287">
                    <a:moveTo>
                      <a:pt x="0" y="2"/>
                    </a:moveTo>
                    <a:lnTo>
                      <a:pt x="146" y="287"/>
                    </a:lnTo>
                    <a:lnTo>
                      <a:pt x="153" y="284"/>
                    </a:lnTo>
                    <a:lnTo>
                      <a:pt x="5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9" name="Freeform 168"/>
              <p:cNvSpPr>
                <a:spLocks/>
              </p:cNvSpPr>
              <p:nvPr/>
            </p:nvSpPr>
            <p:spPr bwMode="auto">
              <a:xfrm>
                <a:off x="19913600" y="6424613"/>
                <a:ext cx="242887" cy="455613"/>
              </a:xfrm>
              <a:custGeom>
                <a:avLst/>
                <a:gdLst>
                  <a:gd name="T0" fmla="*/ 0 w 153"/>
                  <a:gd name="T1" fmla="*/ 2 h 287"/>
                  <a:gd name="T2" fmla="*/ 146 w 153"/>
                  <a:gd name="T3" fmla="*/ 287 h 287"/>
                  <a:gd name="T4" fmla="*/ 153 w 153"/>
                  <a:gd name="T5" fmla="*/ 284 h 287"/>
                  <a:gd name="T6" fmla="*/ 5 w 153"/>
                  <a:gd name="T7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3" h="287">
                    <a:moveTo>
                      <a:pt x="0" y="2"/>
                    </a:moveTo>
                    <a:lnTo>
                      <a:pt x="146" y="287"/>
                    </a:lnTo>
                    <a:lnTo>
                      <a:pt x="153" y="284"/>
                    </a:lnTo>
                    <a:lnTo>
                      <a:pt x="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0" name="Freeform 169"/>
              <p:cNvSpPr>
                <a:spLocks/>
              </p:cNvSpPr>
              <p:nvPr/>
            </p:nvSpPr>
            <p:spPr bwMode="auto">
              <a:xfrm>
                <a:off x="20096163" y="6513513"/>
                <a:ext cx="306387" cy="271463"/>
              </a:xfrm>
              <a:custGeom>
                <a:avLst/>
                <a:gdLst>
                  <a:gd name="T0" fmla="*/ 111 w 111"/>
                  <a:gd name="T1" fmla="*/ 0 h 98"/>
                  <a:gd name="T2" fmla="*/ 59 w 111"/>
                  <a:gd name="T3" fmla="*/ 0 h 98"/>
                  <a:gd name="T4" fmla="*/ 35 w 111"/>
                  <a:gd name="T5" fmla="*/ 15 h 98"/>
                  <a:gd name="T6" fmla="*/ 15 w 111"/>
                  <a:gd name="T7" fmla="*/ 61 h 98"/>
                  <a:gd name="T8" fmla="*/ 6 w 111"/>
                  <a:gd name="T9" fmla="*/ 83 h 98"/>
                  <a:gd name="T10" fmla="*/ 0 w 111"/>
                  <a:gd name="T11" fmla="*/ 96 h 98"/>
                  <a:gd name="T12" fmla="*/ 4 w 111"/>
                  <a:gd name="T13" fmla="*/ 98 h 98"/>
                  <a:gd name="T14" fmla="*/ 10 w 111"/>
                  <a:gd name="T15" fmla="*/ 85 h 98"/>
                  <a:gd name="T16" fmla="*/ 39 w 111"/>
                  <a:gd name="T17" fmla="*/ 16 h 98"/>
                  <a:gd name="T18" fmla="*/ 59 w 111"/>
                  <a:gd name="T19" fmla="*/ 4 h 98"/>
                  <a:gd name="T20" fmla="*/ 111 w 111"/>
                  <a:gd name="T21" fmla="*/ 4 h 98"/>
                  <a:gd name="T22" fmla="*/ 111 w 111"/>
                  <a:gd name="T23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1" h="98">
                    <a:moveTo>
                      <a:pt x="111" y="0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0" y="5"/>
                      <a:pt x="35" y="15"/>
                    </a:cubicBezTo>
                    <a:cubicBezTo>
                      <a:pt x="30" y="27"/>
                      <a:pt x="22" y="45"/>
                      <a:pt x="15" y="61"/>
                    </a:cubicBezTo>
                    <a:cubicBezTo>
                      <a:pt x="12" y="69"/>
                      <a:pt x="9" y="77"/>
                      <a:pt x="6" y="83"/>
                    </a:cubicBezTo>
                    <a:cubicBezTo>
                      <a:pt x="3" y="89"/>
                      <a:pt x="1" y="94"/>
                      <a:pt x="0" y="96"/>
                    </a:cubicBezTo>
                    <a:cubicBezTo>
                      <a:pt x="4" y="98"/>
                      <a:pt x="4" y="98"/>
                      <a:pt x="4" y="98"/>
                    </a:cubicBezTo>
                    <a:cubicBezTo>
                      <a:pt x="5" y="96"/>
                      <a:pt x="7" y="91"/>
                      <a:pt x="10" y="85"/>
                    </a:cubicBezTo>
                    <a:cubicBezTo>
                      <a:pt x="18" y="66"/>
                      <a:pt x="30" y="34"/>
                      <a:pt x="39" y="16"/>
                    </a:cubicBezTo>
                    <a:cubicBezTo>
                      <a:pt x="43" y="9"/>
                      <a:pt x="51" y="4"/>
                      <a:pt x="59" y="4"/>
                    </a:cubicBezTo>
                    <a:cubicBezTo>
                      <a:pt x="111" y="4"/>
                      <a:pt x="111" y="4"/>
                      <a:pt x="111" y="4"/>
                    </a:cubicBez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3" name="Freeform 172"/>
              <p:cNvSpPr>
                <a:spLocks/>
              </p:cNvSpPr>
              <p:nvPr/>
            </p:nvSpPr>
            <p:spPr bwMode="auto">
              <a:xfrm>
                <a:off x="14803438" y="7151688"/>
                <a:ext cx="273050" cy="625475"/>
              </a:xfrm>
              <a:custGeom>
                <a:avLst/>
                <a:gdLst>
                  <a:gd name="T0" fmla="*/ 165 w 172"/>
                  <a:gd name="T1" fmla="*/ 0 h 394"/>
                  <a:gd name="T2" fmla="*/ 0 w 172"/>
                  <a:gd name="T3" fmla="*/ 392 h 394"/>
                  <a:gd name="T4" fmla="*/ 5 w 172"/>
                  <a:gd name="T5" fmla="*/ 394 h 394"/>
                  <a:gd name="T6" fmla="*/ 172 w 172"/>
                  <a:gd name="T7" fmla="*/ 4 h 394"/>
                  <a:gd name="T8" fmla="*/ 165 w 172"/>
                  <a:gd name="T9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394">
                    <a:moveTo>
                      <a:pt x="165" y="0"/>
                    </a:moveTo>
                    <a:lnTo>
                      <a:pt x="0" y="392"/>
                    </a:lnTo>
                    <a:lnTo>
                      <a:pt x="5" y="394"/>
                    </a:lnTo>
                    <a:lnTo>
                      <a:pt x="172" y="4"/>
                    </a:lnTo>
                    <a:lnTo>
                      <a:pt x="165" y="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4" name="Freeform 173"/>
              <p:cNvSpPr>
                <a:spLocks/>
              </p:cNvSpPr>
              <p:nvPr/>
            </p:nvSpPr>
            <p:spPr bwMode="auto">
              <a:xfrm>
                <a:off x="14803438" y="7151688"/>
                <a:ext cx="273050" cy="625475"/>
              </a:xfrm>
              <a:custGeom>
                <a:avLst/>
                <a:gdLst>
                  <a:gd name="T0" fmla="*/ 165 w 172"/>
                  <a:gd name="T1" fmla="*/ 0 h 394"/>
                  <a:gd name="T2" fmla="*/ 0 w 172"/>
                  <a:gd name="T3" fmla="*/ 392 h 394"/>
                  <a:gd name="T4" fmla="*/ 5 w 172"/>
                  <a:gd name="T5" fmla="*/ 394 h 394"/>
                  <a:gd name="T6" fmla="*/ 172 w 172"/>
                  <a:gd name="T7" fmla="*/ 4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2" h="394">
                    <a:moveTo>
                      <a:pt x="165" y="0"/>
                    </a:moveTo>
                    <a:lnTo>
                      <a:pt x="0" y="392"/>
                    </a:lnTo>
                    <a:lnTo>
                      <a:pt x="5" y="394"/>
                    </a:lnTo>
                    <a:lnTo>
                      <a:pt x="172" y="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" name="Freeform 420"/>
              <p:cNvSpPr>
                <a:spLocks noEditPoints="1"/>
              </p:cNvSpPr>
              <p:nvPr/>
            </p:nvSpPr>
            <p:spPr bwMode="auto">
              <a:xfrm>
                <a:off x="20520025" y="6897688"/>
                <a:ext cx="436562" cy="466725"/>
              </a:xfrm>
              <a:custGeom>
                <a:avLst/>
                <a:gdLst>
                  <a:gd name="T0" fmla="*/ 57 w 158"/>
                  <a:gd name="T1" fmla="*/ 38 h 169"/>
                  <a:gd name="T2" fmla="*/ 56 w 158"/>
                  <a:gd name="T3" fmla="*/ 41 h 169"/>
                  <a:gd name="T4" fmla="*/ 56 w 158"/>
                  <a:gd name="T5" fmla="*/ 41 h 169"/>
                  <a:gd name="T6" fmla="*/ 55 w 158"/>
                  <a:gd name="T7" fmla="*/ 42 h 169"/>
                  <a:gd name="T8" fmla="*/ 29 w 158"/>
                  <a:gd name="T9" fmla="*/ 52 h 169"/>
                  <a:gd name="T10" fmla="*/ 12 w 158"/>
                  <a:gd name="T11" fmla="*/ 67 h 169"/>
                  <a:gd name="T12" fmla="*/ 0 w 158"/>
                  <a:gd name="T13" fmla="*/ 105 h 169"/>
                  <a:gd name="T14" fmla="*/ 6 w 158"/>
                  <a:gd name="T15" fmla="*/ 132 h 169"/>
                  <a:gd name="T16" fmla="*/ 13 w 158"/>
                  <a:gd name="T17" fmla="*/ 144 h 169"/>
                  <a:gd name="T18" fmla="*/ 16 w 158"/>
                  <a:gd name="T19" fmla="*/ 147 h 169"/>
                  <a:gd name="T20" fmla="*/ 63 w 158"/>
                  <a:gd name="T21" fmla="*/ 169 h 169"/>
                  <a:gd name="T22" fmla="*/ 101 w 158"/>
                  <a:gd name="T23" fmla="*/ 169 h 169"/>
                  <a:gd name="T24" fmla="*/ 57 w 158"/>
                  <a:gd name="T25" fmla="*/ 38 h 169"/>
                  <a:gd name="T26" fmla="*/ 94 w 158"/>
                  <a:gd name="T27" fmla="*/ 0 h 169"/>
                  <a:gd name="T28" fmla="*/ 93 w 158"/>
                  <a:gd name="T29" fmla="*/ 0 h 169"/>
                  <a:gd name="T30" fmla="*/ 158 w 158"/>
                  <a:gd name="T31" fmla="*/ 169 h 169"/>
                  <a:gd name="T32" fmla="*/ 158 w 158"/>
                  <a:gd name="T33" fmla="*/ 169 h 169"/>
                  <a:gd name="T34" fmla="*/ 100 w 158"/>
                  <a:gd name="T35" fmla="*/ 15 h 169"/>
                  <a:gd name="T36" fmla="*/ 94 w 158"/>
                  <a:gd name="T3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8" h="169">
                    <a:moveTo>
                      <a:pt x="57" y="38"/>
                    </a:moveTo>
                    <a:cubicBezTo>
                      <a:pt x="57" y="39"/>
                      <a:pt x="56" y="40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46" y="43"/>
                      <a:pt x="36" y="47"/>
                      <a:pt x="29" y="52"/>
                    </a:cubicBezTo>
                    <a:cubicBezTo>
                      <a:pt x="22" y="56"/>
                      <a:pt x="17" y="61"/>
                      <a:pt x="12" y="67"/>
                    </a:cubicBezTo>
                    <a:cubicBezTo>
                      <a:pt x="4" y="78"/>
                      <a:pt x="0" y="91"/>
                      <a:pt x="0" y="105"/>
                    </a:cubicBezTo>
                    <a:cubicBezTo>
                      <a:pt x="0" y="115"/>
                      <a:pt x="2" y="124"/>
                      <a:pt x="6" y="132"/>
                    </a:cubicBezTo>
                    <a:cubicBezTo>
                      <a:pt x="8" y="136"/>
                      <a:pt x="10" y="140"/>
                      <a:pt x="13" y="144"/>
                    </a:cubicBezTo>
                    <a:cubicBezTo>
                      <a:pt x="14" y="145"/>
                      <a:pt x="15" y="146"/>
                      <a:pt x="16" y="147"/>
                    </a:cubicBezTo>
                    <a:cubicBezTo>
                      <a:pt x="27" y="160"/>
                      <a:pt x="44" y="169"/>
                      <a:pt x="63" y="169"/>
                    </a:cubicBezTo>
                    <a:cubicBezTo>
                      <a:pt x="101" y="169"/>
                      <a:pt x="101" y="169"/>
                      <a:pt x="101" y="169"/>
                    </a:cubicBezTo>
                    <a:cubicBezTo>
                      <a:pt x="57" y="38"/>
                      <a:pt x="57" y="38"/>
                      <a:pt x="57" y="38"/>
                    </a:cubicBezTo>
                    <a:moveTo>
                      <a:pt x="94" y="0"/>
                    </a:moveTo>
                    <a:cubicBezTo>
                      <a:pt x="94" y="0"/>
                      <a:pt x="93" y="0"/>
                      <a:pt x="93" y="0"/>
                    </a:cubicBezTo>
                    <a:cubicBezTo>
                      <a:pt x="158" y="169"/>
                      <a:pt x="158" y="169"/>
                      <a:pt x="158" y="169"/>
                    </a:cubicBezTo>
                    <a:cubicBezTo>
                      <a:pt x="158" y="169"/>
                      <a:pt x="158" y="169"/>
                      <a:pt x="158" y="169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4" y="0"/>
                      <a:pt x="94" y="0"/>
                      <a:pt x="94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" name="Freeform 421"/>
              <p:cNvSpPr>
                <a:spLocks/>
              </p:cNvSpPr>
              <p:nvPr/>
            </p:nvSpPr>
            <p:spPr bwMode="auto">
              <a:xfrm>
                <a:off x="20678775" y="6902450"/>
                <a:ext cx="266700" cy="461963"/>
              </a:xfrm>
              <a:custGeom>
                <a:avLst/>
                <a:gdLst>
                  <a:gd name="T0" fmla="*/ 33 w 97"/>
                  <a:gd name="T1" fmla="*/ 0 h 167"/>
                  <a:gd name="T2" fmla="*/ 2 w 97"/>
                  <a:gd name="T3" fmla="*/ 33 h 167"/>
                  <a:gd name="T4" fmla="*/ 0 w 97"/>
                  <a:gd name="T5" fmla="*/ 36 h 167"/>
                  <a:gd name="T6" fmla="*/ 44 w 97"/>
                  <a:gd name="T7" fmla="*/ 167 h 167"/>
                  <a:gd name="T8" fmla="*/ 97 w 97"/>
                  <a:gd name="T9" fmla="*/ 167 h 167"/>
                  <a:gd name="T10" fmla="*/ 33 w 97"/>
                  <a:gd name="T11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7" h="167">
                    <a:moveTo>
                      <a:pt x="33" y="0"/>
                    </a:moveTo>
                    <a:cubicBezTo>
                      <a:pt x="20" y="8"/>
                      <a:pt x="9" y="20"/>
                      <a:pt x="2" y="33"/>
                    </a:cubicBezTo>
                    <a:cubicBezTo>
                      <a:pt x="1" y="34"/>
                      <a:pt x="1" y="35"/>
                      <a:pt x="0" y="36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97" y="167"/>
                      <a:pt x="97" y="167"/>
                      <a:pt x="97" y="167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solidFill>
                <a:srgbClr val="8ABE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" name="Freeform 422"/>
              <p:cNvSpPr>
                <a:spLocks/>
              </p:cNvSpPr>
              <p:nvPr/>
            </p:nvSpPr>
            <p:spPr bwMode="auto">
              <a:xfrm>
                <a:off x="20769263" y="6897688"/>
                <a:ext cx="187325" cy="466725"/>
              </a:xfrm>
              <a:custGeom>
                <a:avLst/>
                <a:gdLst>
                  <a:gd name="T0" fmla="*/ 3 w 68"/>
                  <a:gd name="T1" fmla="*/ 0 h 169"/>
                  <a:gd name="T2" fmla="*/ 0 w 68"/>
                  <a:gd name="T3" fmla="*/ 2 h 169"/>
                  <a:gd name="T4" fmla="*/ 64 w 68"/>
                  <a:gd name="T5" fmla="*/ 169 h 169"/>
                  <a:gd name="T6" fmla="*/ 68 w 68"/>
                  <a:gd name="T7" fmla="*/ 169 h 169"/>
                  <a:gd name="T8" fmla="*/ 3 w 68"/>
                  <a:gd name="T9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169">
                    <a:moveTo>
                      <a:pt x="3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64" y="169"/>
                      <a:pt x="64" y="169"/>
                      <a:pt x="64" y="169"/>
                    </a:cubicBezTo>
                    <a:cubicBezTo>
                      <a:pt x="68" y="169"/>
                      <a:pt x="68" y="169"/>
                      <a:pt x="68" y="169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7" name="Freeform 56"/>
              <p:cNvSpPr>
                <a:spLocks/>
              </p:cNvSpPr>
              <p:nvPr/>
            </p:nvSpPr>
            <p:spPr bwMode="auto">
              <a:xfrm>
                <a:off x="20161250" y="6092826"/>
                <a:ext cx="204787" cy="420688"/>
              </a:xfrm>
              <a:custGeom>
                <a:avLst/>
                <a:gdLst>
                  <a:gd name="T0" fmla="*/ 4 w 74"/>
                  <a:gd name="T1" fmla="*/ 0 h 152"/>
                  <a:gd name="T2" fmla="*/ 0 w 74"/>
                  <a:gd name="T3" fmla="*/ 0 h 152"/>
                  <a:gd name="T4" fmla="*/ 4 w 74"/>
                  <a:gd name="T5" fmla="*/ 3 h 152"/>
                  <a:gd name="T6" fmla="*/ 4 w 74"/>
                  <a:gd name="T7" fmla="*/ 3 h 152"/>
                  <a:gd name="T8" fmla="*/ 4 w 74"/>
                  <a:gd name="T9" fmla="*/ 3 h 152"/>
                  <a:gd name="T10" fmla="*/ 4 w 74"/>
                  <a:gd name="T11" fmla="*/ 4 h 152"/>
                  <a:gd name="T12" fmla="*/ 72 w 74"/>
                  <a:gd name="T13" fmla="*/ 152 h 152"/>
                  <a:gd name="T14" fmla="*/ 74 w 74"/>
                  <a:gd name="T15" fmla="*/ 152 h 152"/>
                  <a:gd name="T16" fmla="*/ 4 w 74"/>
                  <a:gd name="T17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152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72" y="152"/>
                      <a:pt x="72" y="152"/>
                      <a:pt x="72" y="152"/>
                    </a:cubicBezTo>
                    <a:cubicBezTo>
                      <a:pt x="74" y="152"/>
                      <a:pt x="74" y="152"/>
                      <a:pt x="74" y="15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BDDB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8" name="Freeform 57"/>
              <p:cNvSpPr>
                <a:spLocks/>
              </p:cNvSpPr>
              <p:nvPr/>
            </p:nvSpPr>
            <p:spPr bwMode="auto">
              <a:xfrm>
                <a:off x="20142200" y="6099176"/>
                <a:ext cx="209550" cy="419100"/>
              </a:xfrm>
              <a:custGeom>
                <a:avLst/>
                <a:gdLst>
                  <a:gd name="T0" fmla="*/ 0 w 76"/>
                  <a:gd name="T1" fmla="*/ 0 h 152"/>
                  <a:gd name="T2" fmla="*/ 29 w 76"/>
                  <a:gd name="T3" fmla="*/ 152 h 152"/>
                  <a:gd name="T4" fmla="*/ 76 w 76"/>
                  <a:gd name="T5" fmla="*/ 152 h 152"/>
                  <a:gd name="T6" fmla="*/ 8 w 76"/>
                  <a:gd name="T7" fmla="*/ 4 h 152"/>
                  <a:gd name="T8" fmla="*/ 0 w 76"/>
                  <a:gd name="T9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152">
                    <a:moveTo>
                      <a:pt x="0" y="0"/>
                    </a:moveTo>
                    <a:cubicBezTo>
                      <a:pt x="29" y="152"/>
                      <a:pt x="29" y="152"/>
                      <a:pt x="29" y="152"/>
                    </a:cubicBezTo>
                    <a:cubicBezTo>
                      <a:pt x="76" y="152"/>
                      <a:pt x="76" y="152"/>
                      <a:pt x="76" y="15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1"/>
                      <a:pt x="3" y="0"/>
                      <a:pt x="0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2" name="Freeform 51"/>
              <p:cNvSpPr>
                <a:spLocks/>
              </p:cNvSpPr>
              <p:nvPr/>
            </p:nvSpPr>
            <p:spPr bwMode="auto">
              <a:xfrm>
                <a:off x="18148300" y="6831013"/>
                <a:ext cx="508000" cy="1000125"/>
              </a:xfrm>
              <a:custGeom>
                <a:avLst/>
                <a:gdLst>
                  <a:gd name="T0" fmla="*/ 184 w 184"/>
                  <a:gd name="T1" fmla="*/ 0 h 362"/>
                  <a:gd name="T2" fmla="*/ 170 w 184"/>
                  <a:gd name="T3" fmla="*/ 28 h 362"/>
                  <a:gd name="T4" fmla="*/ 104 w 184"/>
                  <a:gd name="T5" fmla="*/ 164 h 362"/>
                  <a:gd name="T6" fmla="*/ 3 w 184"/>
                  <a:gd name="T7" fmla="*/ 357 h 362"/>
                  <a:gd name="T8" fmla="*/ 0 w 184"/>
                  <a:gd name="T9" fmla="*/ 361 h 362"/>
                  <a:gd name="T10" fmla="*/ 39 w 184"/>
                  <a:gd name="T11" fmla="*/ 362 h 362"/>
                  <a:gd name="T12" fmla="*/ 184 w 184"/>
                  <a:gd name="T13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4" h="362">
                    <a:moveTo>
                      <a:pt x="184" y="0"/>
                    </a:moveTo>
                    <a:cubicBezTo>
                      <a:pt x="170" y="28"/>
                      <a:pt x="170" y="28"/>
                      <a:pt x="170" y="28"/>
                    </a:cubicBezTo>
                    <a:cubicBezTo>
                      <a:pt x="104" y="164"/>
                      <a:pt x="104" y="164"/>
                      <a:pt x="104" y="164"/>
                    </a:cubicBezTo>
                    <a:cubicBezTo>
                      <a:pt x="3" y="357"/>
                      <a:pt x="3" y="357"/>
                      <a:pt x="3" y="357"/>
                    </a:cubicBezTo>
                    <a:cubicBezTo>
                      <a:pt x="2" y="359"/>
                      <a:pt x="1" y="360"/>
                      <a:pt x="0" y="361"/>
                    </a:cubicBezTo>
                    <a:cubicBezTo>
                      <a:pt x="39" y="362"/>
                      <a:pt x="39" y="362"/>
                      <a:pt x="39" y="362"/>
                    </a:cubicBezTo>
                    <a:cubicBezTo>
                      <a:pt x="184" y="0"/>
                      <a:pt x="184" y="0"/>
                      <a:pt x="184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24" name="Group 623"/>
            <p:cNvGrpSpPr/>
            <p:nvPr/>
          </p:nvGrpSpPr>
          <p:grpSpPr>
            <a:xfrm>
              <a:off x="12749206" y="5085583"/>
              <a:ext cx="8177093" cy="3633736"/>
              <a:chOff x="12749213" y="5084763"/>
              <a:chExt cx="8177212" cy="3633788"/>
            </a:xfrm>
          </p:grpSpPr>
          <p:sp>
            <p:nvSpPr>
              <p:cNvPr id="406" name="Freeform 5"/>
              <p:cNvSpPr>
                <a:spLocks noEditPoints="1"/>
              </p:cNvSpPr>
              <p:nvPr/>
            </p:nvSpPr>
            <p:spPr bwMode="auto">
              <a:xfrm>
                <a:off x="20623213" y="5614988"/>
                <a:ext cx="269875" cy="107950"/>
              </a:xfrm>
              <a:custGeom>
                <a:avLst/>
                <a:gdLst>
                  <a:gd name="T0" fmla="*/ 92 w 98"/>
                  <a:gd name="T1" fmla="*/ 9 h 39"/>
                  <a:gd name="T2" fmla="*/ 98 w 98"/>
                  <a:gd name="T3" fmla="*/ 3 h 39"/>
                  <a:gd name="T4" fmla="*/ 93 w 98"/>
                  <a:gd name="T5" fmla="*/ 0 h 39"/>
                  <a:gd name="T6" fmla="*/ 88 w 98"/>
                  <a:gd name="T7" fmla="*/ 6 h 39"/>
                  <a:gd name="T8" fmla="*/ 92 w 98"/>
                  <a:gd name="T9" fmla="*/ 9 h 39"/>
                  <a:gd name="T10" fmla="*/ 76 w 98"/>
                  <a:gd name="T11" fmla="*/ 27 h 39"/>
                  <a:gd name="T12" fmla="*/ 77 w 98"/>
                  <a:gd name="T13" fmla="*/ 27 h 39"/>
                  <a:gd name="T14" fmla="*/ 84 w 98"/>
                  <a:gd name="T15" fmla="*/ 18 h 39"/>
                  <a:gd name="T16" fmla="*/ 80 w 98"/>
                  <a:gd name="T17" fmla="*/ 15 h 39"/>
                  <a:gd name="T18" fmla="*/ 73 w 98"/>
                  <a:gd name="T19" fmla="*/ 23 h 39"/>
                  <a:gd name="T20" fmla="*/ 75 w 98"/>
                  <a:gd name="T21" fmla="*/ 25 h 39"/>
                  <a:gd name="T22" fmla="*/ 73 w 98"/>
                  <a:gd name="T23" fmla="*/ 23 h 39"/>
                  <a:gd name="T24" fmla="*/ 73 w 98"/>
                  <a:gd name="T25" fmla="*/ 23 h 39"/>
                  <a:gd name="T26" fmla="*/ 76 w 98"/>
                  <a:gd name="T27" fmla="*/ 27 h 39"/>
                  <a:gd name="T28" fmla="*/ 54 w 98"/>
                  <a:gd name="T29" fmla="*/ 23 h 39"/>
                  <a:gd name="T30" fmla="*/ 56 w 98"/>
                  <a:gd name="T31" fmla="*/ 23 h 39"/>
                  <a:gd name="T32" fmla="*/ 59 w 98"/>
                  <a:gd name="T33" fmla="*/ 23 h 39"/>
                  <a:gd name="T34" fmla="*/ 62 w 98"/>
                  <a:gd name="T35" fmla="*/ 26 h 39"/>
                  <a:gd name="T36" fmla="*/ 66 w 98"/>
                  <a:gd name="T37" fmla="*/ 22 h 39"/>
                  <a:gd name="T38" fmla="*/ 62 w 98"/>
                  <a:gd name="T39" fmla="*/ 19 h 39"/>
                  <a:gd name="T40" fmla="*/ 56 w 98"/>
                  <a:gd name="T41" fmla="*/ 17 h 39"/>
                  <a:gd name="T42" fmla="*/ 52 w 98"/>
                  <a:gd name="T43" fmla="*/ 18 h 39"/>
                  <a:gd name="T44" fmla="*/ 54 w 98"/>
                  <a:gd name="T45" fmla="*/ 23 h 39"/>
                  <a:gd name="T46" fmla="*/ 37 w 98"/>
                  <a:gd name="T47" fmla="*/ 39 h 39"/>
                  <a:gd name="T48" fmla="*/ 37 w 98"/>
                  <a:gd name="T49" fmla="*/ 39 h 39"/>
                  <a:gd name="T50" fmla="*/ 46 w 98"/>
                  <a:gd name="T51" fmla="*/ 31 h 39"/>
                  <a:gd name="T52" fmla="*/ 42 w 98"/>
                  <a:gd name="T53" fmla="*/ 27 h 39"/>
                  <a:gd name="T54" fmla="*/ 34 w 98"/>
                  <a:gd name="T55" fmla="*/ 35 h 39"/>
                  <a:gd name="T56" fmla="*/ 34 w 98"/>
                  <a:gd name="T57" fmla="*/ 35 h 39"/>
                  <a:gd name="T58" fmla="*/ 37 w 98"/>
                  <a:gd name="T59" fmla="*/ 39 h 39"/>
                  <a:gd name="T60" fmla="*/ 15 w 98"/>
                  <a:gd name="T61" fmla="*/ 27 h 39"/>
                  <a:gd name="T62" fmla="*/ 23 w 98"/>
                  <a:gd name="T63" fmla="*/ 36 h 39"/>
                  <a:gd name="T64" fmla="*/ 27 w 98"/>
                  <a:gd name="T65" fmla="*/ 33 h 39"/>
                  <a:gd name="T66" fmla="*/ 19 w 98"/>
                  <a:gd name="T67" fmla="*/ 24 h 39"/>
                  <a:gd name="T68" fmla="*/ 15 w 98"/>
                  <a:gd name="T69" fmla="*/ 27 h 39"/>
                  <a:gd name="T70" fmla="*/ 0 w 98"/>
                  <a:gd name="T71" fmla="*/ 9 h 39"/>
                  <a:gd name="T72" fmla="*/ 7 w 98"/>
                  <a:gd name="T73" fmla="*/ 18 h 39"/>
                  <a:gd name="T74" fmla="*/ 12 w 98"/>
                  <a:gd name="T75" fmla="*/ 15 h 39"/>
                  <a:gd name="T76" fmla="*/ 4 w 98"/>
                  <a:gd name="T77" fmla="*/ 5 h 39"/>
                  <a:gd name="T78" fmla="*/ 0 w 98"/>
                  <a:gd name="T79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8" h="39">
                    <a:moveTo>
                      <a:pt x="92" y="9"/>
                    </a:moveTo>
                    <a:cubicBezTo>
                      <a:pt x="98" y="3"/>
                      <a:pt x="98" y="3"/>
                      <a:pt x="98" y="3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88" y="6"/>
                      <a:pt x="88" y="6"/>
                      <a:pt x="88" y="6"/>
                    </a:cubicBezTo>
                    <a:lnTo>
                      <a:pt x="92" y="9"/>
                    </a:lnTo>
                    <a:close/>
                    <a:moveTo>
                      <a:pt x="76" y="27"/>
                    </a:moveTo>
                    <a:cubicBezTo>
                      <a:pt x="77" y="27"/>
                      <a:pt x="77" y="27"/>
                      <a:pt x="77" y="27"/>
                    </a:cubicBezTo>
                    <a:cubicBezTo>
                      <a:pt x="84" y="18"/>
                      <a:pt x="84" y="18"/>
                      <a:pt x="84" y="18"/>
                    </a:cubicBezTo>
                    <a:cubicBezTo>
                      <a:pt x="80" y="15"/>
                      <a:pt x="80" y="15"/>
                      <a:pt x="80" y="15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lnTo>
                      <a:pt x="76" y="27"/>
                    </a:lnTo>
                    <a:close/>
                    <a:moveTo>
                      <a:pt x="54" y="23"/>
                    </a:moveTo>
                    <a:cubicBezTo>
                      <a:pt x="55" y="23"/>
                      <a:pt x="56" y="23"/>
                      <a:pt x="56" y="23"/>
                    </a:cubicBezTo>
                    <a:cubicBezTo>
                      <a:pt x="58" y="23"/>
                      <a:pt x="59" y="23"/>
                      <a:pt x="59" y="23"/>
                    </a:cubicBezTo>
                    <a:cubicBezTo>
                      <a:pt x="62" y="26"/>
                      <a:pt x="62" y="26"/>
                      <a:pt x="62" y="26"/>
                    </a:cubicBezTo>
                    <a:cubicBezTo>
                      <a:pt x="66" y="22"/>
                      <a:pt x="66" y="22"/>
                      <a:pt x="66" y="22"/>
                    </a:cubicBezTo>
                    <a:cubicBezTo>
                      <a:pt x="62" y="19"/>
                      <a:pt x="62" y="19"/>
                      <a:pt x="62" y="19"/>
                    </a:cubicBezTo>
                    <a:cubicBezTo>
                      <a:pt x="61" y="18"/>
                      <a:pt x="59" y="17"/>
                      <a:pt x="56" y="17"/>
                    </a:cubicBezTo>
                    <a:cubicBezTo>
                      <a:pt x="55" y="17"/>
                      <a:pt x="53" y="17"/>
                      <a:pt x="52" y="18"/>
                    </a:cubicBezTo>
                    <a:lnTo>
                      <a:pt x="54" y="23"/>
                    </a:lnTo>
                    <a:close/>
                    <a:moveTo>
                      <a:pt x="37" y="39"/>
                    </a:moveTo>
                    <a:cubicBezTo>
                      <a:pt x="37" y="39"/>
                      <a:pt x="37" y="39"/>
                      <a:pt x="37" y="39"/>
                    </a:cubicBezTo>
                    <a:cubicBezTo>
                      <a:pt x="46" y="31"/>
                      <a:pt x="46" y="31"/>
                      <a:pt x="46" y="31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4" y="35"/>
                      <a:pt x="34" y="35"/>
                      <a:pt x="34" y="35"/>
                    </a:cubicBezTo>
                    <a:lnTo>
                      <a:pt x="37" y="39"/>
                    </a:lnTo>
                    <a:close/>
                    <a:moveTo>
                      <a:pt x="15" y="27"/>
                    </a:moveTo>
                    <a:cubicBezTo>
                      <a:pt x="23" y="36"/>
                      <a:pt x="23" y="36"/>
                      <a:pt x="23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19" y="24"/>
                      <a:pt x="19" y="24"/>
                      <a:pt x="19" y="24"/>
                    </a:cubicBezTo>
                    <a:lnTo>
                      <a:pt x="15" y="27"/>
                    </a:lnTo>
                    <a:close/>
                    <a:moveTo>
                      <a:pt x="0" y="9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4" y="5"/>
                      <a:pt x="4" y="5"/>
                      <a:pt x="4" y="5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7" name="Freeform 6"/>
              <p:cNvSpPr>
                <a:spLocks noEditPoints="1"/>
              </p:cNvSpPr>
              <p:nvPr/>
            </p:nvSpPr>
            <p:spPr bwMode="auto">
              <a:xfrm>
                <a:off x="14584363" y="5322888"/>
                <a:ext cx="1997075" cy="1182688"/>
              </a:xfrm>
              <a:custGeom>
                <a:avLst/>
                <a:gdLst>
                  <a:gd name="T0" fmla="*/ 709 w 723"/>
                  <a:gd name="T1" fmla="*/ 410 h 428"/>
                  <a:gd name="T2" fmla="*/ 696 w 723"/>
                  <a:gd name="T3" fmla="*/ 376 h 428"/>
                  <a:gd name="T4" fmla="*/ 669 w 723"/>
                  <a:gd name="T5" fmla="*/ 336 h 428"/>
                  <a:gd name="T6" fmla="*/ 668 w 723"/>
                  <a:gd name="T7" fmla="*/ 323 h 428"/>
                  <a:gd name="T8" fmla="*/ 646 w 723"/>
                  <a:gd name="T9" fmla="*/ 294 h 428"/>
                  <a:gd name="T10" fmla="*/ 635 w 723"/>
                  <a:gd name="T11" fmla="*/ 274 h 428"/>
                  <a:gd name="T12" fmla="*/ 621 w 723"/>
                  <a:gd name="T13" fmla="*/ 275 h 428"/>
                  <a:gd name="T14" fmla="*/ 602 w 723"/>
                  <a:gd name="T15" fmla="*/ 257 h 428"/>
                  <a:gd name="T16" fmla="*/ 596 w 723"/>
                  <a:gd name="T17" fmla="*/ 244 h 428"/>
                  <a:gd name="T18" fmla="*/ 573 w 723"/>
                  <a:gd name="T19" fmla="*/ 258 h 428"/>
                  <a:gd name="T20" fmla="*/ 564 w 723"/>
                  <a:gd name="T21" fmla="*/ 242 h 428"/>
                  <a:gd name="T22" fmla="*/ 552 w 723"/>
                  <a:gd name="T23" fmla="*/ 208 h 428"/>
                  <a:gd name="T24" fmla="*/ 524 w 723"/>
                  <a:gd name="T25" fmla="*/ 169 h 428"/>
                  <a:gd name="T26" fmla="*/ 523 w 723"/>
                  <a:gd name="T27" fmla="*/ 155 h 428"/>
                  <a:gd name="T28" fmla="*/ 501 w 723"/>
                  <a:gd name="T29" fmla="*/ 127 h 428"/>
                  <a:gd name="T30" fmla="*/ 483 w 723"/>
                  <a:gd name="T31" fmla="*/ 95 h 428"/>
                  <a:gd name="T32" fmla="*/ 471 w 723"/>
                  <a:gd name="T33" fmla="*/ 78 h 428"/>
                  <a:gd name="T34" fmla="*/ 443 w 723"/>
                  <a:gd name="T35" fmla="*/ 81 h 428"/>
                  <a:gd name="T36" fmla="*/ 432 w 723"/>
                  <a:gd name="T37" fmla="*/ 54 h 428"/>
                  <a:gd name="T38" fmla="*/ 432 w 723"/>
                  <a:gd name="T39" fmla="*/ 40 h 428"/>
                  <a:gd name="T40" fmla="*/ 412 w 723"/>
                  <a:gd name="T41" fmla="*/ 10 h 428"/>
                  <a:gd name="T42" fmla="*/ 403 w 723"/>
                  <a:gd name="T43" fmla="*/ 13 h 428"/>
                  <a:gd name="T44" fmla="*/ 392 w 723"/>
                  <a:gd name="T45" fmla="*/ 21 h 428"/>
                  <a:gd name="T46" fmla="*/ 373 w 723"/>
                  <a:gd name="T47" fmla="*/ 13 h 428"/>
                  <a:gd name="T48" fmla="*/ 373 w 723"/>
                  <a:gd name="T49" fmla="*/ 8 h 428"/>
                  <a:gd name="T50" fmla="*/ 363 w 723"/>
                  <a:gd name="T51" fmla="*/ 33 h 428"/>
                  <a:gd name="T52" fmla="*/ 348 w 723"/>
                  <a:gd name="T53" fmla="*/ 66 h 428"/>
                  <a:gd name="T54" fmla="*/ 329 w 723"/>
                  <a:gd name="T55" fmla="*/ 96 h 428"/>
                  <a:gd name="T56" fmla="*/ 314 w 723"/>
                  <a:gd name="T57" fmla="*/ 143 h 428"/>
                  <a:gd name="T58" fmla="*/ 304 w 723"/>
                  <a:gd name="T59" fmla="*/ 151 h 428"/>
                  <a:gd name="T60" fmla="*/ 295 w 723"/>
                  <a:gd name="T61" fmla="*/ 186 h 428"/>
                  <a:gd name="T62" fmla="*/ 280 w 723"/>
                  <a:gd name="T63" fmla="*/ 219 h 428"/>
                  <a:gd name="T64" fmla="*/ 261 w 723"/>
                  <a:gd name="T65" fmla="*/ 250 h 428"/>
                  <a:gd name="T66" fmla="*/ 246 w 723"/>
                  <a:gd name="T67" fmla="*/ 296 h 428"/>
                  <a:gd name="T68" fmla="*/ 236 w 723"/>
                  <a:gd name="T69" fmla="*/ 305 h 428"/>
                  <a:gd name="T70" fmla="*/ 231 w 723"/>
                  <a:gd name="T71" fmla="*/ 331 h 428"/>
                  <a:gd name="T72" fmla="*/ 223 w 723"/>
                  <a:gd name="T73" fmla="*/ 330 h 428"/>
                  <a:gd name="T74" fmla="*/ 196 w 723"/>
                  <a:gd name="T75" fmla="*/ 301 h 428"/>
                  <a:gd name="T76" fmla="*/ 192 w 723"/>
                  <a:gd name="T77" fmla="*/ 297 h 428"/>
                  <a:gd name="T78" fmla="*/ 184 w 723"/>
                  <a:gd name="T79" fmla="*/ 304 h 428"/>
                  <a:gd name="T80" fmla="*/ 170 w 723"/>
                  <a:gd name="T81" fmla="*/ 289 h 428"/>
                  <a:gd name="T82" fmla="*/ 162 w 723"/>
                  <a:gd name="T83" fmla="*/ 253 h 428"/>
                  <a:gd name="T84" fmla="*/ 140 w 723"/>
                  <a:gd name="T85" fmla="*/ 211 h 428"/>
                  <a:gd name="T86" fmla="*/ 141 w 723"/>
                  <a:gd name="T87" fmla="*/ 197 h 428"/>
                  <a:gd name="T88" fmla="*/ 125 w 723"/>
                  <a:gd name="T89" fmla="*/ 173 h 428"/>
                  <a:gd name="T90" fmla="*/ 125 w 723"/>
                  <a:gd name="T91" fmla="*/ 173 h 428"/>
                  <a:gd name="T92" fmla="*/ 129 w 723"/>
                  <a:gd name="T93" fmla="*/ 169 h 428"/>
                  <a:gd name="T94" fmla="*/ 114 w 723"/>
                  <a:gd name="T95" fmla="*/ 183 h 428"/>
                  <a:gd name="T96" fmla="*/ 105 w 723"/>
                  <a:gd name="T97" fmla="*/ 218 h 428"/>
                  <a:gd name="T98" fmla="*/ 91 w 723"/>
                  <a:gd name="T99" fmla="*/ 251 h 428"/>
                  <a:gd name="T100" fmla="*/ 71 w 723"/>
                  <a:gd name="T101" fmla="*/ 282 h 428"/>
                  <a:gd name="T102" fmla="*/ 47 w 723"/>
                  <a:gd name="T103" fmla="*/ 313 h 428"/>
                  <a:gd name="T104" fmla="*/ 55 w 723"/>
                  <a:gd name="T105" fmla="*/ 314 h 428"/>
                  <a:gd name="T106" fmla="*/ 45 w 723"/>
                  <a:gd name="T107" fmla="*/ 300 h 428"/>
                  <a:gd name="T108" fmla="*/ 15 w 723"/>
                  <a:gd name="T109" fmla="*/ 302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3" h="428">
                    <a:moveTo>
                      <a:pt x="714" y="421"/>
                    </a:moveTo>
                    <a:cubicBezTo>
                      <a:pt x="718" y="428"/>
                      <a:pt x="718" y="428"/>
                      <a:pt x="718" y="428"/>
                    </a:cubicBezTo>
                    <a:cubicBezTo>
                      <a:pt x="723" y="425"/>
                      <a:pt x="723" y="425"/>
                      <a:pt x="723" y="425"/>
                    </a:cubicBezTo>
                    <a:cubicBezTo>
                      <a:pt x="719" y="418"/>
                      <a:pt x="719" y="418"/>
                      <a:pt x="719" y="418"/>
                    </a:cubicBezTo>
                    <a:cubicBezTo>
                      <a:pt x="714" y="421"/>
                      <a:pt x="714" y="421"/>
                      <a:pt x="714" y="421"/>
                    </a:cubicBezTo>
                    <a:moveTo>
                      <a:pt x="703" y="400"/>
                    </a:moveTo>
                    <a:cubicBezTo>
                      <a:pt x="709" y="410"/>
                      <a:pt x="709" y="410"/>
                      <a:pt x="709" y="410"/>
                    </a:cubicBezTo>
                    <a:cubicBezTo>
                      <a:pt x="713" y="408"/>
                      <a:pt x="713" y="408"/>
                      <a:pt x="713" y="408"/>
                    </a:cubicBezTo>
                    <a:cubicBezTo>
                      <a:pt x="708" y="397"/>
                      <a:pt x="708" y="397"/>
                      <a:pt x="708" y="397"/>
                    </a:cubicBezTo>
                    <a:cubicBezTo>
                      <a:pt x="703" y="400"/>
                      <a:pt x="703" y="400"/>
                      <a:pt x="703" y="400"/>
                    </a:cubicBezTo>
                    <a:moveTo>
                      <a:pt x="692" y="379"/>
                    </a:moveTo>
                    <a:cubicBezTo>
                      <a:pt x="697" y="389"/>
                      <a:pt x="697" y="389"/>
                      <a:pt x="697" y="389"/>
                    </a:cubicBezTo>
                    <a:cubicBezTo>
                      <a:pt x="702" y="387"/>
                      <a:pt x="702" y="387"/>
                      <a:pt x="702" y="387"/>
                    </a:cubicBezTo>
                    <a:cubicBezTo>
                      <a:pt x="696" y="376"/>
                      <a:pt x="696" y="376"/>
                      <a:pt x="696" y="376"/>
                    </a:cubicBezTo>
                    <a:cubicBezTo>
                      <a:pt x="692" y="379"/>
                      <a:pt x="692" y="379"/>
                      <a:pt x="692" y="379"/>
                    </a:cubicBezTo>
                    <a:moveTo>
                      <a:pt x="680" y="358"/>
                    </a:moveTo>
                    <a:cubicBezTo>
                      <a:pt x="686" y="368"/>
                      <a:pt x="686" y="368"/>
                      <a:pt x="686" y="368"/>
                    </a:cubicBezTo>
                    <a:cubicBezTo>
                      <a:pt x="691" y="366"/>
                      <a:pt x="691" y="366"/>
                      <a:pt x="691" y="366"/>
                    </a:cubicBezTo>
                    <a:cubicBezTo>
                      <a:pt x="685" y="355"/>
                      <a:pt x="685" y="355"/>
                      <a:pt x="685" y="355"/>
                    </a:cubicBezTo>
                    <a:cubicBezTo>
                      <a:pt x="680" y="358"/>
                      <a:pt x="680" y="358"/>
                      <a:pt x="680" y="358"/>
                    </a:cubicBezTo>
                    <a:moveTo>
                      <a:pt x="669" y="336"/>
                    </a:moveTo>
                    <a:cubicBezTo>
                      <a:pt x="674" y="347"/>
                      <a:pt x="674" y="347"/>
                      <a:pt x="674" y="347"/>
                    </a:cubicBezTo>
                    <a:cubicBezTo>
                      <a:pt x="679" y="344"/>
                      <a:pt x="679" y="344"/>
                      <a:pt x="679" y="344"/>
                    </a:cubicBezTo>
                    <a:cubicBezTo>
                      <a:pt x="674" y="334"/>
                      <a:pt x="674" y="334"/>
                      <a:pt x="674" y="334"/>
                    </a:cubicBezTo>
                    <a:cubicBezTo>
                      <a:pt x="669" y="336"/>
                      <a:pt x="669" y="336"/>
                      <a:pt x="669" y="336"/>
                    </a:cubicBezTo>
                    <a:moveTo>
                      <a:pt x="657" y="315"/>
                    </a:moveTo>
                    <a:cubicBezTo>
                      <a:pt x="663" y="326"/>
                      <a:pt x="663" y="326"/>
                      <a:pt x="663" y="326"/>
                    </a:cubicBezTo>
                    <a:cubicBezTo>
                      <a:pt x="668" y="323"/>
                      <a:pt x="668" y="323"/>
                      <a:pt x="668" y="323"/>
                    </a:cubicBezTo>
                    <a:cubicBezTo>
                      <a:pt x="662" y="313"/>
                      <a:pt x="662" y="313"/>
                      <a:pt x="662" y="313"/>
                    </a:cubicBezTo>
                    <a:cubicBezTo>
                      <a:pt x="657" y="315"/>
                      <a:pt x="657" y="315"/>
                      <a:pt x="657" y="315"/>
                    </a:cubicBezTo>
                    <a:moveTo>
                      <a:pt x="646" y="294"/>
                    </a:moveTo>
                    <a:cubicBezTo>
                      <a:pt x="652" y="305"/>
                      <a:pt x="652" y="305"/>
                      <a:pt x="652" y="305"/>
                    </a:cubicBezTo>
                    <a:cubicBezTo>
                      <a:pt x="657" y="302"/>
                      <a:pt x="657" y="302"/>
                      <a:pt x="657" y="302"/>
                    </a:cubicBezTo>
                    <a:cubicBezTo>
                      <a:pt x="651" y="292"/>
                      <a:pt x="651" y="292"/>
                      <a:pt x="651" y="292"/>
                    </a:cubicBezTo>
                    <a:cubicBezTo>
                      <a:pt x="646" y="294"/>
                      <a:pt x="646" y="294"/>
                      <a:pt x="646" y="294"/>
                    </a:cubicBezTo>
                    <a:moveTo>
                      <a:pt x="635" y="274"/>
                    </a:moveTo>
                    <a:cubicBezTo>
                      <a:pt x="635" y="274"/>
                      <a:pt x="636" y="275"/>
                      <a:pt x="636" y="276"/>
                    </a:cubicBezTo>
                    <a:cubicBezTo>
                      <a:pt x="640" y="284"/>
                      <a:pt x="640" y="284"/>
                      <a:pt x="640" y="284"/>
                    </a:cubicBezTo>
                    <a:cubicBezTo>
                      <a:pt x="645" y="281"/>
                      <a:pt x="645" y="281"/>
                      <a:pt x="645" y="281"/>
                    </a:cubicBezTo>
                    <a:cubicBezTo>
                      <a:pt x="641" y="273"/>
                      <a:pt x="641" y="273"/>
                      <a:pt x="641" y="273"/>
                    </a:cubicBezTo>
                    <a:cubicBezTo>
                      <a:pt x="640" y="272"/>
                      <a:pt x="640" y="271"/>
                      <a:pt x="639" y="270"/>
                    </a:cubicBezTo>
                    <a:cubicBezTo>
                      <a:pt x="635" y="274"/>
                      <a:pt x="635" y="274"/>
                      <a:pt x="635" y="274"/>
                    </a:cubicBezTo>
                    <a:moveTo>
                      <a:pt x="614" y="278"/>
                    </a:moveTo>
                    <a:cubicBezTo>
                      <a:pt x="616" y="280"/>
                      <a:pt x="618" y="281"/>
                      <a:pt x="621" y="281"/>
                    </a:cubicBezTo>
                    <a:cubicBezTo>
                      <a:pt x="623" y="281"/>
                      <a:pt x="626" y="279"/>
                      <a:pt x="628" y="277"/>
                    </a:cubicBezTo>
                    <a:cubicBezTo>
                      <a:pt x="629" y="276"/>
                      <a:pt x="629" y="276"/>
                      <a:pt x="629" y="276"/>
                    </a:cubicBezTo>
                    <a:cubicBezTo>
                      <a:pt x="624" y="273"/>
                      <a:pt x="624" y="273"/>
                      <a:pt x="624" y="273"/>
                    </a:cubicBezTo>
                    <a:cubicBezTo>
                      <a:pt x="624" y="273"/>
                      <a:pt x="624" y="273"/>
                      <a:pt x="624" y="273"/>
                    </a:cubicBezTo>
                    <a:cubicBezTo>
                      <a:pt x="623" y="275"/>
                      <a:pt x="622" y="275"/>
                      <a:pt x="621" y="275"/>
                    </a:cubicBezTo>
                    <a:cubicBezTo>
                      <a:pt x="620" y="275"/>
                      <a:pt x="619" y="275"/>
                      <a:pt x="618" y="274"/>
                    </a:cubicBezTo>
                    <a:cubicBezTo>
                      <a:pt x="614" y="278"/>
                      <a:pt x="614" y="278"/>
                      <a:pt x="614" y="278"/>
                    </a:cubicBezTo>
                    <a:moveTo>
                      <a:pt x="602" y="257"/>
                    </a:moveTo>
                    <a:cubicBezTo>
                      <a:pt x="608" y="267"/>
                      <a:pt x="608" y="267"/>
                      <a:pt x="608" y="267"/>
                    </a:cubicBezTo>
                    <a:cubicBezTo>
                      <a:pt x="612" y="265"/>
                      <a:pt x="612" y="265"/>
                      <a:pt x="612" y="265"/>
                    </a:cubicBezTo>
                    <a:cubicBezTo>
                      <a:pt x="606" y="254"/>
                      <a:pt x="606" y="254"/>
                      <a:pt x="606" y="254"/>
                    </a:cubicBezTo>
                    <a:cubicBezTo>
                      <a:pt x="602" y="257"/>
                      <a:pt x="602" y="257"/>
                      <a:pt x="602" y="257"/>
                    </a:cubicBezTo>
                    <a:moveTo>
                      <a:pt x="591" y="255"/>
                    </a:moveTo>
                    <a:cubicBezTo>
                      <a:pt x="593" y="251"/>
                      <a:pt x="593" y="251"/>
                      <a:pt x="593" y="251"/>
                    </a:cubicBezTo>
                    <a:cubicBezTo>
                      <a:pt x="594" y="250"/>
                      <a:pt x="594" y="250"/>
                      <a:pt x="595" y="250"/>
                    </a:cubicBezTo>
                    <a:cubicBezTo>
                      <a:pt x="595" y="249"/>
                      <a:pt x="596" y="249"/>
                      <a:pt x="596" y="249"/>
                    </a:cubicBezTo>
                    <a:cubicBezTo>
                      <a:pt x="596" y="249"/>
                      <a:pt x="596" y="249"/>
                      <a:pt x="596" y="249"/>
                    </a:cubicBezTo>
                    <a:cubicBezTo>
                      <a:pt x="597" y="244"/>
                      <a:pt x="597" y="244"/>
                      <a:pt x="597" y="244"/>
                    </a:cubicBezTo>
                    <a:cubicBezTo>
                      <a:pt x="597" y="244"/>
                      <a:pt x="596" y="244"/>
                      <a:pt x="596" y="244"/>
                    </a:cubicBezTo>
                    <a:cubicBezTo>
                      <a:pt x="594" y="244"/>
                      <a:pt x="593" y="244"/>
                      <a:pt x="592" y="245"/>
                    </a:cubicBezTo>
                    <a:cubicBezTo>
                      <a:pt x="590" y="246"/>
                      <a:pt x="589" y="247"/>
                      <a:pt x="588" y="248"/>
                    </a:cubicBezTo>
                    <a:cubicBezTo>
                      <a:pt x="586" y="252"/>
                      <a:pt x="586" y="252"/>
                      <a:pt x="586" y="252"/>
                    </a:cubicBezTo>
                    <a:cubicBezTo>
                      <a:pt x="591" y="255"/>
                      <a:pt x="591" y="255"/>
                      <a:pt x="591" y="255"/>
                    </a:cubicBezTo>
                    <a:cubicBezTo>
                      <a:pt x="591" y="255"/>
                      <a:pt x="591" y="255"/>
                      <a:pt x="591" y="255"/>
                    </a:cubicBezTo>
                    <a:moveTo>
                      <a:pt x="570" y="253"/>
                    </a:moveTo>
                    <a:cubicBezTo>
                      <a:pt x="573" y="258"/>
                      <a:pt x="573" y="258"/>
                      <a:pt x="573" y="258"/>
                    </a:cubicBezTo>
                    <a:cubicBezTo>
                      <a:pt x="575" y="261"/>
                      <a:pt x="577" y="263"/>
                      <a:pt x="579" y="263"/>
                    </a:cubicBezTo>
                    <a:cubicBezTo>
                      <a:pt x="580" y="258"/>
                      <a:pt x="580" y="258"/>
                      <a:pt x="580" y="258"/>
                    </a:cubicBezTo>
                    <a:cubicBezTo>
                      <a:pt x="580" y="258"/>
                      <a:pt x="579" y="257"/>
                      <a:pt x="578" y="256"/>
                    </a:cubicBezTo>
                    <a:cubicBezTo>
                      <a:pt x="575" y="250"/>
                      <a:pt x="575" y="250"/>
                      <a:pt x="575" y="250"/>
                    </a:cubicBezTo>
                    <a:cubicBezTo>
                      <a:pt x="570" y="253"/>
                      <a:pt x="570" y="253"/>
                      <a:pt x="570" y="253"/>
                    </a:cubicBezTo>
                    <a:moveTo>
                      <a:pt x="559" y="232"/>
                    </a:moveTo>
                    <a:cubicBezTo>
                      <a:pt x="564" y="242"/>
                      <a:pt x="564" y="242"/>
                      <a:pt x="564" y="242"/>
                    </a:cubicBezTo>
                    <a:cubicBezTo>
                      <a:pt x="569" y="239"/>
                      <a:pt x="569" y="239"/>
                      <a:pt x="569" y="239"/>
                    </a:cubicBezTo>
                    <a:cubicBezTo>
                      <a:pt x="563" y="229"/>
                      <a:pt x="563" y="229"/>
                      <a:pt x="563" y="229"/>
                    </a:cubicBezTo>
                    <a:cubicBezTo>
                      <a:pt x="559" y="232"/>
                      <a:pt x="559" y="232"/>
                      <a:pt x="559" y="232"/>
                    </a:cubicBezTo>
                    <a:moveTo>
                      <a:pt x="547" y="211"/>
                    </a:moveTo>
                    <a:cubicBezTo>
                      <a:pt x="553" y="221"/>
                      <a:pt x="553" y="221"/>
                      <a:pt x="553" y="221"/>
                    </a:cubicBezTo>
                    <a:cubicBezTo>
                      <a:pt x="558" y="218"/>
                      <a:pt x="558" y="218"/>
                      <a:pt x="558" y="218"/>
                    </a:cubicBezTo>
                    <a:cubicBezTo>
                      <a:pt x="552" y="208"/>
                      <a:pt x="552" y="208"/>
                      <a:pt x="552" y="208"/>
                    </a:cubicBezTo>
                    <a:cubicBezTo>
                      <a:pt x="547" y="211"/>
                      <a:pt x="547" y="211"/>
                      <a:pt x="547" y="211"/>
                    </a:cubicBezTo>
                    <a:moveTo>
                      <a:pt x="535" y="190"/>
                    </a:moveTo>
                    <a:cubicBezTo>
                      <a:pt x="541" y="200"/>
                      <a:pt x="541" y="200"/>
                      <a:pt x="541" y="200"/>
                    </a:cubicBezTo>
                    <a:cubicBezTo>
                      <a:pt x="546" y="197"/>
                      <a:pt x="546" y="197"/>
                      <a:pt x="546" y="197"/>
                    </a:cubicBezTo>
                    <a:cubicBezTo>
                      <a:pt x="540" y="187"/>
                      <a:pt x="540" y="187"/>
                      <a:pt x="540" y="187"/>
                    </a:cubicBezTo>
                    <a:cubicBezTo>
                      <a:pt x="535" y="190"/>
                      <a:pt x="535" y="190"/>
                      <a:pt x="535" y="190"/>
                    </a:cubicBezTo>
                    <a:moveTo>
                      <a:pt x="524" y="169"/>
                    </a:moveTo>
                    <a:cubicBezTo>
                      <a:pt x="530" y="179"/>
                      <a:pt x="530" y="179"/>
                      <a:pt x="530" y="179"/>
                    </a:cubicBezTo>
                    <a:cubicBezTo>
                      <a:pt x="534" y="176"/>
                      <a:pt x="534" y="176"/>
                      <a:pt x="534" y="176"/>
                    </a:cubicBezTo>
                    <a:cubicBezTo>
                      <a:pt x="529" y="166"/>
                      <a:pt x="529" y="166"/>
                      <a:pt x="529" y="166"/>
                    </a:cubicBezTo>
                    <a:cubicBezTo>
                      <a:pt x="524" y="169"/>
                      <a:pt x="524" y="169"/>
                      <a:pt x="524" y="169"/>
                    </a:cubicBezTo>
                    <a:moveTo>
                      <a:pt x="512" y="148"/>
                    </a:moveTo>
                    <a:cubicBezTo>
                      <a:pt x="518" y="158"/>
                      <a:pt x="518" y="158"/>
                      <a:pt x="518" y="158"/>
                    </a:cubicBezTo>
                    <a:cubicBezTo>
                      <a:pt x="523" y="155"/>
                      <a:pt x="523" y="155"/>
                      <a:pt x="523" y="155"/>
                    </a:cubicBezTo>
                    <a:cubicBezTo>
                      <a:pt x="517" y="145"/>
                      <a:pt x="517" y="145"/>
                      <a:pt x="517" y="145"/>
                    </a:cubicBezTo>
                    <a:cubicBezTo>
                      <a:pt x="512" y="148"/>
                      <a:pt x="512" y="148"/>
                      <a:pt x="512" y="148"/>
                    </a:cubicBezTo>
                    <a:moveTo>
                      <a:pt x="501" y="127"/>
                    </a:moveTo>
                    <a:cubicBezTo>
                      <a:pt x="506" y="137"/>
                      <a:pt x="506" y="137"/>
                      <a:pt x="506" y="137"/>
                    </a:cubicBezTo>
                    <a:cubicBezTo>
                      <a:pt x="511" y="134"/>
                      <a:pt x="511" y="134"/>
                      <a:pt x="511" y="134"/>
                    </a:cubicBezTo>
                    <a:cubicBezTo>
                      <a:pt x="505" y="124"/>
                      <a:pt x="505" y="124"/>
                      <a:pt x="505" y="124"/>
                    </a:cubicBezTo>
                    <a:cubicBezTo>
                      <a:pt x="501" y="127"/>
                      <a:pt x="501" y="127"/>
                      <a:pt x="501" y="127"/>
                    </a:cubicBezTo>
                    <a:moveTo>
                      <a:pt x="489" y="106"/>
                    </a:moveTo>
                    <a:cubicBezTo>
                      <a:pt x="495" y="116"/>
                      <a:pt x="495" y="116"/>
                      <a:pt x="495" y="116"/>
                    </a:cubicBezTo>
                    <a:cubicBezTo>
                      <a:pt x="500" y="113"/>
                      <a:pt x="500" y="113"/>
                      <a:pt x="500" y="113"/>
                    </a:cubicBezTo>
                    <a:cubicBezTo>
                      <a:pt x="494" y="103"/>
                      <a:pt x="494" y="103"/>
                      <a:pt x="494" y="103"/>
                    </a:cubicBezTo>
                    <a:cubicBezTo>
                      <a:pt x="489" y="106"/>
                      <a:pt x="489" y="106"/>
                      <a:pt x="489" y="106"/>
                    </a:cubicBezTo>
                    <a:moveTo>
                      <a:pt x="477" y="85"/>
                    </a:moveTo>
                    <a:cubicBezTo>
                      <a:pt x="483" y="95"/>
                      <a:pt x="483" y="95"/>
                      <a:pt x="483" y="95"/>
                    </a:cubicBezTo>
                    <a:cubicBezTo>
                      <a:pt x="488" y="92"/>
                      <a:pt x="488" y="92"/>
                      <a:pt x="488" y="92"/>
                    </a:cubicBezTo>
                    <a:cubicBezTo>
                      <a:pt x="482" y="82"/>
                      <a:pt x="482" y="82"/>
                      <a:pt x="482" y="82"/>
                    </a:cubicBezTo>
                    <a:cubicBezTo>
                      <a:pt x="477" y="85"/>
                      <a:pt x="477" y="85"/>
                      <a:pt x="477" y="85"/>
                    </a:cubicBezTo>
                    <a:moveTo>
                      <a:pt x="463" y="82"/>
                    </a:moveTo>
                    <a:cubicBezTo>
                      <a:pt x="467" y="79"/>
                      <a:pt x="467" y="79"/>
                      <a:pt x="467" y="79"/>
                    </a:cubicBezTo>
                    <a:cubicBezTo>
                      <a:pt x="468" y="78"/>
                      <a:pt x="469" y="78"/>
                      <a:pt x="470" y="78"/>
                    </a:cubicBezTo>
                    <a:cubicBezTo>
                      <a:pt x="471" y="78"/>
                      <a:pt x="471" y="78"/>
                      <a:pt x="471" y="78"/>
                    </a:cubicBezTo>
                    <a:cubicBezTo>
                      <a:pt x="472" y="72"/>
                      <a:pt x="472" y="72"/>
                      <a:pt x="472" y="72"/>
                    </a:cubicBezTo>
                    <a:cubicBezTo>
                      <a:pt x="472" y="72"/>
                      <a:pt x="471" y="72"/>
                      <a:pt x="470" y="72"/>
                    </a:cubicBezTo>
                    <a:cubicBezTo>
                      <a:pt x="468" y="72"/>
                      <a:pt x="465" y="73"/>
                      <a:pt x="463" y="75"/>
                    </a:cubicBezTo>
                    <a:cubicBezTo>
                      <a:pt x="459" y="78"/>
                      <a:pt x="459" y="78"/>
                      <a:pt x="459" y="78"/>
                    </a:cubicBezTo>
                    <a:cubicBezTo>
                      <a:pt x="463" y="82"/>
                      <a:pt x="463" y="82"/>
                      <a:pt x="463" y="82"/>
                    </a:cubicBezTo>
                    <a:moveTo>
                      <a:pt x="441" y="76"/>
                    </a:moveTo>
                    <a:cubicBezTo>
                      <a:pt x="443" y="81"/>
                      <a:pt x="443" y="81"/>
                      <a:pt x="443" y="81"/>
                    </a:cubicBezTo>
                    <a:cubicBezTo>
                      <a:pt x="445" y="83"/>
                      <a:pt x="447" y="86"/>
                      <a:pt x="450" y="87"/>
                    </a:cubicBezTo>
                    <a:cubicBezTo>
                      <a:pt x="451" y="81"/>
                      <a:pt x="451" y="81"/>
                      <a:pt x="451" y="81"/>
                    </a:cubicBezTo>
                    <a:cubicBezTo>
                      <a:pt x="450" y="81"/>
                      <a:pt x="449" y="80"/>
                      <a:pt x="448" y="78"/>
                    </a:cubicBezTo>
                    <a:cubicBezTo>
                      <a:pt x="446" y="73"/>
                      <a:pt x="446" y="73"/>
                      <a:pt x="446" y="73"/>
                    </a:cubicBezTo>
                    <a:cubicBezTo>
                      <a:pt x="441" y="76"/>
                      <a:pt x="441" y="76"/>
                      <a:pt x="441" y="76"/>
                    </a:cubicBezTo>
                    <a:cubicBezTo>
                      <a:pt x="441" y="76"/>
                      <a:pt x="441" y="76"/>
                      <a:pt x="441" y="76"/>
                    </a:cubicBezTo>
                    <a:moveTo>
                      <a:pt x="432" y="54"/>
                    </a:moveTo>
                    <a:cubicBezTo>
                      <a:pt x="436" y="65"/>
                      <a:pt x="436" y="65"/>
                      <a:pt x="436" y="65"/>
                    </a:cubicBezTo>
                    <a:cubicBezTo>
                      <a:pt x="441" y="62"/>
                      <a:pt x="441" y="62"/>
                      <a:pt x="441" y="62"/>
                    </a:cubicBezTo>
                    <a:cubicBezTo>
                      <a:pt x="437" y="51"/>
                      <a:pt x="437" y="51"/>
                      <a:pt x="437" y="51"/>
                    </a:cubicBezTo>
                    <a:cubicBezTo>
                      <a:pt x="432" y="54"/>
                      <a:pt x="432" y="54"/>
                      <a:pt x="432" y="54"/>
                    </a:cubicBezTo>
                    <a:moveTo>
                      <a:pt x="422" y="32"/>
                    </a:moveTo>
                    <a:cubicBezTo>
                      <a:pt x="427" y="43"/>
                      <a:pt x="427" y="43"/>
                      <a:pt x="427" y="43"/>
                    </a:cubicBezTo>
                    <a:cubicBezTo>
                      <a:pt x="432" y="40"/>
                      <a:pt x="432" y="40"/>
                      <a:pt x="432" y="40"/>
                    </a:cubicBezTo>
                    <a:cubicBezTo>
                      <a:pt x="427" y="29"/>
                      <a:pt x="427" y="29"/>
                      <a:pt x="427" y="29"/>
                    </a:cubicBezTo>
                    <a:cubicBezTo>
                      <a:pt x="422" y="32"/>
                      <a:pt x="422" y="32"/>
                      <a:pt x="422" y="32"/>
                    </a:cubicBezTo>
                    <a:moveTo>
                      <a:pt x="412" y="10"/>
                    </a:moveTo>
                    <a:cubicBezTo>
                      <a:pt x="417" y="21"/>
                      <a:pt x="417" y="21"/>
                      <a:pt x="417" y="21"/>
                    </a:cubicBezTo>
                    <a:cubicBezTo>
                      <a:pt x="422" y="18"/>
                      <a:pt x="422" y="18"/>
                      <a:pt x="422" y="18"/>
                    </a:cubicBezTo>
                    <a:cubicBezTo>
                      <a:pt x="417" y="7"/>
                      <a:pt x="417" y="7"/>
                      <a:pt x="417" y="7"/>
                    </a:cubicBezTo>
                    <a:cubicBezTo>
                      <a:pt x="412" y="10"/>
                      <a:pt x="412" y="10"/>
                      <a:pt x="412" y="10"/>
                    </a:cubicBezTo>
                    <a:moveTo>
                      <a:pt x="403" y="13"/>
                    </a:moveTo>
                    <a:cubicBezTo>
                      <a:pt x="407" y="6"/>
                      <a:pt x="407" y="6"/>
                      <a:pt x="407" y="6"/>
                    </a:cubicBezTo>
                    <a:cubicBezTo>
                      <a:pt x="408" y="5"/>
                      <a:pt x="408" y="5"/>
                      <a:pt x="409" y="4"/>
                    </a:cubicBezTo>
                    <a:cubicBezTo>
                      <a:pt x="405" y="0"/>
                      <a:pt x="405" y="0"/>
                      <a:pt x="405" y="0"/>
                    </a:cubicBezTo>
                    <a:cubicBezTo>
                      <a:pt x="404" y="1"/>
                      <a:pt x="403" y="2"/>
                      <a:pt x="402" y="4"/>
                    </a:cubicBezTo>
                    <a:cubicBezTo>
                      <a:pt x="398" y="11"/>
                      <a:pt x="398" y="11"/>
                      <a:pt x="398" y="11"/>
                    </a:cubicBezTo>
                    <a:cubicBezTo>
                      <a:pt x="403" y="13"/>
                      <a:pt x="403" y="13"/>
                      <a:pt x="403" y="13"/>
                    </a:cubicBezTo>
                    <a:cubicBezTo>
                      <a:pt x="403" y="13"/>
                      <a:pt x="403" y="13"/>
                      <a:pt x="403" y="13"/>
                    </a:cubicBezTo>
                    <a:moveTo>
                      <a:pt x="384" y="30"/>
                    </a:moveTo>
                    <a:cubicBezTo>
                      <a:pt x="386" y="31"/>
                      <a:pt x="387" y="32"/>
                      <a:pt x="389" y="32"/>
                    </a:cubicBezTo>
                    <a:cubicBezTo>
                      <a:pt x="390" y="32"/>
                      <a:pt x="392" y="31"/>
                      <a:pt x="393" y="30"/>
                    </a:cubicBezTo>
                    <a:cubicBezTo>
                      <a:pt x="394" y="29"/>
                      <a:pt x="395" y="28"/>
                      <a:pt x="396" y="26"/>
                    </a:cubicBezTo>
                    <a:cubicBezTo>
                      <a:pt x="397" y="24"/>
                      <a:pt x="397" y="24"/>
                      <a:pt x="397" y="24"/>
                    </a:cubicBezTo>
                    <a:cubicBezTo>
                      <a:pt x="392" y="21"/>
                      <a:pt x="392" y="21"/>
                      <a:pt x="392" y="21"/>
                    </a:cubicBezTo>
                    <a:cubicBezTo>
                      <a:pt x="391" y="24"/>
                      <a:pt x="391" y="24"/>
                      <a:pt x="391" y="24"/>
                    </a:cubicBezTo>
                    <a:cubicBezTo>
                      <a:pt x="391" y="25"/>
                      <a:pt x="390" y="25"/>
                      <a:pt x="390" y="26"/>
                    </a:cubicBezTo>
                    <a:cubicBezTo>
                      <a:pt x="389" y="26"/>
                      <a:pt x="389" y="26"/>
                      <a:pt x="389" y="26"/>
                    </a:cubicBezTo>
                    <a:cubicBezTo>
                      <a:pt x="388" y="26"/>
                      <a:pt x="388" y="26"/>
                      <a:pt x="388" y="26"/>
                    </a:cubicBezTo>
                    <a:cubicBezTo>
                      <a:pt x="384" y="30"/>
                      <a:pt x="384" y="30"/>
                      <a:pt x="384" y="30"/>
                    </a:cubicBezTo>
                    <a:moveTo>
                      <a:pt x="372" y="13"/>
                    </a:moveTo>
                    <a:cubicBezTo>
                      <a:pt x="373" y="13"/>
                      <a:pt x="373" y="13"/>
                      <a:pt x="373" y="13"/>
                    </a:cubicBezTo>
                    <a:cubicBezTo>
                      <a:pt x="373" y="13"/>
                      <a:pt x="373" y="13"/>
                      <a:pt x="373" y="13"/>
                    </a:cubicBezTo>
                    <a:cubicBezTo>
                      <a:pt x="374" y="14"/>
                      <a:pt x="374" y="14"/>
                      <a:pt x="375" y="15"/>
                    </a:cubicBezTo>
                    <a:cubicBezTo>
                      <a:pt x="377" y="19"/>
                      <a:pt x="377" y="19"/>
                      <a:pt x="377" y="19"/>
                    </a:cubicBezTo>
                    <a:cubicBezTo>
                      <a:pt x="382" y="17"/>
                      <a:pt x="382" y="17"/>
                      <a:pt x="382" y="17"/>
                    </a:cubicBezTo>
                    <a:cubicBezTo>
                      <a:pt x="380" y="13"/>
                      <a:pt x="380" y="13"/>
                      <a:pt x="380" y="13"/>
                    </a:cubicBezTo>
                    <a:cubicBezTo>
                      <a:pt x="379" y="11"/>
                      <a:pt x="378" y="10"/>
                      <a:pt x="377" y="9"/>
                    </a:cubicBezTo>
                    <a:cubicBezTo>
                      <a:pt x="376" y="8"/>
                      <a:pt x="374" y="8"/>
                      <a:pt x="373" y="8"/>
                    </a:cubicBezTo>
                    <a:cubicBezTo>
                      <a:pt x="372" y="8"/>
                      <a:pt x="371" y="8"/>
                      <a:pt x="370" y="8"/>
                    </a:cubicBezTo>
                    <a:cubicBezTo>
                      <a:pt x="372" y="13"/>
                      <a:pt x="372" y="13"/>
                      <a:pt x="372" y="13"/>
                    </a:cubicBezTo>
                    <a:moveTo>
                      <a:pt x="363" y="33"/>
                    </a:moveTo>
                    <a:cubicBezTo>
                      <a:pt x="368" y="22"/>
                      <a:pt x="368" y="22"/>
                      <a:pt x="368" y="22"/>
                    </a:cubicBezTo>
                    <a:cubicBezTo>
                      <a:pt x="363" y="20"/>
                      <a:pt x="363" y="20"/>
                      <a:pt x="363" y="20"/>
                    </a:cubicBezTo>
                    <a:cubicBezTo>
                      <a:pt x="358" y="31"/>
                      <a:pt x="358" y="31"/>
                      <a:pt x="358" y="31"/>
                    </a:cubicBezTo>
                    <a:cubicBezTo>
                      <a:pt x="363" y="33"/>
                      <a:pt x="363" y="33"/>
                      <a:pt x="363" y="33"/>
                    </a:cubicBezTo>
                    <a:moveTo>
                      <a:pt x="353" y="55"/>
                    </a:moveTo>
                    <a:cubicBezTo>
                      <a:pt x="358" y="44"/>
                      <a:pt x="358" y="44"/>
                      <a:pt x="358" y="44"/>
                    </a:cubicBezTo>
                    <a:cubicBezTo>
                      <a:pt x="353" y="42"/>
                      <a:pt x="353" y="42"/>
                      <a:pt x="353" y="42"/>
                    </a:cubicBezTo>
                    <a:cubicBezTo>
                      <a:pt x="348" y="53"/>
                      <a:pt x="348" y="53"/>
                      <a:pt x="348" y="53"/>
                    </a:cubicBezTo>
                    <a:cubicBezTo>
                      <a:pt x="353" y="55"/>
                      <a:pt x="353" y="55"/>
                      <a:pt x="353" y="55"/>
                    </a:cubicBezTo>
                    <a:moveTo>
                      <a:pt x="344" y="77"/>
                    </a:moveTo>
                    <a:cubicBezTo>
                      <a:pt x="348" y="66"/>
                      <a:pt x="348" y="66"/>
                      <a:pt x="348" y="66"/>
                    </a:cubicBezTo>
                    <a:cubicBezTo>
                      <a:pt x="343" y="64"/>
                      <a:pt x="343" y="64"/>
                      <a:pt x="343" y="64"/>
                    </a:cubicBezTo>
                    <a:cubicBezTo>
                      <a:pt x="338" y="74"/>
                      <a:pt x="338" y="74"/>
                      <a:pt x="338" y="74"/>
                    </a:cubicBezTo>
                    <a:cubicBezTo>
                      <a:pt x="344" y="77"/>
                      <a:pt x="344" y="77"/>
                      <a:pt x="344" y="77"/>
                    </a:cubicBezTo>
                    <a:moveTo>
                      <a:pt x="334" y="99"/>
                    </a:moveTo>
                    <a:cubicBezTo>
                      <a:pt x="339" y="88"/>
                      <a:pt x="339" y="88"/>
                      <a:pt x="339" y="88"/>
                    </a:cubicBezTo>
                    <a:cubicBezTo>
                      <a:pt x="334" y="85"/>
                      <a:pt x="334" y="85"/>
                      <a:pt x="334" y="85"/>
                    </a:cubicBezTo>
                    <a:cubicBezTo>
                      <a:pt x="329" y="96"/>
                      <a:pt x="329" y="96"/>
                      <a:pt x="329" y="96"/>
                    </a:cubicBezTo>
                    <a:cubicBezTo>
                      <a:pt x="334" y="99"/>
                      <a:pt x="334" y="99"/>
                      <a:pt x="334" y="99"/>
                    </a:cubicBezTo>
                    <a:moveTo>
                      <a:pt x="324" y="121"/>
                    </a:moveTo>
                    <a:cubicBezTo>
                      <a:pt x="329" y="110"/>
                      <a:pt x="329" y="110"/>
                      <a:pt x="329" y="110"/>
                    </a:cubicBezTo>
                    <a:cubicBezTo>
                      <a:pt x="324" y="107"/>
                      <a:pt x="324" y="107"/>
                      <a:pt x="324" y="107"/>
                    </a:cubicBezTo>
                    <a:cubicBezTo>
                      <a:pt x="319" y="118"/>
                      <a:pt x="319" y="118"/>
                      <a:pt x="319" y="118"/>
                    </a:cubicBezTo>
                    <a:cubicBezTo>
                      <a:pt x="324" y="121"/>
                      <a:pt x="324" y="121"/>
                      <a:pt x="324" y="121"/>
                    </a:cubicBezTo>
                    <a:moveTo>
                      <a:pt x="314" y="143"/>
                    </a:moveTo>
                    <a:cubicBezTo>
                      <a:pt x="319" y="132"/>
                      <a:pt x="319" y="132"/>
                      <a:pt x="319" y="132"/>
                    </a:cubicBezTo>
                    <a:cubicBezTo>
                      <a:pt x="314" y="129"/>
                      <a:pt x="314" y="129"/>
                      <a:pt x="314" y="129"/>
                    </a:cubicBezTo>
                    <a:cubicBezTo>
                      <a:pt x="309" y="140"/>
                      <a:pt x="309" y="140"/>
                      <a:pt x="309" y="140"/>
                    </a:cubicBezTo>
                    <a:cubicBezTo>
                      <a:pt x="314" y="143"/>
                      <a:pt x="314" y="143"/>
                      <a:pt x="314" y="143"/>
                    </a:cubicBezTo>
                    <a:moveTo>
                      <a:pt x="305" y="164"/>
                    </a:moveTo>
                    <a:cubicBezTo>
                      <a:pt x="309" y="153"/>
                      <a:pt x="309" y="153"/>
                      <a:pt x="309" y="153"/>
                    </a:cubicBezTo>
                    <a:cubicBezTo>
                      <a:pt x="304" y="151"/>
                      <a:pt x="304" y="151"/>
                      <a:pt x="304" y="151"/>
                    </a:cubicBezTo>
                    <a:cubicBezTo>
                      <a:pt x="300" y="162"/>
                      <a:pt x="300" y="162"/>
                      <a:pt x="300" y="162"/>
                    </a:cubicBezTo>
                    <a:cubicBezTo>
                      <a:pt x="305" y="164"/>
                      <a:pt x="305" y="164"/>
                      <a:pt x="305" y="164"/>
                    </a:cubicBezTo>
                    <a:moveTo>
                      <a:pt x="295" y="186"/>
                    </a:moveTo>
                    <a:cubicBezTo>
                      <a:pt x="300" y="175"/>
                      <a:pt x="300" y="175"/>
                      <a:pt x="300" y="175"/>
                    </a:cubicBezTo>
                    <a:cubicBezTo>
                      <a:pt x="295" y="173"/>
                      <a:pt x="295" y="173"/>
                      <a:pt x="295" y="173"/>
                    </a:cubicBezTo>
                    <a:cubicBezTo>
                      <a:pt x="290" y="184"/>
                      <a:pt x="290" y="184"/>
                      <a:pt x="290" y="184"/>
                    </a:cubicBezTo>
                    <a:cubicBezTo>
                      <a:pt x="295" y="186"/>
                      <a:pt x="295" y="186"/>
                      <a:pt x="295" y="186"/>
                    </a:cubicBezTo>
                    <a:moveTo>
                      <a:pt x="285" y="208"/>
                    </a:moveTo>
                    <a:cubicBezTo>
                      <a:pt x="290" y="197"/>
                      <a:pt x="290" y="197"/>
                      <a:pt x="290" y="197"/>
                    </a:cubicBezTo>
                    <a:cubicBezTo>
                      <a:pt x="285" y="195"/>
                      <a:pt x="285" y="195"/>
                      <a:pt x="285" y="195"/>
                    </a:cubicBezTo>
                    <a:cubicBezTo>
                      <a:pt x="280" y="206"/>
                      <a:pt x="280" y="206"/>
                      <a:pt x="280" y="206"/>
                    </a:cubicBezTo>
                    <a:cubicBezTo>
                      <a:pt x="285" y="208"/>
                      <a:pt x="285" y="208"/>
                      <a:pt x="285" y="208"/>
                    </a:cubicBezTo>
                    <a:moveTo>
                      <a:pt x="275" y="230"/>
                    </a:moveTo>
                    <a:cubicBezTo>
                      <a:pt x="280" y="219"/>
                      <a:pt x="280" y="219"/>
                      <a:pt x="280" y="219"/>
                    </a:cubicBezTo>
                    <a:cubicBezTo>
                      <a:pt x="275" y="217"/>
                      <a:pt x="275" y="217"/>
                      <a:pt x="275" y="217"/>
                    </a:cubicBezTo>
                    <a:cubicBezTo>
                      <a:pt x="270" y="228"/>
                      <a:pt x="270" y="228"/>
                      <a:pt x="270" y="228"/>
                    </a:cubicBezTo>
                    <a:cubicBezTo>
                      <a:pt x="275" y="230"/>
                      <a:pt x="275" y="230"/>
                      <a:pt x="275" y="230"/>
                    </a:cubicBezTo>
                    <a:moveTo>
                      <a:pt x="266" y="252"/>
                    </a:moveTo>
                    <a:cubicBezTo>
                      <a:pt x="270" y="241"/>
                      <a:pt x="270" y="241"/>
                      <a:pt x="270" y="241"/>
                    </a:cubicBezTo>
                    <a:cubicBezTo>
                      <a:pt x="265" y="239"/>
                      <a:pt x="265" y="239"/>
                      <a:pt x="265" y="239"/>
                    </a:cubicBezTo>
                    <a:cubicBezTo>
                      <a:pt x="261" y="250"/>
                      <a:pt x="261" y="250"/>
                      <a:pt x="261" y="250"/>
                    </a:cubicBezTo>
                    <a:cubicBezTo>
                      <a:pt x="266" y="252"/>
                      <a:pt x="266" y="252"/>
                      <a:pt x="266" y="252"/>
                    </a:cubicBezTo>
                    <a:moveTo>
                      <a:pt x="256" y="274"/>
                    </a:moveTo>
                    <a:cubicBezTo>
                      <a:pt x="261" y="263"/>
                      <a:pt x="261" y="263"/>
                      <a:pt x="261" y="263"/>
                    </a:cubicBezTo>
                    <a:cubicBezTo>
                      <a:pt x="256" y="261"/>
                      <a:pt x="256" y="261"/>
                      <a:pt x="256" y="261"/>
                    </a:cubicBezTo>
                    <a:cubicBezTo>
                      <a:pt x="251" y="272"/>
                      <a:pt x="251" y="272"/>
                      <a:pt x="251" y="272"/>
                    </a:cubicBezTo>
                    <a:cubicBezTo>
                      <a:pt x="256" y="274"/>
                      <a:pt x="256" y="274"/>
                      <a:pt x="256" y="274"/>
                    </a:cubicBezTo>
                    <a:moveTo>
                      <a:pt x="246" y="296"/>
                    </a:moveTo>
                    <a:cubicBezTo>
                      <a:pt x="251" y="285"/>
                      <a:pt x="251" y="285"/>
                      <a:pt x="251" y="285"/>
                    </a:cubicBezTo>
                    <a:cubicBezTo>
                      <a:pt x="246" y="283"/>
                      <a:pt x="246" y="283"/>
                      <a:pt x="246" y="283"/>
                    </a:cubicBezTo>
                    <a:cubicBezTo>
                      <a:pt x="241" y="294"/>
                      <a:pt x="241" y="294"/>
                      <a:pt x="241" y="294"/>
                    </a:cubicBezTo>
                    <a:cubicBezTo>
                      <a:pt x="246" y="296"/>
                      <a:pt x="246" y="296"/>
                      <a:pt x="246" y="296"/>
                    </a:cubicBezTo>
                    <a:moveTo>
                      <a:pt x="236" y="318"/>
                    </a:moveTo>
                    <a:cubicBezTo>
                      <a:pt x="241" y="307"/>
                      <a:pt x="241" y="307"/>
                      <a:pt x="241" y="307"/>
                    </a:cubicBezTo>
                    <a:cubicBezTo>
                      <a:pt x="236" y="305"/>
                      <a:pt x="236" y="305"/>
                      <a:pt x="236" y="305"/>
                    </a:cubicBezTo>
                    <a:cubicBezTo>
                      <a:pt x="231" y="316"/>
                      <a:pt x="231" y="316"/>
                      <a:pt x="231" y="316"/>
                    </a:cubicBezTo>
                    <a:cubicBezTo>
                      <a:pt x="236" y="318"/>
                      <a:pt x="236" y="318"/>
                      <a:pt x="236" y="318"/>
                    </a:cubicBezTo>
                    <a:moveTo>
                      <a:pt x="218" y="333"/>
                    </a:moveTo>
                    <a:cubicBezTo>
                      <a:pt x="219" y="334"/>
                      <a:pt x="220" y="335"/>
                      <a:pt x="221" y="335"/>
                    </a:cubicBezTo>
                    <a:cubicBezTo>
                      <a:pt x="222" y="336"/>
                      <a:pt x="223" y="336"/>
                      <a:pt x="224" y="336"/>
                    </a:cubicBezTo>
                    <a:cubicBezTo>
                      <a:pt x="226" y="336"/>
                      <a:pt x="227" y="335"/>
                      <a:pt x="228" y="335"/>
                    </a:cubicBezTo>
                    <a:cubicBezTo>
                      <a:pt x="229" y="334"/>
                      <a:pt x="230" y="332"/>
                      <a:pt x="231" y="331"/>
                    </a:cubicBezTo>
                    <a:cubicBezTo>
                      <a:pt x="231" y="329"/>
                      <a:pt x="231" y="329"/>
                      <a:pt x="231" y="329"/>
                    </a:cubicBezTo>
                    <a:cubicBezTo>
                      <a:pt x="226" y="327"/>
                      <a:pt x="226" y="327"/>
                      <a:pt x="226" y="327"/>
                    </a:cubicBezTo>
                    <a:cubicBezTo>
                      <a:pt x="226" y="328"/>
                      <a:pt x="226" y="328"/>
                      <a:pt x="226" y="328"/>
                    </a:cubicBezTo>
                    <a:cubicBezTo>
                      <a:pt x="225" y="329"/>
                      <a:pt x="225" y="330"/>
                      <a:pt x="224" y="330"/>
                    </a:cubicBezTo>
                    <a:cubicBezTo>
                      <a:pt x="224" y="331"/>
                      <a:pt x="224" y="331"/>
                      <a:pt x="224" y="331"/>
                    </a:cubicBezTo>
                    <a:cubicBezTo>
                      <a:pt x="224" y="331"/>
                      <a:pt x="224" y="331"/>
                      <a:pt x="224" y="331"/>
                    </a:cubicBezTo>
                    <a:cubicBezTo>
                      <a:pt x="224" y="330"/>
                      <a:pt x="223" y="330"/>
                      <a:pt x="223" y="330"/>
                    </a:cubicBezTo>
                    <a:cubicBezTo>
                      <a:pt x="218" y="333"/>
                      <a:pt x="218" y="333"/>
                      <a:pt x="218" y="333"/>
                    </a:cubicBezTo>
                    <a:moveTo>
                      <a:pt x="208" y="311"/>
                    </a:moveTo>
                    <a:cubicBezTo>
                      <a:pt x="213" y="322"/>
                      <a:pt x="213" y="322"/>
                      <a:pt x="213" y="322"/>
                    </a:cubicBezTo>
                    <a:cubicBezTo>
                      <a:pt x="218" y="319"/>
                      <a:pt x="218" y="319"/>
                      <a:pt x="218" y="319"/>
                    </a:cubicBezTo>
                    <a:cubicBezTo>
                      <a:pt x="212" y="309"/>
                      <a:pt x="212" y="309"/>
                      <a:pt x="212" y="309"/>
                    </a:cubicBezTo>
                    <a:cubicBezTo>
                      <a:pt x="208" y="311"/>
                      <a:pt x="208" y="311"/>
                      <a:pt x="208" y="311"/>
                    </a:cubicBezTo>
                    <a:moveTo>
                      <a:pt x="196" y="301"/>
                    </a:moveTo>
                    <a:cubicBezTo>
                      <a:pt x="196" y="301"/>
                      <a:pt x="196" y="301"/>
                      <a:pt x="196" y="301"/>
                    </a:cubicBezTo>
                    <a:cubicBezTo>
                      <a:pt x="197" y="300"/>
                      <a:pt x="198" y="299"/>
                      <a:pt x="199" y="299"/>
                    </a:cubicBezTo>
                    <a:cubicBezTo>
                      <a:pt x="200" y="299"/>
                      <a:pt x="201" y="300"/>
                      <a:pt x="202" y="301"/>
                    </a:cubicBezTo>
                    <a:cubicBezTo>
                      <a:pt x="207" y="297"/>
                      <a:pt x="207" y="297"/>
                      <a:pt x="207" y="297"/>
                    </a:cubicBezTo>
                    <a:cubicBezTo>
                      <a:pt x="205" y="295"/>
                      <a:pt x="202" y="294"/>
                      <a:pt x="199" y="294"/>
                    </a:cubicBezTo>
                    <a:cubicBezTo>
                      <a:pt x="197" y="294"/>
                      <a:pt x="194" y="295"/>
                      <a:pt x="192" y="297"/>
                    </a:cubicBezTo>
                    <a:cubicBezTo>
                      <a:pt x="192" y="297"/>
                      <a:pt x="192" y="297"/>
                      <a:pt x="192" y="297"/>
                    </a:cubicBezTo>
                    <a:cubicBezTo>
                      <a:pt x="196" y="301"/>
                      <a:pt x="196" y="301"/>
                      <a:pt x="196" y="301"/>
                    </a:cubicBezTo>
                    <a:moveTo>
                      <a:pt x="174" y="300"/>
                    </a:moveTo>
                    <a:cubicBezTo>
                      <a:pt x="175" y="303"/>
                      <a:pt x="175" y="303"/>
                      <a:pt x="175" y="303"/>
                    </a:cubicBezTo>
                    <a:cubicBezTo>
                      <a:pt x="176" y="305"/>
                      <a:pt x="177" y="306"/>
                      <a:pt x="178" y="308"/>
                    </a:cubicBezTo>
                    <a:cubicBezTo>
                      <a:pt x="180" y="309"/>
                      <a:pt x="182" y="309"/>
                      <a:pt x="183" y="309"/>
                    </a:cubicBezTo>
                    <a:cubicBezTo>
                      <a:pt x="184" y="309"/>
                      <a:pt x="185" y="309"/>
                      <a:pt x="185" y="309"/>
                    </a:cubicBezTo>
                    <a:cubicBezTo>
                      <a:pt x="184" y="304"/>
                      <a:pt x="184" y="304"/>
                      <a:pt x="184" y="304"/>
                    </a:cubicBezTo>
                    <a:cubicBezTo>
                      <a:pt x="183" y="304"/>
                      <a:pt x="183" y="304"/>
                      <a:pt x="183" y="304"/>
                    </a:cubicBezTo>
                    <a:cubicBezTo>
                      <a:pt x="183" y="304"/>
                      <a:pt x="182" y="304"/>
                      <a:pt x="182" y="303"/>
                    </a:cubicBezTo>
                    <a:cubicBezTo>
                      <a:pt x="181" y="303"/>
                      <a:pt x="181" y="302"/>
                      <a:pt x="180" y="301"/>
                    </a:cubicBezTo>
                    <a:cubicBezTo>
                      <a:pt x="179" y="298"/>
                      <a:pt x="179" y="298"/>
                      <a:pt x="179" y="298"/>
                    </a:cubicBezTo>
                    <a:cubicBezTo>
                      <a:pt x="174" y="300"/>
                      <a:pt x="174" y="300"/>
                      <a:pt x="174" y="300"/>
                    </a:cubicBezTo>
                    <a:moveTo>
                      <a:pt x="165" y="278"/>
                    </a:moveTo>
                    <a:cubicBezTo>
                      <a:pt x="170" y="289"/>
                      <a:pt x="170" y="289"/>
                      <a:pt x="170" y="289"/>
                    </a:cubicBezTo>
                    <a:cubicBezTo>
                      <a:pt x="175" y="287"/>
                      <a:pt x="175" y="287"/>
                      <a:pt x="175" y="287"/>
                    </a:cubicBezTo>
                    <a:cubicBezTo>
                      <a:pt x="171" y="276"/>
                      <a:pt x="171" y="276"/>
                      <a:pt x="171" y="276"/>
                    </a:cubicBezTo>
                    <a:cubicBezTo>
                      <a:pt x="165" y="278"/>
                      <a:pt x="165" y="278"/>
                      <a:pt x="165" y="278"/>
                    </a:cubicBezTo>
                    <a:moveTo>
                      <a:pt x="157" y="255"/>
                    </a:moveTo>
                    <a:cubicBezTo>
                      <a:pt x="161" y="267"/>
                      <a:pt x="161" y="267"/>
                      <a:pt x="161" y="267"/>
                    </a:cubicBezTo>
                    <a:cubicBezTo>
                      <a:pt x="166" y="265"/>
                      <a:pt x="166" y="265"/>
                      <a:pt x="166" y="265"/>
                    </a:cubicBezTo>
                    <a:cubicBezTo>
                      <a:pt x="162" y="253"/>
                      <a:pt x="162" y="253"/>
                      <a:pt x="162" y="253"/>
                    </a:cubicBezTo>
                    <a:cubicBezTo>
                      <a:pt x="157" y="255"/>
                      <a:pt x="157" y="255"/>
                      <a:pt x="157" y="255"/>
                    </a:cubicBezTo>
                    <a:moveTo>
                      <a:pt x="148" y="233"/>
                    </a:moveTo>
                    <a:cubicBezTo>
                      <a:pt x="153" y="244"/>
                      <a:pt x="153" y="244"/>
                      <a:pt x="153" y="244"/>
                    </a:cubicBezTo>
                    <a:cubicBezTo>
                      <a:pt x="158" y="242"/>
                      <a:pt x="158" y="242"/>
                      <a:pt x="158" y="242"/>
                    </a:cubicBezTo>
                    <a:cubicBezTo>
                      <a:pt x="153" y="231"/>
                      <a:pt x="153" y="231"/>
                      <a:pt x="153" y="231"/>
                    </a:cubicBezTo>
                    <a:cubicBezTo>
                      <a:pt x="148" y="233"/>
                      <a:pt x="148" y="233"/>
                      <a:pt x="148" y="233"/>
                    </a:cubicBezTo>
                    <a:moveTo>
                      <a:pt x="140" y="211"/>
                    </a:moveTo>
                    <a:cubicBezTo>
                      <a:pt x="144" y="222"/>
                      <a:pt x="144" y="222"/>
                      <a:pt x="144" y="222"/>
                    </a:cubicBezTo>
                    <a:cubicBezTo>
                      <a:pt x="149" y="220"/>
                      <a:pt x="149" y="220"/>
                      <a:pt x="149" y="220"/>
                    </a:cubicBezTo>
                    <a:cubicBezTo>
                      <a:pt x="145" y="209"/>
                      <a:pt x="145" y="209"/>
                      <a:pt x="145" y="209"/>
                    </a:cubicBezTo>
                    <a:cubicBezTo>
                      <a:pt x="140" y="211"/>
                      <a:pt x="140" y="211"/>
                      <a:pt x="140" y="211"/>
                    </a:cubicBezTo>
                    <a:moveTo>
                      <a:pt x="131" y="188"/>
                    </a:moveTo>
                    <a:cubicBezTo>
                      <a:pt x="135" y="199"/>
                      <a:pt x="135" y="199"/>
                      <a:pt x="135" y="199"/>
                    </a:cubicBezTo>
                    <a:cubicBezTo>
                      <a:pt x="141" y="197"/>
                      <a:pt x="141" y="197"/>
                      <a:pt x="141" y="197"/>
                    </a:cubicBezTo>
                    <a:cubicBezTo>
                      <a:pt x="136" y="186"/>
                      <a:pt x="136" y="186"/>
                      <a:pt x="136" y="186"/>
                    </a:cubicBezTo>
                    <a:cubicBezTo>
                      <a:pt x="131" y="188"/>
                      <a:pt x="131" y="188"/>
                      <a:pt x="131" y="188"/>
                    </a:cubicBezTo>
                    <a:moveTo>
                      <a:pt x="124" y="174"/>
                    </a:moveTo>
                    <a:cubicBezTo>
                      <a:pt x="124" y="174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3"/>
                      <a:pt x="125" y="173"/>
                      <a:pt x="125" y="173"/>
                    </a:cubicBezTo>
                    <a:cubicBezTo>
                      <a:pt x="125" y="174"/>
                      <a:pt x="125" y="174"/>
                      <a:pt x="125" y="174"/>
                    </a:cubicBezTo>
                    <a:cubicBezTo>
                      <a:pt x="126" y="174"/>
                      <a:pt x="126" y="175"/>
                      <a:pt x="126" y="175"/>
                    </a:cubicBezTo>
                    <a:cubicBezTo>
                      <a:pt x="127" y="177"/>
                      <a:pt x="127" y="177"/>
                      <a:pt x="127" y="177"/>
                    </a:cubicBezTo>
                    <a:cubicBezTo>
                      <a:pt x="132" y="175"/>
                      <a:pt x="132" y="175"/>
                      <a:pt x="132" y="175"/>
                    </a:cubicBezTo>
                    <a:cubicBezTo>
                      <a:pt x="131" y="173"/>
                      <a:pt x="131" y="173"/>
                      <a:pt x="131" y="173"/>
                    </a:cubicBezTo>
                    <a:cubicBezTo>
                      <a:pt x="131" y="172"/>
                      <a:pt x="130" y="171"/>
                      <a:pt x="129" y="169"/>
                    </a:cubicBezTo>
                    <a:cubicBezTo>
                      <a:pt x="128" y="168"/>
                      <a:pt x="127" y="168"/>
                      <a:pt x="125" y="168"/>
                    </a:cubicBezTo>
                    <a:cubicBezTo>
                      <a:pt x="124" y="168"/>
                      <a:pt x="122" y="168"/>
                      <a:pt x="122" y="169"/>
                    </a:cubicBezTo>
                    <a:cubicBezTo>
                      <a:pt x="121" y="170"/>
                      <a:pt x="120" y="171"/>
                      <a:pt x="119" y="172"/>
                    </a:cubicBezTo>
                    <a:cubicBezTo>
                      <a:pt x="124" y="174"/>
                      <a:pt x="124" y="174"/>
                      <a:pt x="124" y="174"/>
                    </a:cubicBezTo>
                    <a:moveTo>
                      <a:pt x="115" y="196"/>
                    </a:moveTo>
                    <a:cubicBezTo>
                      <a:pt x="119" y="185"/>
                      <a:pt x="119" y="185"/>
                      <a:pt x="119" y="185"/>
                    </a:cubicBezTo>
                    <a:cubicBezTo>
                      <a:pt x="114" y="183"/>
                      <a:pt x="114" y="183"/>
                      <a:pt x="114" y="183"/>
                    </a:cubicBezTo>
                    <a:cubicBezTo>
                      <a:pt x="110" y="194"/>
                      <a:pt x="110" y="194"/>
                      <a:pt x="110" y="194"/>
                    </a:cubicBezTo>
                    <a:cubicBezTo>
                      <a:pt x="115" y="196"/>
                      <a:pt x="115" y="196"/>
                      <a:pt x="115" y="196"/>
                    </a:cubicBezTo>
                    <a:moveTo>
                      <a:pt x="105" y="218"/>
                    </a:moveTo>
                    <a:cubicBezTo>
                      <a:pt x="110" y="207"/>
                      <a:pt x="110" y="207"/>
                      <a:pt x="110" y="207"/>
                    </a:cubicBezTo>
                    <a:cubicBezTo>
                      <a:pt x="105" y="205"/>
                      <a:pt x="105" y="205"/>
                      <a:pt x="105" y="205"/>
                    </a:cubicBezTo>
                    <a:cubicBezTo>
                      <a:pt x="100" y="216"/>
                      <a:pt x="100" y="216"/>
                      <a:pt x="100" y="216"/>
                    </a:cubicBezTo>
                    <a:cubicBezTo>
                      <a:pt x="105" y="218"/>
                      <a:pt x="105" y="218"/>
                      <a:pt x="105" y="218"/>
                    </a:cubicBezTo>
                    <a:moveTo>
                      <a:pt x="95" y="240"/>
                    </a:moveTo>
                    <a:cubicBezTo>
                      <a:pt x="100" y="229"/>
                      <a:pt x="100" y="229"/>
                      <a:pt x="100" y="229"/>
                    </a:cubicBezTo>
                    <a:cubicBezTo>
                      <a:pt x="95" y="227"/>
                      <a:pt x="95" y="227"/>
                      <a:pt x="95" y="227"/>
                    </a:cubicBezTo>
                    <a:cubicBezTo>
                      <a:pt x="90" y="238"/>
                      <a:pt x="90" y="238"/>
                      <a:pt x="90" y="238"/>
                    </a:cubicBezTo>
                    <a:cubicBezTo>
                      <a:pt x="95" y="240"/>
                      <a:pt x="95" y="240"/>
                      <a:pt x="95" y="240"/>
                    </a:cubicBezTo>
                    <a:moveTo>
                      <a:pt x="86" y="262"/>
                    </a:moveTo>
                    <a:cubicBezTo>
                      <a:pt x="91" y="251"/>
                      <a:pt x="91" y="251"/>
                      <a:pt x="91" y="251"/>
                    </a:cubicBezTo>
                    <a:cubicBezTo>
                      <a:pt x="86" y="249"/>
                      <a:pt x="86" y="249"/>
                      <a:pt x="86" y="249"/>
                    </a:cubicBezTo>
                    <a:cubicBezTo>
                      <a:pt x="81" y="260"/>
                      <a:pt x="81" y="260"/>
                      <a:pt x="81" y="260"/>
                    </a:cubicBezTo>
                    <a:cubicBezTo>
                      <a:pt x="86" y="262"/>
                      <a:pt x="86" y="262"/>
                      <a:pt x="86" y="262"/>
                    </a:cubicBezTo>
                    <a:moveTo>
                      <a:pt x="76" y="284"/>
                    </a:moveTo>
                    <a:cubicBezTo>
                      <a:pt x="81" y="273"/>
                      <a:pt x="81" y="273"/>
                      <a:pt x="81" y="273"/>
                    </a:cubicBezTo>
                    <a:cubicBezTo>
                      <a:pt x="76" y="271"/>
                      <a:pt x="76" y="271"/>
                      <a:pt x="76" y="271"/>
                    </a:cubicBezTo>
                    <a:cubicBezTo>
                      <a:pt x="71" y="282"/>
                      <a:pt x="71" y="282"/>
                      <a:pt x="71" y="282"/>
                    </a:cubicBezTo>
                    <a:cubicBezTo>
                      <a:pt x="76" y="284"/>
                      <a:pt x="76" y="284"/>
                      <a:pt x="76" y="284"/>
                    </a:cubicBezTo>
                    <a:moveTo>
                      <a:pt x="67" y="306"/>
                    </a:moveTo>
                    <a:cubicBezTo>
                      <a:pt x="72" y="295"/>
                      <a:pt x="72" y="295"/>
                      <a:pt x="72" y="295"/>
                    </a:cubicBezTo>
                    <a:cubicBezTo>
                      <a:pt x="67" y="293"/>
                      <a:pt x="67" y="293"/>
                      <a:pt x="67" y="293"/>
                    </a:cubicBezTo>
                    <a:cubicBezTo>
                      <a:pt x="62" y="304"/>
                      <a:pt x="62" y="304"/>
                      <a:pt x="62" y="304"/>
                    </a:cubicBezTo>
                    <a:cubicBezTo>
                      <a:pt x="67" y="306"/>
                      <a:pt x="67" y="306"/>
                      <a:pt x="67" y="306"/>
                    </a:cubicBezTo>
                    <a:moveTo>
                      <a:pt x="47" y="313"/>
                    </a:moveTo>
                    <a:cubicBezTo>
                      <a:pt x="49" y="316"/>
                      <a:pt x="49" y="316"/>
                      <a:pt x="49" y="316"/>
                    </a:cubicBezTo>
                    <a:cubicBezTo>
                      <a:pt x="50" y="317"/>
                      <a:pt x="51" y="318"/>
                      <a:pt x="52" y="319"/>
                    </a:cubicBezTo>
                    <a:cubicBezTo>
                      <a:pt x="53" y="319"/>
                      <a:pt x="55" y="320"/>
                      <a:pt x="56" y="320"/>
                    </a:cubicBezTo>
                    <a:cubicBezTo>
                      <a:pt x="58" y="320"/>
                      <a:pt x="60" y="319"/>
                      <a:pt x="61" y="318"/>
                    </a:cubicBezTo>
                    <a:cubicBezTo>
                      <a:pt x="57" y="314"/>
                      <a:pt x="57" y="314"/>
                      <a:pt x="57" y="314"/>
                    </a:cubicBezTo>
                    <a:cubicBezTo>
                      <a:pt x="57" y="314"/>
                      <a:pt x="56" y="314"/>
                      <a:pt x="56" y="314"/>
                    </a:cubicBezTo>
                    <a:cubicBezTo>
                      <a:pt x="56" y="314"/>
                      <a:pt x="55" y="314"/>
                      <a:pt x="55" y="314"/>
                    </a:cubicBezTo>
                    <a:cubicBezTo>
                      <a:pt x="55" y="314"/>
                      <a:pt x="54" y="313"/>
                      <a:pt x="53" y="312"/>
                    </a:cubicBezTo>
                    <a:cubicBezTo>
                      <a:pt x="52" y="310"/>
                      <a:pt x="52" y="310"/>
                      <a:pt x="52" y="310"/>
                    </a:cubicBezTo>
                    <a:cubicBezTo>
                      <a:pt x="47" y="313"/>
                      <a:pt x="47" y="313"/>
                      <a:pt x="47" y="313"/>
                    </a:cubicBezTo>
                    <a:moveTo>
                      <a:pt x="34" y="294"/>
                    </a:moveTo>
                    <a:cubicBezTo>
                      <a:pt x="34" y="295"/>
                      <a:pt x="35" y="295"/>
                      <a:pt x="35" y="296"/>
                    </a:cubicBezTo>
                    <a:cubicBezTo>
                      <a:pt x="41" y="303"/>
                      <a:pt x="41" y="303"/>
                      <a:pt x="41" y="303"/>
                    </a:cubicBezTo>
                    <a:cubicBezTo>
                      <a:pt x="45" y="300"/>
                      <a:pt x="45" y="300"/>
                      <a:pt x="45" y="300"/>
                    </a:cubicBezTo>
                    <a:cubicBezTo>
                      <a:pt x="40" y="293"/>
                      <a:pt x="40" y="293"/>
                      <a:pt x="40" y="293"/>
                    </a:cubicBezTo>
                    <a:cubicBezTo>
                      <a:pt x="39" y="292"/>
                      <a:pt x="38" y="291"/>
                      <a:pt x="37" y="290"/>
                    </a:cubicBezTo>
                    <a:cubicBezTo>
                      <a:pt x="34" y="294"/>
                      <a:pt x="34" y="294"/>
                      <a:pt x="34" y="294"/>
                    </a:cubicBezTo>
                    <a:moveTo>
                      <a:pt x="20" y="305"/>
                    </a:moveTo>
                    <a:cubicBezTo>
                      <a:pt x="27" y="296"/>
                      <a:pt x="27" y="296"/>
                      <a:pt x="27" y="296"/>
                    </a:cubicBezTo>
                    <a:cubicBezTo>
                      <a:pt x="23" y="292"/>
                      <a:pt x="23" y="292"/>
                      <a:pt x="23" y="292"/>
                    </a:cubicBezTo>
                    <a:cubicBezTo>
                      <a:pt x="15" y="302"/>
                      <a:pt x="15" y="302"/>
                      <a:pt x="15" y="302"/>
                    </a:cubicBezTo>
                    <a:cubicBezTo>
                      <a:pt x="20" y="305"/>
                      <a:pt x="20" y="305"/>
                      <a:pt x="20" y="305"/>
                    </a:cubicBezTo>
                    <a:moveTo>
                      <a:pt x="4" y="324"/>
                    </a:moveTo>
                    <a:cubicBezTo>
                      <a:pt x="12" y="314"/>
                      <a:pt x="12" y="314"/>
                      <a:pt x="12" y="314"/>
                    </a:cubicBezTo>
                    <a:cubicBezTo>
                      <a:pt x="8" y="311"/>
                      <a:pt x="8" y="311"/>
                      <a:pt x="8" y="311"/>
                    </a:cubicBezTo>
                    <a:cubicBezTo>
                      <a:pt x="0" y="320"/>
                      <a:pt x="0" y="320"/>
                      <a:pt x="0" y="320"/>
                    </a:cubicBezTo>
                    <a:cubicBezTo>
                      <a:pt x="4" y="324"/>
                      <a:pt x="4" y="324"/>
                      <a:pt x="4" y="324"/>
                    </a:cubicBezTo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8" name="Freeform 7"/>
              <p:cNvSpPr>
                <a:spLocks noEditPoints="1"/>
              </p:cNvSpPr>
              <p:nvPr/>
            </p:nvSpPr>
            <p:spPr bwMode="auto">
              <a:xfrm>
                <a:off x="12749213" y="6688138"/>
                <a:ext cx="1703387" cy="2030413"/>
              </a:xfrm>
              <a:custGeom>
                <a:avLst/>
                <a:gdLst>
                  <a:gd name="T0" fmla="*/ 592 w 617"/>
                  <a:gd name="T1" fmla="*/ 11 h 735"/>
                  <a:gd name="T2" fmla="*/ 596 w 617"/>
                  <a:gd name="T3" fmla="*/ 0 h 735"/>
                  <a:gd name="T4" fmla="*/ 587 w 617"/>
                  <a:gd name="T5" fmla="*/ 22 h 735"/>
                  <a:gd name="T6" fmla="*/ 572 w 617"/>
                  <a:gd name="T7" fmla="*/ 42 h 735"/>
                  <a:gd name="T8" fmla="*/ 558 w 617"/>
                  <a:gd name="T9" fmla="*/ 75 h 735"/>
                  <a:gd name="T10" fmla="*/ 554 w 617"/>
                  <a:gd name="T11" fmla="*/ 99 h 735"/>
                  <a:gd name="T12" fmla="*/ 535 w 617"/>
                  <a:gd name="T13" fmla="*/ 143 h 735"/>
                  <a:gd name="T14" fmla="*/ 530 w 617"/>
                  <a:gd name="T15" fmla="*/ 155 h 735"/>
                  <a:gd name="T16" fmla="*/ 516 w 617"/>
                  <a:gd name="T17" fmla="*/ 174 h 735"/>
                  <a:gd name="T18" fmla="*/ 502 w 617"/>
                  <a:gd name="T19" fmla="*/ 208 h 735"/>
                  <a:gd name="T20" fmla="*/ 498 w 617"/>
                  <a:gd name="T21" fmla="*/ 232 h 735"/>
                  <a:gd name="T22" fmla="*/ 479 w 617"/>
                  <a:gd name="T23" fmla="*/ 276 h 735"/>
                  <a:gd name="T24" fmla="*/ 474 w 617"/>
                  <a:gd name="T25" fmla="*/ 287 h 735"/>
                  <a:gd name="T26" fmla="*/ 459 w 617"/>
                  <a:gd name="T27" fmla="*/ 308 h 735"/>
                  <a:gd name="T28" fmla="*/ 437 w 617"/>
                  <a:gd name="T29" fmla="*/ 285 h 735"/>
                  <a:gd name="T30" fmla="*/ 433 w 617"/>
                  <a:gd name="T31" fmla="*/ 281 h 735"/>
                  <a:gd name="T32" fmla="*/ 422 w 617"/>
                  <a:gd name="T33" fmla="*/ 303 h 735"/>
                  <a:gd name="T34" fmla="*/ 410 w 617"/>
                  <a:gd name="T35" fmla="*/ 309 h 735"/>
                  <a:gd name="T36" fmla="*/ 391 w 617"/>
                  <a:gd name="T37" fmla="*/ 284 h 735"/>
                  <a:gd name="T38" fmla="*/ 387 w 617"/>
                  <a:gd name="T39" fmla="*/ 273 h 735"/>
                  <a:gd name="T40" fmla="*/ 379 w 617"/>
                  <a:gd name="T41" fmla="*/ 258 h 735"/>
                  <a:gd name="T42" fmla="*/ 369 w 617"/>
                  <a:gd name="T43" fmla="*/ 280 h 735"/>
                  <a:gd name="T44" fmla="*/ 355 w 617"/>
                  <a:gd name="T45" fmla="*/ 300 h 735"/>
                  <a:gd name="T46" fmla="*/ 340 w 617"/>
                  <a:gd name="T47" fmla="*/ 333 h 735"/>
                  <a:gd name="T48" fmla="*/ 335 w 617"/>
                  <a:gd name="T49" fmla="*/ 357 h 735"/>
                  <a:gd name="T50" fmla="*/ 316 w 617"/>
                  <a:gd name="T51" fmla="*/ 401 h 735"/>
                  <a:gd name="T52" fmla="*/ 311 w 617"/>
                  <a:gd name="T53" fmla="*/ 412 h 735"/>
                  <a:gd name="T54" fmla="*/ 296 w 617"/>
                  <a:gd name="T55" fmla="*/ 431 h 735"/>
                  <a:gd name="T56" fmla="*/ 282 w 617"/>
                  <a:gd name="T57" fmla="*/ 464 h 735"/>
                  <a:gd name="T58" fmla="*/ 277 w 617"/>
                  <a:gd name="T59" fmla="*/ 488 h 735"/>
                  <a:gd name="T60" fmla="*/ 250 w 617"/>
                  <a:gd name="T61" fmla="*/ 515 h 735"/>
                  <a:gd name="T62" fmla="*/ 258 w 617"/>
                  <a:gd name="T63" fmla="*/ 518 h 735"/>
                  <a:gd name="T64" fmla="*/ 257 w 617"/>
                  <a:gd name="T65" fmla="*/ 519 h 735"/>
                  <a:gd name="T66" fmla="*/ 258 w 617"/>
                  <a:gd name="T67" fmla="*/ 519 h 735"/>
                  <a:gd name="T68" fmla="*/ 246 w 617"/>
                  <a:gd name="T69" fmla="*/ 504 h 735"/>
                  <a:gd name="T70" fmla="*/ 244 w 617"/>
                  <a:gd name="T71" fmla="*/ 479 h 735"/>
                  <a:gd name="T72" fmla="*/ 230 w 617"/>
                  <a:gd name="T73" fmla="*/ 454 h 735"/>
                  <a:gd name="T74" fmla="*/ 226 w 617"/>
                  <a:gd name="T75" fmla="*/ 446 h 735"/>
                  <a:gd name="T76" fmla="*/ 212 w 617"/>
                  <a:gd name="T77" fmla="*/ 462 h 735"/>
                  <a:gd name="T78" fmla="*/ 203 w 617"/>
                  <a:gd name="T79" fmla="*/ 446 h 735"/>
                  <a:gd name="T80" fmla="*/ 195 w 617"/>
                  <a:gd name="T81" fmla="*/ 435 h 735"/>
                  <a:gd name="T82" fmla="*/ 195 w 617"/>
                  <a:gd name="T83" fmla="*/ 436 h 735"/>
                  <a:gd name="T84" fmla="*/ 195 w 617"/>
                  <a:gd name="T85" fmla="*/ 436 h 735"/>
                  <a:gd name="T86" fmla="*/ 195 w 617"/>
                  <a:gd name="T87" fmla="*/ 430 h 735"/>
                  <a:gd name="T88" fmla="*/ 187 w 617"/>
                  <a:gd name="T89" fmla="*/ 451 h 735"/>
                  <a:gd name="T90" fmla="*/ 171 w 617"/>
                  <a:gd name="T91" fmla="*/ 470 h 735"/>
                  <a:gd name="T92" fmla="*/ 155 w 617"/>
                  <a:gd name="T93" fmla="*/ 503 h 735"/>
                  <a:gd name="T94" fmla="*/ 150 w 617"/>
                  <a:gd name="T95" fmla="*/ 526 h 735"/>
                  <a:gd name="T96" fmla="*/ 128 w 617"/>
                  <a:gd name="T97" fmla="*/ 570 h 735"/>
                  <a:gd name="T98" fmla="*/ 123 w 617"/>
                  <a:gd name="T99" fmla="*/ 580 h 735"/>
                  <a:gd name="T100" fmla="*/ 107 w 617"/>
                  <a:gd name="T101" fmla="*/ 599 h 735"/>
                  <a:gd name="T102" fmla="*/ 91 w 617"/>
                  <a:gd name="T103" fmla="*/ 632 h 735"/>
                  <a:gd name="T104" fmla="*/ 86 w 617"/>
                  <a:gd name="T105" fmla="*/ 656 h 735"/>
                  <a:gd name="T106" fmla="*/ 70 w 617"/>
                  <a:gd name="T107" fmla="*/ 672 h 735"/>
                  <a:gd name="T108" fmla="*/ 55 w 617"/>
                  <a:gd name="T109" fmla="*/ 658 h 735"/>
                  <a:gd name="T110" fmla="*/ 41 w 617"/>
                  <a:gd name="T111" fmla="*/ 659 h 735"/>
                  <a:gd name="T112" fmla="*/ 29 w 617"/>
                  <a:gd name="T113" fmla="*/ 680 h 735"/>
                  <a:gd name="T114" fmla="*/ 12 w 617"/>
                  <a:gd name="T115" fmla="*/ 712 h 735"/>
                  <a:gd name="T116" fmla="*/ 5 w 617"/>
                  <a:gd name="T117" fmla="*/ 735 h 7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17" h="735">
                    <a:moveTo>
                      <a:pt x="604" y="12"/>
                    </a:moveTo>
                    <a:cubicBezTo>
                      <a:pt x="613" y="21"/>
                      <a:pt x="613" y="21"/>
                      <a:pt x="613" y="21"/>
                    </a:cubicBezTo>
                    <a:cubicBezTo>
                      <a:pt x="617" y="17"/>
                      <a:pt x="617" y="17"/>
                      <a:pt x="617" y="17"/>
                    </a:cubicBezTo>
                    <a:cubicBezTo>
                      <a:pt x="608" y="9"/>
                      <a:pt x="608" y="9"/>
                      <a:pt x="608" y="9"/>
                    </a:cubicBezTo>
                    <a:lnTo>
                      <a:pt x="604" y="12"/>
                    </a:lnTo>
                    <a:close/>
                    <a:moveTo>
                      <a:pt x="592" y="11"/>
                    </a:moveTo>
                    <a:cubicBezTo>
                      <a:pt x="593" y="8"/>
                      <a:pt x="593" y="8"/>
                      <a:pt x="593" y="8"/>
                    </a:cubicBezTo>
                    <a:cubicBezTo>
                      <a:pt x="593" y="7"/>
                      <a:pt x="594" y="6"/>
                      <a:pt x="594" y="6"/>
                    </a:cubicBezTo>
                    <a:cubicBezTo>
                      <a:pt x="595" y="6"/>
                      <a:pt x="596" y="5"/>
                      <a:pt x="596" y="5"/>
                    </a:cubicBezTo>
                    <a:cubicBezTo>
                      <a:pt x="597" y="5"/>
                      <a:pt x="597" y="5"/>
                      <a:pt x="597" y="5"/>
                    </a:cubicBezTo>
                    <a:cubicBezTo>
                      <a:pt x="598" y="0"/>
                      <a:pt x="598" y="0"/>
                      <a:pt x="598" y="0"/>
                    </a:cubicBezTo>
                    <a:cubicBezTo>
                      <a:pt x="597" y="0"/>
                      <a:pt x="597" y="0"/>
                      <a:pt x="596" y="0"/>
                    </a:cubicBezTo>
                    <a:cubicBezTo>
                      <a:pt x="594" y="0"/>
                      <a:pt x="593" y="0"/>
                      <a:pt x="591" y="2"/>
                    </a:cubicBezTo>
                    <a:cubicBezTo>
                      <a:pt x="590" y="3"/>
                      <a:pt x="589" y="4"/>
                      <a:pt x="588" y="6"/>
                    </a:cubicBezTo>
                    <a:cubicBezTo>
                      <a:pt x="587" y="9"/>
                      <a:pt x="587" y="9"/>
                      <a:pt x="587" y="9"/>
                    </a:cubicBezTo>
                    <a:lnTo>
                      <a:pt x="592" y="11"/>
                    </a:lnTo>
                    <a:close/>
                    <a:moveTo>
                      <a:pt x="582" y="33"/>
                    </a:moveTo>
                    <a:cubicBezTo>
                      <a:pt x="587" y="22"/>
                      <a:pt x="587" y="22"/>
                      <a:pt x="587" y="22"/>
                    </a:cubicBezTo>
                    <a:cubicBezTo>
                      <a:pt x="582" y="20"/>
                      <a:pt x="582" y="20"/>
                      <a:pt x="582" y="20"/>
                    </a:cubicBezTo>
                    <a:cubicBezTo>
                      <a:pt x="577" y="31"/>
                      <a:pt x="577" y="31"/>
                      <a:pt x="577" y="31"/>
                    </a:cubicBezTo>
                    <a:lnTo>
                      <a:pt x="582" y="33"/>
                    </a:lnTo>
                    <a:close/>
                    <a:moveTo>
                      <a:pt x="573" y="55"/>
                    </a:moveTo>
                    <a:cubicBezTo>
                      <a:pt x="578" y="44"/>
                      <a:pt x="578" y="44"/>
                      <a:pt x="578" y="44"/>
                    </a:cubicBezTo>
                    <a:cubicBezTo>
                      <a:pt x="572" y="42"/>
                      <a:pt x="572" y="42"/>
                      <a:pt x="572" y="42"/>
                    </a:cubicBezTo>
                    <a:cubicBezTo>
                      <a:pt x="568" y="53"/>
                      <a:pt x="568" y="53"/>
                      <a:pt x="568" y="53"/>
                    </a:cubicBezTo>
                    <a:lnTo>
                      <a:pt x="573" y="55"/>
                    </a:lnTo>
                    <a:close/>
                    <a:moveTo>
                      <a:pt x="563" y="77"/>
                    </a:moveTo>
                    <a:cubicBezTo>
                      <a:pt x="568" y="66"/>
                      <a:pt x="568" y="66"/>
                      <a:pt x="568" y="66"/>
                    </a:cubicBezTo>
                    <a:cubicBezTo>
                      <a:pt x="563" y="64"/>
                      <a:pt x="563" y="64"/>
                      <a:pt x="563" y="64"/>
                    </a:cubicBezTo>
                    <a:cubicBezTo>
                      <a:pt x="558" y="75"/>
                      <a:pt x="558" y="75"/>
                      <a:pt x="558" y="75"/>
                    </a:cubicBezTo>
                    <a:lnTo>
                      <a:pt x="563" y="77"/>
                    </a:lnTo>
                    <a:close/>
                    <a:moveTo>
                      <a:pt x="554" y="99"/>
                    </a:moveTo>
                    <a:cubicBezTo>
                      <a:pt x="559" y="88"/>
                      <a:pt x="559" y="88"/>
                      <a:pt x="559" y="88"/>
                    </a:cubicBezTo>
                    <a:cubicBezTo>
                      <a:pt x="554" y="86"/>
                      <a:pt x="554" y="86"/>
                      <a:pt x="554" y="86"/>
                    </a:cubicBezTo>
                    <a:cubicBezTo>
                      <a:pt x="549" y="97"/>
                      <a:pt x="549" y="97"/>
                      <a:pt x="549" y="97"/>
                    </a:cubicBezTo>
                    <a:lnTo>
                      <a:pt x="554" y="99"/>
                    </a:lnTo>
                    <a:close/>
                    <a:moveTo>
                      <a:pt x="545" y="121"/>
                    </a:moveTo>
                    <a:cubicBezTo>
                      <a:pt x="549" y="110"/>
                      <a:pt x="549" y="110"/>
                      <a:pt x="549" y="110"/>
                    </a:cubicBezTo>
                    <a:cubicBezTo>
                      <a:pt x="544" y="108"/>
                      <a:pt x="544" y="108"/>
                      <a:pt x="544" y="108"/>
                    </a:cubicBezTo>
                    <a:cubicBezTo>
                      <a:pt x="540" y="119"/>
                      <a:pt x="540" y="119"/>
                      <a:pt x="540" y="119"/>
                    </a:cubicBezTo>
                    <a:lnTo>
                      <a:pt x="545" y="121"/>
                    </a:lnTo>
                    <a:close/>
                    <a:moveTo>
                      <a:pt x="535" y="143"/>
                    </a:moveTo>
                    <a:cubicBezTo>
                      <a:pt x="540" y="132"/>
                      <a:pt x="540" y="132"/>
                      <a:pt x="540" y="132"/>
                    </a:cubicBezTo>
                    <a:cubicBezTo>
                      <a:pt x="535" y="130"/>
                      <a:pt x="535" y="130"/>
                      <a:pt x="535" y="130"/>
                    </a:cubicBezTo>
                    <a:cubicBezTo>
                      <a:pt x="530" y="141"/>
                      <a:pt x="530" y="141"/>
                      <a:pt x="530" y="141"/>
                    </a:cubicBezTo>
                    <a:lnTo>
                      <a:pt x="535" y="143"/>
                    </a:lnTo>
                    <a:close/>
                    <a:moveTo>
                      <a:pt x="526" y="166"/>
                    </a:moveTo>
                    <a:cubicBezTo>
                      <a:pt x="530" y="155"/>
                      <a:pt x="530" y="155"/>
                      <a:pt x="530" y="155"/>
                    </a:cubicBezTo>
                    <a:cubicBezTo>
                      <a:pt x="525" y="152"/>
                      <a:pt x="525" y="152"/>
                      <a:pt x="525" y="152"/>
                    </a:cubicBezTo>
                    <a:cubicBezTo>
                      <a:pt x="521" y="163"/>
                      <a:pt x="521" y="163"/>
                      <a:pt x="521" y="163"/>
                    </a:cubicBezTo>
                    <a:lnTo>
                      <a:pt x="526" y="166"/>
                    </a:lnTo>
                    <a:close/>
                    <a:moveTo>
                      <a:pt x="516" y="188"/>
                    </a:moveTo>
                    <a:cubicBezTo>
                      <a:pt x="521" y="177"/>
                      <a:pt x="521" y="177"/>
                      <a:pt x="521" y="177"/>
                    </a:cubicBezTo>
                    <a:cubicBezTo>
                      <a:pt x="516" y="174"/>
                      <a:pt x="516" y="174"/>
                      <a:pt x="516" y="174"/>
                    </a:cubicBezTo>
                    <a:cubicBezTo>
                      <a:pt x="511" y="185"/>
                      <a:pt x="511" y="185"/>
                      <a:pt x="511" y="185"/>
                    </a:cubicBezTo>
                    <a:lnTo>
                      <a:pt x="516" y="188"/>
                    </a:lnTo>
                    <a:close/>
                    <a:moveTo>
                      <a:pt x="507" y="210"/>
                    </a:moveTo>
                    <a:cubicBezTo>
                      <a:pt x="512" y="199"/>
                      <a:pt x="512" y="199"/>
                      <a:pt x="512" y="199"/>
                    </a:cubicBezTo>
                    <a:cubicBezTo>
                      <a:pt x="507" y="197"/>
                      <a:pt x="507" y="197"/>
                      <a:pt x="507" y="197"/>
                    </a:cubicBezTo>
                    <a:cubicBezTo>
                      <a:pt x="502" y="208"/>
                      <a:pt x="502" y="208"/>
                      <a:pt x="502" y="208"/>
                    </a:cubicBezTo>
                    <a:lnTo>
                      <a:pt x="507" y="210"/>
                    </a:lnTo>
                    <a:close/>
                    <a:moveTo>
                      <a:pt x="498" y="232"/>
                    </a:moveTo>
                    <a:cubicBezTo>
                      <a:pt x="502" y="221"/>
                      <a:pt x="502" y="221"/>
                      <a:pt x="502" y="221"/>
                    </a:cubicBezTo>
                    <a:cubicBezTo>
                      <a:pt x="497" y="219"/>
                      <a:pt x="497" y="219"/>
                      <a:pt x="497" y="219"/>
                    </a:cubicBezTo>
                    <a:cubicBezTo>
                      <a:pt x="493" y="230"/>
                      <a:pt x="493" y="230"/>
                      <a:pt x="493" y="230"/>
                    </a:cubicBezTo>
                    <a:lnTo>
                      <a:pt x="498" y="232"/>
                    </a:lnTo>
                    <a:close/>
                    <a:moveTo>
                      <a:pt x="488" y="254"/>
                    </a:moveTo>
                    <a:cubicBezTo>
                      <a:pt x="493" y="243"/>
                      <a:pt x="493" y="243"/>
                      <a:pt x="493" y="243"/>
                    </a:cubicBezTo>
                    <a:cubicBezTo>
                      <a:pt x="488" y="241"/>
                      <a:pt x="488" y="241"/>
                      <a:pt x="488" y="241"/>
                    </a:cubicBezTo>
                    <a:cubicBezTo>
                      <a:pt x="483" y="252"/>
                      <a:pt x="483" y="252"/>
                      <a:pt x="483" y="252"/>
                    </a:cubicBezTo>
                    <a:lnTo>
                      <a:pt x="488" y="254"/>
                    </a:lnTo>
                    <a:close/>
                    <a:moveTo>
                      <a:pt x="479" y="276"/>
                    </a:moveTo>
                    <a:cubicBezTo>
                      <a:pt x="483" y="265"/>
                      <a:pt x="483" y="265"/>
                      <a:pt x="483" y="265"/>
                    </a:cubicBezTo>
                    <a:cubicBezTo>
                      <a:pt x="478" y="263"/>
                      <a:pt x="478" y="263"/>
                      <a:pt x="478" y="263"/>
                    </a:cubicBezTo>
                    <a:cubicBezTo>
                      <a:pt x="474" y="274"/>
                      <a:pt x="474" y="274"/>
                      <a:pt x="474" y="274"/>
                    </a:cubicBezTo>
                    <a:lnTo>
                      <a:pt x="479" y="276"/>
                    </a:lnTo>
                    <a:close/>
                    <a:moveTo>
                      <a:pt x="469" y="298"/>
                    </a:moveTo>
                    <a:cubicBezTo>
                      <a:pt x="474" y="287"/>
                      <a:pt x="474" y="287"/>
                      <a:pt x="474" y="287"/>
                    </a:cubicBezTo>
                    <a:cubicBezTo>
                      <a:pt x="469" y="285"/>
                      <a:pt x="469" y="285"/>
                      <a:pt x="469" y="285"/>
                    </a:cubicBezTo>
                    <a:cubicBezTo>
                      <a:pt x="464" y="296"/>
                      <a:pt x="464" y="296"/>
                      <a:pt x="464" y="296"/>
                    </a:cubicBezTo>
                    <a:lnTo>
                      <a:pt x="469" y="298"/>
                    </a:lnTo>
                    <a:close/>
                    <a:moveTo>
                      <a:pt x="449" y="298"/>
                    </a:moveTo>
                    <a:cubicBezTo>
                      <a:pt x="453" y="304"/>
                      <a:pt x="453" y="304"/>
                      <a:pt x="453" y="304"/>
                    </a:cubicBezTo>
                    <a:cubicBezTo>
                      <a:pt x="455" y="306"/>
                      <a:pt x="457" y="307"/>
                      <a:pt x="459" y="308"/>
                    </a:cubicBezTo>
                    <a:cubicBezTo>
                      <a:pt x="460" y="302"/>
                      <a:pt x="460" y="302"/>
                      <a:pt x="460" y="302"/>
                    </a:cubicBezTo>
                    <a:cubicBezTo>
                      <a:pt x="459" y="302"/>
                      <a:pt x="458" y="302"/>
                      <a:pt x="457" y="300"/>
                    </a:cubicBezTo>
                    <a:cubicBezTo>
                      <a:pt x="453" y="295"/>
                      <a:pt x="453" y="295"/>
                      <a:pt x="453" y="295"/>
                    </a:cubicBezTo>
                    <a:lnTo>
                      <a:pt x="449" y="298"/>
                    </a:lnTo>
                    <a:close/>
                    <a:moveTo>
                      <a:pt x="435" y="285"/>
                    </a:moveTo>
                    <a:cubicBezTo>
                      <a:pt x="436" y="285"/>
                      <a:pt x="437" y="285"/>
                      <a:pt x="437" y="285"/>
                    </a:cubicBezTo>
                    <a:cubicBezTo>
                      <a:pt x="438" y="285"/>
                      <a:pt x="440" y="286"/>
                      <a:pt x="441" y="287"/>
                    </a:cubicBezTo>
                    <a:cubicBezTo>
                      <a:pt x="442" y="289"/>
                      <a:pt x="442" y="289"/>
                      <a:pt x="442" y="289"/>
                    </a:cubicBezTo>
                    <a:cubicBezTo>
                      <a:pt x="446" y="285"/>
                      <a:pt x="446" y="285"/>
                      <a:pt x="446" y="285"/>
                    </a:cubicBezTo>
                    <a:cubicBezTo>
                      <a:pt x="445" y="284"/>
                      <a:pt x="445" y="284"/>
                      <a:pt x="445" y="284"/>
                    </a:cubicBezTo>
                    <a:cubicBezTo>
                      <a:pt x="443" y="281"/>
                      <a:pt x="440" y="279"/>
                      <a:pt x="437" y="279"/>
                    </a:cubicBezTo>
                    <a:cubicBezTo>
                      <a:pt x="436" y="279"/>
                      <a:pt x="434" y="280"/>
                      <a:pt x="433" y="281"/>
                    </a:cubicBezTo>
                    <a:lnTo>
                      <a:pt x="435" y="285"/>
                    </a:lnTo>
                    <a:close/>
                    <a:moveTo>
                      <a:pt x="422" y="303"/>
                    </a:moveTo>
                    <a:cubicBezTo>
                      <a:pt x="429" y="294"/>
                      <a:pt x="429" y="294"/>
                      <a:pt x="429" y="294"/>
                    </a:cubicBezTo>
                    <a:cubicBezTo>
                      <a:pt x="424" y="291"/>
                      <a:pt x="424" y="291"/>
                      <a:pt x="424" y="291"/>
                    </a:cubicBezTo>
                    <a:cubicBezTo>
                      <a:pt x="417" y="300"/>
                      <a:pt x="417" y="300"/>
                      <a:pt x="417" y="300"/>
                    </a:cubicBezTo>
                    <a:lnTo>
                      <a:pt x="422" y="303"/>
                    </a:lnTo>
                    <a:close/>
                    <a:moveTo>
                      <a:pt x="401" y="306"/>
                    </a:moveTo>
                    <a:cubicBezTo>
                      <a:pt x="402" y="309"/>
                      <a:pt x="402" y="309"/>
                      <a:pt x="402" y="309"/>
                    </a:cubicBezTo>
                    <a:cubicBezTo>
                      <a:pt x="403" y="310"/>
                      <a:pt x="404" y="312"/>
                      <a:pt x="405" y="313"/>
                    </a:cubicBezTo>
                    <a:cubicBezTo>
                      <a:pt x="406" y="314"/>
                      <a:pt x="408" y="314"/>
                      <a:pt x="409" y="314"/>
                    </a:cubicBezTo>
                    <a:cubicBezTo>
                      <a:pt x="411" y="314"/>
                      <a:pt x="412" y="314"/>
                      <a:pt x="413" y="313"/>
                    </a:cubicBezTo>
                    <a:cubicBezTo>
                      <a:pt x="410" y="309"/>
                      <a:pt x="410" y="309"/>
                      <a:pt x="410" y="309"/>
                    </a:cubicBezTo>
                    <a:cubicBezTo>
                      <a:pt x="410" y="309"/>
                      <a:pt x="410" y="309"/>
                      <a:pt x="409" y="309"/>
                    </a:cubicBezTo>
                    <a:cubicBezTo>
                      <a:pt x="409" y="309"/>
                      <a:pt x="409" y="309"/>
                      <a:pt x="408" y="309"/>
                    </a:cubicBezTo>
                    <a:cubicBezTo>
                      <a:pt x="408" y="308"/>
                      <a:pt x="407" y="308"/>
                      <a:pt x="407" y="306"/>
                    </a:cubicBezTo>
                    <a:cubicBezTo>
                      <a:pt x="406" y="304"/>
                      <a:pt x="406" y="304"/>
                      <a:pt x="406" y="304"/>
                    </a:cubicBezTo>
                    <a:lnTo>
                      <a:pt x="401" y="306"/>
                    </a:lnTo>
                    <a:close/>
                    <a:moveTo>
                      <a:pt x="391" y="284"/>
                    </a:moveTo>
                    <a:cubicBezTo>
                      <a:pt x="396" y="295"/>
                      <a:pt x="396" y="295"/>
                      <a:pt x="396" y="295"/>
                    </a:cubicBezTo>
                    <a:cubicBezTo>
                      <a:pt x="401" y="293"/>
                      <a:pt x="401" y="293"/>
                      <a:pt x="401" y="293"/>
                    </a:cubicBezTo>
                    <a:cubicBezTo>
                      <a:pt x="396" y="282"/>
                      <a:pt x="396" y="282"/>
                      <a:pt x="396" y="282"/>
                    </a:cubicBezTo>
                    <a:lnTo>
                      <a:pt x="391" y="284"/>
                    </a:lnTo>
                    <a:close/>
                    <a:moveTo>
                      <a:pt x="382" y="262"/>
                    </a:moveTo>
                    <a:cubicBezTo>
                      <a:pt x="387" y="273"/>
                      <a:pt x="387" y="273"/>
                      <a:pt x="387" y="273"/>
                    </a:cubicBezTo>
                    <a:cubicBezTo>
                      <a:pt x="392" y="271"/>
                      <a:pt x="392" y="271"/>
                      <a:pt x="392" y="271"/>
                    </a:cubicBezTo>
                    <a:cubicBezTo>
                      <a:pt x="387" y="260"/>
                      <a:pt x="387" y="260"/>
                      <a:pt x="387" y="260"/>
                    </a:cubicBezTo>
                    <a:lnTo>
                      <a:pt x="382" y="262"/>
                    </a:lnTo>
                    <a:close/>
                    <a:moveTo>
                      <a:pt x="374" y="269"/>
                    </a:moveTo>
                    <a:cubicBezTo>
                      <a:pt x="378" y="260"/>
                      <a:pt x="378" y="260"/>
                      <a:pt x="378" y="260"/>
                    </a:cubicBezTo>
                    <a:cubicBezTo>
                      <a:pt x="378" y="259"/>
                      <a:pt x="379" y="259"/>
                      <a:pt x="379" y="258"/>
                    </a:cubicBezTo>
                    <a:cubicBezTo>
                      <a:pt x="374" y="255"/>
                      <a:pt x="374" y="255"/>
                      <a:pt x="374" y="255"/>
                    </a:cubicBezTo>
                    <a:cubicBezTo>
                      <a:pt x="374" y="256"/>
                      <a:pt x="373" y="257"/>
                      <a:pt x="373" y="258"/>
                    </a:cubicBezTo>
                    <a:cubicBezTo>
                      <a:pt x="369" y="267"/>
                      <a:pt x="369" y="267"/>
                      <a:pt x="369" y="267"/>
                    </a:cubicBezTo>
                    <a:lnTo>
                      <a:pt x="374" y="269"/>
                    </a:lnTo>
                    <a:close/>
                    <a:moveTo>
                      <a:pt x="364" y="291"/>
                    </a:moveTo>
                    <a:cubicBezTo>
                      <a:pt x="369" y="280"/>
                      <a:pt x="369" y="280"/>
                      <a:pt x="369" y="280"/>
                    </a:cubicBezTo>
                    <a:cubicBezTo>
                      <a:pt x="364" y="278"/>
                      <a:pt x="364" y="278"/>
                      <a:pt x="364" y="278"/>
                    </a:cubicBezTo>
                    <a:cubicBezTo>
                      <a:pt x="359" y="289"/>
                      <a:pt x="359" y="289"/>
                      <a:pt x="359" y="289"/>
                    </a:cubicBezTo>
                    <a:lnTo>
                      <a:pt x="364" y="291"/>
                    </a:lnTo>
                    <a:close/>
                    <a:moveTo>
                      <a:pt x="355" y="313"/>
                    </a:moveTo>
                    <a:cubicBezTo>
                      <a:pt x="360" y="302"/>
                      <a:pt x="360" y="302"/>
                      <a:pt x="360" y="302"/>
                    </a:cubicBezTo>
                    <a:cubicBezTo>
                      <a:pt x="355" y="300"/>
                      <a:pt x="355" y="300"/>
                      <a:pt x="355" y="300"/>
                    </a:cubicBezTo>
                    <a:cubicBezTo>
                      <a:pt x="350" y="311"/>
                      <a:pt x="350" y="311"/>
                      <a:pt x="350" y="311"/>
                    </a:cubicBezTo>
                    <a:lnTo>
                      <a:pt x="355" y="313"/>
                    </a:lnTo>
                    <a:close/>
                    <a:moveTo>
                      <a:pt x="345" y="335"/>
                    </a:moveTo>
                    <a:cubicBezTo>
                      <a:pt x="350" y="324"/>
                      <a:pt x="350" y="324"/>
                      <a:pt x="350" y="324"/>
                    </a:cubicBezTo>
                    <a:cubicBezTo>
                      <a:pt x="345" y="322"/>
                      <a:pt x="345" y="322"/>
                      <a:pt x="345" y="322"/>
                    </a:cubicBezTo>
                    <a:cubicBezTo>
                      <a:pt x="340" y="333"/>
                      <a:pt x="340" y="333"/>
                      <a:pt x="340" y="333"/>
                    </a:cubicBezTo>
                    <a:lnTo>
                      <a:pt x="345" y="335"/>
                    </a:lnTo>
                    <a:close/>
                    <a:moveTo>
                      <a:pt x="335" y="357"/>
                    </a:moveTo>
                    <a:cubicBezTo>
                      <a:pt x="340" y="346"/>
                      <a:pt x="340" y="346"/>
                      <a:pt x="340" y="346"/>
                    </a:cubicBezTo>
                    <a:cubicBezTo>
                      <a:pt x="335" y="343"/>
                      <a:pt x="335" y="343"/>
                      <a:pt x="335" y="343"/>
                    </a:cubicBezTo>
                    <a:cubicBezTo>
                      <a:pt x="330" y="354"/>
                      <a:pt x="330" y="354"/>
                      <a:pt x="330" y="354"/>
                    </a:cubicBezTo>
                    <a:lnTo>
                      <a:pt x="335" y="357"/>
                    </a:lnTo>
                    <a:close/>
                    <a:moveTo>
                      <a:pt x="326" y="379"/>
                    </a:moveTo>
                    <a:cubicBezTo>
                      <a:pt x="330" y="368"/>
                      <a:pt x="330" y="368"/>
                      <a:pt x="330" y="368"/>
                    </a:cubicBezTo>
                    <a:cubicBezTo>
                      <a:pt x="325" y="365"/>
                      <a:pt x="325" y="365"/>
                      <a:pt x="325" y="365"/>
                    </a:cubicBezTo>
                    <a:cubicBezTo>
                      <a:pt x="321" y="376"/>
                      <a:pt x="321" y="376"/>
                      <a:pt x="321" y="376"/>
                    </a:cubicBezTo>
                    <a:lnTo>
                      <a:pt x="326" y="379"/>
                    </a:lnTo>
                    <a:close/>
                    <a:moveTo>
                      <a:pt x="316" y="401"/>
                    </a:moveTo>
                    <a:cubicBezTo>
                      <a:pt x="321" y="390"/>
                      <a:pt x="321" y="390"/>
                      <a:pt x="321" y="390"/>
                    </a:cubicBezTo>
                    <a:cubicBezTo>
                      <a:pt x="316" y="387"/>
                      <a:pt x="316" y="387"/>
                      <a:pt x="316" y="387"/>
                    </a:cubicBezTo>
                    <a:cubicBezTo>
                      <a:pt x="311" y="398"/>
                      <a:pt x="311" y="398"/>
                      <a:pt x="311" y="398"/>
                    </a:cubicBezTo>
                    <a:lnTo>
                      <a:pt x="316" y="401"/>
                    </a:lnTo>
                    <a:close/>
                    <a:moveTo>
                      <a:pt x="306" y="423"/>
                    </a:moveTo>
                    <a:cubicBezTo>
                      <a:pt x="311" y="412"/>
                      <a:pt x="311" y="412"/>
                      <a:pt x="311" y="412"/>
                    </a:cubicBezTo>
                    <a:cubicBezTo>
                      <a:pt x="306" y="409"/>
                      <a:pt x="306" y="409"/>
                      <a:pt x="306" y="409"/>
                    </a:cubicBezTo>
                    <a:cubicBezTo>
                      <a:pt x="301" y="420"/>
                      <a:pt x="301" y="420"/>
                      <a:pt x="301" y="420"/>
                    </a:cubicBezTo>
                    <a:lnTo>
                      <a:pt x="306" y="423"/>
                    </a:lnTo>
                    <a:close/>
                    <a:moveTo>
                      <a:pt x="296" y="445"/>
                    </a:moveTo>
                    <a:cubicBezTo>
                      <a:pt x="301" y="434"/>
                      <a:pt x="301" y="434"/>
                      <a:pt x="301" y="434"/>
                    </a:cubicBezTo>
                    <a:cubicBezTo>
                      <a:pt x="296" y="431"/>
                      <a:pt x="296" y="431"/>
                      <a:pt x="296" y="431"/>
                    </a:cubicBezTo>
                    <a:cubicBezTo>
                      <a:pt x="291" y="442"/>
                      <a:pt x="291" y="442"/>
                      <a:pt x="291" y="442"/>
                    </a:cubicBezTo>
                    <a:lnTo>
                      <a:pt x="296" y="445"/>
                    </a:lnTo>
                    <a:close/>
                    <a:moveTo>
                      <a:pt x="287" y="466"/>
                    </a:moveTo>
                    <a:cubicBezTo>
                      <a:pt x="292" y="455"/>
                      <a:pt x="292" y="455"/>
                      <a:pt x="292" y="455"/>
                    </a:cubicBezTo>
                    <a:cubicBezTo>
                      <a:pt x="287" y="453"/>
                      <a:pt x="287" y="453"/>
                      <a:pt x="287" y="453"/>
                    </a:cubicBezTo>
                    <a:cubicBezTo>
                      <a:pt x="282" y="464"/>
                      <a:pt x="282" y="464"/>
                      <a:pt x="282" y="464"/>
                    </a:cubicBezTo>
                    <a:lnTo>
                      <a:pt x="287" y="466"/>
                    </a:lnTo>
                    <a:close/>
                    <a:moveTo>
                      <a:pt x="277" y="488"/>
                    </a:moveTo>
                    <a:cubicBezTo>
                      <a:pt x="282" y="477"/>
                      <a:pt x="282" y="477"/>
                      <a:pt x="282" y="477"/>
                    </a:cubicBezTo>
                    <a:cubicBezTo>
                      <a:pt x="277" y="475"/>
                      <a:pt x="277" y="475"/>
                      <a:pt x="277" y="475"/>
                    </a:cubicBezTo>
                    <a:cubicBezTo>
                      <a:pt x="272" y="486"/>
                      <a:pt x="272" y="486"/>
                      <a:pt x="272" y="486"/>
                    </a:cubicBezTo>
                    <a:lnTo>
                      <a:pt x="277" y="488"/>
                    </a:lnTo>
                    <a:close/>
                    <a:moveTo>
                      <a:pt x="267" y="510"/>
                    </a:moveTo>
                    <a:cubicBezTo>
                      <a:pt x="272" y="499"/>
                      <a:pt x="272" y="499"/>
                      <a:pt x="272" y="499"/>
                    </a:cubicBezTo>
                    <a:cubicBezTo>
                      <a:pt x="267" y="497"/>
                      <a:pt x="267" y="497"/>
                      <a:pt x="267" y="497"/>
                    </a:cubicBezTo>
                    <a:cubicBezTo>
                      <a:pt x="262" y="508"/>
                      <a:pt x="262" y="508"/>
                      <a:pt x="262" y="508"/>
                    </a:cubicBezTo>
                    <a:lnTo>
                      <a:pt x="267" y="510"/>
                    </a:lnTo>
                    <a:close/>
                    <a:moveTo>
                      <a:pt x="250" y="515"/>
                    </a:moveTo>
                    <a:cubicBezTo>
                      <a:pt x="251" y="518"/>
                      <a:pt x="251" y="518"/>
                      <a:pt x="251" y="518"/>
                    </a:cubicBezTo>
                    <a:cubicBezTo>
                      <a:pt x="252" y="520"/>
                      <a:pt x="253" y="521"/>
                      <a:pt x="253" y="522"/>
                    </a:cubicBezTo>
                    <a:cubicBezTo>
                      <a:pt x="254" y="523"/>
                      <a:pt x="256" y="524"/>
                      <a:pt x="257" y="524"/>
                    </a:cubicBezTo>
                    <a:cubicBezTo>
                      <a:pt x="258" y="524"/>
                      <a:pt x="259" y="524"/>
                      <a:pt x="260" y="523"/>
                    </a:cubicBezTo>
                    <a:cubicBezTo>
                      <a:pt x="261" y="523"/>
                      <a:pt x="261" y="522"/>
                      <a:pt x="262" y="522"/>
                    </a:cubicBezTo>
                    <a:cubicBezTo>
                      <a:pt x="258" y="518"/>
                      <a:pt x="258" y="518"/>
                      <a:pt x="258" y="518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8" y="519"/>
                      <a:pt x="258" y="519"/>
                      <a:pt x="258" y="519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7" y="519"/>
                      <a:pt x="257" y="519"/>
                      <a:pt x="257" y="519"/>
                    </a:cubicBezTo>
                    <a:cubicBezTo>
                      <a:pt x="258" y="519"/>
                      <a:pt x="258" y="519"/>
                      <a:pt x="258" y="519"/>
                    </a:cubicBezTo>
                    <a:cubicBezTo>
                      <a:pt x="258" y="519"/>
                      <a:pt x="258" y="519"/>
                      <a:pt x="258" y="519"/>
                    </a:cubicBezTo>
                    <a:cubicBezTo>
                      <a:pt x="258" y="519"/>
                      <a:pt x="257" y="518"/>
                      <a:pt x="257" y="517"/>
                    </a:cubicBezTo>
                    <a:cubicBezTo>
                      <a:pt x="255" y="513"/>
                      <a:pt x="255" y="513"/>
                      <a:pt x="255" y="513"/>
                    </a:cubicBezTo>
                    <a:cubicBezTo>
                      <a:pt x="250" y="515"/>
                      <a:pt x="250" y="515"/>
                      <a:pt x="250" y="515"/>
                    </a:cubicBezTo>
                    <a:close/>
                    <a:moveTo>
                      <a:pt x="243" y="492"/>
                    </a:moveTo>
                    <a:cubicBezTo>
                      <a:pt x="246" y="504"/>
                      <a:pt x="246" y="504"/>
                      <a:pt x="246" y="504"/>
                    </a:cubicBezTo>
                    <a:cubicBezTo>
                      <a:pt x="252" y="502"/>
                      <a:pt x="252" y="502"/>
                      <a:pt x="252" y="502"/>
                    </a:cubicBezTo>
                    <a:cubicBezTo>
                      <a:pt x="248" y="490"/>
                      <a:pt x="248" y="490"/>
                      <a:pt x="248" y="490"/>
                    </a:cubicBezTo>
                    <a:lnTo>
                      <a:pt x="243" y="492"/>
                    </a:lnTo>
                    <a:close/>
                    <a:moveTo>
                      <a:pt x="235" y="469"/>
                    </a:moveTo>
                    <a:cubicBezTo>
                      <a:pt x="239" y="481"/>
                      <a:pt x="239" y="481"/>
                      <a:pt x="239" y="481"/>
                    </a:cubicBezTo>
                    <a:cubicBezTo>
                      <a:pt x="244" y="479"/>
                      <a:pt x="244" y="479"/>
                      <a:pt x="244" y="479"/>
                    </a:cubicBezTo>
                    <a:cubicBezTo>
                      <a:pt x="240" y="468"/>
                      <a:pt x="240" y="468"/>
                      <a:pt x="240" y="468"/>
                    </a:cubicBezTo>
                    <a:lnTo>
                      <a:pt x="235" y="469"/>
                    </a:lnTo>
                    <a:close/>
                    <a:moveTo>
                      <a:pt x="227" y="452"/>
                    </a:moveTo>
                    <a:cubicBezTo>
                      <a:pt x="228" y="452"/>
                      <a:pt x="228" y="452"/>
                      <a:pt x="228" y="452"/>
                    </a:cubicBezTo>
                    <a:cubicBezTo>
                      <a:pt x="228" y="452"/>
                      <a:pt x="228" y="452"/>
                      <a:pt x="229" y="452"/>
                    </a:cubicBezTo>
                    <a:cubicBezTo>
                      <a:pt x="229" y="452"/>
                      <a:pt x="229" y="453"/>
                      <a:pt x="230" y="454"/>
                    </a:cubicBezTo>
                    <a:cubicBezTo>
                      <a:pt x="231" y="458"/>
                      <a:pt x="231" y="458"/>
                      <a:pt x="231" y="458"/>
                    </a:cubicBezTo>
                    <a:cubicBezTo>
                      <a:pt x="236" y="456"/>
                      <a:pt x="236" y="456"/>
                      <a:pt x="236" y="456"/>
                    </a:cubicBezTo>
                    <a:cubicBezTo>
                      <a:pt x="235" y="453"/>
                      <a:pt x="235" y="453"/>
                      <a:pt x="235" y="453"/>
                    </a:cubicBezTo>
                    <a:cubicBezTo>
                      <a:pt x="234" y="451"/>
                      <a:pt x="233" y="449"/>
                      <a:pt x="232" y="448"/>
                    </a:cubicBezTo>
                    <a:cubicBezTo>
                      <a:pt x="231" y="447"/>
                      <a:pt x="229" y="446"/>
                      <a:pt x="228" y="446"/>
                    </a:cubicBezTo>
                    <a:cubicBezTo>
                      <a:pt x="227" y="446"/>
                      <a:pt x="226" y="446"/>
                      <a:pt x="226" y="446"/>
                    </a:cubicBezTo>
                    <a:lnTo>
                      <a:pt x="227" y="452"/>
                    </a:lnTo>
                    <a:close/>
                    <a:moveTo>
                      <a:pt x="211" y="469"/>
                    </a:moveTo>
                    <a:cubicBezTo>
                      <a:pt x="213" y="469"/>
                      <a:pt x="215" y="467"/>
                      <a:pt x="216" y="465"/>
                    </a:cubicBezTo>
                    <a:cubicBezTo>
                      <a:pt x="221" y="459"/>
                      <a:pt x="221" y="459"/>
                      <a:pt x="221" y="459"/>
                    </a:cubicBezTo>
                    <a:cubicBezTo>
                      <a:pt x="216" y="456"/>
                      <a:pt x="216" y="456"/>
                      <a:pt x="216" y="456"/>
                    </a:cubicBezTo>
                    <a:cubicBezTo>
                      <a:pt x="212" y="462"/>
                      <a:pt x="212" y="462"/>
                      <a:pt x="212" y="462"/>
                    </a:cubicBezTo>
                    <a:cubicBezTo>
                      <a:pt x="211" y="463"/>
                      <a:pt x="210" y="464"/>
                      <a:pt x="210" y="464"/>
                    </a:cubicBezTo>
                    <a:lnTo>
                      <a:pt x="211" y="469"/>
                    </a:lnTo>
                    <a:close/>
                    <a:moveTo>
                      <a:pt x="198" y="447"/>
                    </a:moveTo>
                    <a:cubicBezTo>
                      <a:pt x="201" y="459"/>
                      <a:pt x="201" y="459"/>
                      <a:pt x="201" y="459"/>
                    </a:cubicBezTo>
                    <a:cubicBezTo>
                      <a:pt x="207" y="457"/>
                      <a:pt x="207" y="457"/>
                      <a:pt x="207" y="457"/>
                    </a:cubicBezTo>
                    <a:cubicBezTo>
                      <a:pt x="203" y="446"/>
                      <a:pt x="203" y="446"/>
                      <a:pt x="203" y="446"/>
                    </a:cubicBezTo>
                    <a:lnTo>
                      <a:pt x="198" y="447"/>
                    </a:lnTo>
                    <a:close/>
                    <a:moveTo>
                      <a:pt x="192" y="440"/>
                    </a:moveTo>
                    <a:cubicBezTo>
                      <a:pt x="193" y="438"/>
                      <a:pt x="193" y="438"/>
                      <a:pt x="193" y="438"/>
                    </a:cubicBezTo>
                    <a:cubicBezTo>
                      <a:pt x="194" y="437"/>
                      <a:pt x="194" y="436"/>
                      <a:pt x="195" y="436"/>
                    </a:cubicBezTo>
                    <a:cubicBezTo>
                      <a:pt x="195" y="436"/>
                      <a:pt x="195" y="436"/>
                      <a:pt x="195" y="436"/>
                    </a:cubicBezTo>
                    <a:cubicBezTo>
                      <a:pt x="195" y="435"/>
                      <a:pt x="195" y="435"/>
                      <a:pt x="195" y="435"/>
                    </a:cubicBezTo>
                    <a:cubicBezTo>
                      <a:pt x="195" y="436"/>
                      <a:pt x="195" y="436"/>
                      <a:pt x="195" y="436"/>
                    </a:cubicBezTo>
                    <a:cubicBezTo>
                      <a:pt x="195" y="436"/>
                      <a:pt x="195" y="436"/>
                      <a:pt x="195" y="436"/>
                    </a:cubicBezTo>
                    <a:cubicBezTo>
                      <a:pt x="195" y="435"/>
                      <a:pt x="195" y="435"/>
                      <a:pt x="195" y="435"/>
                    </a:cubicBezTo>
                    <a:cubicBezTo>
                      <a:pt x="195" y="436"/>
                      <a:pt x="195" y="436"/>
                      <a:pt x="195" y="436"/>
                    </a:cubicBezTo>
                    <a:cubicBezTo>
                      <a:pt x="195" y="435"/>
                      <a:pt x="195" y="435"/>
                      <a:pt x="195" y="435"/>
                    </a:cubicBezTo>
                    <a:cubicBezTo>
                      <a:pt x="195" y="436"/>
                      <a:pt x="195" y="436"/>
                      <a:pt x="195" y="436"/>
                    </a:cubicBezTo>
                    <a:cubicBezTo>
                      <a:pt x="195" y="436"/>
                      <a:pt x="195" y="436"/>
                      <a:pt x="195" y="436"/>
                    </a:cubicBezTo>
                    <a:cubicBezTo>
                      <a:pt x="195" y="435"/>
                      <a:pt x="195" y="435"/>
                      <a:pt x="195" y="435"/>
                    </a:cubicBezTo>
                    <a:cubicBezTo>
                      <a:pt x="195" y="436"/>
                      <a:pt x="195" y="436"/>
                      <a:pt x="195" y="436"/>
                    </a:cubicBezTo>
                    <a:cubicBezTo>
                      <a:pt x="195" y="435"/>
                      <a:pt x="195" y="435"/>
                      <a:pt x="195" y="435"/>
                    </a:cubicBezTo>
                    <a:cubicBezTo>
                      <a:pt x="194" y="436"/>
                      <a:pt x="194" y="436"/>
                      <a:pt x="194" y="436"/>
                    </a:cubicBezTo>
                    <a:cubicBezTo>
                      <a:pt x="195" y="436"/>
                      <a:pt x="195" y="436"/>
                      <a:pt x="195" y="436"/>
                    </a:cubicBezTo>
                    <a:cubicBezTo>
                      <a:pt x="195" y="435"/>
                      <a:pt x="195" y="435"/>
                      <a:pt x="195" y="435"/>
                    </a:cubicBezTo>
                    <a:cubicBezTo>
                      <a:pt x="194" y="436"/>
                      <a:pt x="194" y="436"/>
                      <a:pt x="194" y="436"/>
                    </a:cubicBezTo>
                    <a:cubicBezTo>
                      <a:pt x="194" y="436"/>
                      <a:pt x="195" y="436"/>
                      <a:pt x="195" y="436"/>
                    </a:cubicBezTo>
                    <a:cubicBezTo>
                      <a:pt x="200" y="434"/>
                      <a:pt x="200" y="434"/>
                      <a:pt x="200" y="434"/>
                    </a:cubicBezTo>
                    <a:cubicBezTo>
                      <a:pt x="199" y="433"/>
                      <a:pt x="199" y="432"/>
                      <a:pt x="198" y="431"/>
                    </a:cubicBezTo>
                    <a:cubicBezTo>
                      <a:pt x="197" y="431"/>
                      <a:pt x="196" y="430"/>
                      <a:pt x="195" y="430"/>
                    </a:cubicBezTo>
                    <a:cubicBezTo>
                      <a:pt x="193" y="430"/>
                      <a:pt x="192" y="431"/>
                      <a:pt x="191" y="432"/>
                    </a:cubicBezTo>
                    <a:cubicBezTo>
                      <a:pt x="190" y="433"/>
                      <a:pt x="189" y="434"/>
                      <a:pt x="189" y="435"/>
                    </a:cubicBezTo>
                    <a:cubicBezTo>
                      <a:pt x="187" y="438"/>
                      <a:pt x="187" y="438"/>
                      <a:pt x="187" y="438"/>
                    </a:cubicBezTo>
                    <a:lnTo>
                      <a:pt x="192" y="440"/>
                    </a:lnTo>
                    <a:close/>
                    <a:moveTo>
                      <a:pt x="181" y="462"/>
                    </a:moveTo>
                    <a:cubicBezTo>
                      <a:pt x="187" y="451"/>
                      <a:pt x="187" y="451"/>
                      <a:pt x="187" y="451"/>
                    </a:cubicBezTo>
                    <a:cubicBezTo>
                      <a:pt x="182" y="449"/>
                      <a:pt x="182" y="449"/>
                      <a:pt x="182" y="449"/>
                    </a:cubicBezTo>
                    <a:cubicBezTo>
                      <a:pt x="177" y="460"/>
                      <a:pt x="177" y="460"/>
                      <a:pt x="177" y="460"/>
                    </a:cubicBezTo>
                    <a:lnTo>
                      <a:pt x="181" y="462"/>
                    </a:lnTo>
                    <a:close/>
                    <a:moveTo>
                      <a:pt x="171" y="483"/>
                    </a:moveTo>
                    <a:cubicBezTo>
                      <a:pt x="176" y="473"/>
                      <a:pt x="176" y="473"/>
                      <a:pt x="176" y="473"/>
                    </a:cubicBezTo>
                    <a:cubicBezTo>
                      <a:pt x="171" y="470"/>
                      <a:pt x="171" y="470"/>
                      <a:pt x="171" y="470"/>
                    </a:cubicBezTo>
                    <a:cubicBezTo>
                      <a:pt x="166" y="481"/>
                      <a:pt x="166" y="481"/>
                      <a:pt x="166" y="481"/>
                    </a:cubicBezTo>
                    <a:lnTo>
                      <a:pt x="171" y="483"/>
                    </a:lnTo>
                    <a:close/>
                    <a:moveTo>
                      <a:pt x="160" y="505"/>
                    </a:moveTo>
                    <a:cubicBezTo>
                      <a:pt x="165" y="494"/>
                      <a:pt x="165" y="494"/>
                      <a:pt x="165" y="494"/>
                    </a:cubicBezTo>
                    <a:cubicBezTo>
                      <a:pt x="161" y="492"/>
                      <a:pt x="161" y="492"/>
                      <a:pt x="161" y="492"/>
                    </a:cubicBezTo>
                    <a:cubicBezTo>
                      <a:pt x="155" y="503"/>
                      <a:pt x="155" y="503"/>
                      <a:pt x="155" y="503"/>
                    </a:cubicBezTo>
                    <a:lnTo>
                      <a:pt x="160" y="505"/>
                    </a:lnTo>
                    <a:close/>
                    <a:moveTo>
                      <a:pt x="150" y="526"/>
                    </a:moveTo>
                    <a:cubicBezTo>
                      <a:pt x="155" y="516"/>
                      <a:pt x="155" y="516"/>
                      <a:pt x="155" y="516"/>
                    </a:cubicBezTo>
                    <a:cubicBezTo>
                      <a:pt x="150" y="513"/>
                      <a:pt x="150" y="513"/>
                      <a:pt x="150" y="513"/>
                    </a:cubicBezTo>
                    <a:cubicBezTo>
                      <a:pt x="145" y="524"/>
                      <a:pt x="145" y="524"/>
                      <a:pt x="145" y="524"/>
                    </a:cubicBezTo>
                    <a:lnTo>
                      <a:pt x="150" y="526"/>
                    </a:lnTo>
                    <a:close/>
                    <a:moveTo>
                      <a:pt x="139" y="548"/>
                    </a:moveTo>
                    <a:cubicBezTo>
                      <a:pt x="144" y="537"/>
                      <a:pt x="144" y="537"/>
                      <a:pt x="144" y="537"/>
                    </a:cubicBezTo>
                    <a:cubicBezTo>
                      <a:pt x="139" y="535"/>
                      <a:pt x="139" y="535"/>
                      <a:pt x="139" y="535"/>
                    </a:cubicBezTo>
                    <a:cubicBezTo>
                      <a:pt x="134" y="546"/>
                      <a:pt x="134" y="546"/>
                      <a:pt x="134" y="546"/>
                    </a:cubicBezTo>
                    <a:lnTo>
                      <a:pt x="139" y="548"/>
                    </a:lnTo>
                    <a:close/>
                    <a:moveTo>
                      <a:pt x="128" y="570"/>
                    </a:moveTo>
                    <a:cubicBezTo>
                      <a:pt x="134" y="559"/>
                      <a:pt x="134" y="559"/>
                      <a:pt x="134" y="559"/>
                    </a:cubicBezTo>
                    <a:cubicBezTo>
                      <a:pt x="129" y="556"/>
                      <a:pt x="129" y="556"/>
                      <a:pt x="129" y="556"/>
                    </a:cubicBezTo>
                    <a:cubicBezTo>
                      <a:pt x="123" y="567"/>
                      <a:pt x="123" y="567"/>
                      <a:pt x="123" y="567"/>
                    </a:cubicBezTo>
                    <a:lnTo>
                      <a:pt x="128" y="570"/>
                    </a:lnTo>
                    <a:close/>
                    <a:moveTo>
                      <a:pt x="118" y="591"/>
                    </a:moveTo>
                    <a:cubicBezTo>
                      <a:pt x="123" y="580"/>
                      <a:pt x="123" y="580"/>
                      <a:pt x="123" y="580"/>
                    </a:cubicBezTo>
                    <a:cubicBezTo>
                      <a:pt x="118" y="578"/>
                      <a:pt x="118" y="578"/>
                      <a:pt x="118" y="578"/>
                    </a:cubicBezTo>
                    <a:cubicBezTo>
                      <a:pt x="113" y="589"/>
                      <a:pt x="113" y="589"/>
                      <a:pt x="113" y="589"/>
                    </a:cubicBezTo>
                    <a:lnTo>
                      <a:pt x="118" y="591"/>
                    </a:lnTo>
                    <a:close/>
                    <a:moveTo>
                      <a:pt x="107" y="613"/>
                    </a:moveTo>
                    <a:cubicBezTo>
                      <a:pt x="112" y="602"/>
                      <a:pt x="112" y="602"/>
                      <a:pt x="112" y="602"/>
                    </a:cubicBezTo>
                    <a:cubicBezTo>
                      <a:pt x="107" y="599"/>
                      <a:pt x="107" y="599"/>
                      <a:pt x="107" y="599"/>
                    </a:cubicBezTo>
                    <a:cubicBezTo>
                      <a:pt x="102" y="610"/>
                      <a:pt x="102" y="610"/>
                      <a:pt x="102" y="610"/>
                    </a:cubicBezTo>
                    <a:lnTo>
                      <a:pt x="107" y="613"/>
                    </a:lnTo>
                    <a:close/>
                    <a:moveTo>
                      <a:pt x="96" y="634"/>
                    </a:moveTo>
                    <a:cubicBezTo>
                      <a:pt x="102" y="623"/>
                      <a:pt x="102" y="623"/>
                      <a:pt x="102" y="623"/>
                    </a:cubicBezTo>
                    <a:cubicBezTo>
                      <a:pt x="97" y="621"/>
                      <a:pt x="97" y="621"/>
                      <a:pt x="97" y="621"/>
                    </a:cubicBezTo>
                    <a:cubicBezTo>
                      <a:pt x="91" y="632"/>
                      <a:pt x="91" y="632"/>
                      <a:pt x="91" y="632"/>
                    </a:cubicBezTo>
                    <a:lnTo>
                      <a:pt x="96" y="634"/>
                    </a:lnTo>
                    <a:close/>
                    <a:moveTo>
                      <a:pt x="86" y="656"/>
                    </a:moveTo>
                    <a:cubicBezTo>
                      <a:pt x="91" y="645"/>
                      <a:pt x="91" y="645"/>
                      <a:pt x="91" y="645"/>
                    </a:cubicBezTo>
                    <a:cubicBezTo>
                      <a:pt x="86" y="642"/>
                      <a:pt x="86" y="642"/>
                      <a:pt x="86" y="642"/>
                    </a:cubicBezTo>
                    <a:cubicBezTo>
                      <a:pt x="81" y="653"/>
                      <a:pt x="81" y="653"/>
                      <a:pt x="81" y="653"/>
                    </a:cubicBezTo>
                    <a:lnTo>
                      <a:pt x="86" y="656"/>
                    </a:lnTo>
                    <a:close/>
                    <a:moveTo>
                      <a:pt x="72" y="677"/>
                    </a:moveTo>
                    <a:cubicBezTo>
                      <a:pt x="74" y="676"/>
                      <a:pt x="76" y="674"/>
                      <a:pt x="78" y="672"/>
                    </a:cubicBezTo>
                    <a:cubicBezTo>
                      <a:pt x="80" y="666"/>
                      <a:pt x="80" y="666"/>
                      <a:pt x="80" y="666"/>
                    </a:cubicBezTo>
                    <a:cubicBezTo>
                      <a:pt x="75" y="664"/>
                      <a:pt x="75" y="664"/>
                      <a:pt x="75" y="664"/>
                    </a:cubicBezTo>
                    <a:cubicBezTo>
                      <a:pt x="73" y="669"/>
                      <a:pt x="73" y="669"/>
                      <a:pt x="73" y="669"/>
                    </a:cubicBezTo>
                    <a:cubicBezTo>
                      <a:pt x="72" y="671"/>
                      <a:pt x="71" y="672"/>
                      <a:pt x="70" y="672"/>
                    </a:cubicBezTo>
                    <a:cubicBezTo>
                      <a:pt x="72" y="677"/>
                      <a:pt x="72" y="677"/>
                      <a:pt x="72" y="677"/>
                    </a:cubicBezTo>
                    <a:close/>
                    <a:moveTo>
                      <a:pt x="51" y="662"/>
                    </a:moveTo>
                    <a:cubicBezTo>
                      <a:pt x="51" y="662"/>
                      <a:pt x="51" y="662"/>
                      <a:pt x="51" y="662"/>
                    </a:cubicBezTo>
                    <a:cubicBezTo>
                      <a:pt x="59" y="671"/>
                      <a:pt x="59" y="671"/>
                      <a:pt x="59" y="671"/>
                    </a:cubicBezTo>
                    <a:cubicBezTo>
                      <a:pt x="63" y="667"/>
                      <a:pt x="63" y="667"/>
                      <a:pt x="63" y="667"/>
                    </a:cubicBezTo>
                    <a:cubicBezTo>
                      <a:pt x="55" y="658"/>
                      <a:pt x="55" y="658"/>
                      <a:pt x="55" y="658"/>
                    </a:cubicBezTo>
                    <a:cubicBezTo>
                      <a:pt x="55" y="658"/>
                      <a:pt x="55" y="658"/>
                      <a:pt x="55" y="658"/>
                    </a:cubicBezTo>
                    <a:lnTo>
                      <a:pt x="51" y="662"/>
                    </a:lnTo>
                    <a:close/>
                    <a:moveTo>
                      <a:pt x="39" y="672"/>
                    </a:moveTo>
                    <a:cubicBezTo>
                      <a:pt x="44" y="663"/>
                      <a:pt x="44" y="663"/>
                      <a:pt x="44" y="663"/>
                    </a:cubicBezTo>
                    <a:cubicBezTo>
                      <a:pt x="45" y="663"/>
                      <a:pt x="45" y="662"/>
                      <a:pt x="45" y="662"/>
                    </a:cubicBezTo>
                    <a:cubicBezTo>
                      <a:pt x="41" y="659"/>
                      <a:pt x="41" y="659"/>
                      <a:pt x="41" y="659"/>
                    </a:cubicBezTo>
                    <a:cubicBezTo>
                      <a:pt x="40" y="659"/>
                      <a:pt x="40" y="660"/>
                      <a:pt x="40" y="660"/>
                    </a:cubicBezTo>
                    <a:cubicBezTo>
                      <a:pt x="35" y="669"/>
                      <a:pt x="35" y="669"/>
                      <a:pt x="35" y="669"/>
                    </a:cubicBezTo>
                    <a:cubicBezTo>
                      <a:pt x="39" y="672"/>
                      <a:pt x="39" y="672"/>
                      <a:pt x="39" y="672"/>
                    </a:cubicBezTo>
                    <a:close/>
                    <a:moveTo>
                      <a:pt x="28" y="693"/>
                    </a:moveTo>
                    <a:cubicBezTo>
                      <a:pt x="34" y="683"/>
                      <a:pt x="34" y="683"/>
                      <a:pt x="34" y="683"/>
                    </a:cubicBezTo>
                    <a:cubicBezTo>
                      <a:pt x="29" y="680"/>
                      <a:pt x="29" y="680"/>
                      <a:pt x="29" y="680"/>
                    </a:cubicBezTo>
                    <a:cubicBezTo>
                      <a:pt x="23" y="691"/>
                      <a:pt x="23" y="691"/>
                      <a:pt x="23" y="691"/>
                    </a:cubicBezTo>
                    <a:lnTo>
                      <a:pt x="28" y="693"/>
                    </a:lnTo>
                    <a:close/>
                    <a:moveTo>
                      <a:pt x="16" y="714"/>
                    </a:moveTo>
                    <a:cubicBezTo>
                      <a:pt x="22" y="704"/>
                      <a:pt x="22" y="704"/>
                      <a:pt x="22" y="704"/>
                    </a:cubicBezTo>
                    <a:cubicBezTo>
                      <a:pt x="17" y="701"/>
                      <a:pt x="17" y="701"/>
                      <a:pt x="17" y="701"/>
                    </a:cubicBezTo>
                    <a:cubicBezTo>
                      <a:pt x="12" y="712"/>
                      <a:pt x="12" y="712"/>
                      <a:pt x="12" y="712"/>
                    </a:cubicBezTo>
                    <a:lnTo>
                      <a:pt x="16" y="714"/>
                    </a:lnTo>
                    <a:close/>
                    <a:moveTo>
                      <a:pt x="5" y="735"/>
                    </a:moveTo>
                    <a:cubicBezTo>
                      <a:pt x="11" y="725"/>
                      <a:pt x="11" y="725"/>
                      <a:pt x="11" y="725"/>
                    </a:cubicBezTo>
                    <a:cubicBezTo>
                      <a:pt x="6" y="722"/>
                      <a:pt x="6" y="722"/>
                      <a:pt x="6" y="722"/>
                    </a:cubicBezTo>
                    <a:cubicBezTo>
                      <a:pt x="0" y="733"/>
                      <a:pt x="0" y="733"/>
                      <a:pt x="0" y="733"/>
                    </a:cubicBezTo>
                    <a:lnTo>
                      <a:pt x="5" y="735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10" name="Freeform 9"/>
              <p:cNvSpPr>
                <a:spLocks noEditPoints="1"/>
              </p:cNvSpPr>
              <p:nvPr/>
            </p:nvSpPr>
            <p:spPr bwMode="auto">
              <a:xfrm>
                <a:off x="16578263" y="5084763"/>
                <a:ext cx="3959225" cy="2636838"/>
              </a:xfrm>
              <a:custGeom>
                <a:avLst/>
                <a:gdLst>
                  <a:gd name="T0" fmla="*/ 1386 w 1434"/>
                  <a:gd name="T1" fmla="*/ 267 h 954"/>
                  <a:gd name="T2" fmla="*/ 1327 w 1434"/>
                  <a:gd name="T3" fmla="*/ 252 h 954"/>
                  <a:gd name="T4" fmla="*/ 1304 w 1434"/>
                  <a:gd name="T5" fmla="*/ 269 h 954"/>
                  <a:gd name="T6" fmla="*/ 1287 w 1434"/>
                  <a:gd name="T7" fmla="*/ 299 h 954"/>
                  <a:gd name="T8" fmla="*/ 1266 w 1434"/>
                  <a:gd name="T9" fmla="*/ 242 h 954"/>
                  <a:gd name="T10" fmla="*/ 1245 w 1434"/>
                  <a:gd name="T11" fmla="*/ 233 h 954"/>
                  <a:gd name="T12" fmla="*/ 1206 w 1434"/>
                  <a:gd name="T13" fmla="*/ 217 h 954"/>
                  <a:gd name="T14" fmla="*/ 1183 w 1434"/>
                  <a:gd name="T15" fmla="*/ 250 h 954"/>
                  <a:gd name="T16" fmla="*/ 1156 w 1434"/>
                  <a:gd name="T17" fmla="*/ 279 h 954"/>
                  <a:gd name="T18" fmla="*/ 1150 w 1434"/>
                  <a:gd name="T19" fmla="*/ 258 h 954"/>
                  <a:gd name="T20" fmla="*/ 1116 w 1434"/>
                  <a:gd name="T21" fmla="*/ 208 h 954"/>
                  <a:gd name="T22" fmla="*/ 1088 w 1434"/>
                  <a:gd name="T23" fmla="*/ 155 h 954"/>
                  <a:gd name="T24" fmla="*/ 1064 w 1434"/>
                  <a:gd name="T25" fmla="*/ 99 h 954"/>
                  <a:gd name="T26" fmla="*/ 1025 w 1434"/>
                  <a:gd name="T27" fmla="*/ 38 h 954"/>
                  <a:gd name="T28" fmla="*/ 1006 w 1434"/>
                  <a:gd name="T29" fmla="*/ 6 h 954"/>
                  <a:gd name="T30" fmla="*/ 994 w 1434"/>
                  <a:gd name="T31" fmla="*/ 30 h 954"/>
                  <a:gd name="T32" fmla="*/ 973 w 1434"/>
                  <a:gd name="T33" fmla="*/ 60 h 954"/>
                  <a:gd name="T34" fmla="*/ 952 w 1434"/>
                  <a:gd name="T35" fmla="*/ 117 h 954"/>
                  <a:gd name="T36" fmla="*/ 926 w 1434"/>
                  <a:gd name="T37" fmla="*/ 171 h 954"/>
                  <a:gd name="T38" fmla="*/ 897 w 1434"/>
                  <a:gd name="T39" fmla="*/ 203 h 954"/>
                  <a:gd name="T40" fmla="*/ 883 w 1434"/>
                  <a:gd name="T41" fmla="*/ 172 h 954"/>
                  <a:gd name="T42" fmla="*/ 862 w 1434"/>
                  <a:gd name="T43" fmla="*/ 221 h 954"/>
                  <a:gd name="T44" fmla="*/ 837 w 1434"/>
                  <a:gd name="T45" fmla="*/ 276 h 954"/>
                  <a:gd name="T46" fmla="*/ 807 w 1434"/>
                  <a:gd name="T47" fmla="*/ 328 h 954"/>
                  <a:gd name="T48" fmla="*/ 782 w 1434"/>
                  <a:gd name="T49" fmla="*/ 396 h 954"/>
                  <a:gd name="T50" fmla="*/ 762 w 1434"/>
                  <a:gd name="T51" fmla="*/ 426 h 954"/>
                  <a:gd name="T52" fmla="*/ 742 w 1434"/>
                  <a:gd name="T53" fmla="*/ 483 h 954"/>
                  <a:gd name="T54" fmla="*/ 717 w 1434"/>
                  <a:gd name="T55" fmla="*/ 538 h 954"/>
                  <a:gd name="T56" fmla="*/ 687 w 1434"/>
                  <a:gd name="T57" fmla="*/ 590 h 954"/>
                  <a:gd name="T58" fmla="*/ 662 w 1434"/>
                  <a:gd name="T59" fmla="*/ 658 h 954"/>
                  <a:gd name="T60" fmla="*/ 636 w 1434"/>
                  <a:gd name="T61" fmla="*/ 695 h 954"/>
                  <a:gd name="T62" fmla="*/ 640 w 1434"/>
                  <a:gd name="T63" fmla="*/ 691 h 954"/>
                  <a:gd name="T64" fmla="*/ 634 w 1434"/>
                  <a:gd name="T65" fmla="*/ 691 h 954"/>
                  <a:gd name="T66" fmla="*/ 608 w 1434"/>
                  <a:gd name="T67" fmla="*/ 672 h 954"/>
                  <a:gd name="T68" fmla="*/ 573 w 1434"/>
                  <a:gd name="T69" fmla="*/ 668 h 954"/>
                  <a:gd name="T70" fmla="*/ 530 w 1434"/>
                  <a:gd name="T71" fmla="*/ 645 h 954"/>
                  <a:gd name="T72" fmla="*/ 507 w 1434"/>
                  <a:gd name="T73" fmla="*/ 702 h 954"/>
                  <a:gd name="T74" fmla="*/ 490 w 1434"/>
                  <a:gd name="T75" fmla="*/ 772 h 954"/>
                  <a:gd name="T76" fmla="*/ 481 w 1434"/>
                  <a:gd name="T77" fmla="*/ 782 h 954"/>
                  <a:gd name="T78" fmla="*/ 482 w 1434"/>
                  <a:gd name="T79" fmla="*/ 782 h 954"/>
                  <a:gd name="T80" fmla="*/ 470 w 1434"/>
                  <a:gd name="T81" fmla="*/ 761 h 954"/>
                  <a:gd name="T82" fmla="*/ 470 w 1434"/>
                  <a:gd name="T83" fmla="*/ 761 h 954"/>
                  <a:gd name="T84" fmla="*/ 474 w 1434"/>
                  <a:gd name="T85" fmla="*/ 758 h 954"/>
                  <a:gd name="T86" fmla="*/ 444 w 1434"/>
                  <a:gd name="T87" fmla="*/ 802 h 954"/>
                  <a:gd name="T88" fmla="*/ 419 w 1434"/>
                  <a:gd name="T89" fmla="*/ 869 h 954"/>
                  <a:gd name="T90" fmla="*/ 399 w 1434"/>
                  <a:gd name="T91" fmla="*/ 900 h 954"/>
                  <a:gd name="T92" fmla="*/ 369 w 1434"/>
                  <a:gd name="T93" fmla="*/ 934 h 954"/>
                  <a:gd name="T94" fmla="*/ 336 w 1434"/>
                  <a:gd name="T95" fmla="*/ 937 h 954"/>
                  <a:gd name="T96" fmla="*/ 310 w 1434"/>
                  <a:gd name="T97" fmla="*/ 917 h 954"/>
                  <a:gd name="T98" fmla="*/ 291 w 1434"/>
                  <a:gd name="T99" fmla="*/ 947 h 954"/>
                  <a:gd name="T100" fmla="*/ 263 w 1434"/>
                  <a:gd name="T101" fmla="*/ 906 h 954"/>
                  <a:gd name="T102" fmla="*/ 248 w 1434"/>
                  <a:gd name="T103" fmla="*/ 908 h 954"/>
                  <a:gd name="T104" fmla="*/ 219 w 1434"/>
                  <a:gd name="T105" fmla="*/ 864 h 954"/>
                  <a:gd name="T106" fmla="*/ 193 w 1434"/>
                  <a:gd name="T107" fmla="*/ 810 h 954"/>
                  <a:gd name="T108" fmla="*/ 172 w 1434"/>
                  <a:gd name="T109" fmla="*/ 753 h 954"/>
                  <a:gd name="T110" fmla="*/ 137 w 1434"/>
                  <a:gd name="T111" fmla="*/ 690 h 954"/>
                  <a:gd name="T112" fmla="*/ 121 w 1434"/>
                  <a:gd name="T113" fmla="*/ 658 h 954"/>
                  <a:gd name="T114" fmla="*/ 98 w 1434"/>
                  <a:gd name="T115" fmla="*/ 645 h 954"/>
                  <a:gd name="T116" fmla="*/ 62 w 1434"/>
                  <a:gd name="T117" fmla="*/ 582 h 954"/>
                  <a:gd name="T118" fmla="*/ 48 w 1434"/>
                  <a:gd name="T119" fmla="*/ 554 h 954"/>
                  <a:gd name="T120" fmla="*/ 36 w 1434"/>
                  <a:gd name="T121" fmla="*/ 572 h 954"/>
                  <a:gd name="T122" fmla="*/ 20 w 1434"/>
                  <a:gd name="T123" fmla="*/ 558 h 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34" h="954">
                    <a:moveTo>
                      <a:pt x="1421" y="273"/>
                    </a:moveTo>
                    <a:cubicBezTo>
                      <a:pt x="1433" y="275"/>
                      <a:pt x="1433" y="275"/>
                      <a:pt x="1433" y="275"/>
                    </a:cubicBezTo>
                    <a:cubicBezTo>
                      <a:pt x="1434" y="269"/>
                      <a:pt x="1434" y="269"/>
                      <a:pt x="1434" y="269"/>
                    </a:cubicBezTo>
                    <a:cubicBezTo>
                      <a:pt x="1422" y="267"/>
                      <a:pt x="1422" y="267"/>
                      <a:pt x="1422" y="267"/>
                    </a:cubicBezTo>
                    <a:cubicBezTo>
                      <a:pt x="1421" y="273"/>
                      <a:pt x="1421" y="273"/>
                      <a:pt x="1421" y="273"/>
                    </a:cubicBezTo>
                    <a:moveTo>
                      <a:pt x="1397" y="269"/>
                    </a:moveTo>
                    <a:cubicBezTo>
                      <a:pt x="1409" y="271"/>
                      <a:pt x="1409" y="271"/>
                      <a:pt x="1409" y="271"/>
                    </a:cubicBezTo>
                    <a:cubicBezTo>
                      <a:pt x="1410" y="266"/>
                      <a:pt x="1410" y="266"/>
                      <a:pt x="1410" y="266"/>
                    </a:cubicBezTo>
                    <a:cubicBezTo>
                      <a:pt x="1398" y="264"/>
                      <a:pt x="1398" y="264"/>
                      <a:pt x="1398" y="264"/>
                    </a:cubicBezTo>
                    <a:cubicBezTo>
                      <a:pt x="1397" y="269"/>
                      <a:pt x="1397" y="269"/>
                      <a:pt x="1397" y="269"/>
                    </a:cubicBezTo>
                    <a:moveTo>
                      <a:pt x="1374" y="265"/>
                    </a:moveTo>
                    <a:cubicBezTo>
                      <a:pt x="1386" y="267"/>
                      <a:pt x="1386" y="267"/>
                      <a:pt x="1386" y="267"/>
                    </a:cubicBezTo>
                    <a:cubicBezTo>
                      <a:pt x="1386" y="262"/>
                      <a:pt x="1386" y="262"/>
                      <a:pt x="1386" y="262"/>
                    </a:cubicBezTo>
                    <a:cubicBezTo>
                      <a:pt x="1375" y="260"/>
                      <a:pt x="1375" y="260"/>
                      <a:pt x="1375" y="260"/>
                    </a:cubicBezTo>
                    <a:cubicBezTo>
                      <a:pt x="1374" y="265"/>
                      <a:pt x="1374" y="265"/>
                      <a:pt x="1374" y="265"/>
                    </a:cubicBezTo>
                    <a:moveTo>
                      <a:pt x="1350" y="261"/>
                    </a:moveTo>
                    <a:cubicBezTo>
                      <a:pt x="1362" y="263"/>
                      <a:pt x="1362" y="263"/>
                      <a:pt x="1362" y="263"/>
                    </a:cubicBezTo>
                    <a:cubicBezTo>
                      <a:pt x="1363" y="258"/>
                      <a:pt x="1363" y="258"/>
                      <a:pt x="1363" y="258"/>
                    </a:cubicBezTo>
                    <a:cubicBezTo>
                      <a:pt x="1351" y="256"/>
                      <a:pt x="1351" y="256"/>
                      <a:pt x="1351" y="256"/>
                    </a:cubicBezTo>
                    <a:cubicBezTo>
                      <a:pt x="1350" y="261"/>
                      <a:pt x="1350" y="261"/>
                      <a:pt x="1350" y="261"/>
                    </a:cubicBezTo>
                    <a:moveTo>
                      <a:pt x="1326" y="257"/>
                    </a:moveTo>
                    <a:cubicBezTo>
                      <a:pt x="1338" y="259"/>
                      <a:pt x="1338" y="259"/>
                      <a:pt x="1338" y="259"/>
                    </a:cubicBezTo>
                    <a:cubicBezTo>
                      <a:pt x="1339" y="254"/>
                      <a:pt x="1339" y="254"/>
                      <a:pt x="1339" y="254"/>
                    </a:cubicBezTo>
                    <a:cubicBezTo>
                      <a:pt x="1327" y="252"/>
                      <a:pt x="1327" y="252"/>
                      <a:pt x="1327" y="252"/>
                    </a:cubicBezTo>
                    <a:cubicBezTo>
                      <a:pt x="1326" y="257"/>
                      <a:pt x="1326" y="257"/>
                      <a:pt x="1326" y="257"/>
                    </a:cubicBezTo>
                    <a:moveTo>
                      <a:pt x="1307" y="258"/>
                    </a:moveTo>
                    <a:cubicBezTo>
                      <a:pt x="1308" y="256"/>
                      <a:pt x="1310" y="255"/>
                      <a:pt x="1312" y="255"/>
                    </a:cubicBezTo>
                    <a:cubicBezTo>
                      <a:pt x="1313" y="255"/>
                      <a:pt x="1313" y="255"/>
                      <a:pt x="1313" y="255"/>
                    </a:cubicBezTo>
                    <a:cubicBezTo>
                      <a:pt x="1314" y="256"/>
                      <a:pt x="1314" y="256"/>
                      <a:pt x="1314" y="256"/>
                    </a:cubicBezTo>
                    <a:cubicBezTo>
                      <a:pt x="1315" y="250"/>
                      <a:pt x="1315" y="250"/>
                      <a:pt x="1315" y="250"/>
                    </a:cubicBezTo>
                    <a:cubicBezTo>
                      <a:pt x="1314" y="250"/>
                      <a:pt x="1314" y="250"/>
                      <a:pt x="1314" y="250"/>
                    </a:cubicBezTo>
                    <a:cubicBezTo>
                      <a:pt x="1314" y="250"/>
                      <a:pt x="1313" y="250"/>
                      <a:pt x="1312" y="250"/>
                    </a:cubicBezTo>
                    <a:cubicBezTo>
                      <a:pt x="1308" y="250"/>
                      <a:pt x="1304" y="252"/>
                      <a:pt x="1302" y="255"/>
                    </a:cubicBezTo>
                    <a:cubicBezTo>
                      <a:pt x="1307" y="258"/>
                      <a:pt x="1307" y="258"/>
                      <a:pt x="1307" y="258"/>
                    </a:cubicBezTo>
                    <a:moveTo>
                      <a:pt x="1303" y="281"/>
                    </a:moveTo>
                    <a:cubicBezTo>
                      <a:pt x="1304" y="269"/>
                      <a:pt x="1304" y="269"/>
                      <a:pt x="1304" y="269"/>
                    </a:cubicBezTo>
                    <a:cubicBezTo>
                      <a:pt x="1299" y="268"/>
                      <a:pt x="1299" y="268"/>
                      <a:pt x="1299" y="268"/>
                    </a:cubicBezTo>
                    <a:cubicBezTo>
                      <a:pt x="1297" y="280"/>
                      <a:pt x="1297" y="280"/>
                      <a:pt x="1297" y="280"/>
                    </a:cubicBezTo>
                    <a:cubicBezTo>
                      <a:pt x="1303" y="281"/>
                      <a:pt x="1303" y="281"/>
                      <a:pt x="1303" y="281"/>
                    </a:cubicBezTo>
                    <a:moveTo>
                      <a:pt x="1299" y="305"/>
                    </a:moveTo>
                    <a:cubicBezTo>
                      <a:pt x="1300" y="304"/>
                      <a:pt x="1300" y="303"/>
                      <a:pt x="1300" y="302"/>
                    </a:cubicBezTo>
                    <a:cubicBezTo>
                      <a:pt x="1301" y="293"/>
                      <a:pt x="1301" y="293"/>
                      <a:pt x="1301" y="293"/>
                    </a:cubicBezTo>
                    <a:cubicBezTo>
                      <a:pt x="1296" y="292"/>
                      <a:pt x="1296" y="292"/>
                      <a:pt x="1296" y="292"/>
                    </a:cubicBezTo>
                    <a:cubicBezTo>
                      <a:pt x="1295" y="301"/>
                      <a:pt x="1295" y="301"/>
                      <a:pt x="1295" y="301"/>
                    </a:cubicBezTo>
                    <a:cubicBezTo>
                      <a:pt x="1294" y="302"/>
                      <a:pt x="1294" y="303"/>
                      <a:pt x="1294" y="303"/>
                    </a:cubicBezTo>
                    <a:cubicBezTo>
                      <a:pt x="1299" y="305"/>
                      <a:pt x="1299" y="305"/>
                      <a:pt x="1299" y="305"/>
                    </a:cubicBezTo>
                    <a:moveTo>
                      <a:pt x="1282" y="288"/>
                    </a:moveTo>
                    <a:cubicBezTo>
                      <a:pt x="1287" y="299"/>
                      <a:pt x="1287" y="299"/>
                      <a:pt x="1287" y="299"/>
                    </a:cubicBezTo>
                    <a:cubicBezTo>
                      <a:pt x="1292" y="297"/>
                      <a:pt x="1292" y="297"/>
                      <a:pt x="1292" y="297"/>
                    </a:cubicBezTo>
                    <a:cubicBezTo>
                      <a:pt x="1287" y="286"/>
                      <a:pt x="1287" y="286"/>
                      <a:pt x="1287" y="286"/>
                    </a:cubicBezTo>
                    <a:cubicBezTo>
                      <a:pt x="1282" y="288"/>
                      <a:pt x="1282" y="288"/>
                      <a:pt x="1282" y="288"/>
                    </a:cubicBezTo>
                    <a:moveTo>
                      <a:pt x="1272" y="266"/>
                    </a:moveTo>
                    <a:cubicBezTo>
                      <a:pt x="1277" y="277"/>
                      <a:pt x="1277" y="277"/>
                      <a:pt x="1277" y="277"/>
                    </a:cubicBezTo>
                    <a:cubicBezTo>
                      <a:pt x="1282" y="275"/>
                      <a:pt x="1282" y="275"/>
                      <a:pt x="1282" y="275"/>
                    </a:cubicBezTo>
                    <a:cubicBezTo>
                      <a:pt x="1277" y="264"/>
                      <a:pt x="1277" y="264"/>
                      <a:pt x="1277" y="264"/>
                    </a:cubicBezTo>
                    <a:cubicBezTo>
                      <a:pt x="1272" y="266"/>
                      <a:pt x="1272" y="266"/>
                      <a:pt x="1272" y="266"/>
                    </a:cubicBezTo>
                    <a:moveTo>
                      <a:pt x="1261" y="245"/>
                    </a:moveTo>
                    <a:cubicBezTo>
                      <a:pt x="1266" y="256"/>
                      <a:pt x="1266" y="256"/>
                      <a:pt x="1266" y="256"/>
                    </a:cubicBezTo>
                    <a:cubicBezTo>
                      <a:pt x="1271" y="253"/>
                      <a:pt x="1271" y="253"/>
                      <a:pt x="1271" y="253"/>
                    </a:cubicBezTo>
                    <a:cubicBezTo>
                      <a:pt x="1266" y="242"/>
                      <a:pt x="1266" y="242"/>
                      <a:pt x="1266" y="242"/>
                    </a:cubicBezTo>
                    <a:cubicBezTo>
                      <a:pt x="1261" y="245"/>
                      <a:pt x="1261" y="245"/>
                      <a:pt x="1261" y="245"/>
                    </a:cubicBezTo>
                    <a:moveTo>
                      <a:pt x="1251" y="227"/>
                    </a:moveTo>
                    <a:cubicBezTo>
                      <a:pt x="1252" y="227"/>
                      <a:pt x="1252" y="227"/>
                      <a:pt x="1252" y="227"/>
                    </a:cubicBezTo>
                    <a:cubicBezTo>
                      <a:pt x="1253" y="228"/>
                      <a:pt x="1253" y="228"/>
                      <a:pt x="1254" y="229"/>
                    </a:cubicBezTo>
                    <a:cubicBezTo>
                      <a:pt x="1256" y="234"/>
                      <a:pt x="1256" y="234"/>
                      <a:pt x="1256" y="234"/>
                    </a:cubicBezTo>
                    <a:cubicBezTo>
                      <a:pt x="1261" y="232"/>
                      <a:pt x="1261" y="232"/>
                      <a:pt x="1261" y="232"/>
                    </a:cubicBezTo>
                    <a:cubicBezTo>
                      <a:pt x="1259" y="227"/>
                      <a:pt x="1259" y="227"/>
                      <a:pt x="1259" y="227"/>
                    </a:cubicBezTo>
                    <a:cubicBezTo>
                      <a:pt x="1258" y="225"/>
                      <a:pt x="1257" y="224"/>
                      <a:pt x="1256" y="223"/>
                    </a:cubicBezTo>
                    <a:cubicBezTo>
                      <a:pt x="1254" y="222"/>
                      <a:pt x="1253" y="221"/>
                      <a:pt x="1251" y="221"/>
                    </a:cubicBezTo>
                    <a:cubicBezTo>
                      <a:pt x="1251" y="227"/>
                      <a:pt x="1251" y="227"/>
                      <a:pt x="1251" y="227"/>
                    </a:cubicBezTo>
                    <a:moveTo>
                      <a:pt x="1238" y="243"/>
                    </a:moveTo>
                    <a:cubicBezTo>
                      <a:pt x="1245" y="233"/>
                      <a:pt x="1245" y="233"/>
                      <a:pt x="1245" y="233"/>
                    </a:cubicBezTo>
                    <a:cubicBezTo>
                      <a:pt x="1240" y="230"/>
                      <a:pt x="1240" y="230"/>
                      <a:pt x="1240" y="230"/>
                    </a:cubicBezTo>
                    <a:cubicBezTo>
                      <a:pt x="1233" y="240"/>
                      <a:pt x="1233" y="240"/>
                      <a:pt x="1233" y="240"/>
                    </a:cubicBezTo>
                    <a:cubicBezTo>
                      <a:pt x="1238" y="243"/>
                      <a:pt x="1238" y="243"/>
                      <a:pt x="1238" y="243"/>
                    </a:cubicBezTo>
                    <a:moveTo>
                      <a:pt x="1217" y="236"/>
                    </a:moveTo>
                    <a:cubicBezTo>
                      <a:pt x="1221" y="244"/>
                      <a:pt x="1221" y="244"/>
                      <a:pt x="1221" y="244"/>
                    </a:cubicBezTo>
                    <a:cubicBezTo>
                      <a:pt x="1222" y="245"/>
                      <a:pt x="1223" y="246"/>
                      <a:pt x="1224" y="247"/>
                    </a:cubicBezTo>
                    <a:cubicBezTo>
                      <a:pt x="1227" y="243"/>
                      <a:pt x="1227" y="243"/>
                      <a:pt x="1227" y="243"/>
                    </a:cubicBezTo>
                    <a:cubicBezTo>
                      <a:pt x="1227" y="243"/>
                      <a:pt x="1226" y="242"/>
                      <a:pt x="1226" y="241"/>
                    </a:cubicBezTo>
                    <a:cubicBezTo>
                      <a:pt x="1222" y="234"/>
                      <a:pt x="1222" y="234"/>
                      <a:pt x="1222" y="234"/>
                    </a:cubicBezTo>
                    <a:cubicBezTo>
                      <a:pt x="1217" y="236"/>
                      <a:pt x="1217" y="236"/>
                      <a:pt x="1217" y="236"/>
                    </a:cubicBezTo>
                    <a:moveTo>
                      <a:pt x="1205" y="216"/>
                    </a:moveTo>
                    <a:cubicBezTo>
                      <a:pt x="1206" y="216"/>
                      <a:pt x="1206" y="217"/>
                      <a:pt x="1206" y="217"/>
                    </a:cubicBezTo>
                    <a:cubicBezTo>
                      <a:pt x="1211" y="226"/>
                      <a:pt x="1211" y="226"/>
                      <a:pt x="1211" y="226"/>
                    </a:cubicBezTo>
                    <a:cubicBezTo>
                      <a:pt x="1216" y="223"/>
                      <a:pt x="1216" y="223"/>
                      <a:pt x="1216" y="223"/>
                    </a:cubicBezTo>
                    <a:cubicBezTo>
                      <a:pt x="1211" y="215"/>
                      <a:pt x="1211" y="215"/>
                      <a:pt x="1211" y="215"/>
                    </a:cubicBezTo>
                    <a:cubicBezTo>
                      <a:pt x="1211" y="214"/>
                      <a:pt x="1210" y="213"/>
                      <a:pt x="1210" y="212"/>
                    </a:cubicBezTo>
                    <a:cubicBezTo>
                      <a:pt x="1205" y="216"/>
                      <a:pt x="1205" y="216"/>
                      <a:pt x="1205" y="216"/>
                    </a:cubicBezTo>
                    <a:cubicBezTo>
                      <a:pt x="1205" y="216"/>
                      <a:pt x="1205" y="216"/>
                      <a:pt x="1205" y="216"/>
                    </a:cubicBezTo>
                    <a:moveTo>
                      <a:pt x="1195" y="229"/>
                    </a:moveTo>
                    <a:cubicBezTo>
                      <a:pt x="1201" y="218"/>
                      <a:pt x="1201" y="218"/>
                      <a:pt x="1201" y="218"/>
                    </a:cubicBezTo>
                    <a:cubicBezTo>
                      <a:pt x="1196" y="216"/>
                      <a:pt x="1196" y="216"/>
                      <a:pt x="1196" y="216"/>
                    </a:cubicBezTo>
                    <a:cubicBezTo>
                      <a:pt x="1190" y="226"/>
                      <a:pt x="1190" y="226"/>
                      <a:pt x="1190" y="226"/>
                    </a:cubicBezTo>
                    <a:cubicBezTo>
                      <a:pt x="1195" y="229"/>
                      <a:pt x="1195" y="229"/>
                      <a:pt x="1195" y="229"/>
                    </a:cubicBezTo>
                    <a:moveTo>
                      <a:pt x="1183" y="250"/>
                    </a:moveTo>
                    <a:cubicBezTo>
                      <a:pt x="1189" y="239"/>
                      <a:pt x="1189" y="239"/>
                      <a:pt x="1189" y="239"/>
                    </a:cubicBezTo>
                    <a:cubicBezTo>
                      <a:pt x="1184" y="236"/>
                      <a:pt x="1184" y="236"/>
                      <a:pt x="1184" y="236"/>
                    </a:cubicBezTo>
                    <a:cubicBezTo>
                      <a:pt x="1178" y="247"/>
                      <a:pt x="1178" y="247"/>
                      <a:pt x="1178" y="247"/>
                    </a:cubicBezTo>
                    <a:cubicBezTo>
                      <a:pt x="1183" y="250"/>
                      <a:pt x="1183" y="250"/>
                      <a:pt x="1183" y="250"/>
                    </a:cubicBezTo>
                    <a:moveTo>
                      <a:pt x="1170" y="270"/>
                    </a:moveTo>
                    <a:cubicBezTo>
                      <a:pt x="1177" y="260"/>
                      <a:pt x="1177" y="260"/>
                      <a:pt x="1177" y="260"/>
                    </a:cubicBezTo>
                    <a:cubicBezTo>
                      <a:pt x="1172" y="257"/>
                      <a:pt x="1172" y="257"/>
                      <a:pt x="1172" y="257"/>
                    </a:cubicBezTo>
                    <a:cubicBezTo>
                      <a:pt x="1166" y="268"/>
                      <a:pt x="1166" y="268"/>
                      <a:pt x="1166" y="268"/>
                    </a:cubicBezTo>
                    <a:cubicBezTo>
                      <a:pt x="1170" y="270"/>
                      <a:pt x="1170" y="270"/>
                      <a:pt x="1170" y="270"/>
                    </a:cubicBezTo>
                    <a:moveTo>
                      <a:pt x="1150" y="271"/>
                    </a:moveTo>
                    <a:cubicBezTo>
                      <a:pt x="1153" y="276"/>
                      <a:pt x="1153" y="276"/>
                      <a:pt x="1153" y="276"/>
                    </a:cubicBezTo>
                    <a:cubicBezTo>
                      <a:pt x="1154" y="277"/>
                      <a:pt x="1155" y="278"/>
                      <a:pt x="1156" y="279"/>
                    </a:cubicBezTo>
                    <a:cubicBezTo>
                      <a:pt x="1157" y="280"/>
                      <a:pt x="1159" y="281"/>
                      <a:pt x="1160" y="281"/>
                    </a:cubicBezTo>
                    <a:cubicBezTo>
                      <a:pt x="1161" y="281"/>
                      <a:pt x="1161" y="281"/>
                      <a:pt x="1161" y="281"/>
                    </a:cubicBezTo>
                    <a:cubicBezTo>
                      <a:pt x="1160" y="275"/>
                      <a:pt x="1160" y="275"/>
                      <a:pt x="1160" y="275"/>
                    </a:cubicBezTo>
                    <a:cubicBezTo>
                      <a:pt x="1160" y="275"/>
                      <a:pt x="1160" y="275"/>
                      <a:pt x="1160" y="275"/>
                    </a:cubicBezTo>
                    <a:cubicBezTo>
                      <a:pt x="1160" y="275"/>
                      <a:pt x="1160" y="275"/>
                      <a:pt x="1159" y="275"/>
                    </a:cubicBezTo>
                    <a:cubicBezTo>
                      <a:pt x="1159" y="275"/>
                      <a:pt x="1158" y="274"/>
                      <a:pt x="1158" y="273"/>
                    </a:cubicBezTo>
                    <a:cubicBezTo>
                      <a:pt x="1155" y="268"/>
                      <a:pt x="1155" y="268"/>
                      <a:pt x="1155" y="268"/>
                    </a:cubicBezTo>
                    <a:cubicBezTo>
                      <a:pt x="1150" y="271"/>
                      <a:pt x="1150" y="271"/>
                      <a:pt x="1150" y="271"/>
                    </a:cubicBezTo>
                    <a:cubicBezTo>
                      <a:pt x="1150" y="271"/>
                      <a:pt x="1150" y="271"/>
                      <a:pt x="1150" y="271"/>
                    </a:cubicBezTo>
                    <a:moveTo>
                      <a:pt x="1139" y="250"/>
                    </a:moveTo>
                    <a:cubicBezTo>
                      <a:pt x="1145" y="260"/>
                      <a:pt x="1145" y="260"/>
                      <a:pt x="1145" y="260"/>
                    </a:cubicBezTo>
                    <a:cubicBezTo>
                      <a:pt x="1150" y="258"/>
                      <a:pt x="1150" y="258"/>
                      <a:pt x="1150" y="258"/>
                    </a:cubicBezTo>
                    <a:cubicBezTo>
                      <a:pt x="1144" y="247"/>
                      <a:pt x="1144" y="247"/>
                      <a:pt x="1144" y="247"/>
                    </a:cubicBezTo>
                    <a:cubicBezTo>
                      <a:pt x="1139" y="250"/>
                      <a:pt x="1139" y="250"/>
                      <a:pt x="1139" y="250"/>
                    </a:cubicBezTo>
                    <a:moveTo>
                      <a:pt x="1128" y="229"/>
                    </a:moveTo>
                    <a:cubicBezTo>
                      <a:pt x="1133" y="239"/>
                      <a:pt x="1133" y="239"/>
                      <a:pt x="1133" y="239"/>
                    </a:cubicBezTo>
                    <a:cubicBezTo>
                      <a:pt x="1138" y="237"/>
                      <a:pt x="1138" y="237"/>
                      <a:pt x="1138" y="237"/>
                    </a:cubicBezTo>
                    <a:cubicBezTo>
                      <a:pt x="1133" y="226"/>
                      <a:pt x="1133" y="226"/>
                      <a:pt x="1133" y="226"/>
                    </a:cubicBezTo>
                    <a:cubicBezTo>
                      <a:pt x="1128" y="229"/>
                      <a:pt x="1128" y="229"/>
                      <a:pt x="1128" y="229"/>
                    </a:cubicBezTo>
                    <a:moveTo>
                      <a:pt x="1116" y="208"/>
                    </a:moveTo>
                    <a:cubicBezTo>
                      <a:pt x="1122" y="218"/>
                      <a:pt x="1122" y="218"/>
                      <a:pt x="1122" y="218"/>
                    </a:cubicBezTo>
                    <a:cubicBezTo>
                      <a:pt x="1127" y="216"/>
                      <a:pt x="1127" y="216"/>
                      <a:pt x="1127" y="216"/>
                    </a:cubicBezTo>
                    <a:cubicBezTo>
                      <a:pt x="1121" y="205"/>
                      <a:pt x="1121" y="205"/>
                      <a:pt x="1121" y="205"/>
                    </a:cubicBezTo>
                    <a:cubicBezTo>
                      <a:pt x="1116" y="208"/>
                      <a:pt x="1116" y="208"/>
                      <a:pt x="1116" y="208"/>
                    </a:cubicBezTo>
                    <a:moveTo>
                      <a:pt x="1105" y="186"/>
                    </a:moveTo>
                    <a:cubicBezTo>
                      <a:pt x="1111" y="197"/>
                      <a:pt x="1111" y="197"/>
                      <a:pt x="1111" y="197"/>
                    </a:cubicBezTo>
                    <a:cubicBezTo>
                      <a:pt x="1116" y="194"/>
                      <a:pt x="1116" y="194"/>
                      <a:pt x="1116" y="194"/>
                    </a:cubicBezTo>
                    <a:cubicBezTo>
                      <a:pt x="1110" y="184"/>
                      <a:pt x="1110" y="184"/>
                      <a:pt x="1110" y="184"/>
                    </a:cubicBezTo>
                    <a:cubicBezTo>
                      <a:pt x="1105" y="186"/>
                      <a:pt x="1105" y="186"/>
                      <a:pt x="1105" y="186"/>
                    </a:cubicBezTo>
                    <a:moveTo>
                      <a:pt x="1094" y="165"/>
                    </a:moveTo>
                    <a:cubicBezTo>
                      <a:pt x="1099" y="176"/>
                      <a:pt x="1099" y="176"/>
                      <a:pt x="1099" y="176"/>
                    </a:cubicBezTo>
                    <a:cubicBezTo>
                      <a:pt x="1104" y="173"/>
                      <a:pt x="1104" y="173"/>
                      <a:pt x="1104" y="173"/>
                    </a:cubicBezTo>
                    <a:cubicBezTo>
                      <a:pt x="1098" y="163"/>
                      <a:pt x="1098" y="163"/>
                      <a:pt x="1098" y="163"/>
                    </a:cubicBezTo>
                    <a:cubicBezTo>
                      <a:pt x="1094" y="165"/>
                      <a:pt x="1094" y="165"/>
                      <a:pt x="1094" y="165"/>
                    </a:cubicBezTo>
                    <a:moveTo>
                      <a:pt x="1082" y="144"/>
                    </a:moveTo>
                    <a:cubicBezTo>
                      <a:pt x="1088" y="155"/>
                      <a:pt x="1088" y="155"/>
                      <a:pt x="1088" y="155"/>
                    </a:cubicBezTo>
                    <a:cubicBezTo>
                      <a:pt x="1093" y="152"/>
                      <a:pt x="1093" y="152"/>
                      <a:pt x="1093" y="152"/>
                    </a:cubicBezTo>
                    <a:cubicBezTo>
                      <a:pt x="1087" y="141"/>
                      <a:pt x="1087" y="141"/>
                      <a:pt x="1087" y="141"/>
                    </a:cubicBezTo>
                    <a:cubicBezTo>
                      <a:pt x="1082" y="144"/>
                      <a:pt x="1082" y="144"/>
                      <a:pt x="1082" y="144"/>
                    </a:cubicBezTo>
                    <a:moveTo>
                      <a:pt x="1071" y="123"/>
                    </a:moveTo>
                    <a:cubicBezTo>
                      <a:pt x="1077" y="133"/>
                      <a:pt x="1077" y="133"/>
                      <a:pt x="1077" y="133"/>
                    </a:cubicBezTo>
                    <a:cubicBezTo>
                      <a:pt x="1081" y="131"/>
                      <a:pt x="1081" y="131"/>
                      <a:pt x="1081" y="131"/>
                    </a:cubicBezTo>
                    <a:cubicBezTo>
                      <a:pt x="1076" y="120"/>
                      <a:pt x="1076" y="120"/>
                      <a:pt x="1076" y="120"/>
                    </a:cubicBezTo>
                    <a:cubicBezTo>
                      <a:pt x="1071" y="123"/>
                      <a:pt x="1071" y="123"/>
                      <a:pt x="1071" y="123"/>
                    </a:cubicBezTo>
                    <a:moveTo>
                      <a:pt x="1060" y="102"/>
                    </a:moveTo>
                    <a:cubicBezTo>
                      <a:pt x="1065" y="112"/>
                      <a:pt x="1065" y="112"/>
                      <a:pt x="1065" y="112"/>
                    </a:cubicBezTo>
                    <a:cubicBezTo>
                      <a:pt x="1070" y="110"/>
                      <a:pt x="1070" y="110"/>
                      <a:pt x="1070" y="110"/>
                    </a:cubicBezTo>
                    <a:cubicBezTo>
                      <a:pt x="1064" y="99"/>
                      <a:pt x="1064" y="99"/>
                      <a:pt x="1064" y="99"/>
                    </a:cubicBezTo>
                    <a:cubicBezTo>
                      <a:pt x="1060" y="102"/>
                      <a:pt x="1060" y="102"/>
                      <a:pt x="1060" y="102"/>
                    </a:cubicBezTo>
                    <a:moveTo>
                      <a:pt x="1048" y="80"/>
                    </a:moveTo>
                    <a:cubicBezTo>
                      <a:pt x="1054" y="91"/>
                      <a:pt x="1054" y="91"/>
                      <a:pt x="1054" y="91"/>
                    </a:cubicBezTo>
                    <a:cubicBezTo>
                      <a:pt x="1059" y="88"/>
                      <a:pt x="1059" y="88"/>
                      <a:pt x="1059" y="88"/>
                    </a:cubicBezTo>
                    <a:cubicBezTo>
                      <a:pt x="1053" y="78"/>
                      <a:pt x="1053" y="78"/>
                      <a:pt x="1053" y="78"/>
                    </a:cubicBezTo>
                    <a:cubicBezTo>
                      <a:pt x="1048" y="80"/>
                      <a:pt x="1048" y="80"/>
                      <a:pt x="1048" y="80"/>
                    </a:cubicBezTo>
                    <a:moveTo>
                      <a:pt x="1037" y="59"/>
                    </a:moveTo>
                    <a:cubicBezTo>
                      <a:pt x="1042" y="70"/>
                      <a:pt x="1042" y="70"/>
                      <a:pt x="1042" y="70"/>
                    </a:cubicBezTo>
                    <a:cubicBezTo>
                      <a:pt x="1047" y="67"/>
                      <a:pt x="1047" y="67"/>
                      <a:pt x="1047" y="67"/>
                    </a:cubicBezTo>
                    <a:cubicBezTo>
                      <a:pt x="1042" y="57"/>
                      <a:pt x="1042" y="57"/>
                      <a:pt x="1042" y="57"/>
                    </a:cubicBezTo>
                    <a:cubicBezTo>
                      <a:pt x="1037" y="59"/>
                      <a:pt x="1037" y="59"/>
                      <a:pt x="1037" y="59"/>
                    </a:cubicBezTo>
                    <a:moveTo>
                      <a:pt x="1025" y="38"/>
                    </a:moveTo>
                    <a:cubicBezTo>
                      <a:pt x="1031" y="49"/>
                      <a:pt x="1031" y="49"/>
                      <a:pt x="1031" y="49"/>
                    </a:cubicBezTo>
                    <a:cubicBezTo>
                      <a:pt x="1036" y="46"/>
                      <a:pt x="1036" y="46"/>
                      <a:pt x="1036" y="46"/>
                    </a:cubicBezTo>
                    <a:cubicBezTo>
                      <a:pt x="1030" y="36"/>
                      <a:pt x="1030" y="36"/>
                      <a:pt x="1030" y="36"/>
                    </a:cubicBezTo>
                    <a:cubicBezTo>
                      <a:pt x="1025" y="38"/>
                      <a:pt x="1025" y="38"/>
                      <a:pt x="1025" y="38"/>
                    </a:cubicBezTo>
                    <a:moveTo>
                      <a:pt x="1014" y="17"/>
                    </a:moveTo>
                    <a:cubicBezTo>
                      <a:pt x="1020" y="28"/>
                      <a:pt x="1020" y="28"/>
                      <a:pt x="1020" y="28"/>
                    </a:cubicBezTo>
                    <a:cubicBezTo>
                      <a:pt x="1025" y="25"/>
                      <a:pt x="1025" y="25"/>
                      <a:pt x="1025" y="25"/>
                    </a:cubicBezTo>
                    <a:cubicBezTo>
                      <a:pt x="1019" y="14"/>
                      <a:pt x="1019" y="14"/>
                      <a:pt x="1019" y="14"/>
                    </a:cubicBezTo>
                    <a:cubicBezTo>
                      <a:pt x="1014" y="17"/>
                      <a:pt x="1014" y="17"/>
                      <a:pt x="1014" y="17"/>
                    </a:cubicBezTo>
                    <a:moveTo>
                      <a:pt x="1004" y="9"/>
                    </a:moveTo>
                    <a:cubicBezTo>
                      <a:pt x="1005" y="8"/>
                      <a:pt x="1005" y="8"/>
                      <a:pt x="1005" y="8"/>
                    </a:cubicBezTo>
                    <a:cubicBezTo>
                      <a:pt x="1005" y="7"/>
                      <a:pt x="1006" y="6"/>
                      <a:pt x="1006" y="6"/>
                    </a:cubicBezTo>
                    <a:cubicBezTo>
                      <a:pt x="1007" y="5"/>
                      <a:pt x="1007" y="5"/>
                      <a:pt x="1007" y="5"/>
                    </a:cubicBezTo>
                    <a:cubicBezTo>
                      <a:pt x="1007" y="6"/>
                      <a:pt x="1007" y="6"/>
                      <a:pt x="1007" y="6"/>
                    </a:cubicBezTo>
                    <a:cubicBezTo>
                      <a:pt x="1008" y="6"/>
                      <a:pt x="1008" y="6"/>
                      <a:pt x="1008" y="7"/>
                    </a:cubicBezTo>
                    <a:cubicBezTo>
                      <a:pt x="1013" y="4"/>
                      <a:pt x="1013" y="4"/>
                      <a:pt x="1013" y="4"/>
                    </a:cubicBezTo>
                    <a:cubicBezTo>
                      <a:pt x="1012" y="2"/>
                      <a:pt x="1011" y="2"/>
                      <a:pt x="1010" y="1"/>
                    </a:cubicBezTo>
                    <a:cubicBezTo>
                      <a:pt x="1009" y="0"/>
                      <a:pt x="1008" y="0"/>
                      <a:pt x="1007" y="0"/>
                    </a:cubicBezTo>
                    <a:cubicBezTo>
                      <a:pt x="1005" y="0"/>
                      <a:pt x="1004" y="1"/>
                      <a:pt x="1003" y="1"/>
                    </a:cubicBezTo>
                    <a:cubicBezTo>
                      <a:pt x="1002" y="2"/>
                      <a:pt x="1001" y="4"/>
                      <a:pt x="1000" y="5"/>
                    </a:cubicBezTo>
                    <a:cubicBezTo>
                      <a:pt x="999" y="6"/>
                      <a:pt x="999" y="6"/>
                      <a:pt x="999" y="6"/>
                    </a:cubicBezTo>
                    <a:cubicBezTo>
                      <a:pt x="1004" y="9"/>
                      <a:pt x="1004" y="9"/>
                      <a:pt x="1004" y="9"/>
                    </a:cubicBezTo>
                    <a:cubicBezTo>
                      <a:pt x="1004" y="9"/>
                      <a:pt x="1004" y="9"/>
                      <a:pt x="1004" y="9"/>
                    </a:cubicBezTo>
                    <a:moveTo>
                      <a:pt x="994" y="30"/>
                    </a:moveTo>
                    <a:cubicBezTo>
                      <a:pt x="999" y="19"/>
                      <a:pt x="999" y="19"/>
                      <a:pt x="999" y="19"/>
                    </a:cubicBezTo>
                    <a:cubicBezTo>
                      <a:pt x="994" y="17"/>
                      <a:pt x="994" y="17"/>
                      <a:pt x="994" y="17"/>
                    </a:cubicBezTo>
                    <a:cubicBezTo>
                      <a:pt x="989" y="28"/>
                      <a:pt x="989" y="28"/>
                      <a:pt x="989" y="28"/>
                    </a:cubicBezTo>
                    <a:cubicBezTo>
                      <a:pt x="994" y="30"/>
                      <a:pt x="994" y="30"/>
                      <a:pt x="994" y="30"/>
                    </a:cubicBezTo>
                    <a:moveTo>
                      <a:pt x="984" y="52"/>
                    </a:moveTo>
                    <a:cubicBezTo>
                      <a:pt x="989" y="41"/>
                      <a:pt x="989" y="41"/>
                      <a:pt x="989" y="41"/>
                    </a:cubicBezTo>
                    <a:cubicBezTo>
                      <a:pt x="984" y="39"/>
                      <a:pt x="984" y="39"/>
                      <a:pt x="984" y="39"/>
                    </a:cubicBezTo>
                    <a:cubicBezTo>
                      <a:pt x="979" y="50"/>
                      <a:pt x="979" y="50"/>
                      <a:pt x="979" y="50"/>
                    </a:cubicBezTo>
                    <a:cubicBezTo>
                      <a:pt x="984" y="52"/>
                      <a:pt x="984" y="52"/>
                      <a:pt x="984" y="52"/>
                    </a:cubicBezTo>
                    <a:moveTo>
                      <a:pt x="973" y="74"/>
                    </a:moveTo>
                    <a:cubicBezTo>
                      <a:pt x="978" y="63"/>
                      <a:pt x="978" y="63"/>
                      <a:pt x="978" y="63"/>
                    </a:cubicBezTo>
                    <a:cubicBezTo>
                      <a:pt x="973" y="60"/>
                      <a:pt x="973" y="60"/>
                      <a:pt x="973" y="60"/>
                    </a:cubicBezTo>
                    <a:cubicBezTo>
                      <a:pt x="968" y="71"/>
                      <a:pt x="968" y="71"/>
                      <a:pt x="968" y="71"/>
                    </a:cubicBezTo>
                    <a:cubicBezTo>
                      <a:pt x="973" y="74"/>
                      <a:pt x="973" y="74"/>
                      <a:pt x="973" y="74"/>
                    </a:cubicBezTo>
                    <a:moveTo>
                      <a:pt x="963" y="95"/>
                    </a:moveTo>
                    <a:cubicBezTo>
                      <a:pt x="968" y="84"/>
                      <a:pt x="968" y="84"/>
                      <a:pt x="968" y="84"/>
                    </a:cubicBezTo>
                    <a:cubicBezTo>
                      <a:pt x="963" y="82"/>
                      <a:pt x="963" y="82"/>
                      <a:pt x="963" y="82"/>
                    </a:cubicBezTo>
                    <a:cubicBezTo>
                      <a:pt x="958" y="93"/>
                      <a:pt x="958" y="93"/>
                      <a:pt x="958" y="93"/>
                    </a:cubicBezTo>
                    <a:cubicBezTo>
                      <a:pt x="963" y="95"/>
                      <a:pt x="963" y="95"/>
                      <a:pt x="963" y="95"/>
                    </a:cubicBezTo>
                    <a:moveTo>
                      <a:pt x="952" y="117"/>
                    </a:moveTo>
                    <a:cubicBezTo>
                      <a:pt x="958" y="106"/>
                      <a:pt x="958" y="106"/>
                      <a:pt x="958" y="106"/>
                    </a:cubicBezTo>
                    <a:cubicBezTo>
                      <a:pt x="953" y="104"/>
                      <a:pt x="953" y="104"/>
                      <a:pt x="953" y="104"/>
                    </a:cubicBezTo>
                    <a:cubicBezTo>
                      <a:pt x="947" y="114"/>
                      <a:pt x="947" y="114"/>
                      <a:pt x="947" y="114"/>
                    </a:cubicBezTo>
                    <a:cubicBezTo>
                      <a:pt x="952" y="117"/>
                      <a:pt x="952" y="117"/>
                      <a:pt x="952" y="117"/>
                    </a:cubicBezTo>
                    <a:moveTo>
                      <a:pt x="942" y="139"/>
                    </a:moveTo>
                    <a:cubicBezTo>
                      <a:pt x="947" y="128"/>
                      <a:pt x="947" y="128"/>
                      <a:pt x="947" y="128"/>
                    </a:cubicBezTo>
                    <a:cubicBezTo>
                      <a:pt x="942" y="125"/>
                      <a:pt x="942" y="125"/>
                      <a:pt x="942" y="125"/>
                    </a:cubicBezTo>
                    <a:cubicBezTo>
                      <a:pt x="937" y="136"/>
                      <a:pt x="937" y="136"/>
                      <a:pt x="937" y="136"/>
                    </a:cubicBezTo>
                    <a:cubicBezTo>
                      <a:pt x="942" y="139"/>
                      <a:pt x="942" y="139"/>
                      <a:pt x="942" y="139"/>
                    </a:cubicBezTo>
                    <a:moveTo>
                      <a:pt x="932" y="160"/>
                    </a:moveTo>
                    <a:cubicBezTo>
                      <a:pt x="937" y="149"/>
                      <a:pt x="937" y="149"/>
                      <a:pt x="937" y="149"/>
                    </a:cubicBezTo>
                    <a:cubicBezTo>
                      <a:pt x="932" y="147"/>
                      <a:pt x="932" y="147"/>
                      <a:pt x="932" y="147"/>
                    </a:cubicBezTo>
                    <a:cubicBezTo>
                      <a:pt x="927" y="158"/>
                      <a:pt x="927" y="158"/>
                      <a:pt x="927" y="158"/>
                    </a:cubicBezTo>
                    <a:cubicBezTo>
                      <a:pt x="932" y="160"/>
                      <a:pt x="932" y="160"/>
                      <a:pt x="932" y="160"/>
                    </a:cubicBezTo>
                    <a:moveTo>
                      <a:pt x="921" y="182"/>
                    </a:moveTo>
                    <a:cubicBezTo>
                      <a:pt x="926" y="171"/>
                      <a:pt x="926" y="171"/>
                      <a:pt x="926" y="171"/>
                    </a:cubicBezTo>
                    <a:cubicBezTo>
                      <a:pt x="921" y="169"/>
                      <a:pt x="921" y="169"/>
                      <a:pt x="921" y="169"/>
                    </a:cubicBezTo>
                    <a:cubicBezTo>
                      <a:pt x="916" y="179"/>
                      <a:pt x="916" y="179"/>
                      <a:pt x="916" y="179"/>
                    </a:cubicBezTo>
                    <a:cubicBezTo>
                      <a:pt x="921" y="182"/>
                      <a:pt x="921" y="182"/>
                      <a:pt x="921" y="182"/>
                    </a:cubicBezTo>
                    <a:moveTo>
                      <a:pt x="911" y="204"/>
                    </a:moveTo>
                    <a:cubicBezTo>
                      <a:pt x="911" y="203"/>
                      <a:pt x="911" y="203"/>
                      <a:pt x="911" y="203"/>
                    </a:cubicBezTo>
                    <a:cubicBezTo>
                      <a:pt x="916" y="193"/>
                      <a:pt x="916" y="193"/>
                      <a:pt x="916" y="193"/>
                    </a:cubicBezTo>
                    <a:cubicBezTo>
                      <a:pt x="911" y="190"/>
                      <a:pt x="911" y="190"/>
                      <a:pt x="911" y="190"/>
                    </a:cubicBezTo>
                    <a:cubicBezTo>
                      <a:pt x="906" y="201"/>
                      <a:pt x="906" y="201"/>
                      <a:pt x="906" y="201"/>
                    </a:cubicBezTo>
                    <a:cubicBezTo>
                      <a:pt x="906" y="201"/>
                      <a:pt x="906" y="201"/>
                      <a:pt x="906" y="201"/>
                    </a:cubicBezTo>
                    <a:cubicBezTo>
                      <a:pt x="911" y="204"/>
                      <a:pt x="911" y="204"/>
                      <a:pt x="911" y="204"/>
                    </a:cubicBezTo>
                    <a:moveTo>
                      <a:pt x="891" y="193"/>
                    </a:moveTo>
                    <a:cubicBezTo>
                      <a:pt x="897" y="203"/>
                      <a:pt x="897" y="203"/>
                      <a:pt x="897" y="203"/>
                    </a:cubicBezTo>
                    <a:cubicBezTo>
                      <a:pt x="902" y="201"/>
                      <a:pt x="902" y="201"/>
                      <a:pt x="902" y="201"/>
                    </a:cubicBezTo>
                    <a:cubicBezTo>
                      <a:pt x="896" y="190"/>
                      <a:pt x="896" y="190"/>
                      <a:pt x="896" y="190"/>
                    </a:cubicBezTo>
                    <a:cubicBezTo>
                      <a:pt x="891" y="193"/>
                      <a:pt x="891" y="193"/>
                      <a:pt x="891" y="193"/>
                    </a:cubicBezTo>
                    <a:moveTo>
                      <a:pt x="882" y="178"/>
                    </a:moveTo>
                    <a:cubicBezTo>
                      <a:pt x="882" y="178"/>
                      <a:pt x="882" y="178"/>
                      <a:pt x="883" y="178"/>
                    </a:cubicBezTo>
                    <a:cubicBezTo>
                      <a:pt x="883" y="178"/>
                      <a:pt x="883" y="178"/>
                      <a:pt x="883" y="178"/>
                    </a:cubicBezTo>
                    <a:cubicBezTo>
                      <a:pt x="884" y="178"/>
                      <a:pt x="884" y="179"/>
                      <a:pt x="885" y="180"/>
                    </a:cubicBezTo>
                    <a:cubicBezTo>
                      <a:pt x="886" y="182"/>
                      <a:pt x="886" y="182"/>
                      <a:pt x="886" y="182"/>
                    </a:cubicBezTo>
                    <a:cubicBezTo>
                      <a:pt x="891" y="180"/>
                      <a:pt x="891" y="180"/>
                      <a:pt x="891" y="180"/>
                    </a:cubicBezTo>
                    <a:cubicBezTo>
                      <a:pt x="889" y="177"/>
                      <a:pt x="889" y="177"/>
                      <a:pt x="889" y="177"/>
                    </a:cubicBezTo>
                    <a:cubicBezTo>
                      <a:pt x="889" y="176"/>
                      <a:pt x="888" y="175"/>
                      <a:pt x="887" y="174"/>
                    </a:cubicBezTo>
                    <a:cubicBezTo>
                      <a:pt x="885" y="173"/>
                      <a:pt x="884" y="172"/>
                      <a:pt x="883" y="172"/>
                    </a:cubicBezTo>
                    <a:cubicBezTo>
                      <a:pt x="881" y="172"/>
                      <a:pt x="879" y="173"/>
                      <a:pt x="878" y="175"/>
                    </a:cubicBezTo>
                    <a:cubicBezTo>
                      <a:pt x="882" y="178"/>
                      <a:pt x="882" y="178"/>
                      <a:pt x="882" y="178"/>
                    </a:cubicBezTo>
                    <a:moveTo>
                      <a:pt x="872" y="199"/>
                    </a:moveTo>
                    <a:cubicBezTo>
                      <a:pt x="877" y="188"/>
                      <a:pt x="877" y="188"/>
                      <a:pt x="877" y="188"/>
                    </a:cubicBezTo>
                    <a:cubicBezTo>
                      <a:pt x="872" y="186"/>
                      <a:pt x="872" y="186"/>
                      <a:pt x="872" y="186"/>
                    </a:cubicBezTo>
                    <a:cubicBezTo>
                      <a:pt x="867" y="197"/>
                      <a:pt x="867" y="197"/>
                      <a:pt x="867" y="197"/>
                    </a:cubicBezTo>
                    <a:cubicBezTo>
                      <a:pt x="872" y="199"/>
                      <a:pt x="872" y="199"/>
                      <a:pt x="872" y="199"/>
                    </a:cubicBezTo>
                    <a:moveTo>
                      <a:pt x="862" y="221"/>
                    </a:moveTo>
                    <a:cubicBezTo>
                      <a:pt x="867" y="210"/>
                      <a:pt x="867" y="210"/>
                      <a:pt x="867" y="210"/>
                    </a:cubicBezTo>
                    <a:cubicBezTo>
                      <a:pt x="862" y="208"/>
                      <a:pt x="862" y="208"/>
                      <a:pt x="862" y="208"/>
                    </a:cubicBezTo>
                    <a:cubicBezTo>
                      <a:pt x="857" y="219"/>
                      <a:pt x="857" y="219"/>
                      <a:pt x="857" y="219"/>
                    </a:cubicBezTo>
                    <a:cubicBezTo>
                      <a:pt x="862" y="221"/>
                      <a:pt x="862" y="221"/>
                      <a:pt x="862" y="221"/>
                    </a:cubicBezTo>
                    <a:moveTo>
                      <a:pt x="852" y="243"/>
                    </a:moveTo>
                    <a:cubicBezTo>
                      <a:pt x="857" y="232"/>
                      <a:pt x="857" y="232"/>
                      <a:pt x="857" y="232"/>
                    </a:cubicBezTo>
                    <a:cubicBezTo>
                      <a:pt x="852" y="230"/>
                      <a:pt x="852" y="230"/>
                      <a:pt x="852" y="230"/>
                    </a:cubicBezTo>
                    <a:cubicBezTo>
                      <a:pt x="847" y="241"/>
                      <a:pt x="847" y="241"/>
                      <a:pt x="847" y="241"/>
                    </a:cubicBezTo>
                    <a:cubicBezTo>
                      <a:pt x="852" y="243"/>
                      <a:pt x="852" y="243"/>
                      <a:pt x="852" y="243"/>
                    </a:cubicBezTo>
                    <a:moveTo>
                      <a:pt x="842" y="265"/>
                    </a:moveTo>
                    <a:cubicBezTo>
                      <a:pt x="847" y="254"/>
                      <a:pt x="847" y="254"/>
                      <a:pt x="847" y="254"/>
                    </a:cubicBezTo>
                    <a:cubicBezTo>
                      <a:pt x="842" y="252"/>
                      <a:pt x="842" y="252"/>
                      <a:pt x="842" y="252"/>
                    </a:cubicBezTo>
                    <a:cubicBezTo>
                      <a:pt x="837" y="263"/>
                      <a:pt x="837" y="263"/>
                      <a:pt x="837" y="263"/>
                    </a:cubicBezTo>
                    <a:cubicBezTo>
                      <a:pt x="842" y="265"/>
                      <a:pt x="842" y="265"/>
                      <a:pt x="842" y="265"/>
                    </a:cubicBezTo>
                    <a:moveTo>
                      <a:pt x="832" y="287"/>
                    </a:moveTo>
                    <a:cubicBezTo>
                      <a:pt x="837" y="276"/>
                      <a:pt x="837" y="276"/>
                      <a:pt x="837" y="276"/>
                    </a:cubicBezTo>
                    <a:cubicBezTo>
                      <a:pt x="832" y="274"/>
                      <a:pt x="832" y="274"/>
                      <a:pt x="832" y="274"/>
                    </a:cubicBezTo>
                    <a:cubicBezTo>
                      <a:pt x="827" y="284"/>
                      <a:pt x="827" y="284"/>
                      <a:pt x="827" y="284"/>
                    </a:cubicBezTo>
                    <a:cubicBezTo>
                      <a:pt x="832" y="287"/>
                      <a:pt x="832" y="287"/>
                      <a:pt x="832" y="287"/>
                    </a:cubicBezTo>
                    <a:moveTo>
                      <a:pt x="822" y="309"/>
                    </a:moveTo>
                    <a:cubicBezTo>
                      <a:pt x="827" y="298"/>
                      <a:pt x="827" y="298"/>
                      <a:pt x="827" y="298"/>
                    </a:cubicBezTo>
                    <a:cubicBezTo>
                      <a:pt x="822" y="295"/>
                      <a:pt x="822" y="295"/>
                      <a:pt x="822" y="295"/>
                    </a:cubicBezTo>
                    <a:cubicBezTo>
                      <a:pt x="817" y="306"/>
                      <a:pt x="817" y="306"/>
                      <a:pt x="817" y="306"/>
                    </a:cubicBezTo>
                    <a:cubicBezTo>
                      <a:pt x="822" y="309"/>
                      <a:pt x="822" y="309"/>
                      <a:pt x="822" y="309"/>
                    </a:cubicBezTo>
                    <a:moveTo>
                      <a:pt x="812" y="330"/>
                    </a:moveTo>
                    <a:cubicBezTo>
                      <a:pt x="817" y="319"/>
                      <a:pt x="817" y="319"/>
                      <a:pt x="817" y="319"/>
                    </a:cubicBezTo>
                    <a:cubicBezTo>
                      <a:pt x="812" y="317"/>
                      <a:pt x="812" y="317"/>
                      <a:pt x="812" y="317"/>
                    </a:cubicBezTo>
                    <a:cubicBezTo>
                      <a:pt x="807" y="328"/>
                      <a:pt x="807" y="328"/>
                      <a:pt x="807" y="328"/>
                    </a:cubicBezTo>
                    <a:cubicBezTo>
                      <a:pt x="812" y="330"/>
                      <a:pt x="812" y="330"/>
                      <a:pt x="812" y="330"/>
                    </a:cubicBezTo>
                    <a:moveTo>
                      <a:pt x="802" y="352"/>
                    </a:moveTo>
                    <a:cubicBezTo>
                      <a:pt x="807" y="341"/>
                      <a:pt x="807" y="341"/>
                      <a:pt x="807" y="341"/>
                    </a:cubicBezTo>
                    <a:cubicBezTo>
                      <a:pt x="802" y="339"/>
                      <a:pt x="802" y="339"/>
                      <a:pt x="802" y="339"/>
                    </a:cubicBezTo>
                    <a:cubicBezTo>
                      <a:pt x="797" y="350"/>
                      <a:pt x="797" y="350"/>
                      <a:pt x="797" y="350"/>
                    </a:cubicBezTo>
                    <a:cubicBezTo>
                      <a:pt x="802" y="352"/>
                      <a:pt x="802" y="352"/>
                      <a:pt x="802" y="352"/>
                    </a:cubicBezTo>
                    <a:moveTo>
                      <a:pt x="792" y="374"/>
                    </a:moveTo>
                    <a:cubicBezTo>
                      <a:pt x="797" y="363"/>
                      <a:pt x="797" y="363"/>
                      <a:pt x="797" y="363"/>
                    </a:cubicBezTo>
                    <a:cubicBezTo>
                      <a:pt x="792" y="361"/>
                      <a:pt x="792" y="361"/>
                      <a:pt x="792" y="361"/>
                    </a:cubicBezTo>
                    <a:cubicBezTo>
                      <a:pt x="787" y="372"/>
                      <a:pt x="787" y="372"/>
                      <a:pt x="787" y="372"/>
                    </a:cubicBezTo>
                    <a:cubicBezTo>
                      <a:pt x="792" y="374"/>
                      <a:pt x="792" y="374"/>
                      <a:pt x="792" y="374"/>
                    </a:cubicBezTo>
                    <a:moveTo>
                      <a:pt x="782" y="396"/>
                    </a:moveTo>
                    <a:cubicBezTo>
                      <a:pt x="787" y="385"/>
                      <a:pt x="787" y="385"/>
                      <a:pt x="787" y="385"/>
                    </a:cubicBezTo>
                    <a:cubicBezTo>
                      <a:pt x="782" y="383"/>
                      <a:pt x="782" y="383"/>
                      <a:pt x="782" y="383"/>
                    </a:cubicBezTo>
                    <a:cubicBezTo>
                      <a:pt x="777" y="394"/>
                      <a:pt x="777" y="394"/>
                      <a:pt x="777" y="394"/>
                    </a:cubicBezTo>
                    <a:cubicBezTo>
                      <a:pt x="782" y="396"/>
                      <a:pt x="782" y="396"/>
                      <a:pt x="782" y="396"/>
                    </a:cubicBezTo>
                    <a:moveTo>
                      <a:pt x="772" y="418"/>
                    </a:moveTo>
                    <a:cubicBezTo>
                      <a:pt x="777" y="407"/>
                      <a:pt x="777" y="407"/>
                      <a:pt x="777" y="407"/>
                    </a:cubicBezTo>
                    <a:cubicBezTo>
                      <a:pt x="772" y="405"/>
                      <a:pt x="772" y="405"/>
                      <a:pt x="772" y="405"/>
                    </a:cubicBezTo>
                    <a:cubicBezTo>
                      <a:pt x="767" y="416"/>
                      <a:pt x="767" y="416"/>
                      <a:pt x="767" y="416"/>
                    </a:cubicBezTo>
                    <a:cubicBezTo>
                      <a:pt x="772" y="418"/>
                      <a:pt x="772" y="418"/>
                      <a:pt x="772" y="418"/>
                    </a:cubicBezTo>
                    <a:moveTo>
                      <a:pt x="762" y="440"/>
                    </a:moveTo>
                    <a:cubicBezTo>
                      <a:pt x="767" y="429"/>
                      <a:pt x="767" y="429"/>
                      <a:pt x="767" y="429"/>
                    </a:cubicBezTo>
                    <a:cubicBezTo>
                      <a:pt x="762" y="426"/>
                      <a:pt x="762" y="426"/>
                      <a:pt x="762" y="426"/>
                    </a:cubicBezTo>
                    <a:cubicBezTo>
                      <a:pt x="757" y="437"/>
                      <a:pt x="757" y="437"/>
                      <a:pt x="757" y="437"/>
                    </a:cubicBezTo>
                    <a:cubicBezTo>
                      <a:pt x="762" y="440"/>
                      <a:pt x="762" y="440"/>
                      <a:pt x="762" y="440"/>
                    </a:cubicBezTo>
                    <a:moveTo>
                      <a:pt x="752" y="462"/>
                    </a:moveTo>
                    <a:cubicBezTo>
                      <a:pt x="757" y="451"/>
                      <a:pt x="757" y="451"/>
                      <a:pt x="757" y="451"/>
                    </a:cubicBezTo>
                    <a:cubicBezTo>
                      <a:pt x="752" y="448"/>
                      <a:pt x="752" y="448"/>
                      <a:pt x="752" y="448"/>
                    </a:cubicBezTo>
                    <a:cubicBezTo>
                      <a:pt x="747" y="459"/>
                      <a:pt x="747" y="459"/>
                      <a:pt x="747" y="459"/>
                    </a:cubicBezTo>
                    <a:cubicBezTo>
                      <a:pt x="752" y="462"/>
                      <a:pt x="752" y="462"/>
                      <a:pt x="752" y="462"/>
                    </a:cubicBezTo>
                    <a:moveTo>
                      <a:pt x="742" y="483"/>
                    </a:moveTo>
                    <a:cubicBezTo>
                      <a:pt x="747" y="472"/>
                      <a:pt x="747" y="472"/>
                      <a:pt x="747" y="472"/>
                    </a:cubicBezTo>
                    <a:cubicBezTo>
                      <a:pt x="742" y="470"/>
                      <a:pt x="742" y="470"/>
                      <a:pt x="742" y="470"/>
                    </a:cubicBezTo>
                    <a:cubicBezTo>
                      <a:pt x="737" y="481"/>
                      <a:pt x="737" y="481"/>
                      <a:pt x="737" y="481"/>
                    </a:cubicBezTo>
                    <a:cubicBezTo>
                      <a:pt x="742" y="483"/>
                      <a:pt x="742" y="483"/>
                      <a:pt x="742" y="483"/>
                    </a:cubicBezTo>
                    <a:moveTo>
                      <a:pt x="732" y="505"/>
                    </a:moveTo>
                    <a:cubicBezTo>
                      <a:pt x="737" y="494"/>
                      <a:pt x="737" y="494"/>
                      <a:pt x="737" y="494"/>
                    </a:cubicBezTo>
                    <a:cubicBezTo>
                      <a:pt x="732" y="492"/>
                      <a:pt x="732" y="492"/>
                      <a:pt x="732" y="492"/>
                    </a:cubicBezTo>
                    <a:cubicBezTo>
                      <a:pt x="727" y="503"/>
                      <a:pt x="727" y="503"/>
                      <a:pt x="727" y="503"/>
                    </a:cubicBezTo>
                    <a:cubicBezTo>
                      <a:pt x="732" y="505"/>
                      <a:pt x="732" y="505"/>
                      <a:pt x="732" y="505"/>
                    </a:cubicBezTo>
                    <a:moveTo>
                      <a:pt x="722" y="527"/>
                    </a:moveTo>
                    <a:cubicBezTo>
                      <a:pt x="727" y="516"/>
                      <a:pt x="727" y="516"/>
                      <a:pt x="727" y="516"/>
                    </a:cubicBezTo>
                    <a:cubicBezTo>
                      <a:pt x="722" y="514"/>
                      <a:pt x="722" y="514"/>
                      <a:pt x="722" y="514"/>
                    </a:cubicBezTo>
                    <a:cubicBezTo>
                      <a:pt x="717" y="525"/>
                      <a:pt x="717" y="525"/>
                      <a:pt x="717" y="525"/>
                    </a:cubicBezTo>
                    <a:cubicBezTo>
                      <a:pt x="722" y="527"/>
                      <a:pt x="722" y="527"/>
                      <a:pt x="722" y="527"/>
                    </a:cubicBezTo>
                    <a:moveTo>
                      <a:pt x="712" y="549"/>
                    </a:moveTo>
                    <a:cubicBezTo>
                      <a:pt x="717" y="538"/>
                      <a:pt x="717" y="538"/>
                      <a:pt x="717" y="538"/>
                    </a:cubicBezTo>
                    <a:cubicBezTo>
                      <a:pt x="712" y="536"/>
                      <a:pt x="712" y="536"/>
                      <a:pt x="712" y="536"/>
                    </a:cubicBezTo>
                    <a:cubicBezTo>
                      <a:pt x="707" y="547"/>
                      <a:pt x="707" y="547"/>
                      <a:pt x="707" y="547"/>
                    </a:cubicBezTo>
                    <a:cubicBezTo>
                      <a:pt x="712" y="549"/>
                      <a:pt x="712" y="549"/>
                      <a:pt x="712" y="549"/>
                    </a:cubicBezTo>
                    <a:moveTo>
                      <a:pt x="702" y="571"/>
                    </a:moveTo>
                    <a:cubicBezTo>
                      <a:pt x="707" y="560"/>
                      <a:pt x="707" y="560"/>
                      <a:pt x="707" y="560"/>
                    </a:cubicBezTo>
                    <a:cubicBezTo>
                      <a:pt x="702" y="558"/>
                      <a:pt x="702" y="558"/>
                      <a:pt x="702" y="558"/>
                    </a:cubicBezTo>
                    <a:cubicBezTo>
                      <a:pt x="697" y="568"/>
                      <a:pt x="697" y="568"/>
                      <a:pt x="697" y="568"/>
                    </a:cubicBezTo>
                    <a:cubicBezTo>
                      <a:pt x="702" y="571"/>
                      <a:pt x="702" y="571"/>
                      <a:pt x="702" y="571"/>
                    </a:cubicBezTo>
                    <a:moveTo>
                      <a:pt x="692" y="593"/>
                    </a:moveTo>
                    <a:cubicBezTo>
                      <a:pt x="697" y="582"/>
                      <a:pt x="697" y="582"/>
                      <a:pt x="697" y="582"/>
                    </a:cubicBezTo>
                    <a:cubicBezTo>
                      <a:pt x="692" y="579"/>
                      <a:pt x="692" y="579"/>
                      <a:pt x="692" y="579"/>
                    </a:cubicBezTo>
                    <a:cubicBezTo>
                      <a:pt x="687" y="590"/>
                      <a:pt x="687" y="590"/>
                      <a:pt x="687" y="590"/>
                    </a:cubicBezTo>
                    <a:cubicBezTo>
                      <a:pt x="692" y="593"/>
                      <a:pt x="692" y="593"/>
                      <a:pt x="692" y="593"/>
                    </a:cubicBezTo>
                    <a:moveTo>
                      <a:pt x="682" y="614"/>
                    </a:moveTo>
                    <a:cubicBezTo>
                      <a:pt x="687" y="604"/>
                      <a:pt x="687" y="604"/>
                      <a:pt x="687" y="604"/>
                    </a:cubicBezTo>
                    <a:cubicBezTo>
                      <a:pt x="682" y="601"/>
                      <a:pt x="682" y="601"/>
                      <a:pt x="682" y="601"/>
                    </a:cubicBezTo>
                    <a:cubicBezTo>
                      <a:pt x="677" y="612"/>
                      <a:pt x="677" y="612"/>
                      <a:pt x="677" y="612"/>
                    </a:cubicBezTo>
                    <a:cubicBezTo>
                      <a:pt x="682" y="614"/>
                      <a:pt x="682" y="614"/>
                      <a:pt x="682" y="614"/>
                    </a:cubicBezTo>
                    <a:moveTo>
                      <a:pt x="672" y="636"/>
                    </a:moveTo>
                    <a:cubicBezTo>
                      <a:pt x="677" y="625"/>
                      <a:pt x="677" y="625"/>
                      <a:pt x="677" y="625"/>
                    </a:cubicBezTo>
                    <a:cubicBezTo>
                      <a:pt x="672" y="623"/>
                      <a:pt x="672" y="623"/>
                      <a:pt x="672" y="623"/>
                    </a:cubicBezTo>
                    <a:cubicBezTo>
                      <a:pt x="667" y="634"/>
                      <a:pt x="667" y="634"/>
                      <a:pt x="667" y="634"/>
                    </a:cubicBezTo>
                    <a:cubicBezTo>
                      <a:pt x="672" y="636"/>
                      <a:pt x="672" y="636"/>
                      <a:pt x="672" y="636"/>
                    </a:cubicBezTo>
                    <a:moveTo>
                      <a:pt x="662" y="658"/>
                    </a:moveTo>
                    <a:cubicBezTo>
                      <a:pt x="667" y="647"/>
                      <a:pt x="667" y="647"/>
                      <a:pt x="667" y="647"/>
                    </a:cubicBezTo>
                    <a:cubicBezTo>
                      <a:pt x="662" y="645"/>
                      <a:pt x="662" y="645"/>
                      <a:pt x="662" y="645"/>
                    </a:cubicBezTo>
                    <a:cubicBezTo>
                      <a:pt x="657" y="656"/>
                      <a:pt x="657" y="656"/>
                      <a:pt x="657" y="656"/>
                    </a:cubicBezTo>
                    <a:cubicBezTo>
                      <a:pt x="662" y="658"/>
                      <a:pt x="662" y="658"/>
                      <a:pt x="662" y="658"/>
                    </a:cubicBezTo>
                    <a:moveTo>
                      <a:pt x="652" y="680"/>
                    </a:moveTo>
                    <a:cubicBezTo>
                      <a:pt x="657" y="669"/>
                      <a:pt x="657" y="669"/>
                      <a:pt x="657" y="669"/>
                    </a:cubicBezTo>
                    <a:cubicBezTo>
                      <a:pt x="652" y="667"/>
                      <a:pt x="652" y="667"/>
                      <a:pt x="652" y="667"/>
                    </a:cubicBezTo>
                    <a:cubicBezTo>
                      <a:pt x="647" y="678"/>
                      <a:pt x="647" y="678"/>
                      <a:pt x="647" y="678"/>
                    </a:cubicBezTo>
                    <a:cubicBezTo>
                      <a:pt x="652" y="680"/>
                      <a:pt x="652" y="680"/>
                      <a:pt x="652" y="680"/>
                    </a:cubicBezTo>
                    <a:moveTo>
                      <a:pt x="634" y="691"/>
                    </a:moveTo>
                    <a:cubicBezTo>
                      <a:pt x="634" y="691"/>
                      <a:pt x="634" y="691"/>
                      <a:pt x="634" y="691"/>
                    </a:cubicBezTo>
                    <a:cubicBezTo>
                      <a:pt x="634" y="692"/>
                      <a:pt x="635" y="694"/>
                      <a:pt x="636" y="695"/>
                    </a:cubicBezTo>
                    <a:cubicBezTo>
                      <a:pt x="637" y="696"/>
                      <a:pt x="639" y="696"/>
                      <a:pt x="640" y="696"/>
                    </a:cubicBezTo>
                    <a:cubicBezTo>
                      <a:pt x="642" y="696"/>
                      <a:pt x="643" y="696"/>
                      <a:pt x="644" y="695"/>
                    </a:cubicBezTo>
                    <a:cubicBezTo>
                      <a:pt x="645" y="694"/>
                      <a:pt x="646" y="693"/>
                      <a:pt x="647" y="691"/>
                    </a:cubicBezTo>
                    <a:cubicBezTo>
                      <a:pt x="647" y="691"/>
                      <a:pt x="647" y="691"/>
                      <a:pt x="647" y="691"/>
                    </a:cubicBezTo>
                    <a:cubicBezTo>
                      <a:pt x="642" y="689"/>
                      <a:pt x="642" y="689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cubicBezTo>
                      <a:pt x="641" y="690"/>
                      <a:pt x="641" y="690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40" y="691"/>
                      <a:pt x="640" y="691"/>
                    </a:cubicBezTo>
                    <a:cubicBezTo>
                      <a:pt x="640" y="691"/>
                      <a:pt x="639" y="690"/>
                      <a:pt x="639" y="689"/>
                    </a:cubicBezTo>
                    <a:cubicBezTo>
                      <a:pt x="639" y="689"/>
                      <a:pt x="639" y="689"/>
                      <a:pt x="639" y="689"/>
                    </a:cubicBezTo>
                    <a:cubicBezTo>
                      <a:pt x="634" y="691"/>
                      <a:pt x="634" y="691"/>
                      <a:pt x="634" y="691"/>
                    </a:cubicBezTo>
                    <a:cubicBezTo>
                      <a:pt x="634" y="691"/>
                      <a:pt x="634" y="691"/>
                      <a:pt x="634" y="691"/>
                    </a:cubicBezTo>
                    <a:moveTo>
                      <a:pt x="624" y="669"/>
                    </a:moveTo>
                    <a:cubicBezTo>
                      <a:pt x="625" y="670"/>
                      <a:pt x="625" y="670"/>
                      <a:pt x="625" y="671"/>
                    </a:cubicBezTo>
                    <a:cubicBezTo>
                      <a:pt x="629" y="680"/>
                      <a:pt x="629" y="680"/>
                      <a:pt x="629" y="680"/>
                    </a:cubicBezTo>
                    <a:cubicBezTo>
                      <a:pt x="634" y="678"/>
                      <a:pt x="634" y="678"/>
                      <a:pt x="634" y="678"/>
                    </a:cubicBezTo>
                    <a:cubicBezTo>
                      <a:pt x="630" y="669"/>
                      <a:pt x="630" y="669"/>
                      <a:pt x="630" y="669"/>
                    </a:cubicBezTo>
                    <a:cubicBezTo>
                      <a:pt x="630" y="668"/>
                      <a:pt x="629" y="667"/>
                      <a:pt x="629" y="666"/>
                    </a:cubicBezTo>
                    <a:cubicBezTo>
                      <a:pt x="624" y="669"/>
                      <a:pt x="624" y="669"/>
                      <a:pt x="624" y="669"/>
                    </a:cubicBezTo>
                    <a:moveTo>
                      <a:pt x="608" y="678"/>
                    </a:moveTo>
                    <a:cubicBezTo>
                      <a:pt x="610" y="677"/>
                      <a:pt x="611" y="677"/>
                      <a:pt x="612" y="676"/>
                    </a:cubicBezTo>
                    <a:cubicBezTo>
                      <a:pt x="618" y="670"/>
                      <a:pt x="618" y="670"/>
                      <a:pt x="618" y="670"/>
                    </a:cubicBezTo>
                    <a:cubicBezTo>
                      <a:pt x="614" y="666"/>
                      <a:pt x="614" y="666"/>
                      <a:pt x="614" y="666"/>
                    </a:cubicBezTo>
                    <a:cubicBezTo>
                      <a:pt x="608" y="672"/>
                      <a:pt x="608" y="672"/>
                      <a:pt x="608" y="672"/>
                    </a:cubicBezTo>
                    <a:cubicBezTo>
                      <a:pt x="607" y="672"/>
                      <a:pt x="607" y="673"/>
                      <a:pt x="606" y="673"/>
                    </a:cubicBezTo>
                    <a:cubicBezTo>
                      <a:pt x="608" y="678"/>
                      <a:pt x="608" y="678"/>
                      <a:pt x="608" y="678"/>
                    </a:cubicBezTo>
                    <a:moveTo>
                      <a:pt x="584" y="674"/>
                    </a:moveTo>
                    <a:cubicBezTo>
                      <a:pt x="593" y="678"/>
                      <a:pt x="593" y="678"/>
                      <a:pt x="593" y="678"/>
                    </a:cubicBezTo>
                    <a:cubicBezTo>
                      <a:pt x="593" y="679"/>
                      <a:pt x="594" y="679"/>
                      <a:pt x="595" y="679"/>
                    </a:cubicBezTo>
                    <a:cubicBezTo>
                      <a:pt x="596" y="674"/>
                      <a:pt x="596" y="674"/>
                      <a:pt x="596" y="674"/>
                    </a:cubicBezTo>
                    <a:cubicBezTo>
                      <a:pt x="596" y="674"/>
                      <a:pt x="595" y="674"/>
                      <a:pt x="595" y="673"/>
                    </a:cubicBezTo>
                    <a:cubicBezTo>
                      <a:pt x="586" y="669"/>
                      <a:pt x="586" y="669"/>
                      <a:pt x="586" y="669"/>
                    </a:cubicBezTo>
                    <a:cubicBezTo>
                      <a:pt x="584" y="674"/>
                      <a:pt x="584" y="674"/>
                      <a:pt x="584" y="674"/>
                    </a:cubicBezTo>
                    <a:cubicBezTo>
                      <a:pt x="584" y="674"/>
                      <a:pt x="584" y="674"/>
                      <a:pt x="584" y="674"/>
                    </a:cubicBezTo>
                    <a:moveTo>
                      <a:pt x="562" y="663"/>
                    </a:moveTo>
                    <a:cubicBezTo>
                      <a:pt x="573" y="668"/>
                      <a:pt x="573" y="668"/>
                      <a:pt x="573" y="668"/>
                    </a:cubicBezTo>
                    <a:cubicBezTo>
                      <a:pt x="575" y="663"/>
                      <a:pt x="575" y="663"/>
                      <a:pt x="575" y="663"/>
                    </a:cubicBezTo>
                    <a:cubicBezTo>
                      <a:pt x="565" y="658"/>
                      <a:pt x="565" y="658"/>
                      <a:pt x="565" y="658"/>
                    </a:cubicBezTo>
                    <a:cubicBezTo>
                      <a:pt x="562" y="663"/>
                      <a:pt x="562" y="663"/>
                      <a:pt x="562" y="663"/>
                    </a:cubicBezTo>
                    <a:moveTo>
                      <a:pt x="541" y="652"/>
                    </a:moveTo>
                    <a:cubicBezTo>
                      <a:pt x="551" y="657"/>
                      <a:pt x="551" y="657"/>
                      <a:pt x="551" y="657"/>
                    </a:cubicBezTo>
                    <a:cubicBezTo>
                      <a:pt x="554" y="652"/>
                      <a:pt x="554" y="652"/>
                      <a:pt x="554" y="652"/>
                    </a:cubicBezTo>
                    <a:cubicBezTo>
                      <a:pt x="543" y="647"/>
                      <a:pt x="543" y="647"/>
                      <a:pt x="543" y="647"/>
                    </a:cubicBezTo>
                    <a:cubicBezTo>
                      <a:pt x="541" y="652"/>
                      <a:pt x="541" y="652"/>
                      <a:pt x="541" y="652"/>
                    </a:cubicBezTo>
                    <a:moveTo>
                      <a:pt x="527" y="658"/>
                    </a:moveTo>
                    <a:cubicBezTo>
                      <a:pt x="529" y="653"/>
                      <a:pt x="529" y="653"/>
                      <a:pt x="529" y="653"/>
                    </a:cubicBezTo>
                    <a:cubicBezTo>
                      <a:pt x="530" y="651"/>
                      <a:pt x="531" y="650"/>
                      <a:pt x="532" y="650"/>
                    </a:cubicBezTo>
                    <a:cubicBezTo>
                      <a:pt x="530" y="645"/>
                      <a:pt x="530" y="645"/>
                      <a:pt x="530" y="645"/>
                    </a:cubicBezTo>
                    <a:cubicBezTo>
                      <a:pt x="527" y="646"/>
                      <a:pt x="525" y="648"/>
                      <a:pt x="524" y="651"/>
                    </a:cubicBezTo>
                    <a:cubicBezTo>
                      <a:pt x="522" y="656"/>
                      <a:pt x="522" y="656"/>
                      <a:pt x="522" y="656"/>
                    </a:cubicBezTo>
                    <a:cubicBezTo>
                      <a:pt x="527" y="658"/>
                      <a:pt x="527" y="658"/>
                      <a:pt x="527" y="658"/>
                    </a:cubicBezTo>
                    <a:moveTo>
                      <a:pt x="520" y="681"/>
                    </a:moveTo>
                    <a:cubicBezTo>
                      <a:pt x="524" y="669"/>
                      <a:pt x="524" y="669"/>
                      <a:pt x="524" y="669"/>
                    </a:cubicBezTo>
                    <a:cubicBezTo>
                      <a:pt x="519" y="668"/>
                      <a:pt x="519" y="668"/>
                      <a:pt x="519" y="668"/>
                    </a:cubicBezTo>
                    <a:cubicBezTo>
                      <a:pt x="515" y="679"/>
                      <a:pt x="515" y="679"/>
                      <a:pt x="515" y="679"/>
                    </a:cubicBezTo>
                    <a:cubicBezTo>
                      <a:pt x="520" y="681"/>
                      <a:pt x="520" y="681"/>
                      <a:pt x="520" y="681"/>
                    </a:cubicBezTo>
                    <a:moveTo>
                      <a:pt x="513" y="704"/>
                    </a:moveTo>
                    <a:cubicBezTo>
                      <a:pt x="516" y="692"/>
                      <a:pt x="516" y="692"/>
                      <a:pt x="516" y="692"/>
                    </a:cubicBezTo>
                    <a:cubicBezTo>
                      <a:pt x="511" y="691"/>
                      <a:pt x="511" y="691"/>
                      <a:pt x="511" y="691"/>
                    </a:cubicBezTo>
                    <a:cubicBezTo>
                      <a:pt x="507" y="702"/>
                      <a:pt x="507" y="702"/>
                      <a:pt x="507" y="702"/>
                    </a:cubicBezTo>
                    <a:cubicBezTo>
                      <a:pt x="513" y="704"/>
                      <a:pt x="513" y="704"/>
                      <a:pt x="513" y="704"/>
                    </a:cubicBezTo>
                    <a:moveTo>
                      <a:pt x="505" y="727"/>
                    </a:moveTo>
                    <a:cubicBezTo>
                      <a:pt x="509" y="715"/>
                      <a:pt x="509" y="715"/>
                      <a:pt x="509" y="715"/>
                    </a:cubicBezTo>
                    <a:cubicBezTo>
                      <a:pt x="504" y="713"/>
                      <a:pt x="504" y="713"/>
                      <a:pt x="504" y="713"/>
                    </a:cubicBezTo>
                    <a:cubicBezTo>
                      <a:pt x="500" y="725"/>
                      <a:pt x="500" y="725"/>
                      <a:pt x="500" y="725"/>
                    </a:cubicBezTo>
                    <a:cubicBezTo>
                      <a:pt x="505" y="727"/>
                      <a:pt x="505" y="727"/>
                      <a:pt x="505" y="727"/>
                    </a:cubicBezTo>
                    <a:moveTo>
                      <a:pt x="498" y="749"/>
                    </a:moveTo>
                    <a:cubicBezTo>
                      <a:pt x="501" y="738"/>
                      <a:pt x="501" y="738"/>
                      <a:pt x="501" y="738"/>
                    </a:cubicBezTo>
                    <a:cubicBezTo>
                      <a:pt x="496" y="736"/>
                      <a:pt x="496" y="736"/>
                      <a:pt x="496" y="736"/>
                    </a:cubicBezTo>
                    <a:cubicBezTo>
                      <a:pt x="492" y="748"/>
                      <a:pt x="492" y="748"/>
                      <a:pt x="492" y="748"/>
                    </a:cubicBezTo>
                    <a:cubicBezTo>
                      <a:pt x="498" y="749"/>
                      <a:pt x="498" y="749"/>
                      <a:pt x="498" y="749"/>
                    </a:cubicBezTo>
                    <a:moveTo>
                      <a:pt x="490" y="772"/>
                    </a:moveTo>
                    <a:cubicBezTo>
                      <a:pt x="494" y="761"/>
                      <a:pt x="494" y="761"/>
                      <a:pt x="494" y="761"/>
                    </a:cubicBezTo>
                    <a:cubicBezTo>
                      <a:pt x="489" y="759"/>
                      <a:pt x="489" y="759"/>
                      <a:pt x="489" y="759"/>
                    </a:cubicBezTo>
                    <a:cubicBezTo>
                      <a:pt x="485" y="771"/>
                      <a:pt x="485" y="771"/>
                      <a:pt x="485" y="771"/>
                    </a:cubicBezTo>
                    <a:cubicBezTo>
                      <a:pt x="490" y="772"/>
                      <a:pt x="490" y="772"/>
                      <a:pt x="490" y="772"/>
                    </a:cubicBezTo>
                    <a:moveTo>
                      <a:pt x="475" y="779"/>
                    </a:moveTo>
                    <a:cubicBezTo>
                      <a:pt x="476" y="782"/>
                      <a:pt x="476" y="782"/>
                      <a:pt x="476" y="782"/>
                    </a:cubicBezTo>
                    <a:cubicBezTo>
                      <a:pt x="476" y="783"/>
                      <a:pt x="477" y="785"/>
                      <a:pt x="478" y="786"/>
                    </a:cubicBezTo>
                    <a:cubicBezTo>
                      <a:pt x="478" y="786"/>
                      <a:pt x="478" y="787"/>
                      <a:pt x="479" y="787"/>
                    </a:cubicBezTo>
                    <a:cubicBezTo>
                      <a:pt x="480" y="788"/>
                      <a:pt x="481" y="788"/>
                      <a:pt x="481" y="788"/>
                    </a:cubicBezTo>
                    <a:cubicBezTo>
                      <a:pt x="483" y="788"/>
                      <a:pt x="484" y="787"/>
                      <a:pt x="484" y="786"/>
                    </a:cubicBezTo>
                    <a:cubicBezTo>
                      <a:pt x="485" y="786"/>
                      <a:pt x="486" y="785"/>
                      <a:pt x="486" y="784"/>
                    </a:cubicBezTo>
                    <a:cubicBezTo>
                      <a:pt x="481" y="782"/>
                      <a:pt x="481" y="782"/>
                      <a:pt x="481" y="782"/>
                    </a:cubicBezTo>
                    <a:cubicBezTo>
                      <a:pt x="481" y="782"/>
                      <a:pt x="481" y="782"/>
                      <a:pt x="481" y="783"/>
                    </a:cubicBezTo>
                    <a:cubicBezTo>
                      <a:pt x="481" y="783"/>
                      <a:pt x="481" y="783"/>
                      <a:pt x="481" y="783"/>
                    </a:cubicBezTo>
                    <a:cubicBezTo>
                      <a:pt x="481" y="783"/>
                      <a:pt x="481" y="783"/>
                      <a:pt x="481" y="783"/>
                    </a:cubicBezTo>
                    <a:cubicBezTo>
                      <a:pt x="481" y="782"/>
                      <a:pt x="481" y="782"/>
                      <a:pt x="481" y="782"/>
                    </a:cubicBezTo>
                    <a:cubicBezTo>
                      <a:pt x="481" y="782"/>
                      <a:pt x="481" y="783"/>
                      <a:pt x="481" y="783"/>
                    </a:cubicBezTo>
                    <a:cubicBezTo>
                      <a:pt x="481" y="783"/>
                      <a:pt x="481" y="783"/>
                      <a:pt x="481" y="783"/>
                    </a:cubicBezTo>
                    <a:cubicBezTo>
                      <a:pt x="481" y="782"/>
                      <a:pt x="481" y="782"/>
                      <a:pt x="481" y="782"/>
                    </a:cubicBezTo>
                    <a:cubicBezTo>
                      <a:pt x="481" y="784"/>
                      <a:pt x="481" y="784"/>
                      <a:pt x="481" y="784"/>
                    </a:cubicBezTo>
                    <a:cubicBezTo>
                      <a:pt x="482" y="782"/>
                      <a:pt x="482" y="782"/>
                      <a:pt x="482" y="782"/>
                    </a:cubicBezTo>
                    <a:cubicBezTo>
                      <a:pt x="481" y="782"/>
                      <a:pt x="481" y="782"/>
                      <a:pt x="481" y="782"/>
                    </a:cubicBezTo>
                    <a:cubicBezTo>
                      <a:pt x="481" y="784"/>
                      <a:pt x="481" y="784"/>
                      <a:pt x="481" y="784"/>
                    </a:cubicBezTo>
                    <a:cubicBezTo>
                      <a:pt x="482" y="782"/>
                      <a:pt x="482" y="782"/>
                      <a:pt x="482" y="782"/>
                    </a:cubicBezTo>
                    <a:cubicBezTo>
                      <a:pt x="482" y="783"/>
                      <a:pt x="482" y="783"/>
                      <a:pt x="482" y="783"/>
                    </a:cubicBezTo>
                    <a:cubicBezTo>
                      <a:pt x="482" y="783"/>
                      <a:pt x="482" y="783"/>
                      <a:pt x="482" y="783"/>
                    </a:cubicBezTo>
                    <a:cubicBezTo>
                      <a:pt x="482" y="782"/>
                      <a:pt x="482" y="782"/>
                      <a:pt x="482" y="782"/>
                    </a:cubicBezTo>
                    <a:cubicBezTo>
                      <a:pt x="482" y="783"/>
                      <a:pt x="482" y="783"/>
                      <a:pt x="482" y="783"/>
                    </a:cubicBezTo>
                    <a:cubicBezTo>
                      <a:pt x="482" y="783"/>
                      <a:pt x="482" y="783"/>
                      <a:pt x="482" y="783"/>
                    </a:cubicBezTo>
                    <a:cubicBezTo>
                      <a:pt x="482" y="783"/>
                      <a:pt x="482" y="782"/>
                      <a:pt x="482" y="782"/>
                    </a:cubicBezTo>
                    <a:cubicBezTo>
                      <a:pt x="482" y="782"/>
                      <a:pt x="481" y="781"/>
                      <a:pt x="481" y="780"/>
                    </a:cubicBezTo>
                    <a:cubicBezTo>
                      <a:pt x="480" y="777"/>
                      <a:pt x="480" y="777"/>
                      <a:pt x="480" y="777"/>
                    </a:cubicBezTo>
                    <a:cubicBezTo>
                      <a:pt x="475" y="779"/>
                      <a:pt x="475" y="779"/>
                      <a:pt x="475" y="779"/>
                    </a:cubicBezTo>
                    <a:moveTo>
                      <a:pt x="470" y="761"/>
                    </a:move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0"/>
                      <a:pt x="470" y="760"/>
                      <a:pt x="470" y="760"/>
                    </a:cubicBez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0"/>
                      <a:pt x="470" y="760"/>
                      <a:pt x="470" y="760"/>
                    </a:cubicBez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0"/>
                      <a:pt x="470" y="760"/>
                      <a:pt x="470" y="760"/>
                    </a:cubicBezTo>
                    <a:cubicBezTo>
                      <a:pt x="469" y="761"/>
                      <a:pt x="469" y="761"/>
                      <a:pt x="469" y="761"/>
                    </a:cubicBezTo>
                    <a:cubicBezTo>
                      <a:pt x="470" y="761"/>
                      <a:pt x="470" y="761"/>
                      <a:pt x="470" y="761"/>
                    </a:cubicBezTo>
                    <a:cubicBezTo>
                      <a:pt x="470" y="760"/>
                      <a:pt x="470" y="760"/>
                      <a:pt x="470" y="760"/>
                    </a:cubicBezTo>
                    <a:cubicBezTo>
                      <a:pt x="469" y="761"/>
                      <a:pt x="469" y="761"/>
                      <a:pt x="469" y="761"/>
                    </a:cubicBezTo>
                    <a:cubicBezTo>
                      <a:pt x="469" y="761"/>
                      <a:pt x="469" y="761"/>
                      <a:pt x="469" y="761"/>
                    </a:cubicBezTo>
                    <a:cubicBezTo>
                      <a:pt x="469" y="761"/>
                      <a:pt x="469" y="761"/>
                      <a:pt x="469" y="761"/>
                    </a:cubicBezTo>
                    <a:cubicBezTo>
                      <a:pt x="469" y="761"/>
                      <a:pt x="469" y="761"/>
                      <a:pt x="469" y="761"/>
                    </a:cubicBezTo>
                    <a:cubicBezTo>
                      <a:pt x="469" y="761"/>
                      <a:pt x="469" y="761"/>
                      <a:pt x="469" y="761"/>
                    </a:cubicBezTo>
                    <a:cubicBezTo>
                      <a:pt x="469" y="761"/>
                      <a:pt x="469" y="761"/>
                      <a:pt x="469" y="761"/>
                    </a:cubicBezTo>
                    <a:cubicBezTo>
                      <a:pt x="469" y="761"/>
                      <a:pt x="470" y="762"/>
                      <a:pt x="470" y="763"/>
                    </a:cubicBezTo>
                    <a:cubicBezTo>
                      <a:pt x="471" y="767"/>
                      <a:pt x="471" y="767"/>
                      <a:pt x="471" y="767"/>
                    </a:cubicBezTo>
                    <a:cubicBezTo>
                      <a:pt x="477" y="766"/>
                      <a:pt x="477" y="766"/>
                      <a:pt x="477" y="766"/>
                    </a:cubicBezTo>
                    <a:cubicBezTo>
                      <a:pt x="476" y="762"/>
                      <a:pt x="476" y="762"/>
                      <a:pt x="476" y="762"/>
                    </a:cubicBezTo>
                    <a:cubicBezTo>
                      <a:pt x="475" y="760"/>
                      <a:pt x="475" y="759"/>
                      <a:pt x="474" y="758"/>
                    </a:cubicBezTo>
                    <a:cubicBezTo>
                      <a:pt x="473" y="757"/>
                      <a:pt x="471" y="756"/>
                      <a:pt x="470" y="756"/>
                    </a:cubicBezTo>
                    <a:cubicBezTo>
                      <a:pt x="468" y="756"/>
                      <a:pt x="466" y="757"/>
                      <a:pt x="466" y="758"/>
                    </a:cubicBezTo>
                    <a:cubicBezTo>
                      <a:pt x="470" y="761"/>
                      <a:pt x="470" y="761"/>
                      <a:pt x="470" y="761"/>
                    </a:cubicBezTo>
                    <a:moveTo>
                      <a:pt x="460" y="782"/>
                    </a:moveTo>
                    <a:cubicBezTo>
                      <a:pt x="465" y="771"/>
                      <a:pt x="465" y="771"/>
                      <a:pt x="465" y="771"/>
                    </a:cubicBezTo>
                    <a:cubicBezTo>
                      <a:pt x="460" y="769"/>
                      <a:pt x="460" y="769"/>
                      <a:pt x="460" y="769"/>
                    </a:cubicBezTo>
                    <a:cubicBezTo>
                      <a:pt x="455" y="780"/>
                      <a:pt x="455" y="780"/>
                      <a:pt x="455" y="780"/>
                    </a:cubicBezTo>
                    <a:cubicBezTo>
                      <a:pt x="460" y="782"/>
                      <a:pt x="460" y="782"/>
                      <a:pt x="460" y="782"/>
                    </a:cubicBezTo>
                    <a:moveTo>
                      <a:pt x="449" y="804"/>
                    </a:moveTo>
                    <a:cubicBezTo>
                      <a:pt x="454" y="793"/>
                      <a:pt x="454" y="793"/>
                      <a:pt x="454" y="793"/>
                    </a:cubicBezTo>
                    <a:cubicBezTo>
                      <a:pt x="449" y="791"/>
                      <a:pt x="449" y="791"/>
                      <a:pt x="449" y="791"/>
                    </a:cubicBezTo>
                    <a:cubicBezTo>
                      <a:pt x="444" y="802"/>
                      <a:pt x="444" y="802"/>
                      <a:pt x="444" y="802"/>
                    </a:cubicBezTo>
                    <a:cubicBezTo>
                      <a:pt x="449" y="804"/>
                      <a:pt x="449" y="804"/>
                      <a:pt x="449" y="804"/>
                    </a:cubicBezTo>
                    <a:moveTo>
                      <a:pt x="439" y="826"/>
                    </a:moveTo>
                    <a:cubicBezTo>
                      <a:pt x="444" y="815"/>
                      <a:pt x="444" y="815"/>
                      <a:pt x="444" y="815"/>
                    </a:cubicBezTo>
                    <a:cubicBezTo>
                      <a:pt x="439" y="813"/>
                      <a:pt x="439" y="813"/>
                      <a:pt x="439" y="813"/>
                    </a:cubicBezTo>
                    <a:cubicBezTo>
                      <a:pt x="434" y="824"/>
                      <a:pt x="434" y="824"/>
                      <a:pt x="434" y="824"/>
                    </a:cubicBezTo>
                    <a:cubicBezTo>
                      <a:pt x="439" y="826"/>
                      <a:pt x="439" y="826"/>
                      <a:pt x="439" y="826"/>
                    </a:cubicBezTo>
                    <a:moveTo>
                      <a:pt x="429" y="848"/>
                    </a:moveTo>
                    <a:cubicBezTo>
                      <a:pt x="434" y="837"/>
                      <a:pt x="434" y="837"/>
                      <a:pt x="434" y="837"/>
                    </a:cubicBezTo>
                    <a:cubicBezTo>
                      <a:pt x="429" y="834"/>
                      <a:pt x="429" y="834"/>
                      <a:pt x="429" y="834"/>
                    </a:cubicBezTo>
                    <a:cubicBezTo>
                      <a:pt x="424" y="845"/>
                      <a:pt x="424" y="845"/>
                      <a:pt x="424" y="845"/>
                    </a:cubicBezTo>
                    <a:cubicBezTo>
                      <a:pt x="429" y="848"/>
                      <a:pt x="429" y="848"/>
                      <a:pt x="429" y="848"/>
                    </a:cubicBezTo>
                    <a:moveTo>
                      <a:pt x="419" y="869"/>
                    </a:moveTo>
                    <a:cubicBezTo>
                      <a:pt x="424" y="859"/>
                      <a:pt x="424" y="859"/>
                      <a:pt x="424" y="859"/>
                    </a:cubicBezTo>
                    <a:cubicBezTo>
                      <a:pt x="419" y="856"/>
                      <a:pt x="419" y="856"/>
                      <a:pt x="419" y="856"/>
                    </a:cubicBezTo>
                    <a:cubicBezTo>
                      <a:pt x="414" y="867"/>
                      <a:pt x="414" y="867"/>
                      <a:pt x="414" y="867"/>
                    </a:cubicBezTo>
                    <a:cubicBezTo>
                      <a:pt x="419" y="869"/>
                      <a:pt x="419" y="869"/>
                      <a:pt x="419" y="869"/>
                    </a:cubicBezTo>
                    <a:moveTo>
                      <a:pt x="409" y="891"/>
                    </a:moveTo>
                    <a:cubicBezTo>
                      <a:pt x="414" y="880"/>
                      <a:pt x="414" y="880"/>
                      <a:pt x="414" y="880"/>
                    </a:cubicBezTo>
                    <a:cubicBezTo>
                      <a:pt x="409" y="878"/>
                      <a:pt x="409" y="878"/>
                      <a:pt x="409" y="878"/>
                    </a:cubicBezTo>
                    <a:cubicBezTo>
                      <a:pt x="404" y="889"/>
                      <a:pt x="404" y="889"/>
                      <a:pt x="404" y="889"/>
                    </a:cubicBezTo>
                    <a:cubicBezTo>
                      <a:pt x="409" y="891"/>
                      <a:pt x="409" y="891"/>
                      <a:pt x="409" y="891"/>
                    </a:cubicBezTo>
                    <a:moveTo>
                      <a:pt x="399" y="913"/>
                    </a:moveTo>
                    <a:cubicBezTo>
                      <a:pt x="404" y="902"/>
                      <a:pt x="404" y="902"/>
                      <a:pt x="404" y="902"/>
                    </a:cubicBezTo>
                    <a:cubicBezTo>
                      <a:pt x="399" y="900"/>
                      <a:pt x="399" y="900"/>
                      <a:pt x="399" y="900"/>
                    </a:cubicBezTo>
                    <a:cubicBezTo>
                      <a:pt x="394" y="911"/>
                      <a:pt x="394" y="911"/>
                      <a:pt x="394" y="911"/>
                    </a:cubicBezTo>
                    <a:cubicBezTo>
                      <a:pt x="399" y="913"/>
                      <a:pt x="399" y="913"/>
                      <a:pt x="399" y="913"/>
                    </a:cubicBezTo>
                    <a:moveTo>
                      <a:pt x="382" y="932"/>
                    </a:moveTo>
                    <a:cubicBezTo>
                      <a:pt x="385" y="929"/>
                      <a:pt x="385" y="929"/>
                      <a:pt x="385" y="929"/>
                    </a:cubicBezTo>
                    <a:cubicBezTo>
                      <a:pt x="387" y="928"/>
                      <a:pt x="389" y="926"/>
                      <a:pt x="392" y="924"/>
                    </a:cubicBezTo>
                    <a:cubicBezTo>
                      <a:pt x="387" y="920"/>
                      <a:pt x="387" y="920"/>
                      <a:pt x="387" y="920"/>
                    </a:cubicBezTo>
                    <a:cubicBezTo>
                      <a:pt x="386" y="922"/>
                      <a:pt x="384" y="924"/>
                      <a:pt x="382" y="925"/>
                    </a:cubicBezTo>
                    <a:cubicBezTo>
                      <a:pt x="379" y="927"/>
                      <a:pt x="379" y="927"/>
                      <a:pt x="379" y="927"/>
                    </a:cubicBezTo>
                    <a:cubicBezTo>
                      <a:pt x="382" y="932"/>
                      <a:pt x="382" y="932"/>
                      <a:pt x="382" y="932"/>
                    </a:cubicBezTo>
                    <a:moveTo>
                      <a:pt x="362" y="945"/>
                    </a:moveTo>
                    <a:cubicBezTo>
                      <a:pt x="372" y="938"/>
                      <a:pt x="372" y="938"/>
                      <a:pt x="372" y="938"/>
                    </a:cubicBezTo>
                    <a:cubicBezTo>
                      <a:pt x="369" y="934"/>
                      <a:pt x="369" y="934"/>
                      <a:pt x="369" y="934"/>
                    </a:cubicBezTo>
                    <a:cubicBezTo>
                      <a:pt x="359" y="941"/>
                      <a:pt x="359" y="941"/>
                      <a:pt x="359" y="941"/>
                    </a:cubicBezTo>
                    <a:cubicBezTo>
                      <a:pt x="362" y="945"/>
                      <a:pt x="362" y="945"/>
                      <a:pt x="362" y="945"/>
                    </a:cubicBezTo>
                    <a:moveTo>
                      <a:pt x="338" y="950"/>
                    </a:moveTo>
                    <a:cubicBezTo>
                      <a:pt x="340" y="953"/>
                      <a:pt x="343" y="954"/>
                      <a:pt x="346" y="954"/>
                    </a:cubicBezTo>
                    <a:cubicBezTo>
                      <a:pt x="348" y="954"/>
                      <a:pt x="350" y="953"/>
                      <a:pt x="352" y="952"/>
                    </a:cubicBezTo>
                    <a:cubicBezTo>
                      <a:pt x="349" y="947"/>
                      <a:pt x="349" y="947"/>
                      <a:pt x="349" y="947"/>
                    </a:cubicBezTo>
                    <a:cubicBezTo>
                      <a:pt x="348" y="948"/>
                      <a:pt x="347" y="948"/>
                      <a:pt x="346" y="948"/>
                    </a:cubicBezTo>
                    <a:cubicBezTo>
                      <a:pt x="344" y="948"/>
                      <a:pt x="343" y="948"/>
                      <a:pt x="341" y="947"/>
                    </a:cubicBezTo>
                    <a:cubicBezTo>
                      <a:pt x="338" y="950"/>
                      <a:pt x="338" y="950"/>
                      <a:pt x="338" y="950"/>
                    </a:cubicBezTo>
                    <a:moveTo>
                      <a:pt x="325" y="929"/>
                    </a:moveTo>
                    <a:cubicBezTo>
                      <a:pt x="331" y="940"/>
                      <a:pt x="331" y="940"/>
                      <a:pt x="331" y="940"/>
                    </a:cubicBezTo>
                    <a:cubicBezTo>
                      <a:pt x="336" y="937"/>
                      <a:pt x="336" y="937"/>
                      <a:pt x="336" y="937"/>
                    </a:cubicBezTo>
                    <a:cubicBezTo>
                      <a:pt x="330" y="926"/>
                      <a:pt x="330" y="926"/>
                      <a:pt x="330" y="926"/>
                    </a:cubicBezTo>
                    <a:cubicBezTo>
                      <a:pt x="325" y="929"/>
                      <a:pt x="325" y="929"/>
                      <a:pt x="325" y="929"/>
                    </a:cubicBezTo>
                    <a:moveTo>
                      <a:pt x="314" y="920"/>
                    </a:moveTo>
                    <a:cubicBezTo>
                      <a:pt x="314" y="920"/>
                      <a:pt x="314" y="920"/>
                      <a:pt x="314" y="920"/>
                    </a:cubicBezTo>
                    <a:cubicBezTo>
                      <a:pt x="315" y="919"/>
                      <a:pt x="316" y="918"/>
                      <a:pt x="316" y="918"/>
                    </a:cubicBezTo>
                    <a:cubicBezTo>
                      <a:pt x="316" y="918"/>
                      <a:pt x="317" y="917"/>
                      <a:pt x="317" y="917"/>
                    </a:cubicBezTo>
                    <a:cubicBezTo>
                      <a:pt x="318" y="917"/>
                      <a:pt x="318" y="918"/>
                      <a:pt x="319" y="919"/>
                    </a:cubicBezTo>
                    <a:cubicBezTo>
                      <a:pt x="324" y="916"/>
                      <a:pt x="324" y="916"/>
                      <a:pt x="324" y="916"/>
                    </a:cubicBezTo>
                    <a:cubicBezTo>
                      <a:pt x="322" y="913"/>
                      <a:pt x="320" y="912"/>
                      <a:pt x="317" y="912"/>
                    </a:cubicBezTo>
                    <a:cubicBezTo>
                      <a:pt x="316" y="912"/>
                      <a:pt x="314" y="912"/>
                      <a:pt x="313" y="913"/>
                    </a:cubicBezTo>
                    <a:cubicBezTo>
                      <a:pt x="312" y="914"/>
                      <a:pt x="311" y="915"/>
                      <a:pt x="310" y="917"/>
                    </a:cubicBezTo>
                    <a:cubicBezTo>
                      <a:pt x="310" y="917"/>
                      <a:pt x="310" y="917"/>
                      <a:pt x="310" y="917"/>
                    </a:cubicBezTo>
                    <a:cubicBezTo>
                      <a:pt x="314" y="920"/>
                      <a:pt x="314" y="920"/>
                      <a:pt x="314" y="920"/>
                    </a:cubicBezTo>
                    <a:moveTo>
                      <a:pt x="302" y="940"/>
                    </a:moveTo>
                    <a:cubicBezTo>
                      <a:pt x="308" y="930"/>
                      <a:pt x="308" y="930"/>
                      <a:pt x="308" y="930"/>
                    </a:cubicBezTo>
                    <a:cubicBezTo>
                      <a:pt x="303" y="927"/>
                      <a:pt x="303" y="927"/>
                      <a:pt x="303" y="927"/>
                    </a:cubicBezTo>
                    <a:cubicBezTo>
                      <a:pt x="297" y="937"/>
                      <a:pt x="297" y="937"/>
                      <a:pt x="297" y="937"/>
                    </a:cubicBezTo>
                    <a:cubicBezTo>
                      <a:pt x="302" y="940"/>
                      <a:pt x="302" y="940"/>
                      <a:pt x="302" y="940"/>
                    </a:cubicBezTo>
                    <a:moveTo>
                      <a:pt x="282" y="945"/>
                    </a:moveTo>
                    <a:cubicBezTo>
                      <a:pt x="283" y="947"/>
                      <a:pt x="283" y="947"/>
                      <a:pt x="283" y="947"/>
                    </a:cubicBezTo>
                    <a:cubicBezTo>
                      <a:pt x="284" y="949"/>
                      <a:pt x="284" y="950"/>
                      <a:pt x="286" y="951"/>
                    </a:cubicBezTo>
                    <a:cubicBezTo>
                      <a:pt x="287" y="952"/>
                      <a:pt x="288" y="953"/>
                      <a:pt x="290" y="953"/>
                    </a:cubicBezTo>
                    <a:cubicBezTo>
                      <a:pt x="292" y="953"/>
                      <a:pt x="293" y="952"/>
                      <a:pt x="294" y="951"/>
                    </a:cubicBezTo>
                    <a:cubicBezTo>
                      <a:pt x="291" y="947"/>
                      <a:pt x="291" y="947"/>
                      <a:pt x="291" y="947"/>
                    </a:cubicBezTo>
                    <a:cubicBezTo>
                      <a:pt x="290" y="947"/>
                      <a:pt x="290" y="947"/>
                      <a:pt x="290" y="947"/>
                    </a:cubicBezTo>
                    <a:cubicBezTo>
                      <a:pt x="290" y="947"/>
                      <a:pt x="290" y="947"/>
                      <a:pt x="289" y="947"/>
                    </a:cubicBezTo>
                    <a:cubicBezTo>
                      <a:pt x="289" y="947"/>
                      <a:pt x="288" y="946"/>
                      <a:pt x="288" y="945"/>
                    </a:cubicBezTo>
                    <a:cubicBezTo>
                      <a:pt x="287" y="942"/>
                      <a:pt x="287" y="942"/>
                      <a:pt x="287" y="942"/>
                    </a:cubicBezTo>
                    <a:cubicBezTo>
                      <a:pt x="282" y="945"/>
                      <a:pt x="282" y="945"/>
                      <a:pt x="282" y="945"/>
                    </a:cubicBezTo>
                    <a:moveTo>
                      <a:pt x="272" y="922"/>
                    </a:moveTo>
                    <a:cubicBezTo>
                      <a:pt x="277" y="933"/>
                      <a:pt x="277" y="933"/>
                      <a:pt x="277" y="933"/>
                    </a:cubicBezTo>
                    <a:cubicBezTo>
                      <a:pt x="282" y="931"/>
                      <a:pt x="282" y="931"/>
                      <a:pt x="282" y="931"/>
                    </a:cubicBezTo>
                    <a:cubicBezTo>
                      <a:pt x="278" y="920"/>
                      <a:pt x="278" y="920"/>
                      <a:pt x="278" y="920"/>
                    </a:cubicBezTo>
                    <a:cubicBezTo>
                      <a:pt x="272" y="922"/>
                      <a:pt x="272" y="922"/>
                      <a:pt x="272" y="922"/>
                    </a:cubicBezTo>
                    <a:moveTo>
                      <a:pt x="262" y="906"/>
                    </a:moveTo>
                    <a:cubicBezTo>
                      <a:pt x="263" y="906"/>
                      <a:pt x="263" y="906"/>
                      <a:pt x="263" y="906"/>
                    </a:cubicBezTo>
                    <a:cubicBezTo>
                      <a:pt x="264" y="906"/>
                      <a:pt x="266" y="907"/>
                      <a:pt x="267" y="909"/>
                    </a:cubicBezTo>
                    <a:cubicBezTo>
                      <a:pt x="268" y="911"/>
                      <a:pt x="268" y="911"/>
                      <a:pt x="268" y="911"/>
                    </a:cubicBezTo>
                    <a:cubicBezTo>
                      <a:pt x="273" y="909"/>
                      <a:pt x="273" y="909"/>
                      <a:pt x="273" y="909"/>
                    </a:cubicBezTo>
                    <a:cubicBezTo>
                      <a:pt x="272" y="907"/>
                      <a:pt x="272" y="907"/>
                      <a:pt x="272" y="907"/>
                    </a:cubicBezTo>
                    <a:cubicBezTo>
                      <a:pt x="270" y="903"/>
                      <a:pt x="267" y="901"/>
                      <a:pt x="263" y="901"/>
                    </a:cubicBezTo>
                    <a:cubicBezTo>
                      <a:pt x="262" y="901"/>
                      <a:pt x="262" y="901"/>
                      <a:pt x="261" y="901"/>
                    </a:cubicBezTo>
                    <a:cubicBezTo>
                      <a:pt x="262" y="906"/>
                      <a:pt x="262" y="906"/>
                      <a:pt x="262" y="906"/>
                    </a:cubicBezTo>
                    <a:moveTo>
                      <a:pt x="239" y="908"/>
                    </a:moveTo>
                    <a:cubicBezTo>
                      <a:pt x="241" y="911"/>
                      <a:pt x="245" y="914"/>
                      <a:pt x="248" y="914"/>
                    </a:cubicBezTo>
                    <a:cubicBezTo>
                      <a:pt x="250" y="914"/>
                      <a:pt x="251" y="913"/>
                      <a:pt x="253" y="912"/>
                    </a:cubicBezTo>
                    <a:cubicBezTo>
                      <a:pt x="250" y="908"/>
                      <a:pt x="250" y="908"/>
                      <a:pt x="250" y="908"/>
                    </a:cubicBezTo>
                    <a:cubicBezTo>
                      <a:pt x="250" y="908"/>
                      <a:pt x="249" y="908"/>
                      <a:pt x="248" y="908"/>
                    </a:cubicBezTo>
                    <a:cubicBezTo>
                      <a:pt x="247" y="908"/>
                      <a:pt x="245" y="907"/>
                      <a:pt x="244" y="905"/>
                    </a:cubicBezTo>
                    <a:cubicBezTo>
                      <a:pt x="239" y="908"/>
                      <a:pt x="239" y="908"/>
                      <a:pt x="239" y="908"/>
                    </a:cubicBezTo>
                    <a:moveTo>
                      <a:pt x="229" y="886"/>
                    </a:moveTo>
                    <a:cubicBezTo>
                      <a:pt x="234" y="897"/>
                      <a:pt x="234" y="897"/>
                      <a:pt x="234" y="897"/>
                    </a:cubicBezTo>
                    <a:cubicBezTo>
                      <a:pt x="239" y="894"/>
                      <a:pt x="239" y="894"/>
                      <a:pt x="239" y="894"/>
                    </a:cubicBezTo>
                    <a:cubicBezTo>
                      <a:pt x="234" y="883"/>
                      <a:pt x="234" y="883"/>
                      <a:pt x="234" y="883"/>
                    </a:cubicBezTo>
                    <a:cubicBezTo>
                      <a:pt x="229" y="886"/>
                      <a:pt x="229" y="886"/>
                      <a:pt x="229" y="886"/>
                    </a:cubicBezTo>
                    <a:moveTo>
                      <a:pt x="219" y="864"/>
                    </a:moveTo>
                    <a:cubicBezTo>
                      <a:pt x="224" y="875"/>
                      <a:pt x="224" y="875"/>
                      <a:pt x="224" y="875"/>
                    </a:cubicBezTo>
                    <a:cubicBezTo>
                      <a:pt x="229" y="873"/>
                      <a:pt x="229" y="873"/>
                      <a:pt x="229" y="873"/>
                    </a:cubicBezTo>
                    <a:cubicBezTo>
                      <a:pt x="224" y="862"/>
                      <a:pt x="224" y="862"/>
                      <a:pt x="224" y="862"/>
                    </a:cubicBezTo>
                    <a:cubicBezTo>
                      <a:pt x="219" y="864"/>
                      <a:pt x="219" y="864"/>
                      <a:pt x="219" y="864"/>
                    </a:cubicBezTo>
                    <a:moveTo>
                      <a:pt x="208" y="842"/>
                    </a:moveTo>
                    <a:cubicBezTo>
                      <a:pt x="213" y="853"/>
                      <a:pt x="213" y="853"/>
                      <a:pt x="213" y="853"/>
                    </a:cubicBezTo>
                    <a:cubicBezTo>
                      <a:pt x="218" y="851"/>
                      <a:pt x="218" y="851"/>
                      <a:pt x="218" y="851"/>
                    </a:cubicBezTo>
                    <a:cubicBezTo>
                      <a:pt x="213" y="840"/>
                      <a:pt x="213" y="840"/>
                      <a:pt x="213" y="840"/>
                    </a:cubicBezTo>
                    <a:cubicBezTo>
                      <a:pt x="208" y="842"/>
                      <a:pt x="208" y="842"/>
                      <a:pt x="208" y="842"/>
                    </a:cubicBezTo>
                    <a:moveTo>
                      <a:pt x="198" y="821"/>
                    </a:moveTo>
                    <a:cubicBezTo>
                      <a:pt x="203" y="831"/>
                      <a:pt x="203" y="831"/>
                      <a:pt x="203" y="831"/>
                    </a:cubicBezTo>
                    <a:cubicBezTo>
                      <a:pt x="208" y="829"/>
                      <a:pt x="208" y="829"/>
                      <a:pt x="208" y="829"/>
                    </a:cubicBezTo>
                    <a:cubicBezTo>
                      <a:pt x="203" y="818"/>
                      <a:pt x="203" y="818"/>
                      <a:pt x="203" y="818"/>
                    </a:cubicBezTo>
                    <a:cubicBezTo>
                      <a:pt x="198" y="821"/>
                      <a:pt x="198" y="821"/>
                      <a:pt x="198" y="821"/>
                    </a:cubicBezTo>
                    <a:moveTo>
                      <a:pt x="188" y="799"/>
                    </a:moveTo>
                    <a:cubicBezTo>
                      <a:pt x="193" y="810"/>
                      <a:pt x="193" y="810"/>
                      <a:pt x="193" y="810"/>
                    </a:cubicBezTo>
                    <a:cubicBezTo>
                      <a:pt x="198" y="807"/>
                      <a:pt x="198" y="807"/>
                      <a:pt x="198" y="807"/>
                    </a:cubicBezTo>
                    <a:cubicBezTo>
                      <a:pt x="193" y="796"/>
                      <a:pt x="193" y="796"/>
                      <a:pt x="193" y="796"/>
                    </a:cubicBezTo>
                    <a:cubicBezTo>
                      <a:pt x="188" y="799"/>
                      <a:pt x="188" y="799"/>
                      <a:pt x="188" y="799"/>
                    </a:cubicBezTo>
                    <a:moveTo>
                      <a:pt x="178" y="777"/>
                    </a:moveTo>
                    <a:cubicBezTo>
                      <a:pt x="183" y="788"/>
                      <a:pt x="183" y="788"/>
                      <a:pt x="183" y="788"/>
                    </a:cubicBezTo>
                    <a:cubicBezTo>
                      <a:pt x="188" y="786"/>
                      <a:pt x="188" y="786"/>
                      <a:pt x="188" y="786"/>
                    </a:cubicBezTo>
                    <a:cubicBezTo>
                      <a:pt x="183" y="775"/>
                      <a:pt x="183" y="775"/>
                      <a:pt x="183" y="775"/>
                    </a:cubicBezTo>
                    <a:cubicBezTo>
                      <a:pt x="178" y="777"/>
                      <a:pt x="178" y="777"/>
                      <a:pt x="178" y="777"/>
                    </a:cubicBezTo>
                    <a:moveTo>
                      <a:pt x="167" y="755"/>
                    </a:moveTo>
                    <a:cubicBezTo>
                      <a:pt x="172" y="766"/>
                      <a:pt x="172" y="766"/>
                      <a:pt x="172" y="766"/>
                    </a:cubicBezTo>
                    <a:cubicBezTo>
                      <a:pt x="177" y="764"/>
                      <a:pt x="177" y="764"/>
                      <a:pt x="177" y="764"/>
                    </a:cubicBezTo>
                    <a:cubicBezTo>
                      <a:pt x="172" y="753"/>
                      <a:pt x="172" y="753"/>
                      <a:pt x="172" y="753"/>
                    </a:cubicBezTo>
                    <a:cubicBezTo>
                      <a:pt x="167" y="755"/>
                      <a:pt x="167" y="755"/>
                      <a:pt x="167" y="755"/>
                    </a:cubicBezTo>
                    <a:moveTo>
                      <a:pt x="157" y="734"/>
                    </a:moveTo>
                    <a:cubicBezTo>
                      <a:pt x="162" y="744"/>
                      <a:pt x="162" y="744"/>
                      <a:pt x="162" y="744"/>
                    </a:cubicBezTo>
                    <a:cubicBezTo>
                      <a:pt x="167" y="742"/>
                      <a:pt x="167" y="742"/>
                      <a:pt x="167" y="742"/>
                    </a:cubicBezTo>
                    <a:cubicBezTo>
                      <a:pt x="162" y="731"/>
                      <a:pt x="162" y="731"/>
                      <a:pt x="162" y="731"/>
                    </a:cubicBezTo>
                    <a:cubicBezTo>
                      <a:pt x="157" y="734"/>
                      <a:pt x="157" y="734"/>
                      <a:pt x="157" y="734"/>
                    </a:cubicBezTo>
                    <a:moveTo>
                      <a:pt x="147" y="712"/>
                    </a:moveTo>
                    <a:cubicBezTo>
                      <a:pt x="152" y="723"/>
                      <a:pt x="152" y="723"/>
                      <a:pt x="152" y="723"/>
                    </a:cubicBezTo>
                    <a:cubicBezTo>
                      <a:pt x="157" y="720"/>
                      <a:pt x="157" y="720"/>
                      <a:pt x="157" y="720"/>
                    </a:cubicBezTo>
                    <a:cubicBezTo>
                      <a:pt x="152" y="710"/>
                      <a:pt x="152" y="710"/>
                      <a:pt x="152" y="710"/>
                    </a:cubicBezTo>
                    <a:cubicBezTo>
                      <a:pt x="147" y="712"/>
                      <a:pt x="147" y="712"/>
                      <a:pt x="147" y="712"/>
                    </a:cubicBezTo>
                    <a:moveTo>
                      <a:pt x="137" y="690"/>
                    </a:moveTo>
                    <a:cubicBezTo>
                      <a:pt x="142" y="701"/>
                      <a:pt x="142" y="701"/>
                      <a:pt x="142" y="701"/>
                    </a:cubicBezTo>
                    <a:cubicBezTo>
                      <a:pt x="147" y="699"/>
                      <a:pt x="147" y="699"/>
                      <a:pt x="147" y="699"/>
                    </a:cubicBezTo>
                    <a:cubicBezTo>
                      <a:pt x="141" y="688"/>
                      <a:pt x="141" y="688"/>
                      <a:pt x="141" y="688"/>
                    </a:cubicBezTo>
                    <a:cubicBezTo>
                      <a:pt x="137" y="690"/>
                      <a:pt x="137" y="690"/>
                      <a:pt x="137" y="690"/>
                    </a:cubicBezTo>
                    <a:moveTo>
                      <a:pt x="126" y="668"/>
                    </a:moveTo>
                    <a:cubicBezTo>
                      <a:pt x="131" y="679"/>
                      <a:pt x="131" y="679"/>
                      <a:pt x="131" y="679"/>
                    </a:cubicBezTo>
                    <a:cubicBezTo>
                      <a:pt x="136" y="677"/>
                      <a:pt x="136" y="677"/>
                      <a:pt x="136" y="677"/>
                    </a:cubicBezTo>
                    <a:cubicBezTo>
                      <a:pt x="131" y="666"/>
                      <a:pt x="131" y="666"/>
                      <a:pt x="131" y="666"/>
                    </a:cubicBezTo>
                    <a:cubicBezTo>
                      <a:pt x="126" y="668"/>
                      <a:pt x="126" y="668"/>
                      <a:pt x="126" y="668"/>
                    </a:cubicBezTo>
                    <a:moveTo>
                      <a:pt x="116" y="650"/>
                    </a:moveTo>
                    <a:cubicBezTo>
                      <a:pt x="117" y="651"/>
                      <a:pt x="118" y="652"/>
                      <a:pt x="119" y="653"/>
                    </a:cubicBezTo>
                    <a:cubicBezTo>
                      <a:pt x="121" y="658"/>
                      <a:pt x="121" y="658"/>
                      <a:pt x="121" y="658"/>
                    </a:cubicBezTo>
                    <a:cubicBezTo>
                      <a:pt x="126" y="655"/>
                      <a:pt x="126" y="655"/>
                      <a:pt x="126" y="655"/>
                    </a:cubicBezTo>
                    <a:cubicBezTo>
                      <a:pt x="124" y="651"/>
                      <a:pt x="124" y="651"/>
                      <a:pt x="124" y="651"/>
                    </a:cubicBezTo>
                    <a:cubicBezTo>
                      <a:pt x="123" y="648"/>
                      <a:pt x="120" y="646"/>
                      <a:pt x="117" y="645"/>
                    </a:cubicBezTo>
                    <a:cubicBezTo>
                      <a:pt x="116" y="650"/>
                      <a:pt x="116" y="650"/>
                      <a:pt x="116" y="650"/>
                    </a:cubicBezTo>
                    <a:moveTo>
                      <a:pt x="93" y="647"/>
                    </a:moveTo>
                    <a:cubicBezTo>
                      <a:pt x="94" y="648"/>
                      <a:pt x="94" y="648"/>
                      <a:pt x="94" y="648"/>
                    </a:cubicBezTo>
                    <a:cubicBezTo>
                      <a:pt x="96" y="652"/>
                      <a:pt x="99" y="654"/>
                      <a:pt x="103" y="654"/>
                    </a:cubicBezTo>
                    <a:cubicBezTo>
                      <a:pt x="104" y="654"/>
                      <a:pt x="105" y="654"/>
                      <a:pt x="106" y="654"/>
                    </a:cubicBezTo>
                    <a:cubicBezTo>
                      <a:pt x="105" y="649"/>
                      <a:pt x="105" y="649"/>
                      <a:pt x="105" y="649"/>
                    </a:cubicBezTo>
                    <a:cubicBezTo>
                      <a:pt x="104" y="649"/>
                      <a:pt x="104" y="649"/>
                      <a:pt x="103" y="649"/>
                    </a:cubicBezTo>
                    <a:cubicBezTo>
                      <a:pt x="102" y="649"/>
                      <a:pt x="100" y="648"/>
                      <a:pt x="99" y="646"/>
                    </a:cubicBezTo>
                    <a:cubicBezTo>
                      <a:pt x="98" y="645"/>
                      <a:pt x="98" y="645"/>
                      <a:pt x="98" y="645"/>
                    </a:cubicBezTo>
                    <a:cubicBezTo>
                      <a:pt x="93" y="647"/>
                      <a:pt x="93" y="647"/>
                      <a:pt x="93" y="647"/>
                    </a:cubicBezTo>
                    <a:moveTo>
                      <a:pt x="83" y="625"/>
                    </a:moveTo>
                    <a:cubicBezTo>
                      <a:pt x="88" y="636"/>
                      <a:pt x="88" y="636"/>
                      <a:pt x="88" y="636"/>
                    </a:cubicBezTo>
                    <a:cubicBezTo>
                      <a:pt x="93" y="634"/>
                      <a:pt x="93" y="634"/>
                      <a:pt x="93" y="634"/>
                    </a:cubicBezTo>
                    <a:cubicBezTo>
                      <a:pt x="88" y="623"/>
                      <a:pt x="88" y="623"/>
                      <a:pt x="88" y="623"/>
                    </a:cubicBezTo>
                    <a:cubicBezTo>
                      <a:pt x="83" y="625"/>
                      <a:pt x="83" y="625"/>
                      <a:pt x="83" y="625"/>
                    </a:cubicBezTo>
                    <a:moveTo>
                      <a:pt x="72" y="604"/>
                    </a:moveTo>
                    <a:cubicBezTo>
                      <a:pt x="78" y="615"/>
                      <a:pt x="78" y="615"/>
                      <a:pt x="78" y="615"/>
                    </a:cubicBezTo>
                    <a:cubicBezTo>
                      <a:pt x="83" y="612"/>
                      <a:pt x="83" y="612"/>
                      <a:pt x="83" y="612"/>
                    </a:cubicBezTo>
                    <a:cubicBezTo>
                      <a:pt x="77" y="601"/>
                      <a:pt x="77" y="601"/>
                      <a:pt x="77" y="601"/>
                    </a:cubicBezTo>
                    <a:cubicBezTo>
                      <a:pt x="72" y="604"/>
                      <a:pt x="72" y="604"/>
                      <a:pt x="72" y="604"/>
                    </a:cubicBezTo>
                    <a:moveTo>
                      <a:pt x="62" y="582"/>
                    </a:moveTo>
                    <a:cubicBezTo>
                      <a:pt x="67" y="593"/>
                      <a:pt x="67" y="593"/>
                      <a:pt x="67" y="593"/>
                    </a:cubicBezTo>
                    <a:cubicBezTo>
                      <a:pt x="72" y="591"/>
                      <a:pt x="72" y="591"/>
                      <a:pt x="72" y="591"/>
                    </a:cubicBezTo>
                    <a:cubicBezTo>
                      <a:pt x="67" y="580"/>
                      <a:pt x="67" y="580"/>
                      <a:pt x="67" y="580"/>
                    </a:cubicBezTo>
                    <a:cubicBezTo>
                      <a:pt x="62" y="582"/>
                      <a:pt x="62" y="582"/>
                      <a:pt x="62" y="582"/>
                    </a:cubicBezTo>
                    <a:moveTo>
                      <a:pt x="51" y="561"/>
                    </a:moveTo>
                    <a:cubicBezTo>
                      <a:pt x="57" y="571"/>
                      <a:pt x="57" y="571"/>
                      <a:pt x="57" y="571"/>
                    </a:cubicBezTo>
                    <a:cubicBezTo>
                      <a:pt x="62" y="569"/>
                      <a:pt x="62" y="569"/>
                      <a:pt x="62" y="569"/>
                    </a:cubicBezTo>
                    <a:cubicBezTo>
                      <a:pt x="56" y="558"/>
                      <a:pt x="56" y="558"/>
                      <a:pt x="56" y="558"/>
                    </a:cubicBezTo>
                    <a:cubicBezTo>
                      <a:pt x="51" y="561"/>
                      <a:pt x="51" y="561"/>
                      <a:pt x="51" y="561"/>
                    </a:cubicBezTo>
                    <a:moveTo>
                      <a:pt x="45" y="563"/>
                    </a:moveTo>
                    <a:cubicBezTo>
                      <a:pt x="47" y="556"/>
                      <a:pt x="47" y="556"/>
                      <a:pt x="47" y="556"/>
                    </a:cubicBezTo>
                    <a:cubicBezTo>
                      <a:pt x="47" y="555"/>
                      <a:pt x="47" y="554"/>
                      <a:pt x="48" y="554"/>
                    </a:cubicBezTo>
                    <a:cubicBezTo>
                      <a:pt x="48" y="554"/>
                      <a:pt x="48" y="554"/>
                      <a:pt x="48" y="554"/>
                    </a:cubicBezTo>
                    <a:cubicBezTo>
                      <a:pt x="48" y="553"/>
                      <a:pt x="48" y="553"/>
                      <a:pt x="48" y="553"/>
                    </a:cubicBezTo>
                    <a:cubicBezTo>
                      <a:pt x="48" y="553"/>
                      <a:pt x="48" y="553"/>
                      <a:pt x="48" y="553"/>
                    </a:cubicBezTo>
                    <a:cubicBezTo>
                      <a:pt x="46" y="548"/>
                      <a:pt x="46" y="548"/>
                      <a:pt x="46" y="548"/>
                    </a:cubicBezTo>
                    <a:cubicBezTo>
                      <a:pt x="43" y="550"/>
                      <a:pt x="42" y="552"/>
                      <a:pt x="42" y="554"/>
                    </a:cubicBezTo>
                    <a:cubicBezTo>
                      <a:pt x="39" y="561"/>
                      <a:pt x="39" y="561"/>
                      <a:pt x="39" y="561"/>
                    </a:cubicBezTo>
                    <a:cubicBezTo>
                      <a:pt x="45" y="563"/>
                      <a:pt x="45" y="563"/>
                      <a:pt x="45" y="563"/>
                    </a:cubicBezTo>
                    <a:cubicBezTo>
                      <a:pt x="45" y="563"/>
                      <a:pt x="45" y="563"/>
                      <a:pt x="45" y="563"/>
                    </a:cubicBezTo>
                    <a:moveTo>
                      <a:pt x="37" y="586"/>
                    </a:moveTo>
                    <a:cubicBezTo>
                      <a:pt x="37" y="585"/>
                      <a:pt x="37" y="585"/>
                      <a:pt x="38" y="584"/>
                    </a:cubicBezTo>
                    <a:cubicBezTo>
                      <a:pt x="41" y="574"/>
                      <a:pt x="41" y="574"/>
                      <a:pt x="41" y="574"/>
                    </a:cubicBezTo>
                    <a:cubicBezTo>
                      <a:pt x="36" y="572"/>
                      <a:pt x="36" y="572"/>
                      <a:pt x="36" y="572"/>
                    </a:cubicBezTo>
                    <a:cubicBezTo>
                      <a:pt x="32" y="582"/>
                      <a:pt x="32" y="582"/>
                      <a:pt x="32" y="582"/>
                    </a:cubicBezTo>
                    <a:cubicBezTo>
                      <a:pt x="32" y="583"/>
                      <a:pt x="32" y="583"/>
                      <a:pt x="32" y="583"/>
                    </a:cubicBezTo>
                    <a:cubicBezTo>
                      <a:pt x="37" y="586"/>
                      <a:pt x="37" y="586"/>
                      <a:pt x="37" y="586"/>
                    </a:cubicBezTo>
                    <a:cubicBezTo>
                      <a:pt x="37" y="586"/>
                      <a:pt x="37" y="586"/>
                      <a:pt x="37" y="586"/>
                    </a:cubicBezTo>
                    <a:moveTo>
                      <a:pt x="20" y="572"/>
                    </a:moveTo>
                    <a:cubicBezTo>
                      <a:pt x="22" y="576"/>
                      <a:pt x="24" y="580"/>
                      <a:pt x="25" y="583"/>
                    </a:cubicBezTo>
                    <a:cubicBezTo>
                      <a:pt x="30" y="580"/>
                      <a:pt x="30" y="580"/>
                      <a:pt x="30" y="580"/>
                    </a:cubicBezTo>
                    <a:cubicBezTo>
                      <a:pt x="29" y="578"/>
                      <a:pt x="27" y="574"/>
                      <a:pt x="25" y="569"/>
                    </a:cubicBezTo>
                    <a:cubicBezTo>
                      <a:pt x="20" y="572"/>
                      <a:pt x="20" y="572"/>
                      <a:pt x="20" y="572"/>
                    </a:cubicBezTo>
                    <a:moveTo>
                      <a:pt x="10" y="550"/>
                    </a:moveTo>
                    <a:cubicBezTo>
                      <a:pt x="12" y="553"/>
                      <a:pt x="13" y="557"/>
                      <a:pt x="15" y="561"/>
                    </a:cubicBezTo>
                    <a:cubicBezTo>
                      <a:pt x="20" y="558"/>
                      <a:pt x="20" y="558"/>
                      <a:pt x="20" y="558"/>
                    </a:cubicBezTo>
                    <a:cubicBezTo>
                      <a:pt x="18" y="555"/>
                      <a:pt x="17" y="551"/>
                      <a:pt x="15" y="547"/>
                    </a:cubicBezTo>
                    <a:cubicBezTo>
                      <a:pt x="10" y="550"/>
                      <a:pt x="10" y="550"/>
                      <a:pt x="10" y="550"/>
                    </a:cubicBezTo>
                    <a:moveTo>
                      <a:pt x="0" y="528"/>
                    </a:moveTo>
                    <a:cubicBezTo>
                      <a:pt x="1" y="531"/>
                      <a:pt x="3" y="535"/>
                      <a:pt x="5" y="539"/>
                    </a:cubicBezTo>
                    <a:cubicBezTo>
                      <a:pt x="10" y="536"/>
                      <a:pt x="10" y="536"/>
                      <a:pt x="10" y="536"/>
                    </a:cubicBezTo>
                    <a:cubicBezTo>
                      <a:pt x="8" y="533"/>
                      <a:pt x="6" y="529"/>
                      <a:pt x="5" y="526"/>
                    </a:cubicBezTo>
                    <a:cubicBezTo>
                      <a:pt x="0" y="528"/>
                      <a:pt x="0" y="528"/>
                      <a:pt x="0" y="528"/>
                    </a:cubicBezTo>
                    <a:cubicBezTo>
                      <a:pt x="0" y="528"/>
                      <a:pt x="0" y="528"/>
                      <a:pt x="0" y="528"/>
                    </a:cubicBezTo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5" name="Oval 605"/>
              <p:cNvSpPr>
                <a:spLocks noChangeArrowheads="1"/>
              </p:cNvSpPr>
              <p:nvPr/>
            </p:nvSpPr>
            <p:spPr bwMode="auto">
              <a:xfrm>
                <a:off x="20877213" y="5576888"/>
                <a:ext cx="49212" cy="49213"/>
              </a:xfrm>
              <a:prstGeom prst="ellipse">
                <a:avLst/>
              </a:pr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21" name="Group 620"/>
            <p:cNvGrpSpPr/>
            <p:nvPr/>
          </p:nvGrpSpPr>
          <p:grpSpPr>
            <a:xfrm>
              <a:off x="20189710" y="4618865"/>
              <a:ext cx="1062022" cy="661979"/>
              <a:chOff x="20189825" y="4618038"/>
              <a:chExt cx="1062037" cy="661988"/>
            </a:xfrm>
          </p:grpSpPr>
          <p:sp>
            <p:nvSpPr>
              <p:cNvPr id="413" name="Freeform 12"/>
              <p:cNvSpPr>
                <a:spLocks/>
              </p:cNvSpPr>
              <p:nvPr/>
            </p:nvSpPr>
            <p:spPr bwMode="auto">
              <a:xfrm>
                <a:off x="20191413" y="4622801"/>
                <a:ext cx="1055687" cy="652463"/>
              </a:xfrm>
              <a:custGeom>
                <a:avLst/>
                <a:gdLst>
                  <a:gd name="T0" fmla="*/ 371 w 382"/>
                  <a:gd name="T1" fmla="*/ 145 h 236"/>
                  <a:gd name="T2" fmla="*/ 325 w 382"/>
                  <a:gd name="T3" fmla="*/ 121 h 236"/>
                  <a:gd name="T4" fmla="*/ 314 w 382"/>
                  <a:gd name="T5" fmla="*/ 122 h 236"/>
                  <a:gd name="T6" fmla="*/ 314 w 382"/>
                  <a:gd name="T7" fmla="*/ 118 h 236"/>
                  <a:gd name="T8" fmla="*/ 257 w 382"/>
                  <a:gd name="T9" fmla="*/ 17 h 236"/>
                  <a:gd name="T10" fmla="*/ 257 w 382"/>
                  <a:gd name="T11" fmla="*/ 17 h 236"/>
                  <a:gd name="T12" fmla="*/ 196 w 382"/>
                  <a:gd name="T13" fmla="*/ 0 h 236"/>
                  <a:gd name="T14" fmla="*/ 82 w 382"/>
                  <a:gd name="T15" fmla="*/ 91 h 236"/>
                  <a:gd name="T16" fmla="*/ 82 w 382"/>
                  <a:gd name="T17" fmla="*/ 91 h 236"/>
                  <a:gd name="T18" fmla="*/ 82 w 382"/>
                  <a:gd name="T19" fmla="*/ 91 h 236"/>
                  <a:gd name="T20" fmla="*/ 73 w 382"/>
                  <a:gd name="T21" fmla="*/ 91 h 236"/>
                  <a:gd name="T22" fmla="*/ 0 w 382"/>
                  <a:gd name="T23" fmla="*/ 163 h 236"/>
                  <a:gd name="T24" fmla="*/ 10 w 382"/>
                  <a:gd name="T25" fmla="*/ 199 h 236"/>
                  <a:gd name="T26" fmla="*/ 10 w 382"/>
                  <a:gd name="T27" fmla="*/ 199 h 236"/>
                  <a:gd name="T28" fmla="*/ 68 w 382"/>
                  <a:gd name="T29" fmla="*/ 236 h 236"/>
                  <a:gd name="T30" fmla="*/ 68 w 382"/>
                  <a:gd name="T31" fmla="*/ 236 h 236"/>
                  <a:gd name="T32" fmla="*/ 325 w 382"/>
                  <a:gd name="T33" fmla="*/ 236 h 236"/>
                  <a:gd name="T34" fmla="*/ 382 w 382"/>
                  <a:gd name="T35" fmla="*/ 179 h 236"/>
                  <a:gd name="T36" fmla="*/ 371 w 382"/>
                  <a:gd name="T37" fmla="*/ 145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2" h="236">
                    <a:moveTo>
                      <a:pt x="371" y="145"/>
                    </a:moveTo>
                    <a:cubicBezTo>
                      <a:pt x="360" y="130"/>
                      <a:pt x="344" y="121"/>
                      <a:pt x="325" y="121"/>
                    </a:cubicBezTo>
                    <a:cubicBezTo>
                      <a:pt x="321" y="121"/>
                      <a:pt x="317" y="121"/>
                      <a:pt x="314" y="122"/>
                    </a:cubicBezTo>
                    <a:cubicBezTo>
                      <a:pt x="314" y="121"/>
                      <a:pt x="314" y="119"/>
                      <a:pt x="314" y="118"/>
                    </a:cubicBezTo>
                    <a:cubicBezTo>
                      <a:pt x="314" y="75"/>
                      <a:pt x="291" y="37"/>
                      <a:pt x="257" y="17"/>
                    </a:cubicBezTo>
                    <a:cubicBezTo>
                      <a:pt x="257" y="17"/>
                      <a:pt x="257" y="17"/>
                      <a:pt x="257" y="17"/>
                    </a:cubicBezTo>
                    <a:cubicBezTo>
                      <a:pt x="239" y="6"/>
                      <a:pt x="218" y="0"/>
                      <a:pt x="196" y="0"/>
                    </a:cubicBezTo>
                    <a:cubicBezTo>
                      <a:pt x="140" y="0"/>
                      <a:pt x="94" y="39"/>
                      <a:pt x="82" y="91"/>
                    </a:cubicBezTo>
                    <a:cubicBezTo>
                      <a:pt x="82" y="91"/>
                      <a:pt x="82" y="91"/>
                      <a:pt x="82" y="91"/>
                    </a:cubicBezTo>
                    <a:cubicBezTo>
                      <a:pt x="82" y="91"/>
                      <a:pt x="82" y="91"/>
                      <a:pt x="82" y="91"/>
                    </a:cubicBezTo>
                    <a:cubicBezTo>
                      <a:pt x="79" y="91"/>
                      <a:pt x="76" y="91"/>
                      <a:pt x="73" y="91"/>
                    </a:cubicBezTo>
                    <a:cubicBezTo>
                      <a:pt x="33" y="91"/>
                      <a:pt x="0" y="123"/>
                      <a:pt x="0" y="163"/>
                    </a:cubicBezTo>
                    <a:cubicBezTo>
                      <a:pt x="0" y="176"/>
                      <a:pt x="4" y="188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21" y="220"/>
                      <a:pt x="43" y="234"/>
                      <a:pt x="68" y="236"/>
                    </a:cubicBezTo>
                    <a:cubicBezTo>
                      <a:pt x="68" y="236"/>
                      <a:pt x="68" y="236"/>
                      <a:pt x="68" y="236"/>
                    </a:cubicBezTo>
                    <a:cubicBezTo>
                      <a:pt x="325" y="236"/>
                      <a:pt x="325" y="236"/>
                      <a:pt x="325" y="236"/>
                    </a:cubicBezTo>
                    <a:cubicBezTo>
                      <a:pt x="356" y="236"/>
                      <a:pt x="382" y="210"/>
                      <a:pt x="382" y="179"/>
                    </a:cubicBezTo>
                    <a:cubicBezTo>
                      <a:pt x="382" y="166"/>
                      <a:pt x="378" y="154"/>
                      <a:pt x="371" y="14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14" name="Freeform 13"/>
              <p:cNvSpPr>
                <a:spLocks/>
              </p:cNvSpPr>
              <p:nvPr/>
            </p:nvSpPr>
            <p:spPr bwMode="auto">
              <a:xfrm>
                <a:off x="20219988" y="4670426"/>
                <a:ext cx="1027112" cy="604838"/>
              </a:xfrm>
              <a:custGeom>
                <a:avLst/>
                <a:gdLst>
                  <a:gd name="T0" fmla="*/ 0 w 372"/>
                  <a:gd name="T1" fmla="*/ 182 h 219"/>
                  <a:gd name="T2" fmla="*/ 58 w 372"/>
                  <a:gd name="T3" fmla="*/ 219 h 219"/>
                  <a:gd name="T4" fmla="*/ 58 w 372"/>
                  <a:gd name="T5" fmla="*/ 219 h 219"/>
                  <a:gd name="T6" fmla="*/ 315 w 372"/>
                  <a:gd name="T7" fmla="*/ 219 h 219"/>
                  <a:gd name="T8" fmla="*/ 372 w 372"/>
                  <a:gd name="T9" fmla="*/ 162 h 219"/>
                  <a:gd name="T10" fmla="*/ 361 w 372"/>
                  <a:gd name="T11" fmla="*/ 128 h 219"/>
                  <a:gd name="T12" fmla="*/ 315 w 372"/>
                  <a:gd name="T13" fmla="*/ 104 h 219"/>
                  <a:gd name="T14" fmla="*/ 304 w 372"/>
                  <a:gd name="T15" fmla="*/ 105 h 219"/>
                  <a:gd name="T16" fmla="*/ 304 w 372"/>
                  <a:gd name="T17" fmla="*/ 101 h 219"/>
                  <a:gd name="T18" fmla="*/ 247 w 372"/>
                  <a:gd name="T19" fmla="*/ 0 h 219"/>
                  <a:gd name="T20" fmla="*/ 266 w 372"/>
                  <a:gd name="T21" fmla="*/ 125 h 219"/>
                  <a:gd name="T22" fmla="*/ 141 w 372"/>
                  <a:gd name="T23" fmla="*/ 138 h 219"/>
                  <a:gd name="T24" fmla="*/ 72 w 372"/>
                  <a:gd name="T25" fmla="*/ 74 h 219"/>
                  <a:gd name="T26" fmla="*/ 97 w 372"/>
                  <a:gd name="T27" fmla="*/ 125 h 219"/>
                  <a:gd name="T28" fmla="*/ 32 w 372"/>
                  <a:gd name="T29" fmla="*/ 190 h 219"/>
                  <a:gd name="T30" fmla="*/ 0 w 372"/>
                  <a:gd name="T31" fmla="*/ 182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2" h="219">
                    <a:moveTo>
                      <a:pt x="0" y="182"/>
                    </a:moveTo>
                    <a:cubicBezTo>
                      <a:pt x="11" y="203"/>
                      <a:pt x="33" y="217"/>
                      <a:pt x="58" y="219"/>
                    </a:cubicBezTo>
                    <a:cubicBezTo>
                      <a:pt x="58" y="219"/>
                      <a:pt x="58" y="219"/>
                      <a:pt x="58" y="219"/>
                    </a:cubicBezTo>
                    <a:cubicBezTo>
                      <a:pt x="315" y="219"/>
                      <a:pt x="315" y="219"/>
                      <a:pt x="315" y="219"/>
                    </a:cubicBezTo>
                    <a:cubicBezTo>
                      <a:pt x="346" y="219"/>
                      <a:pt x="372" y="193"/>
                      <a:pt x="372" y="162"/>
                    </a:cubicBezTo>
                    <a:cubicBezTo>
                      <a:pt x="372" y="149"/>
                      <a:pt x="368" y="137"/>
                      <a:pt x="361" y="128"/>
                    </a:cubicBezTo>
                    <a:cubicBezTo>
                      <a:pt x="350" y="113"/>
                      <a:pt x="334" y="104"/>
                      <a:pt x="315" y="104"/>
                    </a:cubicBezTo>
                    <a:cubicBezTo>
                      <a:pt x="311" y="104"/>
                      <a:pt x="307" y="104"/>
                      <a:pt x="304" y="105"/>
                    </a:cubicBezTo>
                    <a:cubicBezTo>
                      <a:pt x="304" y="104"/>
                      <a:pt x="304" y="102"/>
                      <a:pt x="304" y="101"/>
                    </a:cubicBezTo>
                    <a:cubicBezTo>
                      <a:pt x="304" y="58"/>
                      <a:pt x="281" y="20"/>
                      <a:pt x="247" y="0"/>
                    </a:cubicBezTo>
                    <a:cubicBezTo>
                      <a:pt x="266" y="31"/>
                      <a:pt x="287" y="80"/>
                      <a:pt x="266" y="125"/>
                    </a:cubicBezTo>
                    <a:cubicBezTo>
                      <a:pt x="247" y="163"/>
                      <a:pt x="173" y="198"/>
                      <a:pt x="141" y="138"/>
                    </a:cubicBezTo>
                    <a:cubicBezTo>
                      <a:pt x="109" y="78"/>
                      <a:pt x="72" y="74"/>
                      <a:pt x="72" y="74"/>
                    </a:cubicBezTo>
                    <a:cubicBezTo>
                      <a:pt x="87" y="86"/>
                      <a:pt x="97" y="105"/>
                      <a:pt x="97" y="125"/>
                    </a:cubicBezTo>
                    <a:cubicBezTo>
                      <a:pt x="97" y="161"/>
                      <a:pt x="68" y="190"/>
                      <a:pt x="32" y="190"/>
                    </a:cubicBezTo>
                    <a:cubicBezTo>
                      <a:pt x="20" y="190"/>
                      <a:pt x="9" y="187"/>
                      <a:pt x="0" y="182"/>
                    </a:cubicBezTo>
                  </a:path>
                </a:pathLst>
              </a:custGeom>
              <a:solidFill>
                <a:srgbClr val="E1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15" name="Freeform 14"/>
              <p:cNvSpPr>
                <a:spLocks/>
              </p:cNvSpPr>
              <p:nvPr/>
            </p:nvSpPr>
            <p:spPr bwMode="auto">
              <a:xfrm>
                <a:off x="20189825" y="4618038"/>
                <a:ext cx="1062037" cy="661988"/>
              </a:xfrm>
              <a:custGeom>
                <a:avLst/>
                <a:gdLst>
                  <a:gd name="T0" fmla="*/ 373 w 385"/>
                  <a:gd name="T1" fmla="*/ 146 h 240"/>
                  <a:gd name="T2" fmla="*/ 314 w 385"/>
                  <a:gd name="T3" fmla="*/ 122 h 240"/>
                  <a:gd name="T4" fmla="*/ 316 w 385"/>
                  <a:gd name="T5" fmla="*/ 124 h 240"/>
                  <a:gd name="T6" fmla="*/ 259 w 385"/>
                  <a:gd name="T7" fmla="*/ 17 h 240"/>
                  <a:gd name="T8" fmla="*/ 259 w 385"/>
                  <a:gd name="T9" fmla="*/ 19 h 240"/>
                  <a:gd name="T10" fmla="*/ 259 w 385"/>
                  <a:gd name="T11" fmla="*/ 17 h 240"/>
                  <a:gd name="T12" fmla="*/ 81 w 385"/>
                  <a:gd name="T13" fmla="*/ 93 h 240"/>
                  <a:gd name="T14" fmla="*/ 81 w 385"/>
                  <a:gd name="T15" fmla="*/ 94 h 240"/>
                  <a:gd name="T16" fmla="*/ 81 w 385"/>
                  <a:gd name="T17" fmla="*/ 93 h 240"/>
                  <a:gd name="T18" fmla="*/ 83 w 385"/>
                  <a:gd name="T19" fmla="*/ 93 h 240"/>
                  <a:gd name="T20" fmla="*/ 74 w 385"/>
                  <a:gd name="T21" fmla="*/ 91 h 240"/>
                  <a:gd name="T22" fmla="*/ 9 w 385"/>
                  <a:gd name="T23" fmla="*/ 202 h 240"/>
                  <a:gd name="T24" fmla="*/ 12 w 385"/>
                  <a:gd name="T25" fmla="*/ 201 h 240"/>
                  <a:gd name="T26" fmla="*/ 11 w 385"/>
                  <a:gd name="T27" fmla="*/ 201 h 240"/>
                  <a:gd name="T28" fmla="*/ 69 w 385"/>
                  <a:gd name="T29" fmla="*/ 240 h 240"/>
                  <a:gd name="T30" fmla="*/ 67 w 385"/>
                  <a:gd name="T31" fmla="*/ 238 h 240"/>
                  <a:gd name="T32" fmla="*/ 68 w 385"/>
                  <a:gd name="T33" fmla="*/ 239 h 240"/>
                  <a:gd name="T34" fmla="*/ 326 w 385"/>
                  <a:gd name="T35" fmla="*/ 240 h 240"/>
                  <a:gd name="T36" fmla="*/ 373 w 385"/>
                  <a:gd name="T37" fmla="*/ 146 h 240"/>
                  <a:gd name="T38" fmla="*/ 371 w 385"/>
                  <a:gd name="T39" fmla="*/ 148 h 240"/>
                  <a:gd name="T40" fmla="*/ 365 w 385"/>
                  <a:gd name="T41" fmla="*/ 220 h 240"/>
                  <a:gd name="T42" fmla="*/ 69 w 385"/>
                  <a:gd name="T43" fmla="*/ 236 h 240"/>
                  <a:gd name="T44" fmla="*/ 71 w 385"/>
                  <a:gd name="T45" fmla="*/ 238 h 240"/>
                  <a:gd name="T46" fmla="*/ 69 w 385"/>
                  <a:gd name="T47" fmla="*/ 236 h 240"/>
                  <a:gd name="T48" fmla="*/ 10 w 385"/>
                  <a:gd name="T49" fmla="*/ 199 h 240"/>
                  <a:gd name="T50" fmla="*/ 9 w 385"/>
                  <a:gd name="T51" fmla="*/ 201 h 240"/>
                  <a:gd name="T52" fmla="*/ 12 w 385"/>
                  <a:gd name="T53" fmla="*/ 200 h 240"/>
                  <a:gd name="T54" fmla="*/ 24 w 385"/>
                  <a:gd name="T55" fmla="*/ 115 h 240"/>
                  <a:gd name="T56" fmla="*/ 82 w 385"/>
                  <a:gd name="T57" fmla="*/ 95 h 240"/>
                  <a:gd name="T58" fmla="*/ 84 w 385"/>
                  <a:gd name="T59" fmla="*/ 94 h 240"/>
                  <a:gd name="T60" fmla="*/ 84 w 385"/>
                  <a:gd name="T61" fmla="*/ 92 h 240"/>
                  <a:gd name="T62" fmla="*/ 84 w 385"/>
                  <a:gd name="T63" fmla="*/ 93 h 240"/>
                  <a:gd name="T64" fmla="*/ 257 w 385"/>
                  <a:gd name="T65" fmla="*/ 20 h 240"/>
                  <a:gd name="T66" fmla="*/ 256 w 385"/>
                  <a:gd name="T67" fmla="*/ 19 h 240"/>
                  <a:gd name="T68" fmla="*/ 257 w 385"/>
                  <a:gd name="T69" fmla="*/ 20 h 240"/>
                  <a:gd name="T70" fmla="*/ 313 w 385"/>
                  <a:gd name="T71" fmla="*/ 124 h 240"/>
                  <a:gd name="T72" fmla="*/ 315 w 385"/>
                  <a:gd name="T73" fmla="*/ 126 h 240"/>
                  <a:gd name="T74" fmla="*/ 371 w 385"/>
                  <a:gd name="T75" fmla="*/ 148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5" h="240">
                    <a:moveTo>
                      <a:pt x="372" y="147"/>
                    </a:moveTo>
                    <a:cubicBezTo>
                      <a:pt x="373" y="146"/>
                      <a:pt x="373" y="146"/>
                      <a:pt x="373" y="146"/>
                    </a:cubicBezTo>
                    <a:cubicBezTo>
                      <a:pt x="363" y="131"/>
                      <a:pt x="345" y="121"/>
                      <a:pt x="326" y="121"/>
                    </a:cubicBezTo>
                    <a:cubicBezTo>
                      <a:pt x="322" y="121"/>
                      <a:pt x="318" y="122"/>
                      <a:pt x="314" y="122"/>
                    </a:cubicBezTo>
                    <a:cubicBezTo>
                      <a:pt x="315" y="124"/>
                      <a:pt x="315" y="124"/>
                      <a:pt x="315" y="124"/>
                    </a:cubicBezTo>
                    <a:cubicBezTo>
                      <a:pt x="316" y="124"/>
                      <a:pt x="316" y="124"/>
                      <a:pt x="316" y="124"/>
                    </a:cubicBezTo>
                    <a:cubicBezTo>
                      <a:pt x="316" y="123"/>
                      <a:pt x="317" y="121"/>
                      <a:pt x="317" y="120"/>
                    </a:cubicBezTo>
                    <a:cubicBezTo>
                      <a:pt x="317" y="76"/>
                      <a:pt x="293" y="38"/>
                      <a:pt x="259" y="17"/>
                    </a:cubicBezTo>
                    <a:cubicBezTo>
                      <a:pt x="258" y="19"/>
                      <a:pt x="258" y="19"/>
                      <a:pt x="258" y="19"/>
                    </a:cubicBezTo>
                    <a:cubicBezTo>
                      <a:pt x="259" y="19"/>
                      <a:pt x="259" y="19"/>
                      <a:pt x="259" y="19"/>
                    </a:cubicBezTo>
                    <a:cubicBezTo>
                      <a:pt x="259" y="19"/>
                      <a:pt x="259" y="19"/>
                      <a:pt x="259" y="19"/>
                    </a:cubicBezTo>
                    <a:cubicBezTo>
                      <a:pt x="259" y="18"/>
                      <a:pt x="259" y="17"/>
                      <a:pt x="259" y="17"/>
                    </a:cubicBezTo>
                    <a:cubicBezTo>
                      <a:pt x="241" y="6"/>
                      <a:pt x="220" y="0"/>
                      <a:pt x="197" y="0"/>
                    </a:cubicBezTo>
                    <a:cubicBezTo>
                      <a:pt x="140" y="0"/>
                      <a:pt x="93" y="40"/>
                      <a:pt x="81" y="93"/>
                    </a:cubicBezTo>
                    <a:cubicBezTo>
                      <a:pt x="81" y="93"/>
                      <a:pt x="81" y="94"/>
                      <a:pt x="81" y="94"/>
                    </a:cubicBezTo>
                    <a:cubicBezTo>
                      <a:pt x="81" y="94"/>
                      <a:pt x="81" y="94"/>
                      <a:pt x="81" y="94"/>
                    </a:cubicBezTo>
                    <a:cubicBezTo>
                      <a:pt x="83" y="93"/>
                      <a:pt x="83" y="93"/>
                      <a:pt x="83" y="93"/>
                    </a:cubicBezTo>
                    <a:cubicBezTo>
                      <a:pt x="81" y="93"/>
                      <a:pt x="81" y="93"/>
                      <a:pt x="81" y="93"/>
                    </a:cubicBezTo>
                    <a:cubicBezTo>
                      <a:pt x="81" y="93"/>
                      <a:pt x="81" y="93"/>
                      <a:pt x="81" y="93"/>
                    </a:cubicBezTo>
                    <a:cubicBezTo>
                      <a:pt x="83" y="93"/>
                      <a:pt x="83" y="93"/>
                      <a:pt x="83" y="93"/>
                    </a:cubicBezTo>
                    <a:cubicBezTo>
                      <a:pt x="83" y="92"/>
                      <a:pt x="83" y="92"/>
                      <a:pt x="83" y="92"/>
                    </a:cubicBezTo>
                    <a:cubicBezTo>
                      <a:pt x="80" y="91"/>
                      <a:pt x="77" y="91"/>
                      <a:pt x="74" y="91"/>
                    </a:cubicBezTo>
                    <a:cubicBezTo>
                      <a:pt x="33" y="91"/>
                      <a:pt x="0" y="124"/>
                      <a:pt x="0" y="165"/>
                    </a:cubicBezTo>
                    <a:cubicBezTo>
                      <a:pt x="0" y="179"/>
                      <a:pt x="3" y="191"/>
                      <a:pt x="9" y="202"/>
                    </a:cubicBezTo>
                    <a:cubicBezTo>
                      <a:pt x="9" y="202"/>
                      <a:pt x="10" y="203"/>
                      <a:pt x="11" y="203"/>
                    </a:cubicBezTo>
                    <a:cubicBezTo>
                      <a:pt x="12" y="202"/>
                      <a:pt x="12" y="202"/>
                      <a:pt x="12" y="201"/>
                    </a:cubicBezTo>
                    <a:cubicBezTo>
                      <a:pt x="12" y="201"/>
                      <a:pt x="12" y="201"/>
                      <a:pt x="12" y="201"/>
                    </a:cubicBezTo>
                    <a:cubicBezTo>
                      <a:pt x="11" y="201"/>
                      <a:pt x="11" y="201"/>
                      <a:pt x="11" y="201"/>
                    </a:cubicBezTo>
                    <a:cubicBezTo>
                      <a:pt x="9" y="202"/>
                      <a:pt x="9" y="202"/>
                      <a:pt x="9" y="202"/>
                    </a:cubicBezTo>
                    <a:cubicBezTo>
                      <a:pt x="21" y="223"/>
                      <a:pt x="43" y="238"/>
                      <a:pt x="69" y="240"/>
                    </a:cubicBezTo>
                    <a:cubicBezTo>
                      <a:pt x="69" y="238"/>
                      <a:pt x="69" y="238"/>
                      <a:pt x="69" y="238"/>
                    </a:cubicBezTo>
                    <a:cubicBezTo>
                      <a:pt x="67" y="238"/>
                      <a:pt x="67" y="238"/>
                      <a:pt x="67" y="238"/>
                    </a:cubicBezTo>
                    <a:cubicBezTo>
                      <a:pt x="67" y="238"/>
                      <a:pt x="67" y="238"/>
                      <a:pt x="67" y="238"/>
                    </a:cubicBezTo>
                    <a:cubicBezTo>
                      <a:pt x="67" y="239"/>
                      <a:pt x="68" y="239"/>
                      <a:pt x="68" y="239"/>
                    </a:cubicBezTo>
                    <a:cubicBezTo>
                      <a:pt x="68" y="240"/>
                      <a:pt x="69" y="240"/>
                      <a:pt x="69" y="240"/>
                    </a:cubicBezTo>
                    <a:cubicBezTo>
                      <a:pt x="326" y="240"/>
                      <a:pt x="326" y="240"/>
                      <a:pt x="326" y="240"/>
                    </a:cubicBezTo>
                    <a:cubicBezTo>
                      <a:pt x="358" y="240"/>
                      <a:pt x="385" y="213"/>
                      <a:pt x="385" y="181"/>
                    </a:cubicBezTo>
                    <a:cubicBezTo>
                      <a:pt x="385" y="167"/>
                      <a:pt x="381" y="155"/>
                      <a:pt x="373" y="146"/>
                    </a:cubicBezTo>
                    <a:cubicBezTo>
                      <a:pt x="372" y="147"/>
                      <a:pt x="372" y="147"/>
                      <a:pt x="372" y="147"/>
                    </a:cubicBezTo>
                    <a:cubicBezTo>
                      <a:pt x="371" y="148"/>
                      <a:pt x="371" y="148"/>
                      <a:pt x="371" y="148"/>
                    </a:cubicBezTo>
                    <a:cubicBezTo>
                      <a:pt x="377" y="157"/>
                      <a:pt x="381" y="168"/>
                      <a:pt x="381" y="181"/>
                    </a:cubicBezTo>
                    <a:cubicBezTo>
                      <a:pt x="381" y="196"/>
                      <a:pt x="375" y="210"/>
                      <a:pt x="365" y="220"/>
                    </a:cubicBezTo>
                    <a:cubicBezTo>
                      <a:pt x="355" y="230"/>
                      <a:pt x="341" y="236"/>
                      <a:pt x="326" y="236"/>
                    </a:cubicBezTo>
                    <a:cubicBezTo>
                      <a:pt x="69" y="236"/>
                      <a:pt x="69" y="236"/>
                      <a:pt x="69" y="236"/>
                    </a:cubicBezTo>
                    <a:cubicBezTo>
                      <a:pt x="69" y="238"/>
                      <a:pt x="69" y="238"/>
                      <a:pt x="69" y="238"/>
                    </a:cubicBezTo>
                    <a:cubicBezTo>
                      <a:pt x="71" y="238"/>
                      <a:pt x="71" y="238"/>
                      <a:pt x="71" y="238"/>
                    </a:cubicBezTo>
                    <a:cubicBezTo>
                      <a:pt x="71" y="238"/>
                      <a:pt x="71" y="238"/>
                      <a:pt x="71" y="238"/>
                    </a:cubicBezTo>
                    <a:cubicBezTo>
                      <a:pt x="71" y="237"/>
                      <a:pt x="70" y="236"/>
                      <a:pt x="69" y="236"/>
                    </a:cubicBezTo>
                    <a:cubicBezTo>
                      <a:pt x="45" y="235"/>
                      <a:pt x="23" y="220"/>
                      <a:pt x="12" y="200"/>
                    </a:cubicBezTo>
                    <a:cubicBezTo>
                      <a:pt x="12" y="199"/>
                      <a:pt x="11" y="199"/>
                      <a:pt x="10" y="199"/>
                    </a:cubicBezTo>
                    <a:cubicBezTo>
                      <a:pt x="9" y="199"/>
                      <a:pt x="9" y="200"/>
                      <a:pt x="9" y="201"/>
                    </a:cubicBezTo>
                    <a:cubicBezTo>
                      <a:pt x="9" y="201"/>
                      <a:pt x="9" y="201"/>
                      <a:pt x="9" y="201"/>
                    </a:cubicBezTo>
                    <a:cubicBezTo>
                      <a:pt x="11" y="201"/>
                      <a:pt x="11" y="201"/>
                      <a:pt x="11" y="201"/>
                    </a:cubicBezTo>
                    <a:cubicBezTo>
                      <a:pt x="12" y="200"/>
                      <a:pt x="12" y="200"/>
                      <a:pt x="12" y="200"/>
                    </a:cubicBezTo>
                    <a:cubicBezTo>
                      <a:pt x="6" y="190"/>
                      <a:pt x="3" y="178"/>
                      <a:pt x="3" y="165"/>
                    </a:cubicBezTo>
                    <a:cubicBezTo>
                      <a:pt x="3" y="146"/>
                      <a:pt x="11" y="128"/>
                      <a:pt x="24" y="115"/>
                    </a:cubicBezTo>
                    <a:cubicBezTo>
                      <a:pt x="37" y="102"/>
                      <a:pt x="54" y="95"/>
                      <a:pt x="74" y="95"/>
                    </a:cubicBezTo>
                    <a:cubicBezTo>
                      <a:pt x="77" y="95"/>
                      <a:pt x="80" y="95"/>
                      <a:pt x="82" y="95"/>
                    </a:cubicBezTo>
                    <a:cubicBezTo>
                      <a:pt x="83" y="95"/>
                      <a:pt x="84" y="95"/>
                      <a:pt x="84" y="94"/>
                    </a:cubicBezTo>
                    <a:cubicBezTo>
                      <a:pt x="84" y="94"/>
                      <a:pt x="84" y="94"/>
                      <a:pt x="84" y="94"/>
                    </a:cubicBezTo>
                    <a:cubicBezTo>
                      <a:pt x="84" y="93"/>
                      <a:pt x="84" y="92"/>
                      <a:pt x="84" y="92"/>
                    </a:cubicBezTo>
                    <a:cubicBezTo>
                      <a:pt x="84" y="92"/>
                      <a:pt x="84" y="92"/>
                      <a:pt x="84" y="92"/>
                    </a:cubicBezTo>
                    <a:cubicBezTo>
                      <a:pt x="83" y="93"/>
                      <a:pt x="83" y="93"/>
                      <a:pt x="83" y="93"/>
                    </a:cubicBezTo>
                    <a:cubicBezTo>
                      <a:pt x="84" y="93"/>
                      <a:pt x="84" y="93"/>
                      <a:pt x="84" y="93"/>
                    </a:cubicBezTo>
                    <a:cubicBezTo>
                      <a:pt x="96" y="42"/>
                      <a:pt x="142" y="4"/>
                      <a:pt x="197" y="4"/>
                    </a:cubicBezTo>
                    <a:cubicBezTo>
                      <a:pt x="219" y="4"/>
                      <a:pt x="239" y="10"/>
                      <a:pt x="257" y="20"/>
                    </a:cubicBezTo>
                    <a:cubicBezTo>
                      <a:pt x="258" y="19"/>
                      <a:pt x="258" y="19"/>
                      <a:pt x="258" y="19"/>
                    </a:cubicBezTo>
                    <a:cubicBezTo>
                      <a:pt x="256" y="19"/>
                      <a:pt x="256" y="19"/>
                      <a:pt x="256" y="19"/>
                    </a:cubicBezTo>
                    <a:cubicBezTo>
                      <a:pt x="256" y="19"/>
                      <a:pt x="256" y="19"/>
                      <a:pt x="256" y="19"/>
                    </a:cubicBezTo>
                    <a:cubicBezTo>
                      <a:pt x="256" y="19"/>
                      <a:pt x="256" y="20"/>
                      <a:pt x="257" y="20"/>
                    </a:cubicBezTo>
                    <a:cubicBezTo>
                      <a:pt x="290" y="40"/>
                      <a:pt x="313" y="77"/>
                      <a:pt x="313" y="120"/>
                    </a:cubicBezTo>
                    <a:cubicBezTo>
                      <a:pt x="313" y="121"/>
                      <a:pt x="313" y="123"/>
                      <a:pt x="313" y="124"/>
                    </a:cubicBezTo>
                    <a:cubicBezTo>
                      <a:pt x="313" y="125"/>
                      <a:pt x="313" y="125"/>
                      <a:pt x="313" y="125"/>
                    </a:cubicBezTo>
                    <a:cubicBezTo>
                      <a:pt x="314" y="126"/>
                      <a:pt x="314" y="126"/>
                      <a:pt x="315" y="126"/>
                    </a:cubicBezTo>
                    <a:cubicBezTo>
                      <a:pt x="318" y="125"/>
                      <a:pt x="322" y="125"/>
                      <a:pt x="326" y="125"/>
                    </a:cubicBezTo>
                    <a:cubicBezTo>
                      <a:pt x="344" y="125"/>
                      <a:pt x="360" y="134"/>
                      <a:pt x="371" y="148"/>
                    </a:cubicBezTo>
                    <a:cubicBezTo>
                      <a:pt x="372" y="147"/>
                      <a:pt x="372" y="147"/>
                      <a:pt x="372" y="147"/>
                    </a:cubicBezTo>
                  </a:path>
                </a:pathLst>
              </a:custGeom>
              <a:solidFill>
                <a:srgbClr val="78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22" name="Group 621"/>
            <p:cNvGrpSpPr/>
            <p:nvPr/>
          </p:nvGrpSpPr>
          <p:grpSpPr>
            <a:xfrm>
              <a:off x="19608693" y="4985572"/>
              <a:ext cx="439731" cy="301621"/>
              <a:chOff x="19608800" y="4984751"/>
              <a:chExt cx="439737" cy="301625"/>
            </a:xfrm>
          </p:grpSpPr>
          <p:sp>
            <p:nvSpPr>
              <p:cNvPr id="416" name="Freeform 15"/>
              <p:cNvSpPr>
                <a:spLocks noEditPoints="1"/>
              </p:cNvSpPr>
              <p:nvPr/>
            </p:nvSpPr>
            <p:spPr bwMode="auto">
              <a:xfrm>
                <a:off x="19608800" y="4984751"/>
                <a:ext cx="439737" cy="301625"/>
              </a:xfrm>
              <a:custGeom>
                <a:avLst/>
                <a:gdLst>
                  <a:gd name="T0" fmla="*/ 104 w 159"/>
                  <a:gd name="T1" fmla="*/ 3 h 109"/>
                  <a:gd name="T2" fmla="*/ 156 w 159"/>
                  <a:gd name="T3" fmla="*/ 54 h 109"/>
                  <a:gd name="T4" fmla="*/ 156 w 159"/>
                  <a:gd name="T5" fmla="*/ 58 h 109"/>
                  <a:gd name="T6" fmla="*/ 155 w 159"/>
                  <a:gd name="T7" fmla="*/ 60 h 109"/>
                  <a:gd name="T8" fmla="*/ 106 w 159"/>
                  <a:gd name="T9" fmla="*/ 106 h 109"/>
                  <a:gd name="T10" fmla="*/ 106 w 159"/>
                  <a:gd name="T11" fmla="*/ 106 h 109"/>
                  <a:gd name="T12" fmla="*/ 39 w 159"/>
                  <a:gd name="T13" fmla="*/ 106 h 109"/>
                  <a:gd name="T14" fmla="*/ 5 w 159"/>
                  <a:gd name="T15" fmla="*/ 77 h 109"/>
                  <a:gd name="T16" fmla="*/ 5 w 159"/>
                  <a:gd name="T17" fmla="*/ 63 h 109"/>
                  <a:gd name="T18" fmla="*/ 8 w 159"/>
                  <a:gd name="T19" fmla="*/ 55 h 109"/>
                  <a:gd name="T20" fmla="*/ 39 w 159"/>
                  <a:gd name="T21" fmla="*/ 37 h 109"/>
                  <a:gd name="T22" fmla="*/ 55 w 159"/>
                  <a:gd name="T23" fmla="*/ 41 h 109"/>
                  <a:gd name="T24" fmla="*/ 55 w 159"/>
                  <a:gd name="T25" fmla="*/ 41 h 109"/>
                  <a:gd name="T26" fmla="*/ 77 w 159"/>
                  <a:gd name="T27" fmla="*/ 11 h 109"/>
                  <a:gd name="T28" fmla="*/ 104 w 159"/>
                  <a:gd name="T29" fmla="*/ 3 h 109"/>
                  <a:gd name="T30" fmla="*/ 104 w 159"/>
                  <a:gd name="T31" fmla="*/ 0 h 109"/>
                  <a:gd name="T32" fmla="*/ 75 w 159"/>
                  <a:gd name="T33" fmla="*/ 8 h 109"/>
                  <a:gd name="T34" fmla="*/ 53 w 159"/>
                  <a:gd name="T35" fmla="*/ 36 h 109"/>
                  <a:gd name="T36" fmla="*/ 39 w 159"/>
                  <a:gd name="T37" fmla="*/ 33 h 109"/>
                  <a:gd name="T38" fmla="*/ 5 w 159"/>
                  <a:gd name="T39" fmla="*/ 53 h 109"/>
                  <a:gd name="T40" fmla="*/ 2 w 159"/>
                  <a:gd name="T41" fmla="*/ 62 h 109"/>
                  <a:gd name="T42" fmla="*/ 1 w 159"/>
                  <a:gd name="T43" fmla="*/ 77 h 109"/>
                  <a:gd name="T44" fmla="*/ 39 w 159"/>
                  <a:gd name="T45" fmla="*/ 109 h 109"/>
                  <a:gd name="T46" fmla="*/ 106 w 159"/>
                  <a:gd name="T47" fmla="*/ 109 h 109"/>
                  <a:gd name="T48" fmla="*/ 110 w 159"/>
                  <a:gd name="T49" fmla="*/ 109 h 109"/>
                  <a:gd name="T50" fmla="*/ 110 w 159"/>
                  <a:gd name="T51" fmla="*/ 109 h 109"/>
                  <a:gd name="T52" fmla="*/ 159 w 159"/>
                  <a:gd name="T53" fmla="*/ 61 h 109"/>
                  <a:gd name="T54" fmla="*/ 159 w 159"/>
                  <a:gd name="T55" fmla="*/ 58 h 109"/>
                  <a:gd name="T56" fmla="*/ 159 w 159"/>
                  <a:gd name="T57" fmla="*/ 54 h 109"/>
                  <a:gd name="T58" fmla="*/ 104 w 159"/>
                  <a:gd name="T59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9" h="109">
                    <a:moveTo>
                      <a:pt x="104" y="3"/>
                    </a:moveTo>
                    <a:cubicBezTo>
                      <a:pt x="133" y="3"/>
                      <a:pt x="156" y="26"/>
                      <a:pt x="156" y="54"/>
                    </a:cubicBezTo>
                    <a:cubicBezTo>
                      <a:pt x="156" y="55"/>
                      <a:pt x="156" y="56"/>
                      <a:pt x="156" y="58"/>
                    </a:cubicBezTo>
                    <a:cubicBezTo>
                      <a:pt x="155" y="59"/>
                      <a:pt x="155" y="59"/>
                      <a:pt x="155" y="60"/>
                    </a:cubicBezTo>
                    <a:cubicBezTo>
                      <a:pt x="152" y="85"/>
                      <a:pt x="132" y="105"/>
                      <a:pt x="106" y="106"/>
                    </a:cubicBezTo>
                    <a:cubicBezTo>
                      <a:pt x="106" y="106"/>
                      <a:pt x="106" y="106"/>
                      <a:pt x="106" y="106"/>
                    </a:cubicBezTo>
                    <a:cubicBezTo>
                      <a:pt x="39" y="106"/>
                      <a:pt x="39" y="106"/>
                      <a:pt x="39" y="106"/>
                    </a:cubicBezTo>
                    <a:cubicBezTo>
                      <a:pt x="21" y="106"/>
                      <a:pt x="7" y="93"/>
                      <a:pt x="5" y="77"/>
                    </a:cubicBezTo>
                    <a:cubicBezTo>
                      <a:pt x="4" y="72"/>
                      <a:pt x="4" y="67"/>
                      <a:pt x="5" y="63"/>
                    </a:cubicBezTo>
                    <a:cubicBezTo>
                      <a:pt x="6" y="60"/>
                      <a:pt x="7" y="57"/>
                      <a:pt x="8" y="55"/>
                    </a:cubicBezTo>
                    <a:cubicBezTo>
                      <a:pt x="14" y="44"/>
                      <a:pt x="26" y="37"/>
                      <a:pt x="39" y="37"/>
                    </a:cubicBezTo>
                    <a:cubicBezTo>
                      <a:pt x="45" y="37"/>
                      <a:pt x="50" y="38"/>
                      <a:pt x="55" y="41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8" y="28"/>
                      <a:pt x="66" y="18"/>
                      <a:pt x="77" y="11"/>
                    </a:cubicBezTo>
                    <a:cubicBezTo>
                      <a:pt x="85" y="6"/>
                      <a:pt x="94" y="3"/>
                      <a:pt x="104" y="3"/>
                    </a:cubicBezTo>
                    <a:moveTo>
                      <a:pt x="104" y="0"/>
                    </a:moveTo>
                    <a:cubicBezTo>
                      <a:pt x="94" y="0"/>
                      <a:pt x="84" y="2"/>
                      <a:pt x="75" y="8"/>
                    </a:cubicBezTo>
                    <a:cubicBezTo>
                      <a:pt x="65" y="14"/>
                      <a:pt x="57" y="24"/>
                      <a:pt x="53" y="36"/>
                    </a:cubicBezTo>
                    <a:cubicBezTo>
                      <a:pt x="48" y="34"/>
                      <a:pt x="44" y="33"/>
                      <a:pt x="39" y="33"/>
                    </a:cubicBezTo>
                    <a:cubicBezTo>
                      <a:pt x="25" y="33"/>
                      <a:pt x="12" y="41"/>
                      <a:pt x="5" y="53"/>
                    </a:cubicBezTo>
                    <a:cubicBezTo>
                      <a:pt x="4" y="56"/>
                      <a:pt x="3" y="59"/>
                      <a:pt x="2" y="62"/>
                    </a:cubicBezTo>
                    <a:cubicBezTo>
                      <a:pt x="1" y="67"/>
                      <a:pt x="0" y="72"/>
                      <a:pt x="1" y="77"/>
                    </a:cubicBezTo>
                    <a:cubicBezTo>
                      <a:pt x="4" y="96"/>
                      <a:pt x="20" y="109"/>
                      <a:pt x="39" y="109"/>
                    </a:cubicBezTo>
                    <a:cubicBezTo>
                      <a:pt x="106" y="109"/>
                      <a:pt x="106" y="109"/>
                      <a:pt x="106" y="109"/>
                    </a:cubicBezTo>
                    <a:cubicBezTo>
                      <a:pt x="110" y="109"/>
                      <a:pt x="110" y="109"/>
                      <a:pt x="110" y="109"/>
                    </a:cubicBezTo>
                    <a:cubicBezTo>
                      <a:pt x="110" y="109"/>
                      <a:pt x="110" y="109"/>
                      <a:pt x="110" y="109"/>
                    </a:cubicBezTo>
                    <a:cubicBezTo>
                      <a:pt x="135" y="106"/>
                      <a:pt x="156" y="86"/>
                      <a:pt x="159" y="61"/>
                    </a:cubicBezTo>
                    <a:cubicBezTo>
                      <a:pt x="159" y="60"/>
                      <a:pt x="159" y="59"/>
                      <a:pt x="159" y="58"/>
                    </a:cubicBezTo>
                    <a:cubicBezTo>
                      <a:pt x="159" y="57"/>
                      <a:pt x="159" y="55"/>
                      <a:pt x="159" y="54"/>
                    </a:cubicBezTo>
                    <a:cubicBezTo>
                      <a:pt x="159" y="24"/>
                      <a:pt x="135" y="0"/>
                      <a:pt x="104" y="0"/>
                    </a:cubicBezTo>
                    <a:close/>
                  </a:path>
                </a:pathLst>
              </a:custGeom>
              <a:solidFill>
                <a:srgbClr val="78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17" name="Freeform 16"/>
              <p:cNvSpPr>
                <a:spLocks/>
              </p:cNvSpPr>
              <p:nvPr/>
            </p:nvSpPr>
            <p:spPr bwMode="auto">
              <a:xfrm>
                <a:off x="19623088" y="5029201"/>
                <a:ext cx="417512" cy="249238"/>
              </a:xfrm>
              <a:custGeom>
                <a:avLst/>
                <a:gdLst>
                  <a:gd name="T0" fmla="*/ 151 w 151"/>
                  <a:gd name="T1" fmla="*/ 38 h 90"/>
                  <a:gd name="T2" fmla="*/ 151 w 151"/>
                  <a:gd name="T3" fmla="*/ 42 h 90"/>
                  <a:gd name="T4" fmla="*/ 150 w 151"/>
                  <a:gd name="T5" fmla="*/ 44 h 90"/>
                  <a:gd name="T6" fmla="*/ 101 w 151"/>
                  <a:gd name="T7" fmla="*/ 90 h 90"/>
                  <a:gd name="T8" fmla="*/ 101 w 151"/>
                  <a:gd name="T9" fmla="*/ 90 h 90"/>
                  <a:gd name="T10" fmla="*/ 33 w 151"/>
                  <a:gd name="T11" fmla="*/ 90 h 90"/>
                  <a:gd name="T12" fmla="*/ 2 w 151"/>
                  <a:gd name="T13" fmla="*/ 70 h 90"/>
                  <a:gd name="T14" fmla="*/ 0 w 151"/>
                  <a:gd name="T15" fmla="*/ 61 h 90"/>
                  <a:gd name="T16" fmla="*/ 0 w 151"/>
                  <a:gd name="T17" fmla="*/ 61 h 90"/>
                  <a:gd name="T18" fmla="*/ 21 w 151"/>
                  <a:gd name="T19" fmla="*/ 68 h 90"/>
                  <a:gd name="T20" fmla="*/ 55 w 151"/>
                  <a:gd name="T21" fmla="*/ 34 h 90"/>
                  <a:gd name="T22" fmla="*/ 52 w 151"/>
                  <a:gd name="T23" fmla="*/ 20 h 90"/>
                  <a:gd name="T24" fmla="*/ 54 w 151"/>
                  <a:gd name="T25" fmla="*/ 14 h 90"/>
                  <a:gd name="T26" fmla="*/ 54 w 151"/>
                  <a:gd name="T27" fmla="*/ 17 h 90"/>
                  <a:gd name="T28" fmla="*/ 96 w 151"/>
                  <a:gd name="T29" fmla="*/ 58 h 90"/>
                  <a:gd name="T30" fmla="*/ 137 w 151"/>
                  <a:gd name="T31" fmla="*/ 17 h 90"/>
                  <a:gd name="T32" fmla="*/ 133 w 151"/>
                  <a:gd name="T33" fmla="*/ 0 h 90"/>
                  <a:gd name="T34" fmla="*/ 151 w 151"/>
                  <a:gd name="T35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1" h="90">
                    <a:moveTo>
                      <a:pt x="151" y="38"/>
                    </a:moveTo>
                    <a:cubicBezTo>
                      <a:pt x="151" y="39"/>
                      <a:pt x="151" y="40"/>
                      <a:pt x="151" y="42"/>
                    </a:cubicBezTo>
                    <a:cubicBezTo>
                      <a:pt x="150" y="43"/>
                      <a:pt x="150" y="43"/>
                      <a:pt x="150" y="44"/>
                    </a:cubicBezTo>
                    <a:cubicBezTo>
                      <a:pt x="147" y="69"/>
                      <a:pt x="127" y="89"/>
                      <a:pt x="101" y="9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33" y="90"/>
                      <a:pt x="33" y="90"/>
                      <a:pt x="33" y="90"/>
                    </a:cubicBezTo>
                    <a:cubicBezTo>
                      <a:pt x="20" y="90"/>
                      <a:pt x="7" y="82"/>
                      <a:pt x="2" y="70"/>
                    </a:cubicBezTo>
                    <a:cubicBezTo>
                      <a:pt x="1" y="67"/>
                      <a:pt x="0" y="64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5" y="65"/>
                      <a:pt x="13" y="68"/>
                      <a:pt x="21" y="68"/>
                    </a:cubicBezTo>
                    <a:cubicBezTo>
                      <a:pt x="40" y="68"/>
                      <a:pt x="55" y="53"/>
                      <a:pt x="55" y="34"/>
                    </a:cubicBezTo>
                    <a:cubicBezTo>
                      <a:pt x="55" y="29"/>
                      <a:pt x="54" y="24"/>
                      <a:pt x="52" y="20"/>
                    </a:cubicBezTo>
                    <a:cubicBezTo>
                      <a:pt x="52" y="18"/>
                      <a:pt x="53" y="16"/>
                      <a:pt x="54" y="14"/>
                    </a:cubicBezTo>
                    <a:cubicBezTo>
                      <a:pt x="54" y="15"/>
                      <a:pt x="54" y="16"/>
                      <a:pt x="54" y="17"/>
                    </a:cubicBezTo>
                    <a:cubicBezTo>
                      <a:pt x="54" y="40"/>
                      <a:pt x="73" y="58"/>
                      <a:pt x="96" y="58"/>
                    </a:cubicBezTo>
                    <a:cubicBezTo>
                      <a:pt x="118" y="58"/>
                      <a:pt x="137" y="40"/>
                      <a:pt x="137" y="17"/>
                    </a:cubicBezTo>
                    <a:cubicBezTo>
                      <a:pt x="137" y="11"/>
                      <a:pt x="136" y="5"/>
                      <a:pt x="133" y="0"/>
                    </a:cubicBezTo>
                    <a:cubicBezTo>
                      <a:pt x="144" y="9"/>
                      <a:pt x="151" y="23"/>
                      <a:pt x="151" y="38"/>
                    </a:cubicBezTo>
                    <a:close/>
                  </a:path>
                </a:pathLst>
              </a:custGeom>
              <a:solidFill>
                <a:srgbClr val="E1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26" name="Group 625"/>
            <p:cNvGrpSpPr/>
            <p:nvPr/>
          </p:nvGrpSpPr>
          <p:grpSpPr>
            <a:xfrm>
              <a:off x="18464123" y="5709462"/>
              <a:ext cx="836600" cy="520692"/>
              <a:chOff x="18464213" y="5708651"/>
              <a:chExt cx="836612" cy="520700"/>
            </a:xfrm>
          </p:grpSpPr>
          <p:sp>
            <p:nvSpPr>
              <p:cNvPr id="425" name="Freeform 24"/>
              <p:cNvSpPr>
                <a:spLocks/>
              </p:cNvSpPr>
              <p:nvPr/>
            </p:nvSpPr>
            <p:spPr bwMode="auto">
              <a:xfrm>
                <a:off x="18468975" y="5711826"/>
                <a:ext cx="828675" cy="514350"/>
              </a:xfrm>
              <a:custGeom>
                <a:avLst/>
                <a:gdLst>
                  <a:gd name="T0" fmla="*/ 291 w 300"/>
                  <a:gd name="T1" fmla="*/ 114 h 186"/>
                  <a:gd name="T2" fmla="*/ 255 w 300"/>
                  <a:gd name="T3" fmla="*/ 95 h 186"/>
                  <a:gd name="T4" fmla="*/ 246 w 300"/>
                  <a:gd name="T5" fmla="*/ 96 h 186"/>
                  <a:gd name="T6" fmla="*/ 246 w 300"/>
                  <a:gd name="T7" fmla="*/ 92 h 186"/>
                  <a:gd name="T8" fmla="*/ 201 w 300"/>
                  <a:gd name="T9" fmla="*/ 13 h 186"/>
                  <a:gd name="T10" fmla="*/ 201 w 300"/>
                  <a:gd name="T11" fmla="*/ 13 h 186"/>
                  <a:gd name="T12" fmla="*/ 154 w 300"/>
                  <a:gd name="T13" fmla="*/ 0 h 186"/>
                  <a:gd name="T14" fmla="*/ 64 w 300"/>
                  <a:gd name="T15" fmla="*/ 72 h 186"/>
                  <a:gd name="T16" fmla="*/ 64 w 300"/>
                  <a:gd name="T17" fmla="*/ 72 h 186"/>
                  <a:gd name="T18" fmla="*/ 57 w 300"/>
                  <a:gd name="T19" fmla="*/ 71 h 186"/>
                  <a:gd name="T20" fmla="*/ 0 w 300"/>
                  <a:gd name="T21" fmla="*/ 128 h 186"/>
                  <a:gd name="T22" fmla="*/ 7 w 300"/>
                  <a:gd name="T23" fmla="*/ 156 h 186"/>
                  <a:gd name="T24" fmla="*/ 7 w 300"/>
                  <a:gd name="T25" fmla="*/ 156 h 186"/>
                  <a:gd name="T26" fmla="*/ 53 w 300"/>
                  <a:gd name="T27" fmla="*/ 185 h 186"/>
                  <a:gd name="T28" fmla="*/ 53 w 300"/>
                  <a:gd name="T29" fmla="*/ 186 h 186"/>
                  <a:gd name="T30" fmla="*/ 255 w 300"/>
                  <a:gd name="T31" fmla="*/ 186 h 186"/>
                  <a:gd name="T32" fmla="*/ 300 w 300"/>
                  <a:gd name="T33" fmla="*/ 140 h 186"/>
                  <a:gd name="T34" fmla="*/ 291 w 300"/>
                  <a:gd name="T35" fmla="*/ 114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0" h="186">
                    <a:moveTo>
                      <a:pt x="291" y="114"/>
                    </a:moveTo>
                    <a:cubicBezTo>
                      <a:pt x="283" y="102"/>
                      <a:pt x="270" y="95"/>
                      <a:pt x="255" y="95"/>
                    </a:cubicBezTo>
                    <a:cubicBezTo>
                      <a:pt x="252" y="95"/>
                      <a:pt x="249" y="95"/>
                      <a:pt x="246" y="96"/>
                    </a:cubicBezTo>
                    <a:cubicBezTo>
                      <a:pt x="246" y="95"/>
                      <a:pt x="246" y="94"/>
                      <a:pt x="246" y="92"/>
                    </a:cubicBezTo>
                    <a:cubicBezTo>
                      <a:pt x="246" y="59"/>
                      <a:pt x="228" y="29"/>
                      <a:pt x="201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187" y="5"/>
                      <a:pt x="171" y="0"/>
                      <a:pt x="154" y="0"/>
                    </a:cubicBezTo>
                    <a:cubicBezTo>
                      <a:pt x="110" y="0"/>
                      <a:pt x="73" y="31"/>
                      <a:pt x="64" y="72"/>
                    </a:cubicBezTo>
                    <a:cubicBezTo>
                      <a:pt x="64" y="72"/>
                      <a:pt x="64" y="72"/>
                      <a:pt x="64" y="72"/>
                    </a:cubicBezTo>
                    <a:cubicBezTo>
                      <a:pt x="61" y="71"/>
                      <a:pt x="59" y="71"/>
                      <a:pt x="57" y="71"/>
                    </a:cubicBezTo>
                    <a:cubicBezTo>
                      <a:pt x="25" y="71"/>
                      <a:pt x="0" y="97"/>
                      <a:pt x="0" y="128"/>
                    </a:cubicBezTo>
                    <a:cubicBezTo>
                      <a:pt x="0" y="139"/>
                      <a:pt x="2" y="148"/>
                      <a:pt x="7" y="156"/>
                    </a:cubicBezTo>
                    <a:cubicBezTo>
                      <a:pt x="7" y="156"/>
                      <a:pt x="7" y="156"/>
                      <a:pt x="7" y="156"/>
                    </a:cubicBezTo>
                    <a:cubicBezTo>
                      <a:pt x="16" y="173"/>
                      <a:pt x="33" y="184"/>
                      <a:pt x="53" y="185"/>
                    </a:cubicBezTo>
                    <a:cubicBezTo>
                      <a:pt x="53" y="186"/>
                      <a:pt x="53" y="186"/>
                      <a:pt x="53" y="186"/>
                    </a:cubicBezTo>
                    <a:cubicBezTo>
                      <a:pt x="255" y="186"/>
                      <a:pt x="255" y="186"/>
                      <a:pt x="255" y="186"/>
                    </a:cubicBezTo>
                    <a:cubicBezTo>
                      <a:pt x="280" y="186"/>
                      <a:pt x="300" y="165"/>
                      <a:pt x="300" y="140"/>
                    </a:cubicBezTo>
                    <a:cubicBezTo>
                      <a:pt x="300" y="130"/>
                      <a:pt x="297" y="121"/>
                      <a:pt x="291" y="11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26" name="Freeform 25"/>
              <p:cNvSpPr>
                <a:spLocks/>
              </p:cNvSpPr>
              <p:nvPr/>
            </p:nvSpPr>
            <p:spPr bwMode="auto">
              <a:xfrm>
                <a:off x="18488025" y="5748338"/>
                <a:ext cx="809625" cy="477838"/>
              </a:xfrm>
              <a:custGeom>
                <a:avLst/>
                <a:gdLst>
                  <a:gd name="T0" fmla="*/ 0 w 293"/>
                  <a:gd name="T1" fmla="*/ 143 h 173"/>
                  <a:gd name="T2" fmla="*/ 46 w 293"/>
                  <a:gd name="T3" fmla="*/ 172 h 173"/>
                  <a:gd name="T4" fmla="*/ 46 w 293"/>
                  <a:gd name="T5" fmla="*/ 173 h 173"/>
                  <a:gd name="T6" fmla="*/ 248 w 293"/>
                  <a:gd name="T7" fmla="*/ 173 h 173"/>
                  <a:gd name="T8" fmla="*/ 293 w 293"/>
                  <a:gd name="T9" fmla="*/ 127 h 173"/>
                  <a:gd name="T10" fmla="*/ 284 w 293"/>
                  <a:gd name="T11" fmla="*/ 101 h 173"/>
                  <a:gd name="T12" fmla="*/ 248 w 293"/>
                  <a:gd name="T13" fmla="*/ 82 h 173"/>
                  <a:gd name="T14" fmla="*/ 239 w 293"/>
                  <a:gd name="T15" fmla="*/ 83 h 173"/>
                  <a:gd name="T16" fmla="*/ 239 w 293"/>
                  <a:gd name="T17" fmla="*/ 79 h 173"/>
                  <a:gd name="T18" fmla="*/ 194 w 293"/>
                  <a:gd name="T19" fmla="*/ 0 h 173"/>
                  <a:gd name="T20" fmla="*/ 209 w 293"/>
                  <a:gd name="T21" fmla="*/ 98 h 173"/>
                  <a:gd name="T22" fmla="*/ 111 w 293"/>
                  <a:gd name="T23" fmla="*/ 109 h 173"/>
                  <a:gd name="T24" fmla="*/ 57 w 293"/>
                  <a:gd name="T25" fmla="*/ 59 h 173"/>
                  <a:gd name="T26" fmla="*/ 76 w 293"/>
                  <a:gd name="T27" fmla="*/ 99 h 173"/>
                  <a:gd name="T28" fmla="*/ 25 w 293"/>
                  <a:gd name="T29" fmla="*/ 150 h 173"/>
                  <a:gd name="T30" fmla="*/ 0 w 293"/>
                  <a:gd name="T31" fmla="*/ 143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173">
                    <a:moveTo>
                      <a:pt x="0" y="143"/>
                    </a:moveTo>
                    <a:cubicBezTo>
                      <a:pt x="9" y="160"/>
                      <a:pt x="26" y="171"/>
                      <a:pt x="46" y="172"/>
                    </a:cubicBezTo>
                    <a:cubicBezTo>
                      <a:pt x="46" y="173"/>
                      <a:pt x="46" y="173"/>
                      <a:pt x="46" y="173"/>
                    </a:cubicBezTo>
                    <a:cubicBezTo>
                      <a:pt x="248" y="173"/>
                      <a:pt x="248" y="173"/>
                      <a:pt x="248" y="173"/>
                    </a:cubicBezTo>
                    <a:cubicBezTo>
                      <a:pt x="273" y="173"/>
                      <a:pt x="293" y="152"/>
                      <a:pt x="293" y="127"/>
                    </a:cubicBezTo>
                    <a:cubicBezTo>
                      <a:pt x="293" y="117"/>
                      <a:pt x="290" y="108"/>
                      <a:pt x="284" y="101"/>
                    </a:cubicBezTo>
                    <a:cubicBezTo>
                      <a:pt x="276" y="89"/>
                      <a:pt x="263" y="82"/>
                      <a:pt x="248" y="82"/>
                    </a:cubicBezTo>
                    <a:cubicBezTo>
                      <a:pt x="245" y="82"/>
                      <a:pt x="242" y="82"/>
                      <a:pt x="239" y="83"/>
                    </a:cubicBezTo>
                    <a:cubicBezTo>
                      <a:pt x="239" y="82"/>
                      <a:pt x="239" y="81"/>
                      <a:pt x="239" y="79"/>
                    </a:cubicBezTo>
                    <a:cubicBezTo>
                      <a:pt x="239" y="46"/>
                      <a:pt x="221" y="16"/>
                      <a:pt x="194" y="0"/>
                    </a:cubicBezTo>
                    <a:cubicBezTo>
                      <a:pt x="209" y="24"/>
                      <a:pt x="226" y="63"/>
                      <a:pt x="209" y="98"/>
                    </a:cubicBezTo>
                    <a:cubicBezTo>
                      <a:pt x="195" y="129"/>
                      <a:pt x="137" y="156"/>
                      <a:pt x="111" y="109"/>
                    </a:cubicBezTo>
                    <a:cubicBezTo>
                      <a:pt x="86" y="62"/>
                      <a:pt x="57" y="59"/>
                      <a:pt x="57" y="59"/>
                    </a:cubicBezTo>
                    <a:cubicBezTo>
                      <a:pt x="69" y="68"/>
                      <a:pt x="76" y="83"/>
                      <a:pt x="76" y="99"/>
                    </a:cubicBezTo>
                    <a:cubicBezTo>
                      <a:pt x="76" y="127"/>
                      <a:pt x="54" y="150"/>
                      <a:pt x="25" y="150"/>
                    </a:cubicBezTo>
                    <a:cubicBezTo>
                      <a:pt x="16" y="150"/>
                      <a:pt x="7" y="148"/>
                      <a:pt x="0" y="143"/>
                    </a:cubicBezTo>
                    <a:close/>
                  </a:path>
                </a:pathLst>
              </a:custGeom>
              <a:solidFill>
                <a:srgbClr val="E1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27" name="Freeform 26"/>
              <p:cNvSpPr>
                <a:spLocks/>
              </p:cNvSpPr>
              <p:nvPr/>
            </p:nvSpPr>
            <p:spPr bwMode="auto">
              <a:xfrm>
                <a:off x="18464213" y="5708651"/>
                <a:ext cx="836612" cy="520700"/>
              </a:xfrm>
              <a:custGeom>
                <a:avLst/>
                <a:gdLst>
                  <a:gd name="T0" fmla="*/ 294 w 303"/>
                  <a:gd name="T1" fmla="*/ 114 h 188"/>
                  <a:gd name="T2" fmla="*/ 248 w 303"/>
                  <a:gd name="T3" fmla="*/ 96 h 188"/>
                  <a:gd name="T4" fmla="*/ 249 w 303"/>
                  <a:gd name="T5" fmla="*/ 97 h 188"/>
                  <a:gd name="T6" fmla="*/ 204 w 303"/>
                  <a:gd name="T7" fmla="*/ 13 h 188"/>
                  <a:gd name="T8" fmla="*/ 205 w 303"/>
                  <a:gd name="T9" fmla="*/ 14 h 188"/>
                  <a:gd name="T10" fmla="*/ 204 w 303"/>
                  <a:gd name="T11" fmla="*/ 13 h 188"/>
                  <a:gd name="T12" fmla="*/ 64 w 303"/>
                  <a:gd name="T13" fmla="*/ 72 h 188"/>
                  <a:gd name="T14" fmla="*/ 64 w 303"/>
                  <a:gd name="T15" fmla="*/ 72 h 188"/>
                  <a:gd name="T16" fmla="*/ 66 w 303"/>
                  <a:gd name="T17" fmla="*/ 73 h 188"/>
                  <a:gd name="T18" fmla="*/ 59 w 303"/>
                  <a:gd name="T19" fmla="*/ 71 h 188"/>
                  <a:gd name="T20" fmla="*/ 8 w 303"/>
                  <a:gd name="T21" fmla="*/ 158 h 188"/>
                  <a:gd name="T22" fmla="*/ 10 w 303"/>
                  <a:gd name="T23" fmla="*/ 157 h 188"/>
                  <a:gd name="T24" fmla="*/ 9 w 303"/>
                  <a:gd name="T25" fmla="*/ 157 h 188"/>
                  <a:gd name="T26" fmla="*/ 55 w 303"/>
                  <a:gd name="T27" fmla="*/ 188 h 188"/>
                  <a:gd name="T28" fmla="*/ 54 w 303"/>
                  <a:gd name="T29" fmla="*/ 186 h 188"/>
                  <a:gd name="T30" fmla="*/ 54 w 303"/>
                  <a:gd name="T31" fmla="*/ 188 h 188"/>
                  <a:gd name="T32" fmla="*/ 257 w 303"/>
                  <a:gd name="T33" fmla="*/ 188 h 188"/>
                  <a:gd name="T34" fmla="*/ 294 w 303"/>
                  <a:gd name="T35" fmla="*/ 114 h 188"/>
                  <a:gd name="T36" fmla="*/ 292 w 303"/>
                  <a:gd name="T37" fmla="*/ 115 h 188"/>
                  <a:gd name="T38" fmla="*/ 288 w 303"/>
                  <a:gd name="T39" fmla="*/ 172 h 188"/>
                  <a:gd name="T40" fmla="*/ 55 w 303"/>
                  <a:gd name="T41" fmla="*/ 185 h 188"/>
                  <a:gd name="T42" fmla="*/ 56 w 303"/>
                  <a:gd name="T43" fmla="*/ 187 h 188"/>
                  <a:gd name="T44" fmla="*/ 55 w 303"/>
                  <a:gd name="T45" fmla="*/ 185 h 188"/>
                  <a:gd name="T46" fmla="*/ 9 w 303"/>
                  <a:gd name="T47" fmla="*/ 156 h 188"/>
                  <a:gd name="T48" fmla="*/ 8 w 303"/>
                  <a:gd name="T49" fmla="*/ 157 h 188"/>
                  <a:gd name="T50" fmla="*/ 10 w 303"/>
                  <a:gd name="T51" fmla="*/ 157 h 188"/>
                  <a:gd name="T52" fmla="*/ 19 w 303"/>
                  <a:gd name="T53" fmla="*/ 90 h 188"/>
                  <a:gd name="T54" fmla="*/ 65 w 303"/>
                  <a:gd name="T55" fmla="*/ 74 h 188"/>
                  <a:gd name="T56" fmla="*/ 67 w 303"/>
                  <a:gd name="T57" fmla="*/ 73 h 188"/>
                  <a:gd name="T58" fmla="*/ 156 w 303"/>
                  <a:gd name="T59" fmla="*/ 2 h 188"/>
                  <a:gd name="T60" fmla="*/ 203 w 303"/>
                  <a:gd name="T61" fmla="*/ 14 h 188"/>
                  <a:gd name="T62" fmla="*/ 202 w 303"/>
                  <a:gd name="T63" fmla="*/ 14 h 188"/>
                  <a:gd name="T64" fmla="*/ 247 w 303"/>
                  <a:gd name="T65" fmla="*/ 93 h 188"/>
                  <a:gd name="T66" fmla="*/ 247 w 303"/>
                  <a:gd name="T67" fmla="*/ 98 h 188"/>
                  <a:gd name="T68" fmla="*/ 257 w 303"/>
                  <a:gd name="T69" fmla="*/ 98 h 188"/>
                  <a:gd name="T70" fmla="*/ 293 w 303"/>
                  <a:gd name="T71" fmla="*/ 115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3" h="188">
                    <a:moveTo>
                      <a:pt x="293" y="115"/>
                    </a:moveTo>
                    <a:cubicBezTo>
                      <a:pt x="294" y="114"/>
                      <a:pt x="294" y="114"/>
                      <a:pt x="294" y="114"/>
                    </a:cubicBezTo>
                    <a:cubicBezTo>
                      <a:pt x="286" y="102"/>
                      <a:pt x="272" y="95"/>
                      <a:pt x="257" y="95"/>
                    </a:cubicBezTo>
                    <a:cubicBezTo>
                      <a:pt x="254" y="95"/>
                      <a:pt x="251" y="95"/>
                      <a:pt x="248" y="96"/>
                    </a:cubicBezTo>
                    <a:cubicBezTo>
                      <a:pt x="248" y="97"/>
                      <a:pt x="248" y="97"/>
                      <a:pt x="248" y="97"/>
                    </a:cubicBezTo>
                    <a:cubicBezTo>
                      <a:pt x="249" y="97"/>
                      <a:pt x="249" y="97"/>
                      <a:pt x="249" y="97"/>
                    </a:cubicBezTo>
                    <a:cubicBezTo>
                      <a:pt x="250" y="96"/>
                      <a:pt x="250" y="95"/>
                      <a:pt x="250" y="93"/>
                    </a:cubicBezTo>
                    <a:cubicBezTo>
                      <a:pt x="250" y="59"/>
                      <a:pt x="231" y="29"/>
                      <a:pt x="204" y="13"/>
                    </a:cubicBezTo>
                    <a:cubicBezTo>
                      <a:pt x="203" y="14"/>
                      <a:pt x="203" y="14"/>
                      <a:pt x="203" y="14"/>
                    </a:cubicBezTo>
                    <a:cubicBezTo>
                      <a:pt x="205" y="14"/>
                      <a:pt x="205" y="14"/>
                      <a:pt x="205" y="14"/>
                    </a:cubicBezTo>
                    <a:cubicBezTo>
                      <a:pt x="205" y="14"/>
                      <a:pt x="205" y="14"/>
                      <a:pt x="205" y="14"/>
                    </a:cubicBezTo>
                    <a:cubicBezTo>
                      <a:pt x="205" y="14"/>
                      <a:pt x="204" y="13"/>
                      <a:pt x="204" y="13"/>
                    </a:cubicBezTo>
                    <a:cubicBezTo>
                      <a:pt x="190" y="4"/>
                      <a:pt x="173" y="0"/>
                      <a:pt x="156" y="0"/>
                    </a:cubicBezTo>
                    <a:cubicBezTo>
                      <a:pt x="111" y="0"/>
                      <a:pt x="74" y="31"/>
                      <a:pt x="64" y="72"/>
                    </a:cubicBezTo>
                    <a:cubicBezTo>
                      <a:pt x="66" y="73"/>
                      <a:pt x="66" y="73"/>
                      <a:pt x="66" y="73"/>
                    </a:cubicBezTo>
                    <a:cubicBezTo>
                      <a:pt x="64" y="72"/>
                      <a:pt x="64" y="72"/>
                      <a:pt x="64" y="72"/>
                    </a:cubicBezTo>
                    <a:cubicBezTo>
                      <a:pt x="64" y="72"/>
                      <a:pt x="64" y="72"/>
                      <a:pt x="64" y="72"/>
                    </a:cubicBezTo>
                    <a:cubicBezTo>
                      <a:pt x="66" y="73"/>
                      <a:pt x="66" y="73"/>
                      <a:pt x="66" y="73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4" y="71"/>
                      <a:pt x="61" y="71"/>
                      <a:pt x="59" y="71"/>
                    </a:cubicBezTo>
                    <a:cubicBezTo>
                      <a:pt x="27" y="71"/>
                      <a:pt x="0" y="97"/>
                      <a:pt x="0" y="129"/>
                    </a:cubicBezTo>
                    <a:cubicBezTo>
                      <a:pt x="0" y="140"/>
                      <a:pt x="3" y="150"/>
                      <a:pt x="8" y="158"/>
                    </a:cubicBezTo>
                    <a:cubicBezTo>
                      <a:pt x="8" y="159"/>
                      <a:pt x="9" y="159"/>
                      <a:pt x="9" y="159"/>
                    </a:cubicBezTo>
                    <a:cubicBezTo>
                      <a:pt x="10" y="158"/>
                      <a:pt x="10" y="158"/>
                      <a:pt x="10" y="157"/>
                    </a:cubicBezTo>
                    <a:cubicBezTo>
                      <a:pt x="10" y="157"/>
                      <a:pt x="10" y="157"/>
                      <a:pt x="10" y="157"/>
                    </a:cubicBezTo>
                    <a:cubicBezTo>
                      <a:pt x="9" y="157"/>
                      <a:pt x="9" y="157"/>
                      <a:pt x="9" y="157"/>
                    </a:cubicBezTo>
                    <a:cubicBezTo>
                      <a:pt x="8" y="158"/>
                      <a:pt x="8" y="158"/>
                      <a:pt x="8" y="158"/>
                    </a:cubicBezTo>
                    <a:cubicBezTo>
                      <a:pt x="17" y="175"/>
                      <a:pt x="35" y="186"/>
                      <a:pt x="55" y="188"/>
                    </a:cubicBezTo>
                    <a:cubicBezTo>
                      <a:pt x="55" y="186"/>
                      <a:pt x="55" y="186"/>
                      <a:pt x="55" y="186"/>
                    </a:cubicBezTo>
                    <a:cubicBezTo>
                      <a:pt x="54" y="186"/>
                      <a:pt x="54" y="186"/>
                      <a:pt x="54" y="186"/>
                    </a:cubicBezTo>
                    <a:cubicBezTo>
                      <a:pt x="54" y="187"/>
                      <a:pt x="54" y="187"/>
                      <a:pt x="54" y="187"/>
                    </a:cubicBezTo>
                    <a:cubicBezTo>
                      <a:pt x="54" y="187"/>
                      <a:pt x="54" y="187"/>
                      <a:pt x="54" y="188"/>
                    </a:cubicBezTo>
                    <a:cubicBezTo>
                      <a:pt x="54" y="188"/>
                      <a:pt x="55" y="188"/>
                      <a:pt x="55" y="188"/>
                    </a:cubicBezTo>
                    <a:cubicBezTo>
                      <a:pt x="257" y="188"/>
                      <a:pt x="257" y="188"/>
                      <a:pt x="257" y="188"/>
                    </a:cubicBezTo>
                    <a:cubicBezTo>
                      <a:pt x="282" y="188"/>
                      <a:pt x="303" y="167"/>
                      <a:pt x="303" y="141"/>
                    </a:cubicBezTo>
                    <a:cubicBezTo>
                      <a:pt x="303" y="131"/>
                      <a:pt x="300" y="122"/>
                      <a:pt x="294" y="114"/>
                    </a:cubicBezTo>
                    <a:cubicBezTo>
                      <a:pt x="293" y="115"/>
                      <a:pt x="293" y="115"/>
                      <a:pt x="293" y="115"/>
                    </a:cubicBezTo>
                    <a:cubicBezTo>
                      <a:pt x="292" y="115"/>
                      <a:pt x="292" y="115"/>
                      <a:pt x="292" y="115"/>
                    </a:cubicBezTo>
                    <a:cubicBezTo>
                      <a:pt x="297" y="123"/>
                      <a:pt x="300" y="132"/>
                      <a:pt x="300" y="141"/>
                    </a:cubicBezTo>
                    <a:cubicBezTo>
                      <a:pt x="300" y="153"/>
                      <a:pt x="296" y="164"/>
                      <a:pt x="288" y="172"/>
                    </a:cubicBezTo>
                    <a:cubicBezTo>
                      <a:pt x="280" y="180"/>
                      <a:pt x="269" y="185"/>
                      <a:pt x="257" y="185"/>
                    </a:cubicBezTo>
                    <a:cubicBezTo>
                      <a:pt x="55" y="185"/>
                      <a:pt x="55" y="185"/>
                      <a:pt x="55" y="185"/>
                    </a:cubicBezTo>
                    <a:cubicBezTo>
                      <a:pt x="55" y="187"/>
                      <a:pt x="55" y="187"/>
                      <a:pt x="55" y="187"/>
                    </a:cubicBezTo>
                    <a:cubicBezTo>
                      <a:pt x="56" y="187"/>
                      <a:pt x="56" y="187"/>
                      <a:pt x="56" y="187"/>
                    </a:cubicBezTo>
                    <a:cubicBezTo>
                      <a:pt x="56" y="186"/>
                      <a:pt x="56" y="186"/>
                      <a:pt x="56" y="186"/>
                    </a:cubicBezTo>
                    <a:cubicBezTo>
                      <a:pt x="56" y="186"/>
                      <a:pt x="56" y="185"/>
                      <a:pt x="55" y="185"/>
                    </a:cubicBezTo>
                    <a:cubicBezTo>
                      <a:pt x="36" y="184"/>
                      <a:pt x="19" y="173"/>
                      <a:pt x="10" y="157"/>
                    </a:cubicBezTo>
                    <a:cubicBezTo>
                      <a:pt x="10" y="156"/>
                      <a:pt x="9" y="156"/>
                      <a:pt x="9" y="156"/>
                    </a:cubicBezTo>
                    <a:cubicBezTo>
                      <a:pt x="8" y="156"/>
                      <a:pt x="8" y="157"/>
                      <a:pt x="8" y="157"/>
                    </a:cubicBezTo>
                    <a:cubicBezTo>
                      <a:pt x="8" y="157"/>
                      <a:pt x="8" y="157"/>
                      <a:pt x="8" y="157"/>
                    </a:cubicBezTo>
                    <a:cubicBezTo>
                      <a:pt x="9" y="157"/>
                      <a:pt x="9" y="157"/>
                      <a:pt x="9" y="157"/>
                    </a:cubicBezTo>
                    <a:cubicBezTo>
                      <a:pt x="10" y="157"/>
                      <a:pt x="10" y="157"/>
                      <a:pt x="10" y="157"/>
                    </a:cubicBezTo>
                    <a:cubicBezTo>
                      <a:pt x="6" y="149"/>
                      <a:pt x="3" y="139"/>
                      <a:pt x="3" y="129"/>
                    </a:cubicBezTo>
                    <a:cubicBezTo>
                      <a:pt x="3" y="114"/>
                      <a:pt x="9" y="100"/>
                      <a:pt x="19" y="90"/>
                    </a:cubicBezTo>
                    <a:cubicBezTo>
                      <a:pt x="30" y="80"/>
                      <a:pt x="43" y="74"/>
                      <a:pt x="59" y="74"/>
                    </a:cubicBezTo>
                    <a:cubicBezTo>
                      <a:pt x="61" y="74"/>
                      <a:pt x="63" y="74"/>
                      <a:pt x="65" y="74"/>
                    </a:cubicBezTo>
                    <a:cubicBezTo>
                      <a:pt x="66" y="74"/>
                      <a:pt x="67" y="74"/>
                      <a:pt x="67" y="73"/>
                    </a:cubicBezTo>
                    <a:cubicBezTo>
                      <a:pt x="67" y="73"/>
                      <a:pt x="67" y="73"/>
                      <a:pt x="67" y="73"/>
                    </a:cubicBezTo>
                    <a:cubicBezTo>
                      <a:pt x="67" y="73"/>
                      <a:pt x="67" y="73"/>
                      <a:pt x="67" y="73"/>
                    </a:cubicBezTo>
                    <a:cubicBezTo>
                      <a:pt x="76" y="32"/>
                      <a:pt x="112" y="2"/>
                      <a:pt x="156" y="2"/>
                    </a:cubicBezTo>
                    <a:cubicBezTo>
                      <a:pt x="173" y="2"/>
                      <a:pt x="189" y="7"/>
                      <a:pt x="203" y="15"/>
                    </a:cubicBezTo>
                    <a:cubicBezTo>
                      <a:pt x="203" y="14"/>
                      <a:pt x="203" y="14"/>
                      <a:pt x="203" y="14"/>
                    </a:cubicBezTo>
                    <a:cubicBezTo>
                      <a:pt x="202" y="14"/>
                      <a:pt x="202" y="14"/>
                      <a:pt x="202" y="14"/>
                    </a:cubicBezTo>
                    <a:cubicBezTo>
                      <a:pt x="202" y="14"/>
                      <a:pt x="202" y="14"/>
                      <a:pt x="202" y="14"/>
                    </a:cubicBezTo>
                    <a:cubicBezTo>
                      <a:pt x="202" y="15"/>
                      <a:pt x="202" y="15"/>
                      <a:pt x="203" y="15"/>
                    </a:cubicBezTo>
                    <a:cubicBezTo>
                      <a:pt x="229" y="31"/>
                      <a:pt x="247" y="60"/>
                      <a:pt x="247" y="93"/>
                    </a:cubicBezTo>
                    <a:cubicBezTo>
                      <a:pt x="247" y="95"/>
                      <a:pt x="247" y="96"/>
                      <a:pt x="247" y="97"/>
                    </a:cubicBezTo>
                    <a:cubicBezTo>
                      <a:pt x="247" y="97"/>
                      <a:pt x="247" y="98"/>
                      <a:pt x="247" y="98"/>
                    </a:cubicBezTo>
                    <a:cubicBezTo>
                      <a:pt x="248" y="98"/>
                      <a:pt x="248" y="98"/>
                      <a:pt x="248" y="98"/>
                    </a:cubicBezTo>
                    <a:cubicBezTo>
                      <a:pt x="251" y="98"/>
                      <a:pt x="254" y="98"/>
                      <a:pt x="257" y="98"/>
                    </a:cubicBezTo>
                    <a:cubicBezTo>
                      <a:pt x="271" y="98"/>
                      <a:pt x="284" y="105"/>
                      <a:pt x="292" y="115"/>
                    </a:cubicBezTo>
                    <a:lnTo>
                      <a:pt x="293" y="115"/>
                    </a:lnTo>
                    <a:close/>
                  </a:path>
                </a:pathLst>
              </a:custGeom>
              <a:solidFill>
                <a:srgbClr val="78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07" name="Group 606"/>
            <p:cNvGrpSpPr/>
            <p:nvPr/>
          </p:nvGrpSpPr>
          <p:grpSpPr>
            <a:xfrm>
              <a:off x="17090954" y="4936360"/>
              <a:ext cx="1396980" cy="622291"/>
              <a:chOff x="17091025" y="4935538"/>
              <a:chExt cx="1397000" cy="622300"/>
            </a:xfrm>
          </p:grpSpPr>
          <p:sp>
            <p:nvSpPr>
              <p:cNvPr id="428" name="Freeform 27"/>
              <p:cNvSpPr>
                <a:spLocks/>
              </p:cNvSpPr>
              <p:nvPr/>
            </p:nvSpPr>
            <p:spPr bwMode="auto">
              <a:xfrm>
                <a:off x="17094200" y="4937126"/>
                <a:ext cx="1392237" cy="617538"/>
              </a:xfrm>
              <a:custGeom>
                <a:avLst/>
                <a:gdLst>
                  <a:gd name="T0" fmla="*/ 0 w 504"/>
                  <a:gd name="T1" fmla="*/ 159 h 223"/>
                  <a:gd name="T2" fmla="*/ 7 w 504"/>
                  <a:gd name="T3" fmla="*/ 186 h 223"/>
                  <a:gd name="T4" fmla="*/ 64 w 504"/>
                  <a:gd name="T5" fmla="*/ 223 h 223"/>
                  <a:gd name="T6" fmla="*/ 433 w 504"/>
                  <a:gd name="T7" fmla="*/ 223 h 223"/>
                  <a:gd name="T8" fmla="*/ 504 w 504"/>
                  <a:gd name="T9" fmla="*/ 152 h 223"/>
                  <a:gd name="T10" fmla="*/ 500 w 504"/>
                  <a:gd name="T11" fmla="*/ 131 h 223"/>
                  <a:gd name="T12" fmla="*/ 433 w 504"/>
                  <a:gd name="T13" fmla="*/ 82 h 223"/>
                  <a:gd name="T14" fmla="*/ 406 w 504"/>
                  <a:gd name="T15" fmla="*/ 87 h 223"/>
                  <a:gd name="T16" fmla="*/ 341 w 504"/>
                  <a:gd name="T17" fmla="*/ 56 h 223"/>
                  <a:gd name="T18" fmla="*/ 327 w 504"/>
                  <a:gd name="T19" fmla="*/ 57 h 223"/>
                  <a:gd name="T20" fmla="*/ 309 w 504"/>
                  <a:gd name="T21" fmla="*/ 33 h 223"/>
                  <a:gd name="T22" fmla="*/ 230 w 504"/>
                  <a:gd name="T23" fmla="*/ 0 h 223"/>
                  <a:gd name="T24" fmla="*/ 143 w 504"/>
                  <a:gd name="T25" fmla="*/ 42 h 223"/>
                  <a:gd name="T26" fmla="*/ 139 w 504"/>
                  <a:gd name="T27" fmla="*/ 42 h 223"/>
                  <a:gd name="T28" fmla="*/ 57 w 504"/>
                  <a:gd name="T29" fmla="*/ 95 h 223"/>
                  <a:gd name="T30" fmla="*/ 56 w 504"/>
                  <a:gd name="T31" fmla="*/ 95 h 223"/>
                  <a:gd name="T32" fmla="*/ 0 w 504"/>
                  <a:gd name="T33" fmla="*/ 159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04" h="223">
                    <a:moveTo>
                      <a:pt x="0" y="159"/>
                    </a:moveTo>
                    <a:cubicBezTo>
                      <a:pt x="0" y="169"/>
                      <a:pt x="3" y="178"/>
                      <a:pt x="7" y="186"/>
                    </a:cubicBezTo>
                    <a:cubicBezTo>
                      <a:pt x="17" y="208"/>
                      <a:pt x="39" y="223"/>
                      <a:pt x="64" y="223"/>
                    </a:cubicBezTo>
                    <a:cubicBezTo>
                      <a:pt x="433" y="223"/>
                      <a:pt x="433" y="223"/>
                      <a:pt x="433" y="223"/>
                    </a:cubicBezTo>
                    <a:cubicBezTo>
                      <a:pt x="472" y="223"/>
                      <a:pt x="504" y="191"/>
                      <a:pt x="504" y="152"/>
                    </a:cubicBezTo>
                    <a:cubicBezTo>
                      <a:pt x="504" y="145"/>
                      <a:pt x="503" y="137"/>
                      <a:pt x="500" y="131"/>
                    </a:cubicBezTo>
                    <a:cubicBezTo>
                      <a:pt x="491" y="102"/>
                      <a:pt x="465" y="82"/>
                      <a:pt x="433" y="82"/>
                    </a:cubicBezTo>
                    <a:cubicBezTo>
                      <a:pt x="424" y="82"/>
                      <a:pt x="415" y="83"/>
                      <a:pt x="406" y="87"/>
                    </a:cubicBezTo>
                    <a:cubicBezTo>
                      <a:pt x="391" y="68"/>
                      <a:pt x="368" y="56"/>
                      <a:pt x="341" y="56"/>
                    </a:cubicBezTo>
                    <a:cubicBezTo>
                      <a:pt x="336" y="56"/>
                      <a:pt x="332" y="56"/>
                      <a:pt x="327" y="57"/>
                    </a:cubicBezTo>
                    <a:cubicBezTo>
                      <a:pt x="322" y="48"/>
                      <a:pt x="316" y="40"/>
                      <a:pt x="309" y="33"/>
                    </a:cubicBezTo>
                    <a:cubicBezTo>
                      <a:pt x="289" y="13"/>
                      <a:pt x="261" y="0"/>
                      <a:pt x="230" y="0"/>
                    </a:cubicBezTo>
                    <a:cubicBezTo>
                      <a:pt x="195" y="0"/>
                      <a:pt x="164" y="16"/>
                      <a:pt x="143" y="42"/>
                    </a:cubicBezTo>
                    <a:cubicBezTo>
                      <a:pt x="142" y="42"/>
                      <a:pt x="141" y="42"/>
                      <a:pt x="139" y="42"/>
                    </a:cubicBezTo>
                    <a:cubicBezTo>
                      <a:pt x="103" y="42"/>
                      <a:pt x="71" y="63"/>
                      <a:pt x="57" y="95"/>
                    </a:cubicBezTo>
                    <a:cubicBezTo>
                      <a:pt x="56" y="95"/>
                      <a:pt x="56" y="95"/>
                      <a:pt x="56" y="95"/>
                    </a:cubicBezTo>
                    <a:cubicBezTo>
                      <a:pt x="25" y="99"/>
                      <a:pt x="0" y="126"/>
                      <a:pt x="0" y="159"/>
                    </a:cubicBezTo>
                    <a:close/>
                  </a:path>
                </a:pathLst>
              </a:custGeom>
              <a:solidFill>
                <a:srgbClr val="E1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1" name="Freeform 30"/>
              <p:cNvSpPr>
                <a:spLocks/>
              </p:cNvSpPr>
              <p:nvPr/>
            </p:nvSpPr>
            <p:spPr bwMode="auto">
              <a:xfrm>
                <a:off x="17489488" y="4937126"/>
                <a:ext cx="527050" cy="487363"/>
              </a:xfrm>
              <a:custGeom>
                <a:avLst/>
                <a:gdLst>
                  <a:gd name="T0" fmla="*/ 0 w 191"/>
                  <a:gd name="T1" fmla="*/ 42 h 176"/>
                  <a:gd name="T2" fmla="*/ 84 w 191"/>
                  <a:gd name="T3" fmla="*/ 138 h 176"/>
                  <a:gd name="T4" fmla="*/ 143 w 191"/>
                  <a:gd name="T5" fmla="*/ 161 h 176"/>
                  <a:gd name="T6" fmla="*/ 166 w 191"/>
                  <a:gd name="T7" fmla="*/ 33 h 176"/>
                  <a:gd name="T8" fmla="*/ 166 w 191"/>
                  <a:gd name="T9" fmla="*/ 33 h 176"/>
                  <a:gd name="T10" fmla="*/ 87 w 191"/>
                  <a:gd name="T11" fmla="*/ 0 h 176"/>
                  <a:gd name="T12" fmla="*/ 0 w 191"/>
                  <a:gd name="T13" fmla="*/ 42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76">
                    <a:moveTo>
                      <a:pt x="0" y="42"/>
                    </a:moveTo>
                    <a:cubicBezTo>
                      <a:pt x="0" y="42"/>
                      <a:pt x="64" y="60"/>
                      <a:pt x="84" y="138"/>
                    </a:cubicBezTo>
                    <a:cubicBezTo>
                      <a:pt x="90" y="164"/>
                      <a:pt x="121" y="176"/>
                      <a:pt x="143" y="161"/>
                    </a:cubicBezTo>
                    <a:cubicBezTo>
                      <a:pt x="168" y="143"/>
                      <a:pt x="191" y="97"/>
                      <a:pt x="166" y="33"/>
                    </a:cubicBezTo>
                    <a:cubicBezTo>
                      <a:pt x="166" y="33"/>
                      <a:pt x="166" y="33"/>
                      <a:pt x="166" y="33"/>
                    </a:cubicBezTo>
                    <a:cubicBezTo>
                      <a:pt x="146" y="13"/>
                      <a:pt x="118" y="0"/>
                      <a:pt x="87" y="0"/>
                    </a:cubicBezTo>
                    <a:cubicBezTo>
                      <a:pt x="52" y="0"/>
                      <a:pt x="21" y="16"/>
                      <a:pt x="0" y="4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2" name="Freeform 31"/>
              <p:cNvSpPr>
                <a:spLocks/>
              </p:cNvSpPr>
              <p:nvPr/>
            </p:nvSpPr>
            <p:spPr bwMode="auto">
              <a:xfrm>
                <a:off x="17997488" y="5092701"/>
                <a:ext cx="254000" cy="365125"/>
              </a:xfrm>
              <a:custGeom>
                <a:avLst/>
                <a:gdLst>
                  <a:gd name="T0" fmla="*/ 23 w 92"/>
                  <a:gd name="T1" fmla="*/ 96 h 132"/>
                  <a:gd name="T2" fmla="*/ 77 w 92"/>
                  <a:gd name="T3" fmla="*/ 97 h 132"/>
                  <a:gd name="T4" fmla="*/ 79 w 92"/>
                  <a:gd name="T5" fmla="*/ 31 h 132"/>
                  <a:gd name="T6" fmla="*/ 14 w 92"/>
                  <a:gd name="T7" fmla="*/ 0 h 132"/>
                  <a:gd name="T8" fmla="*/ 0 w 92"/>
                  <a:gd name="T9" fmla="*/ 1 h 132"/>
                  <a:gd name="T10" fmla="*/ 23 w 92"/>
                  <a:gd name="T11" fmla="*/ 9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23" y="96"/>
                    </a:moveTo>
                    <a:cubicBezTo>
                      <a:pt x="18" y="125"/>
                      <a:pt x="63" y="132"/>
                      <a:pt x="77" y="97"/>
                    </a:cubicBezTo>
                    <a:cubicBezTo>
                      <a:pt x="92" y="64"/>
                      <a:pt x="79" y="31"/>
                      <a:pt x="79" y="31"/>
                    </a:cubicBezTo>
                    <a:cubicBezTo>
                      <a:pt x="64" y="12"/>
                      <a:pt x="41" y="0"/>
                      <a:pt x="14" y="0"/>
                    </a:cubicBezTo>
                    <a:cubicBezTo>
                      <a:pt x="9" y="0"/>
                      <a:pt x="5" y="0"/>
                      <a:pt x="0" y="1"/>
                    </a:cubicBezTo>
                    <a:cubicBezTo>
                      <a:pt x="0" y="1"/>
                      <a:pt x="31" y="48"/>
                      <a:pt x="23" y="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3" name="Freeform 32"/>
              <p:cNvSpPr>
                <a:spLocks/>
              </p:cNvSpPr>
              <p:nvPr/>
            </p:nvSpPr>
            <p:spPr bwMode="auto">
              <a:xfrm>
                <a:off x="18214975" y="5164138"/>
                <a:ext cx="260350" cy="317500"/>
              </a:xfrm>
              <a:custGeom>
                <a:avLst/>
                <a:gdLst>
                  <a:gd name="T0" fmla="*/ 0 w 94"/>
                  <a:gd name="T1" fmla="*/ 5 h 115"/>
                  <a:gd name="T2" fmla="*/ 32 w 94"/>
                  <a:gd name="T3" fmla="*/ 72 h 115"/>
                  <a:gd name="T4" fmla="*/ 94 w 94"/>
                  <a:gd name="T5" fmla="*/ 49 h 115"/>
                  <a:gd name="T6" fmla="*/ 27 w 94"/>
                  <a:gd name="T7" fmla="*/ 0 h 115"/>
                  <a:gd name="T8" fmla="*/ 0 w 94"/>
                  <a:gd name="T9" fmla="*/ 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5">
                    <a:moveTo>
                      <a:pt x="0" y="5"/>
                    </a:moveTo>
                    <a:cubicBezTo>
                      <a:pt x="0" y="5"/>
                      <a:pt x="32" y="28"/>
                      <a:pt x="32" y="72"/>
                    </a:cubicBezTo>
                    <a:cubicBezTo>
                      <a:pt x="32" y="115"/>
                      <a:pt x="94" y="113"/>
                      <a:pt x="94" y="49"/>
                    </a:cubicBezTo>
                    <a:cubicBezTo>
                      <a:pt x="85" y="20"/>
                      <a:pt x="59" y="0"/>
                      <a:pt x="27" y="0"/>
                    </a:cubicBezTo>
                    <a:cubicBezTo>
                      <a:pt x="18" y="0"/>
                      <a:pt x="9" y="1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4" name="Freeform 33"/>
              <p:cNvSpPr>
                <a:spLocks/>
              </p:cNvSpPr>
              <p:nvPr/>
            </p:nvSpPr>
            <p:spPr bwMode="auto">
              <a:xfrm>
                <a:off x="17091025" y="4935538"/>
                <a:ext cx="1397000" cy="622300"/>
              </a:xfrm>
              <a:custGeom>
                <a:avLst/>
                <a:gdLst>
                  <a:gd name="T0" fmla="*/ 57 w 506"/>
                  <a:gd name="T1" fmla="*/ 96 h 225"/>
                  <a:gd name="T2" fmla="*/ 59 w 506"/>
                  <a:gd name="T3" fmla="*/ 97 h 225"/>
                  <a:gd name="T4" fmla="*/ 59 w 506"/>
                  <a:gd name="T5" fmla="*/ 96 h 225"/>
                  <a:gd name="T6" fmla="*/ 140 w 506"/>
                  <a:gd name="T7" fmla="*/ 44 h 225"/>
                  <a:gd name="T8" fmla="*/ 144 w 506"/>
                  <a:gd name="T9" fmla="*/ 44 h 225"/>
                  <a:gd name="T10" fmla="*/ 145 w 506"/>
                  <a:gd name="T11" fmla="*/ 44 h 225"/>
                  <a:gd name="T12" fmla="*/ 145 w 506"/>
                  <a:gd name="T13" fmla="*/ 44 h 225"/>
                  <a:gd name="T14" fmla="*/ 231 w 506"/>
                  <a:gd name="T15" fmla="*/ 3 h 225"/>
                  <a:gd name="T16" fmla="*/ 309 w 506"/>
                  <a:gd name="T17" fmla="*/ 35 h 225"/>
                  <a:gd name="T18" fmla="*/ 327 w 506"/>
                  <a:gd name="T19" fmla="*/ 59 h 225"/>
                  <a:gd name="T20" fmla="*/ 327 w 506"/>
                  <a:gd name="T21" fmla="*/ 59 h 225"/>
                  <a:gd name="T22" fmla="*/ 328 w 506"/>
                  <a:gd name="T23" fmla="*/ 59 h 225"/>
                  <a:gd name="T24" fmla="*/ 342 w 506"/>
                  <a:gd name="T25" fmla="*/ 58 h 225"/>
                  <a:gd name="T26" fmla="*/ 406 w 506"/>
                  <a:gd name="T27" fmla="*/ 89 h 225"/>
                  <a:gd name="T28" fmla="*/ 407 w 506"/>
                  <a:gd name="T29" fmla="*/ 90 h 225"/>
                  <a:gd name="T30" fmla="*/ 408 w 506"/>
                  <a:gd name="T31" fmla="*/ 89 h 225"/>
                  <a:gd name="T32" fmla="*/ 434 w 506"/>
                  <a:gd name="T33" fmla="*/ 84 h 225"/>
                  <a:gd name="T34" fmla="*/ 500 w 506"/>
                  <a:gd name="T35" fmla="*/ 132 h 225"/>
                  <a:gd name="T36" fmla="*/ 503 w 506"/>
                  <a:gd name="T37" fmla="*/ 153 h 225"/>
                  <a:gd name="T38" fmla="*/ 483 w 506"/>
                  <a:gd name="T39" fmla="*/ 202 h 225"/>
                  <a:gd name="T40" fmla="*/ 434 w 506"/>
                  <a:gd name="T41" fmla="*/ 222 h 225"/>
                  <a:gd name="T42" fmla="*/ 65 w 506"/>
                  <a:gd name="T43" fmla="*/ 222 h 225"/>
                  <a:gd name="T44" fmla="*/ 9 w 506"/>
                  <a:gd name="T45" fmla="*/ 187 h 225"/>
                  <a:gd name="T46" fmla="*/ 3 w 506"/>
                  <a:gd name="T47" fmla="*/ 160 h 225"/>
                  <a:gd name="T48" fmla="*/ 58 w 506"/>
                  <a:gd name="T49" fmla="*/ 98 h 225"/>
                  <a:gd name="T50" fmla="*/ 58 w 506"/>
                  <a:gd name="T51" fmla="*/ 98 h 225"/>
                  <a:gd name="T52" fmla="*/ 59 w 506"/>
                  <a:gd name="T53" fmla="*/ 97 h 225"/>
                  <a:gd name="T54" fmla="*/ 57 w 506"/>
                  <a:gd name="T55" fmla="*/ 96 h 225"/>
                  <a:gd name="T56" fmla="*/ 57 w 506"/>
                  <a:gd name="T57" fmla="*/ 95 h 225"/>
                  <a:gd name="T58" fmla="*/ 0 w 506"/>
                  <a:gd name="T59" fmla="*/ 160 h 225"/>
                  <a:gd name="T60" fmla="*/ 6 w 506"/>
                  <a:gd name="T61" fmla="*/ 188 h 225"/>
                  <a:gd name="T62" fmla="*/ 65 w 506"/>
                  <a:gd name="T63" fmla="*/ 225 h 225"/>
                  <a:gd name="T64" fmla="*/ 434 w 506"/>
                  <a:gd name="T65" fmla="*/ 225 h 225"/>
                  <a:gd name="T66" fmla="*/ 506 w 506"/>
                  <a:gd name="T67" fmla="*/ 153 h 225"/>
                  <a:gd name="T68" fmla="*/ 503 w 506"/>
                  <a:gd name="T69" fmla="*/ 131 h 225"/>
                  <a:gd name="T70" fmla="*/ 434 w 506"/>
                  <a:gd name="T71" fmla="*/ 81 h 225"/>
                  <a:gd name="T72" fmla="*/ 407 w 506"/>
                  <a:gd name="T73" fmla="*/ 86 h 225"/>
                  <a:gd name="T74" fmla="*/ 407 w 506"/>
                  <a:gd name="T75" fmla="*/ 88 h 225"/>
                  <a:gd name="T76" fmla="*/ 409 w 506"/>
                  <a:gd name="T77" fmla="*/ 87 h 225"/>
                  <a:gd name="T78" fmla="*/ 342 w 506"/>
                  <a:gd name="T79" fmla="*/ 55 h 225"/>
                  <a:gd name="T80" fmla="*/ 328 w 506"/>
                  <a:gd name="T81" fmla="*/ 56 h 225"/>
                  <a:gd name="T82" fmla="*/ 328 w 506"/>
                  <a:gd name="T83" fmla="*/ 58 h 225"/>
                  <a:gd name="T84" fmla="*/ 329 w 506"/>
                  <a:gd name="T85" fmla="*/ 57 h 225"/>
                  <a:gd name="T86" fmla="*/ 311 w 506"/>
                  <a:gd name="T87" fmla="*/ 33 h 225"/>
                  <a:gd name="T88" fmla="*/ 231 w 506"/>
                  <a:gd name="T89" fmla="*/ 0 h 225"/>
                  <a:gd name="T90" fmla="*/ 143 w 506"/>
                  <a:gd name="T91" fmla="*/ 42 h 225"/>
                  <a:gd name="T92" fmla="*/ 144 w 506"/>
                  <a:gd name="T93" fmla="*/ 43 h 225"/>
                  <a:gd name="T94" fmla="*/ 144 w 506"/>
                  <a:gd name="T95" fmla="*/ 41 h 225"/>
                  <a:gd name="T96" fmla="*/ 140 w 506"/>
                  <a:gd name="T97" fmla="*/ 41 h 225"/>
                  <a:gd name="T98" fmla="*/ 56 w 506"/>
                  <a:gd name="T99" fmla="*/ 95 h 225"/>
                  <a:gd name="T100" fmla="*/ 56 w 506"/>
                  <a:gd name="T101" fmla="*/ 96 h 225"/>
                  <a:gd name="T102" fmla="*/ 57 w 506"/>
                  <a:gd name="T103" fmla="*/ 96 h 225"/>
                  <a:gd name="T104" fmla="*/ 57 w 506"/>
                  <a:gd name="T105" fmla="*/ 95 h 225"/>
                  <a:gd name="T106" fmla="*/ 57 w 506"/>
                  <a:gd name="T107" fmla="*/ 96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6" h="225">
                    <a:moveTo>
                      <a:pt x="57" y="96"/>
                    </a:moveTo>
                    <a:cubicBezTo>
                      <a:pt x="59" y="97"/>
                      <a:pt x="59" y="97"/>
                      <a:pt x="59" y="97"/>
                    </a:cubicBezTo>
                    <a:cubicBezTo>
                      <a:pt x="59" y="96"/>
                      <a:pt x="59" y="96"/>
                      <a:pt x="59" y="96"/>
                    </a:cubicBezTo>
                    <a:cubicBezTo>
                      <a:pt x="73" y="65"/>
                      <a:pt x="104" y="44"/>
                      <a:pt x="140" y="44"/>
                    </a:cubicBezTo>
                    <a:cubicBezTo>
                      <a:pt x="141" y="44"/>
                      <a:pt x="143" y="44"/>
                      <a:pt x="144" y="44"/>
                    </a:cubicBezTo>
                    <a:cubicBezTo>
                      <a:pt x="145" y="44"/>
                      <a:pt x="145" y="44"/>
                      <a:pt x="145" y="44"/>
                    </a:cubicBezTo>
                    <a:cubicBezTo>
                      <a:pt x="145" y="44"/>
                      <a:pt x="145" y="44"/>
                      <a:pt x="145" y="44"/>
                    </a:cubicBezTo>
                    <a:cubicBezTo>
                      <a:pt x="165" y="19"/>
                      <a:pt x="196" y="3"/>
                      <a:pt x="231" y="3"/>
                    </a:cubicBezTo>
                    <a:cubicBezTo>
                      <a:pt x="261" y="3"/>
                      <a:pt x="289" y="15"/>
                      <a:pt x="309" y="35"/>
                    </a:cubicBezTo>
                    <a:cubicBezTo>
                      <a:pt x="316" y="42"/>
                      <a:pt x="322" y="50"/>
                      <a:pt x="327" y="59"/>
                    </a:cubicBezTo>
                    <a:cubicBezTo>
                      <a:pt x="327" y="59"/>
                      <a:pt x="327" y="59"/>
                      <a:pt x="327" y="59"/>
                    </a:cubicBezTo>
                    <a:cubicBezTo>
                      <a:pt x="328" y="59"/>
                      <a:pt x="328" y="59"/>
                      <a:pt x="328" y="59"/>
                    </a:cubicBezTo>
                    <a:cubicBezTo>
                      <a:pt x="333" y="58"/>
                      <a:pt x="337" y="58"/>
                      <a:pt x="342" y="58"/>
                    </a:cubicBezTo>
                    <a:cubicBezTo>
                      <a:pt x="368" y="58"/>
                      <a:pt x="391" y="70"/>
                      <a:pt x="406" y="89"/>
                    </a:cubicBezTo>
                    <a:cubicBezTo>
                      <a:pt x="407" y="90"/>
                      <a:pt x="407" y="90"/>
                      <a:pt x="407" y="90"/>
                    </a:cubicBezTo>
                    <a:cubicBezTo>
                      <a:pt x="408" y="89"/>
                      <a:pt x="408" y="89"/>
                      <a:pt x="408" y="89"/>
                    </a:cubicBezTo>
                    <a:cubicBezTo>
                      <a:pt x="416" y="86"/>
                      <a:pt x="425" y="84"/>
                      <a:pt x="434" y="84"/>
                    </a:cubicBezTo>
                    <a:cubicBezTo>
                      <a:pt x="465" y="84"/>
                      <a:pt x="491" y="104"/>
                      <a:pt x="500" y="132"/>
                    </a:cubicBezTo>
                    <a:cubicBezTo>
                      <a:pt x="502" y="139"/>
                      <a:pt x="503" y="146"/>
                      <a:pt x="503" y="153"/>
                    </a:cubicBezTo>
                    <a:cubicBezTo>
                      <a:pt x="503" y="172"/>
                      <a:pt x="496" y="190"/>
                      <a:pt x="483" y="202"/>
                    </a:cubicBezTo>
                    <a:cubicBezTo>
                      <a:pt x="471" y="215"/>
                      <a:pt x="453" y="222"/>
                      <a:pt x="434" y="222"/>
                    </a:cubicBezTo>
                    <a:cubicBezTo>
                      <a:pt x="65" y="222"/>
                      <a:pt x="65" y="222"/>
                      <a:pt x="65" y="222"/>
                    </a:cubicBezTo>
                    <a:cubicBezTo>
                      <a:pt x="41" y="222"/>
                      <a:pt x="19" y="208"/>
                      <a:pt x="9" y="187"/>
                    </a:cubicBezTo>
                    <a:cubicBezTo>
                      <a:pt x="5" y="179"/>
                      <a:pt x="3" y="169"/>
                      <a:pt x="3" y="160"/>
                    </a:cubicBezTo>
                    <a:cubicBezTo>
                      <a:pt x="3" y="128"/>
                      <a:pt x="27" y="102"/>
                      <a:pt x="58" y="98"/>
                    </a:cubicBezTo>
                    <a:cubicBezTo>
                      <a:pt x="58" y="98"/>
                      <a:pt x="58" y="98"/>
                      <a:pt x="58" y="98"/>
                    </a:cubicBezTo>
                    <a:cubicBezTo>
                      <a:pt x="59" y="97"/>
                      <a:pt x="59" y="97"/>
                      <a:pt x="59" y="97"/>
                    </a:cubicBezTo>
                    <a:cubicBezTo>
                      <a:pt x="57" y="96"/>
                      <a:pt x="57" y="96"/>
                      <a:pt x="57" y="96"/>
                    </a:cubicBezTo>
                    <a:cubicBezTo>
                      <a:pt x="57" y="95"/>
                      <a:pt x="57" y="95"/>
                      <a:pt x="57" y="95"/>
                    </a:cubicBezTo>
                    <a:cubicBezTo>
                      <a:pt x="25" y="99"/>
                      <a:pt x="0" y="126"/>
                      <a:pt x="0" y="160"/>
                    </a:cubicBezTo>
                    <a:cubicBezTo>
                      <a:pt x="0" y="170"/>
                      <a:pt x="2" y="179"/>
                      <a:pt x="6" y="188"/>
                    </a:cubicBezTo>
                    <a:cubicBezTo>
                      <a:pt x="17" y="210"/>
                      <a:pt x="39" y="225"/>
                      <a:pt x="65" y="225"/>
                    </a:cubicBezTo>
                    <a:cubicBezTo>
                      <a:pt x="434" y="225"/>
                      <a:pt x="434" y="225"/>
                      <a:pt x="434" y="225"/>
                    </a:cubicBezTo>
                    <a:cubicBezTo>
                      <a:pt x="474" y="225"/>
                      <a:pt x="506" y="193"/>
                      <a:pt x="506" y="153"/>
                    </a:cubicBezTo>
                    <a:cubicBezTo>
                      <a:pt x="506" y="146"/>
                      <a:pt x="505" y="138"/>
                      <a:pt x="503" y="131"/>
                    </a:cubicBezTo>
                    <a:cubicBezTo>
                      <a:pt x="494" y="102"/>
                      <a:pt x="466" y="81"/>
                      <a:pt x="434" y="81"/>
                    </a:cubicBezTo>
                    <a:cubicBezTo>
                      <a:pt x="424" y="81"/>
                      <a:pt x="415" y="83"/>
                      <a:pt x="407" y="86"/>
                    </a:cubicBezTo>
                    <a:cubicBezTo>
                      <a:pt x="407" y="88"/>
                      <a:pt x="407" y="88"/>
                      <a:pt x="407" y="88"/>
                    </a:cubicBezTo>
                    <a:cubicBezTo>
                      <a:pt x="409" y="87"/>
                      <a:pt x="409" y="87"/>
                      <a:pt x="409" y="87"/>
                    </a:cubicBezTo>
                    <a:cubicBezTo>
                      <a:pt x="393" y="67"/>
                      <a:pt x="369" y="55"/>
                      <a:pt x="342" y="55"/>
                    </a:cubicBezTo>
                    <a:cubicBezTo>
                      <a:pt x="337" y="55"/>
                      <a:pt x="332" y="55"/>
                      <a:pt x="328" y="56"/>
                    </a:cubicBezTo>
                    <a:cubicBezTo>
                      <a:pt x="328" y="58"/>
                      <a:pt x="328" y="58"/>
                      <a:pt x="328" y="58"/>
                    </a:cubicBezTo>
                    <a:cubicBezTo>
                      <a:pt x="329" y="57"/>
                      <a:pt x="329" y="57"/>
                      <a:pt x="329" y="57"/>
                    </a:cubicBezTo>
                    <a:cubicBezTo>
                      <a:pt x="324" y="48"/>
                      <a:pt x="318" y="40"/>
                      <a:pt x="311" y="33"/>
                    </a:cubicBezTo>
                    <a:cubicBezTo>
                      <a:pt x="290" y="12"/>
                      <a:pt x="262" y="0"/>
                      <a:pt x="231" y="0"/>
                    </a:cubicBezTo>
                    <a:cubicBezTo>
                      <a:pt x="195" y="0"/>
                      <a:pt x="164" y="16"/>
                      <a:pt x="143" y="42"/>
                    </a:cubicBezTo>
                    <a:cubicBezTo>
                      <a:pt x="144" y="43"/>
                      <a:pt x="144" y="43"/>
                      <a:pt x="144" y="43"/>
                    </a:cubicBezTo>
                    <a:cubicBezTo>
                      <a:pt x="144" y="41"/>
                      <a:pt x="144" y="41"/>
                      <a:pt x="144" y="41"/>
                    </a:cubicBezTo>
                    <a:cubicBezTo>
                      <a:pt x="143" y="41"/>
                      <a:pt x="142" y="41"/>
                      <a:pt x="140" y="41"/>
                    </a:cubicBezTo>
                    <a:cubicBezTo>
                      <a:pt x="103" y="41"/>
                      <a:pt x="71" y="63"/>
                      <a:pt x="56" y="95"/>
                    </a:cubicBezTo>
                    <a:cubicBezTo>
                      <a:pt x="56" y="96"/>
                      <a:pt x="56" y="96"/>
                      <a:pt x="56" y="96"/>
                    </a:cubicBezTo>
                    <a:cubicBezTo>
                      <a:pt x="57" y="96"/>
                      <a:pt x="57" y="96"/>
                      <a:pt x="57" y="96"/>
                    </a:cubicBezTo>
                    <a:cubicBezTo>
                      <a:pt x="57" y="95"/>
                      <a:pt x="57" y="95"/>
                      <a:pt x="57" y="95"/>
                    </a:cubicBezTo>
                    <a:lnTo>
                      <a:pt x="57" y="96"/>
                    </a:lnTo>
                    <a:close/>
                  </a:path>
                </a:pathLst>
              </a:custGeom>
              <a:solidFill>
                <a:srgbClr val="78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08" name="Group 607"/>
            <p:cNvGrpSpPr/>
            <p:nvPr/>
          </p:nvGrpSpPr>
          <p:grpSpPr>
            <a:xfrm>
              <a:off x="14063636" y="4552191"/>
              <a:ext cx="1412854" cy="574667"/>
              <a:chOff x="14063663" y="4551363"/>
              <a:chExt cx="1412874" cy="574675"/>
            </a:xfrm>
          </p:grpSpPr>
          <p:sp>
            <p:nvSpPr>
              <p:cNvPr id="435" name="Freeform 34"/>
              <p:cNvSpPr>
                <a:spLocks/>
              </p:cNvSpPr>
              <p:nvPr/>
            </p:nvSpPr>
            <p:spPr bwMode="auto">
              <a:xfrm>
                <a:off x="14565313" y="4552951"/>
                <a:ext cx="908050" cy="565150"/>
              </a:xfrm>
              <a:custGeom>
                <a:avLst/>
                <a:gdLst>
                  <a:gd name="T0" fmla="*/ 319 w 329"/>
                  <a:gd name="T1" fmla="*/ 125 h 204"/>
                  <a:gd name="T2" fmla="*/ 279 w 329"/>
                  <a:gd name="T3" fmla="*/ 105 h 204"/>
                  <a:gd name="T4" fmla="*/ 270 w 329"/>
                  <a:gd name="T5" fmla="*/ 106 h 204"/>
                  <a:gd name="T6" fmla="*/ 270 w 329"/>
                  <a:gd name="T7" fmla="*/ 102 h 204"/>
                  <a:gd name="T8" fmla="*/ 221 w 329"/>
                  <a:gd name="T9" fmla="*/ 15 h 204"/>
                  <a:gd name="T10" fmla="*/ 169 w 329"/>
                  <a:gd name="T11" fmla="*/ 0 h 204"/>
                  <a:gd name="T12" fmla="*/ 70 w 329"/>
                  <a:gd name="T13" fmla="*/ 79 h 204"/>
                  <a:gd name="T14" fmla="*/ 70 w 329"/>
                  <a:gd name="T15" fmla="*/ 79 h 204"/>
                  <a:gd name="T16" fmla="*/ 70 w 329"/>
                  <a:gd name="T17" fmla="*/ 79 h 204"/>
                  <a:gd name="T18" fmla="*/ 62 w 329"/>
                  <a:gd name="T19" fmla="*/ 79 h 204"/>
                  <a:gd name="T20" fmla="*/ 0 w 329"/>
                  <a:gd name="T21" fmla="*/ 141 h 204"/>
                  <a:gd name="T22" fmla="*/ 8 w 329"/>
                  <a:gd name="T23" fmla="*/ 172 h 204"/>
                  <a:gd name="T24" fmla="*/ 8 w 329"/>
                  <a:gd name="T25" fmla="*/ 172 h 204"/>
                  <a:gd name="T26" fmla="*/ 58 w 329"/>
                  <a:gd name="T27" fmla="*/ 204 h 204"/>
                  <a:gd name="T28" fmla="*/ 58 w 329"/>
                  <a:gd name="T29" fmla="*/ 204 h 204"/>
                  <a:gd name="T30" fmla="*/ 279 w 329"/>
                  <a:gd name="T31" fmla="*/ 204 h 204"/>
                  <a:gd name="T32" fmla="*/ 329 w 329"/>
                  <a:gd name="T33" fmla="*/ 154 h 204"/>
                  <a:gd name="T34" fmla="*/ 319 w 329"/>
                  <a:gd name="T35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9" h="204">
                    <a:moveTo>
                      <a:pt x="319" y="125"/>
                    </a:moveTo>
                    <a:cubicBezTo>
                      <a:pt x="310" y="113"/>
                      <a:pt x="296" y="105"/>
                      <a:pt x="279" y="105"/>
                    </a:cubicBezTo>
                    <a:cubicBezTo>
                      <a:pt x="276" y="105"/>
                      <a:pt x="273" y="105"/>
                      <a:pt x="270" y="106"/>
                    </a:cubicBezTo>
                    <a:cubicBezTo>
                      <a:pt x="270" y="104"/>
                      <a:pt x="270" y="103"/>
                      <a:pt x="270" y="102"/>
                    </a:cubicBezTo>
                    <a:cubicBezTo>
                      <a:pt x="270" y="65"/>
                      <a:pt x="250" y="33"/>
                      <a:pt x="221" y="15"/>
                    </a:cubicBezTo>
                    <a:cubicBezTo>
                      <a:pt x="205" y="6"/>
                      <a:pt x="188" y="0"/>
                      <a:pt x="169" y="0"/>
                    </a:cubicBezTo>
                    <a:cubicBezTo>
                      <a:pt x="120" y="0"/>
                      <a:pt x="80" y="34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67" y="79"/>
                      <a:pt x="65" y="79"/>
                      <a:pt x="62" y="79"/>
                    </a:cubicBezTo>
                    <a:cubicBezTo>
                      <a:pt x="28" y="79"/>
                      <a:pt x="0" y="107"/>
                      <a:pt x="0" y="141"/>
                    </a:cubicBezTo>
                    <a:cubicBezTo>
                      <a:pt x="0" y="152"/>
                      <a:pt x="3" y="163"/>
                      <a:pt x="8" y="172"/>
                    </a:cubicBezTo>
                    <a:cubicBezTo>
                      <a:pt x="8" y="172"/>
                      <a:pt x="8" y="172"/>
                      <a:pt x="8" y="172"/>
                    </a:cubicBezTo>
                    <a:cubicBezTo>
                      <a:pt x="18" y="190"/>
                      <a:pt x="37" y="202"/>
                      <a:pt x="58" y="204"/>
                    </a:cubicBezTo>
                    <a:cubicBezTo>
                      <a:pt x="58" y="204"/>
                      <a:pt x="58" y="204"/>
                      <a:pt x="58" y="204"/>
                    </a:cubicBezTo>
                    <a:cubicBezTo>
                      <a:pt x="279" y="204"/>
                      <a:pt x="279" y="204"/>
                      <a:pt x="279" y="204"/>
                    </a:cubicBezTo>
                    <a:cubicBezTo>
                      <a:pt x="307" y="204"/>
                      <a:pt x="329" y="182"/>
                      <a:pt x="329" y="154"/>
                    </a:cubicBezTo>
                    <a:cubicBezTo>
                      <a:pt x="329" y="143"/>
                      <a:pt x="325" y="133"/>
                      <a:pt x="319" y="1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6" name="Freeform 35"/>
              <p:cNvSpPr>
                <a:spLocks/>
              </p:cNvSpPr>
              <p:nvPr/>
            </p:nvSpPr>
            <p:spPr bwMode="auto">
              <a:xfrm>
                <a:off x="14587538" y="4595813"/>
                <a:ext cx="885825" cy="522288"/>
              </a:xfrm>
              <a:custGeom>
                <a:avLst/>
                <a:gdLst>
                  <a:gd name="T0" fmla="*/ 0 w 321"/>
                  <a:gd name="T1" fmla="*/ 157 h 189"/>
                  <a:gd name="T2" fmla="*/ 50 w 321"/>
                  <a:gd name="T3" fmla="*/ 189 h 189"/>
                  <a:gd name="T4" fmla="*/ 50 w 321"/>
                  <a:gd name="T5" fmla="*/ 189 h 189"/>
                  <a:gd name="T6" fmla="*/ 271 w 321"/>
                  <a:gd name="T7" fmla="*/ 189 h 189"/>
                  <a:gd name="T8" fmla="*/ 321 w 321"/>
                  <a:gd name="T9" fmla="*/ 139 h 189"/>
                  <a:gd name="T10" fmla="*/ 311 w 321"/>
                  <a:gd name="T11" fmla="*/ 110 h 189"/>
                  <a:gd name="T12" fmla="*/ 271 w 321"/>
                  <a:gd name="T13" fmla="*/ 90 h 189"/>
                  <a:gd name="T14" fmla="*/ 262 w 321"/>
                  <a:gd name="T15" fmla="*/ 91 h 189"/>
                  <a:gd name="T16" fmla="*/ 262 w 321"/>
                  <a:gd name="T17" fmla="*/ 87 h 189"/>
                  <a:gd name="T18" fmla="*/ 213 w 321"/>
                  <a:gd name="T19" fmla="*/ 0 h 189"/>
                  <a:gd name="T20" fmla="*/ 229 w 321"/>
                  <a:gd name="T21" fmla="*/ 107 h 189"/>
                  <a:gd name="T22" fmla="*/ 122 w 321"/>
                  <a:gd name="T23" fmla="*/ 119 h 189"/>
                  <a:gd name="T24" fmla="*/ 62 w 321"/>
                  <a:gd name="T25" fmla="*/ 64 h 189"/>
                  <a:gd name="T26" fmla="*/ 84 w 321"/>
                  <a:gd name="T27" fmla="*/ 108 h 189"/>
                  <a:gd name="T28" fmla="*/ 28 w 321"/>
                  <a:gd name="T29" fmla="*/ 164 h 189"/>
                  <a:gd name="T30" fmla="*/ 0 w 321"/>
                  <a:gd name="T31" fmla="*/ 157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1" h="189">
                    <a:moveTo>
                      <a:pt x="0" y="157"/>
                    </a:moveTo>
                    <a:cubicBezTo>
                      <a:pt x="10" y="175"/>
                      <a:pt x="29" y="187"/>
                      <a:pt x="50" y="189"/>
                    </a:cubicBezTo>
                    <a:cubicBezTo>
                      <a:pt x="50" y="189"/>
                      <a:pt x="50" y="189"/>
                      <a:pt x="50" y="189"/>
                    </a:cubicBezTo>
                    <a:cubicBezTo>
                      <a:pt x="271" y="189"/>
                      <a:pt x="271" y="189"/>
                      <a:pt x="271" y="189"/>
                    </a:cubicBezTo>
                    <a:cubicBezTo>
                      <a:pt x="299" y="189"/>
                      <a:pt x="321" y="167"/>
                      <a:pt x="321" y="139"/>
                    </a:cubicBezTo>
                    <a:cubicBezTo>
                      <a:pt x="321" y="128"/>
                      <a:pt x="317" y="118"/>
                      <a:pt x="311" y="110"/>
                    </a:cubicBezTo>
                    <a:cubicBezTo>
                      <a:pt x="302" y="98"/>
                      <a:pt x="288" y="90"/>
                      <a:pt x="271" y="90"/>
                    </a:cubicBezTo>
                    <a:cubicBezTo>
                      <a:pt x="268" y="90"/>
                      <a:pt x="265" y="90"/>
                      <a:pt x="262" y="91"/>
                    </a:cubicBezTo>
                    <a:cubicBezTo>
                      <a:pt x="262" y="89"/>
                      <a:pt x="262" y="88"/>
                      <a:pt x="262" y="87"/>
                    </a:cubicBezTo>
                    <a:cubicBezTo>
                      <a:pt x="262" y="50"/>
                      <a:pt x="242" y="18"/>
                      <a:pt x="213" y="0"/>
                    </a:cubicBezTo>
                    <a:cubicBezTo>
                      <a:pt x="229" y="27"/>
                      <a:pt x="247" y="69"/>
                      <a:pt x="229" y="107"/>
                    </a:cubicBezTo>
                    <a:cubicBezTo>
                      <a:pt x="213" y="141"/>
                      <a:pt x="150" y="170"/>
                      <a:pt x="122" y="119"/>
                    </a:cubicBezTo>
                    <a:cubicBezTo>
                      <a:pt x="94" y="68"/>
                      <a:pt x="62" y="64"/>
                      <a:pt x="62" y="64"/>
                    </a:cubicBezTo>
                    <a:cubicBezTo>
                      <a:pt x="75" y="74"/>
                      <a:pt x="84" y="90"/>
                      <a:pt x="84" y="108"/>
                    </a:cubicBezTo>
                    <a:cubicBezTo>
                      <a:pt x="84" y="139"/>
                      <a:pt x="58" y="164"/>
                      <a:pt x="28" y="164"/>
                    </a:cubicBezTo>
                    <a:cubicBezTo>
                      <a:pt x="17" y="164"/>
                      <a:pt x="8" y="162"/>
                      <a:pt x="0" y="157"/>
                    </a:cubicBezTo>
                    <a:close/>
                  </a:path>
                </a:pathLst>
              </a:custGeom>
              <a:solidFill>
                <a:srgbClr val="E1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7" name="Freeform 36"/>
              <p:cNvSpPr>
                <a:spLocks/>
              </p:cNvSpPr>
              <p:nvPr/>
            </p:nvSpPr>
            <p:spPr bwMode="auto">
              <a:xfrm>
                <a:off x="14560550" y="4551363"/>
                <a:ext cx="915987" cy="568325"/>
              </a:xfrm>
              <a:custGeom>
                <a:avLst/>
                <a:gdLst>
                  <a:gd name="T0" fmla="*/ 322 w 332"/>
                  <a:gd name="T1" fmla="*/ 125 h 206"/>
                  <a:gd name="T2" fmla="*/ 271 w 332"/>
                  <a:gd name="T3" fmla="*/ 105 h 206"/>
                  <a:gd name="T4" fmla="*/ 273 w 332"/>
                  <a:gd name="T5" fmla="*/ 107 h 206"/>
                  <a:gd name="T6" fmla="*/ 223 w 332"/>
                  <a:gd name="T7" fmla="*/ 15 h 206"/>
                  <a:gd name="T8" fmla="*/ 70 w 332"/>
                  <a:gd name="T9" fmla="*/ 80 h 206"/>
                  <a:gd name="T10" fmla="*/ 70 w 332"/>
                  <a:gd name="T11" fmla="*/ 80 h 206"/>
                  <a:gd name="T12" fmla="*/ 70 w 332"/>
                  <a:gd name="T13" fmla="*/ 80 h 206"/>
                  <a:gd name="T14" fmla="*/ 72 w 332"/>
                  <a:gd name="T15" fmla="*/ 80 h 206"/>
                  <a:gd name="T16" fmla="*/ 64 w 332"/>
                  <a:gd name="T17" fmla="*/ 78 h 206"/>
                  <a:gd name="T18" fmla="*/ 8 w 332"/>
                  <a:gd name="T19" fmla="*/ 174 h 206"/>
                  <a:gd name="T20" fmla="*/ 10 w 332"/>
                  <a:gd name="T21" fmla="*/ 171 h 206"/>
                  <a:gd name="T22" fmla="*/ 8 w 332"/>
                  <a:gd name="T23" fmla="*/ 172 h 206"/>
                  <a:gd name="T24" fmla="*/ 60 w 332"/>
                  <a:gd name="T25" fmla="*/ 206 h 206"/>
                  <a:gd name="T26" fmla="*/ 59 w 332"/>
                  <a:gd name="T27" fmla="*/ 205 h 206"/>
                  <a:gd name="T28" fmla="*/ 60 w 332"/>
                  <a:gd name="T29" fmla="*/ 206 h 206"/>
                  <a:gd name="T30" fmla="*/ 332 w 332"/>
                  <a:gd name="T31" fmla="*/ 155 h 206"/>
                  <a:gd name="T32" fmla="*/ 321 w 332"/>
                  <a:gd name="T33" fmla="*/ 126 h 206"/>
                  <a:gd name="T34" fmla="*/ 329 w 332"/>
                  <a:gd name="T35" fmla="*/ 155 h 206"/>
                  <a:gd name="T36" fmla="*/ 281 w 332"/>
                  <a:gd name="T37" fmla="*/ 203 h 206"/>
                  <a:gd name="T38" fmla="*/ 60 w 332"/>
                  <a:gd name="T39" fmla="*/ 205 h 206"/>
                  <a:gd name="T40" fmla="*/ 62 w 332"/>
                  <a:gd name="T41" fmla="*/ 205 h 206"/>
                  <a:gd name="T42" fmla="*/ 11 w 332"/>
                  <a:gd name="T43" fmla="*/ 172 h 206"/>
                  <a:gd name="T44" fmla="*/ 10 w 332"/>
                  <a:gd name="T45" fmla="*/ 174 h 206"/>
                  <a:gd name="T46" fmla="*/ 11 w 332"/>
                  <a:gd name="T47" fmla="*/ 174 h 206"/>
                  <a:gd name="T48" fmla="*/ 3 w 332"/>
                  <a:gd name="T49" fmla="*/ 142 h 206"/>
                  <a:gd name="T50" fmla="*/ 64 w 332"/>
                  <a:gd name="T51" fmla="*/ 81 h 206"/>
                  <a:gd name="T52" fmla="*/ 73 w 332"/>
                  <a:gd name="T53" fmla="*/ 81 h 206"/>
                  <a:gd name="T54" fmla="*/ 73 w 332"/>
                  <a:gd name="T55" fmla="*/ 80 h 206"/>
                  <a:gd name="T56" fmla="*/ 72 w 332"/>
                  <a:gd name="T57" fmla="*/ 80 h 206"/>
                  <a:gd name="T58" fmla="*/ 171 w 332"/>
                  <a:gd name="T59" fmla="*/ 3 h 206"/>
                  <a:gd name="T60" fmla="*/ 270 w 332"/>
                  <a:gd name="T61" fmla="*/ 103 h 206"/>
                  <a:gd name="T62" fmla="*/ 271 w 332"/>
                  <a:gd name="T63" fmla="*/ 108 h 206"/>
                  <a:gd name="T64" fmla="*/ 281 w 332"/>
                  <a:gd name="T65" fmla="*/ 107 h 206"/>
                  <a:gd name="T66" fmla="*/ 321 w 332"/>
                  <a:gd name="T67" fmla="*/ 12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32" h="206">
                    <a:moveTo>
                      <a:pt x="321" y="126"/>
                    </a:moveTo>
                    <a:cubicBezTo>
                      <a:pt x="322" y="125"/>
                      <a:pt x="322" y="125"/>
                      <a:pt x="322" y="125"/>
                    </a:cubicBezTo>
                    <a:cubicBezTo>
                      <a:pt x="313" y="112"/>
                      <a:pt x="298" y="104"/>
                      <a:pt x="281" y="104"/>
                    </a:cubicBezTo>
                    <a:cubicBezTo>
                      <a:pt x="278" y="104"/>
                      <a:pt x="275" y="105"/>
                      <a:pt x="271" y="105"/>
                    </a:cubicBezTo>
                    <a:cubicBezTo>
                      <a:pt x="272" y="107"/>
                      <a:pt x="272" y="107"/>
                      <a:pt x="272" y="107"/>
                    </a:cubicBezTo>
                    <a:cubicBezTo>
                      <a:pt x="273" y="107"/>
                      <a:pt x="273" y="107"/>
                      <a:pt x="273" y="107"/>
                    </a:cubicBezTo>
                    <a:cubicBezTo>
                      <a:pt x="273" y="105"/>
                      <a:pt x="273" y="104"/>
                      <a:pt x="273" y="103"/>
                    </a:cubicBezTo>
                    <a:cubicBezTo>
                      <a:pt x="273" y="65"/>
                      <a:pt x="253" y="33"/>
                      <a:pt x="223" y="15"/>
                    </a:cubicBezTo>
                    <a:cubicBezTo>
                      <a:pt x="208" y="5"/>
                      <a:pt x="190" y="0"/>
                      <a:pt x="171" y="0"/>
                    </a:cubicBezTo>
                    <a:cubicBezTo>
                      <a:pt x="122" y="0"/>
                      <a:pt x="81" y="34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72" y="79"/>
                      <a:pt x="72" y="79"/>
                      <a:pt x="72" y="79"/>
                    </a:cubicBezTo>
                    <a:cubicBezTo>
                      <a:pt x="69" y="78"/>
                      <a:pt x="67" y="78"/>
                      <a:pt x="64" y="78"/>
                    </a:cubicBezTo>
                    <a:cubicBezTo>
                      <a:pt x="29" y="78"/>
                      <a:pt x="0" y="107"/>
                      <a:pt x="0" y="142"/>
                    </a:cubicBezTo>
                    <a:cubicBezTo>
                      <a:pt x="0" y="154"/>
                      <a:pt x="3" y="164"/>
                      <a:pt x="8" y="174"/>
                    </a:cubicBezTo>
                    <a:cubicBezTo>
                      <a:pt x="10" y="173"/>
                      <a:pt x="10" y="173"/>
                      <a:pt x="10" y="173"/>
                    </a:cubicBezTo>
                    <a:cubicBezTo>
                      <a:pt x="10" y="171"/>
                      <a:pt x="10" y="171"/>
                      <a:pt x="10" y="171"/>
                    </a:cubicBezTo>
                    <a:cubicBezTo>
                      <a:pt x="10" y="171"/>
                      <a:pt x="10" y="171"/>
                      <a:pt x="10" y="171"/>
                    </a:cubicBezTo>
                    <a:cubicBezTo>
                      <a:pt x="9" y="171"/>
                      <a:pt x="9" y="172"/>
                      <a:pt x="8" y="172"/>
                    </a:cubicBezTo>
                    <a:cubicBezTo>
                      <a:pt x="8" y="173"/>
                      <a:pt x="8" y="173"/>
                      <a:pt x="8" y="174"/>
                    </a:cubicBezTo>
                    <a:cubicBezTo>
                      <a:pt x="19" y="192"/>
                      <a:pt x="38" y="205"/>
                      <a:pt x="60" y="206"/>
                    </a:cubicBezTo>
                    <a:cubicBezTo>
                      <a:pt x="60" y="205"/>
                      <a:pt x="60" y="205"/>
                      <a:pt x="60" y="205"/>
                    </a:cubicBezTo>
                    <a:cubicBezTo>
                      <a:pt x="59" y="205"/>
                      <a:pt x="59" y="205"/>
                      <a:pt x="59" y="205"/>
                    </a:cubicBezTo>
                    <a:cubicBezTo>
                      <a:pt x="59" y="205"/>
                      <a:pt x="59" y="205"/>
                      <a:pt x="59" y="205"/>
                    </a:cubicBezTo>
                    <a:cubicBezTo>
                      <a:pt x="59" y="206"/>
                      <a:pt x="59" y="206"/>
                      <a:pt x="60" y="206"/>
                    </a:cubicBezTo>
                    <a:cubicBezTo>
                      <a:pt x="281" y="206"/>
                      <a:pt x="281" y="206"/>
                      <a:pt x="281" y="206"/>
                    </a:cubicBezTo>
                    <a:cubicBezTo>
                      <a:pt x="309" y="206"/>
                      <a:pt x="332" y="184"/>
                      <a:pt x="332" y="155"/>
                    </a:cubicBezTo>
                    <a:cubicBezTo>
                      <a:pt x="332" y="144"/>
                      <a:pt x="329" y="134"/>
                      <a:pt x="322" y="125"/>
                    </a:cubicBezTo>
                    <a:cubicBezTo>
                      <a:pt x="321" y="126"/>
                      <a:pt x="321" y="126"/>
                      <a:pt x="321" y="126"/>
                    </a:cubicBezTo>
                    <a:cubicBezTo>
                      <a:pt x="320" y="127"/>
                      <a:pt x="320" y="127"/>
                      <a:pt x="320" y="127"/>
                    </a:cubicBezTo>
                    <a:cubicBezTo>
                      <a:pt x="326" y="135"/>
                      <a:pt x="329" y="145"/>
                      <a:pt x="329" y="155"/>
                    </a:cubicBezTo>
                    <a:cubicBezTo>
                      <a:pt x="329" y="169"/>
                      <a:pt x="324" y="181"/>
                      <a:pt x="315" y="189"/>
                    </a:cubicBezTo>
                    <a:cubicBezTo>
                      <a:pt x="306" y="198"/>
                      <a:pt x="294" y="203"/>
                      <a:pt x="281" y="203"/>
                    </a:cubicBezTo>
                    <a:cubicBezTo>
                      <a:pt x="60" y="203"/>
                      <a:pt x="60" y="203"/>
                      <a:pt x="60" y="203"/>
                    </a:cubicBezTo>
                    <a:cubicBezTo>
                      <a:pt x="60" y="205"/>
                      <a:pt x="60" y="205"/>
                      <a:pt x="60" y="205"/>
                    </a:cubicBezTo>
                    <a:cubicBezTo>
                      <a:pt x="62" y="205"/>
                      <a:pt x="62" y="205"/>
                      <a:pt x="62" y="205"/>
                    </a:cubicBezTo>
                    <a:cubicBezTo>
                      <a:pt x="62" y="205"/>
                      <a:pt x="62" y="205"/>
                      <a:pt x="62" y="205"/>
                    </a:cubicBezTo>
                    <a:cubicBezTo>
                      <a:pt x="62" y="204"/>
                      <a:pt x="61" y="203"/>
                      <a:pt x="60" y="203"/>
                    </a:cubicBezTo>
                    <a:cubicBezTo>
                      <a:pt x="39" y="202"/>
                      <a:pt x="21" y="190"/>
                      <a:pt x="11" y="172"/>
                    </a:cubicBezTo>
                    <a:cubicBezTo>
                      <a:pt x="10" y="173"/>
                      <a:pt x="10" y="173"/>
                      <a:pt x="10" y="173"/>
                    </a:cubicBezTo>
                    <a:cubicBezTo>
                      <a:pt x="10" y="174"/>
                      <a:pt x="10" y="174"/>
                      <a:pt x="10" y="174"/>
                    </a:cubicBezTo>
                    <a:cubicBezTo>
                      <a:pt x="10" y="174"/>
                      <a:pt x="10" y="174"/>
                      <a:pt x="10" y="174"/>
                    </a:cubicBezTo>
                    <a:cubicBezTo>
                      <a:pt x="10" y="174"/>
                      <a:pt x="11" y="174"/>
                      <a:pt x="11" y="174"/>
                    </a:cubicBezTo>
                    <a:cubicBezTo>
                      <a:pt x="11" y="173"/>
                      <a:pt x="11" y="173"/>
                      <a:pt x="11" y="172"/>
                    </a:cubicBezTo>
                    <a:cubicBezTo>
                      <a:pt x="6" y="163"/>
                      <a:pt x="3" y="153"/>
                      <a:pt x="3" y="142"/>
                    </a:cubicBezTo>
                    <a:cubicBezTo>
                      <a:pt x="3" y="125"/>
                      <a:pt x="10" y="110"/>
                      <a:pt x="21" y="99"/>
                    </a:cubicBezTo>
                    <a:cubicBezTo>
                      <a:pt x="32" y="88"/>
                      <a:pt x="47" y="81"/>
                      <a:pt x="64" y="81"/>
                    </a:cubicBezTo>
                    <a:cubicBezTo>
                      <a:pt x="67" y="81"/>
                      <a:pt x="69" y="81"/>
                      <a:pt x="72" y="82"/>
                    </a:cubicBezTo>
                    <a:cubicBezTo>
                      <a:pt x="72" y="82"/>
                      <a:pt x="73" y="81"/>
                      <a:pt x="73" y="81"/>
                    </a:cubicBezTo>
                    <a:cubicBezTo>
                      <a:pt x="73" y="80"/>
                      <a:pt x="73" y="80"/>
                      <a:pt x="73" y="80"/>
                    </a:cubicBezTo>
                    <a:cubicBezTo>
                      <a:pt x="73" y="80"/>
                      <a:pt x="73" y="80"/>
                      <a:pt x="73" y="80"/>
                    </a:cubicBezTo>
                    <a:cubicBezTo>
                      <a:pt x="73" y="80"/>
                      <a:pt x="73" y="80"/>
                      <a:pt x="73" y="80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73" y="80"/>
                      <a:pt x="73" y="80"/>
                      <a:pt x="73" y="80"/>
                    </a:cubicBezTo>
                    <a:cubicBezTo>
                      <a:pt x="84" y="36"/>
                      <a:pt x="123" y="3"/>
                      <a:pt x="171" y="3"/>
                    </a:cubicBezTo>
                    <a:cubicBezTo>
                      <a:pt x="189" y="3"/>
                      <a:pt x="207" y="8"/>
                      <a:pt x="222" y="17"/>
                    </a:cubicBezTo>
                    <a:cubicBezTo>
                      <a:pt x="251" y="35"/>
                      <a:pt x="270" y="66"/>
                      <a:pt x="270" y="103"/>
                    </a:cubicBezTo>
                    <a:cubicBezTo>
                      <a:pt x="270" y="104"/>
                      <a:pt x="270" y="105"/>
                      <a:pt x="270" y="107"/>
                    </a:cubicBezTo>
                    <a:cubicBezTo>
                      <a:pt x="270" y="107"/>
                      <a:pt x="270" y="108"/>
                      <a:pt x="271" y="108"/>
                    </a:cubicBezTo>
                    <a:cubicBezTo>
                      <a:pt x="271" y="108"/>
                      <a:pt x="272" y="108"/>
                      <a:pt x="272" y="108"/>
                    </a:cubicBezTo>
                    <a:cubicBezTo>
                      <a:pt x="275" y="108"/>
                      <a:pt x="278" y="107"/>
                      <a:pt x="281" y="107"/>
                    </a:cubicBezTo>
                    <a:cubicBezTo>
                      <a:pt x="297" y="107"/>
                      <a:pt x="311" y="115"/>
                      <a:pt x="320" y="127"/>
                    </a:cubicBezTo>
                    <a:lnTo>
                      <a:pt x="321" y="126"/>
                    </a:lnTo>
                    <a:close/>
                  </a:path>
                </a:pathLst>
              </a:custGeom>
              <a:solidFill>
                <a:srgbClr val="78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8" name="Freeform 37"/>
              <p:cNvSpPr>
                <a:spLocks noEditPoints="1"/>
              </p:cNvSpPr>
              <p:nvPr/>
            </p:nvSpPr>
            <p:spPr bwMode="auto">
              <a:xfrm>
                <a:off x="14063663" y="4865688"/>
                <a:ext cx="377825" cy="260350"/>
              </a:xfrm>
              <a:custGeom>
                <a:avLst/>
                <a:gdLst>
                  <a:gd name="T0" fmla="*/ 90 w 137"/>
                  <a:gd name="T1" fmla="*/ 3 h 94"/>
                  <a:gd name="T2" fmla="*/ 134 w 137"/>
                  <a:gd name="T3" fmla="*/ 47 h 94"/>
                  <a:gd name="T4" fmla="*/ 134 w 137"/>
                  <a:gd name="T5" fmla="*/ 50 h 94"/>
                  <a:gd name="T6" fmla="*/ 134 w 137"/>
                  <a:gd name="T7" fmla="*/ 52 h 94"/>
                  <a:gd name="T8" fmla="*/ 91 w 137"/>
                  <a:gd name="T9" fmla="*/ 91 h 94"/>
                  <a:gd name="T10" fmla="*/ 91 w 137"/>
                  <a:gd name="T11" fmla="*/ 91 h 94"/>
                  <a:gd name="T12" fmla="*/ 33 w 137"/>
                  <a:gd name="T13" fmla="*/ 91 h 94"/>
                  <a:gd name="T14" fmla="*/ 4 w 137"/>
                  <a:gd name="T15" fmla="*/ 66 h 94"/>
                  <a:gd name="T16" fmla="*/ 4 w 137"/>
                  <a:gd name="T17" fmla="*/ 54 h 94"/>
                  <a:gd name="T18" fmla="*/ 7 w 137"/>
                  <a:gd name="T19" fmla="*/ 48 h 94"/>
                  <a:gd name="T20" fmla="*/ 33 w 137"/>
                  <a:gd name="T21" fmla="*/ 32 h 94"/>
                  <a:gd name="T22" fmla="*/ 47 w 137"/>
                  <a:gd name="T23" fmla="*/ 36 h 94"/>
                  <a:gd name="T24" fmla="*/ 47 w 137"/>
                  <a:gd name="T25" fmla="*/ 36 h 94"/>
                  <a:gd name="T26" fmla="*/ 66 w 137"/>
                  <a:gd name="T27" fmla="*/ 10 h 94"/>
                  <a:gd name="T28" fmla="*/ 90 w 137"/>
                  <a:gd name="T29" fmla="*/ 3 h 94"/>
                  <a:gd name="T30" fmla="*/ 90 w 137"/>
                  <a:gd name="T31" fmla="*/ 0 h 94"/>
                  <a:gd name="T32" fmla="*/ 65 w 137"/>
                  <a:gd name="T33" fmla="*/ 7 h 94"/>
                  <a:gd name="T34" fmla="*/ 45 w 137"/>
                  <a:gd name="T35" fmla="*/ 31 h 94"/>
                  <a:gd name="T36" fmla="*/ 33 w 137"/>
                  <a:gd name="T37" fmla="*/ 29 h 94"/>
                  <a:gd name="T38" fmla="*/ 4 w 137"/>
                  <a:gd name="T39" fmla="*/ 46 h 94"/>
                  <a:gd name="T40" fmla="*/ 1 w 137"/>
                  <a:gd name="T41" fmla="*/ 54 h 94"/>
                  <a:gd name="T42" fmla="*/ 1 w 137"/>
                  <a:gd name="T43" fmla="*/ 67 h 94"/>
                  <a:gd name="T44" fmla="*/ 33 w 137"/>
                  <a:gd name="T45" fmla="*/ 94 h 94"/>
                  <a:gd name="T46" fmla="*/ 91 w 137"/>
                  <a:gd name="T47" fmla="*/ 94 h 94"/>
                  <a:gd name="T48" fmla="*/ 94 w 137"/>
                  <a:gd name="T49" fmla="*/ 94 h 94"/>
                  <a:gd name="T50" fmla="*/ 94 w 137"/>
                  <a:gd name="T51" fmla="*/ 94 h 94"/>
                  <a:gd name="T52" fmla="*/ 137 w 137"/>
                  <a:gd name="T53" fmla="*/ 53 h 94"/>
                  <a:gd name="T54" fmla="*/ 137 w 137"/>
                  <a:gd name="T55" fmla="*/ 50 h 94"/>
                  <a:gd name="T56" fmla="*/ 137 w 137"/>
                  <a:gd name="T57" fmla="*/ 47 h 94"/>
                  <a:gd name="T58" fmla="*/ 90 w 137"/>
                  <a:gd name="T5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7" h="94">
                    <a:moveTo>
                      <a:pt x="90" y="3"/>
                    </a:moveTo>
                    <a:cubicBezTo>
                      <a:pt x="114" y="3"/>
                      <a:pt x="134" y="23"/>
                      <a:pt x="134" y="47"/>
                    </a:cubicBezTo>
                    <a:cubicBezTo>
                      <a:pt x="134" y="48"/>
                      <a:pt x="134" y="49"/>
                      <a:pt x="134" y="50"/>
                    </a:cubicBezTo>
                    <a:cubicBezTo>
                      <a:pt x="134" y="51"/>
                      <a:pt x="134" y="52"/>
                      <a:pt x="134" y="52"/>
                    </a:cubicBezTo>
                    <a:cubicBezTo>
                      <a:pt x="131" y="74"/>
                      <a:pt x="113" y="91"/>
                      <a:pt x="91" y="91"/>
                    </a:cubicBezTo>
                    <a:cubicBezTo>
                      <a:pt x="91" y="91"/>
                      <a:pt x="91" y="91"/>
                      <a:pt x="91" y="91"/>
                    </a:cubicBezTo>
                    <a:cubicBezTo>
                      <a:pt x="33" y="91"/>
                      <a:pt x="33" y="91"/>
                      <a:pt x="33" y="91"/>
                    </a:cubicBezTo>
                    <a:cubicBezTo>
                      <a:pt x="18" y="91"/>
                      <a:pt x="6" y="80"/>
                      <a:pt x="4" y="66"/>
                    </a:cubicBezTo>
                    <a:cubicBezTo>
                      <a:pt x="3" y="62"/>
                      <a:pt x="3" y="58"/>
                      <a:pt x="4" y="54"/>
                    </a:cubicBezTo>
                    <a:cubicBezTo>
                      <a:pt x="5" y="52"/>
                      <a:pt x="6" y="50"/>
                      <a:pt x="7" y="48"/>
                    </a:cubicBezTo>
                    <a:cubicBezTo>
                      <a:pt x="12" y="38"/>
                      <a:pt x="22" y="32"/>
                      <a:pt x="33" y="32"/>
                    </a:cubicBezTo>
                    <a:cubicBezTo>
                      <a:pt x="38" y="32"/>
                      <a:pt x="43" y="33"/>
                      <a:pt x="47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50" y="25"/>
                      <a:pt x="57" y="15"/>
                      <a:pt x="66" y="10"/>
                    </a:cubicBezTo>
                    <a:cubicBezTo>
                      <a:pt x="73" y="5"/>
                      <a:pt x="81" y="3"/>
                      <a:pt x="90" y="3"/>
                    </a:cubicBezTo>
                    <a:moveTo>
                      <a:pt x="90" y="0"/>
                    </a:moveTo>
                    <a:cubicBezTo>
                      <a:pt x="81" y="0"/>
                      <a:pt x="72" y="2"/>
                      <a:pt x="65" y="7"/>
                    </a:cubicBezTo>
                    <a:cubicBezTo>
                      <a:pt x="56" y="13"/>
                      <a:pt x="49" y="21"/>
                      <a:pt x="45" y="31"/>
                    </a:cubicBezTo>
                    <a:cubicBezTo>
                      <a:pt x="41" y="30"/>
                      <a:pt x="37" y="29"/>
                      <a:pt x="33" y="29"/>
                    </a:cubicBezTo>
                    <a:cubicBezTo>
                      <a:pt x="21" y="29"/>
                      <a:pt x="10" y="36"/>
                      <a:pt x="4" y="46"/>
                    </a:cubicBezTo>
                    <a:cubicBezTo>
                      <a:pt x="3" y="48"/>
                      <a:pt x="2" y="51"/>
                      <a:pt x="1" y="54"/>
                    </a:cubicBezTo>
                    <a:cubicBezTo>
                      <a:pt x="0" y="58"/>
                      <a:pt x="0" y="62"/>
                      <a:pt x="1" y="67"/>
                    </a:cubicBezTo>
                    <a:cubicBezTo>
                      <a:pt x="3" y="83"/>
                      <a:pt x="17" y="94"/>
                      <a:pt x="33" y="94"/>
                    </a:cubicBezTo>
                    <a:cubicBezTo>
                      <a:pt x="91" y="94"/>
                      <a:pt x="91" y="94"/>
                      <a:pt x="91" y="94"/>
                    </a:cubicBezTo>
                    <a:cubicBezTo>
                      <a:pt x="94" y="94"/>
                      <a:pt x="94" y="94"/>
                      <a:pt x="94" y="94"/>
                    </a:cubicBezTo>
                    <a:cubicBezTo>
                      <a:pt x="94" y="94"/>
                      <a:pt x="94" y="94"/>
                      <a:pt x="94" y="94"/>
                    </a:cubicBezTo>
                    <a:cubicBezTo>
                      <a:pt x="116" y="92"/>
                      <a:pt x="134" y="75"/>
                      <a:pt x="137" y="53"/>
                    </a:cubicBezTo>
                    <a:cubicBezTo>
                      <a:pt x="137" y="52"/>
                      <a:pt x="137" y="51"/>
                      <a:pt x="137" y="50"/>
                    </a:cubicBezTo>
                    <a:cubicBezTo>
                      <a:pt x="137" y="49"/>
                      <a:pt x="137" y="48"/>
                      <a:pt x="137" y="47"/>
                    </a:cubicBezTo>
                    <a:cubicBezTo>
                      <a:pt x="137" y="21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rgbClr val="78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9" name="Freeform 38"/>
              <p:cNvSpPr>
                <a:spLocks/>
              </p:cNvSpPr>
              <p:nvPr/>
            </p:nvSpPr>
            <p:spPr bwMode="auto">
              <a:xfrm>
                <a:off x="14074775" y="4905376"/>
                <a:ext cx="358775" cy="212725"/>
              </a:xfrm>
              <a:custGeom>
                <a:avLst/>
                <a:gdLst>
                  <a:gd name="T0" fmla="*/ 130 w 130"/>
                  <a:gd name="T1" fmla="*/ 33 h 77"/>
                  <a:gd name="T2" fmla="*/ 130 w 130"/>
                  <a:gd name="T3" fmla="*/ 36 h 77"/>
                  <a:gd name="T4" fmla="*/ 130 w 130"/>
                  <a:gd name="T5" fmla="*/ 38 h 77"/>
                  <a:gd name="T6" fmla="*/ 87 w 130"/>
                  <a:gd name="T7" fmla="*/ 77 h 77"/>
                  <a:gd name="T8" fmla="*/ 87 w 130"/>
                  <a:gd name="T9" fmla="*/ 77 h 77"/>
                  <a:gd name="T10" fmla="*/ 28 w 130"/>
                  <a:gd name="T11" fmla="*/ 77 h 77"/>
                  <a:gd name="T12" fmla="*/ 2 w 130"/>
                  <a:gd name="T13" fmla="*/ 60 h 77"/>
                  <a:gd name="T14" fmla="*/ 0 w 130"/>
                  <a:gd name="T15" fmla="*/ 52 h 77"/>
                  <a:gd name="T16" fmla="*/ 0 w 130"/>
                  <a:gd name="T17" fmla="*/ 52 h 77"/>
                  <a:gd name="T18" fmla="*/ 18 w 130"/>
                  <a:gd name="T19" fmla="*/ 59 h 77"/>
                  <a:gd name="T20" fmla="*/ 47 w 130"/>
                  <a:gd name="T21" fmla="*/ 30 h 77"/>
                  <a:gd name="T22" fmla="*/ 44 w 130"/>
                  <a:gd name="T23" fmla="*/ 17 h 77"/>
                  <a:gd name="T24" fmla="*/ 47 w 130"/>
                  <a:gd name="T25" fmla="*/ 12 h 77"/>
                  <a:gd name="T26" fmla="*/ 47 w 130"/>
                  <a:gd name="T27" fmla="*/ 15 h 77"/>
                  <a:gd name="T28" fmla="*/ 82 w 130"/>
                  <a:gd name="T29" fmla="*/ 50 h 77"/>
                  <a:gd name="T30" fmla="*/ 118 w 130"/>
                  <a:gd name="T31" fmla="*/ 15 h 77"/>
                  <a:gd name="T32" fmla="*/ 115 w 130"/>
                  <a:gd name="T33" fmla="*/ 0 h 77"/>
                  <a:gd name="T34" fmla="*/ 130 w 130"/>
                  <a:gd name="T35" fmla="*/ 3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" h="77">
                    <a:moveTo>
                      <a:pt x="130" y="33"/>
                    </a:moveTo>
                    <a:cubicBezTo>
                      <a:pt x="130" y="34"/>
                      <a:pt x="130" y="35"/>
                      <a:pt x="130" y="36"/>
                    </a:cubicBezTo>
                    <a:cubicBezTo>
                      <a:pt x="130" y="37"/>
                      <a:pt x="130" y="38"/>
                      <a:pt x="130" y="38"/>
                    </a:cubicBezTo>
                    <a:cubicBezTo>
                      <a:pt x="127" y="60"/>
                      <a:pt x="109" y="77"/>
                      <a:pt x="87" y="77"/>
                    </a:cubicBezTo>
                    <a:cubicBezTo>
                      <a:pt x="87" y="77"/>
                      <a:pt x="87" y="77"/>
                      <a:pt x="87" y="7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17" y="77"/>
                      <a:pt x="6" y="71"/>
                      <a:pt x="2" y="60"/>
                    </a:cubicBezTo>
                    <a:cubicBezTo>
                      <a:pt x="1" y="58"/>
                      <a:pt x="0" y="55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5" y="56"/>
                      <a:pt x="11" y="59"/>
                      <a:pt x="18" y="59"/>
                    </a:cubicBezTo>
                    <a:cubicBezTo>
                      <a:pt x="34" y="59"/>
                      <a:pt x="47" y="46"/>
                      <a:pt x="47" y="30"/>
                    </a:cubicBezTo>
                    <a:cubicBezTo>
                      <a:pt x="47" y="25"/>
                      <a:pt x="46" y="21"/>
                      <a:pt x="44" y="17"/>
                    </a:cubicBezTo>
                    <a:cubicBezTo>
                      <a:pt x="45" y="16"/>
                      <a:pt x="46" y="14"/>
                      <a:pt x="47" y="12"/>
                    </a:cubicBezTo>
                    <a:cubicBezTo>
                      <a:pt x="47" y="13"/>
                      <a:pt x="47" y="14"/>
                      <a:pt x="47" y="15"/>
                    </a:cubicBezTo>
                    <a:cubicBezTo>
                      <a:pt x="47" y="34"/>
                      <a:pt x="63" y="50"/>
                      <a:pt x="82" y="50"/>
                    </a:cubicBezTo>
                    <a:cubicBezTo>
                      <a:pt x="102" y="50"/>
                      <a:pt x="118" y="34"/>
                      <a:pt x="118" y="15"/>
                    </a:cubicBezTo>
                    <a:cubicBezTo>
                      <a:pt x="118" y="9"/>
                      <a:pt x="117" y="5"/>
                      <a:pt x="115" y="0"/>
                    </a:cubicBezTo>
                    <a:cubicBezTo>
                      <a:pt x="124" y="8"/>
                      <a:pt x="130" y="20"/>
                      <a:pt x="130" y="33"/>
                    </a:cubicBezTo>
                    <a:close/>
                  </a:path>
                </a:pathLst>
              </a:custGeom>
              <a:solidFill>
                <a:srgbClr val="E1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09" name="Group 608"/>
            <p:cNvGrpSpPr/>
            <p:nvPr/>
          </p:nvGrpSpPr>
          <p:grpSpPr>
            <a:xfrm>
              <a:off x="13646130" y="7811281"/>
              <a:ext cx="546092" cy="1555728"/>
              <a:chOff x="13646150" y="7810500"/>
              <a:chExt cx="546100" cy="1555751"/>
            </a:xfrm>
          </p:grpSpPr>
          <p:sp>
            <p:nvSpPr>
              <p:cNvPr id="445" name="Freeform 44"/>
              <p:cNvSpPr>
                <a:spLocks/>
              </p:cNvSpPr>
              <p:nvPr/>
            </p:nvSpPr>
            <p:spPr bwMode="auto">
              <a:xfrm>
                <a:off x="13777913" y="8553451"/>
                <a:ext cx="357187" cy="541338"/>
              </a:xfrm>
              <a:custGeom>
                <a:avLst/>
                <a:gdLst>
                  <a:gd name="T0" fmla="*/ 129 w 129"/>
                  <a:gd name="T1" fmla="*/ 0 h 196"/>
                  <a:gd name="T2" fmla="*/ 125 w 129"/>
                  <a:gd name="T3" fmla="*/ 3 h 196"/>
                  <a:gd name="T4" fmla="*/ 125 w 129"/>
                  <a:gd name="T5" fmla="*/ 3 h 196"/>
                  <a:gd name="T6" fmla="*/ 124 w 129"/>
                  <a:gd name="T7" fmla="*/ 3 h 196"/>
                  <a:gd name="T8" fmla="*/ 124 w 129"/>
                  <a:gd name="T9" fmla="*/ 3 h 196"/>
                  <a:gd name="T10" fmla="*/ 78 w 129"/>
                  <a:gd name="T11" fmla="*/ 23 h 196"/>
                  <a:gd name="T12" fmla="*/ 65 w 129"/>
                  <a:gd name="T13" fmla="*/ 53 h 196"/>
                  <a:gd name="T14" fmla="*/ 65 w 129"/>
                  <a:gd name="T15" fmla="*/ 53 h 196"/>
                  <a:gd name="T16" fmla="*/ 69 w 129"/>
                  <a:gd name="T17" fmla="*/ 58 h 196"/>
                  <a:gd name="T18" fmla="*/ 68 w 129"/>
                  <a:gd name="T19" fmla="*/ 61 h 196"/>
                  <a:gd name="T20" fmla="*/ 68 w 129"/>
                  <a:gd name="T21" fmla="*/ 61 h 196"/>
                  <a:gd name="T22" fmla="*/ 43 w 129"/>
                  <a:gd name="T23" fmla="*/ 112 h 196"/>
                  <a:gd name="T24" fmla="*/ 36 w 129"/>
                  <a:gd name="T25" fmla="*/ 117 h 196"/>
                  <a:gd name="T26" fmla="*/ 36 w 129"/>
                  <a:gd name="T27" fmla="*/ 117 h 196"/>
                  <a:gd name="T28" fmla="*/ 36 w 129"/>
                  <a:gd name="T29" fmla="*/ 117 h 196"/>
                  <a:gd name="T30" fmla="*/ 0 w 129"/>
                  <a:gd name="T31" fmla="*/ 196 h 196"/>
                  <a:gd name="T32" fmla="*/ 129 w 129"/>
                  <a:gd name="T3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9" h="196">
                    <a:moveTo>
                      <a:pt x="129" y="0"/>
                    </a:moveTo>
                    <a:cubicBezTo>
                      <a:pt x="128" y="1"/>
                      <a:pt x="127" y="2"/>
                      <a:pt x="125" y="3"/>
                    </a:cubicBezTo>
                    <a:cubicBezTo>
                      <a:pt x="125" y="3"/>
                      <a:pt x="125" y="3"/>
                      <a:pt x="125" y="3"/>
                    </a:cubicBezTo>
                    <a:cubicBezTo>
                      <a:pt x="124" y="3"/>
                      <a:pt x="124" y="3"/>
                      <a:pt x="124" y="3"/>
                    </a:cubicBezTo>
                    <a:cubicBezTo>
                      <a:pt x="124" y="3"/>
                      <a:pt x="124" y="3"/>
                      <a:pt x="124" y="3"/>
                    </a:cubicBezTo>
                    <a:cubicBezTo>
                      <a:pt x="78" y="23"/>
                      <a:pt x="78" y="23"/>
                      <a:pt x="78" y="2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7" y="54"/>
                      <a:pt x="69" y="56"/>
                      <a:pt x="69" y="58"/>
                    </a:cubicBezTo>
                    <a:cubicBezTo>
                      <a:pt x="69" y="59"/>
                      <a:pt x="68" y="60"/>
                      <a:pt x="68" y="61"/>
                    </a:cubicBezTo>
                    <a:cubicBezTo>
                      <a:pt x="68" y="61"/>
                      <a:pt x="68" y="61"/>
                      <a:pt x="68" y="61"/>
                    </a:cubicBezTo>
                    <a:cubicBezTo>
                      <a:pt x="43" y="112"/>
                      <a:pt x="43" y="112"/>
                      <a:pt x="43" y="112"/>
                    </a:cubicBezTo>
                    <a:cubicBezTo>
                      <a:pt x="42" y="115"/>
                      <a:pt x="39" y="117"/>
                      <a:pt x="36" y="117"/>
                    </a:cubicBezTo>
                    <a:cubicBezTo>
                      <a:pt x="36" y="117"/>
                      <a:pt x="36" y="117"/>
                      <a:pt x="36" y="117"/>
                    </a:cubicBezTo>
                    <a:cubicBezTo>
                      <a:pt x="36" y="117"/>
                      <a:pt x="36" y="117"/>
                      <a:pt x="36" y="117"/>
                    </a:cubicBezTo>
                    <a:cubicBezTo>
                      <a:pt x="0" y="196"/>
                      <a:pt x="0" y="196"/>
                      <a:pt x="0" y="196"/>
                    </a:cubicBezTo>
                    <a:cubicBezTo>
                      <a:pt x="129" y="0"/>
                      <a:pt x="129" y="0"/>
                      <a:pt x="129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46" name="Freeform 45"/>
              <p:cNvSpPr>
                <a:spLocks noEditPoints="1"/>
              </p:cNvSpPr>
              <p:nvPr/>
            </p:nvSpPr>
            <p:spPr bwMode="auto">
              <a:xfrm>
                <a:off x="13803313" y="8624888"/>
                <a:ext cx="174625" cy="390525"/>
              </a:xfrm>
              <a:custGeom>
                <a:avLst/>
                <a:gdLst>
                  <a:gd name="T0" fmla="*/ 5 w 63"/>
                  <a:gd name="T1" fmla="*/ 128 h 141"/>
                  <a:gd name="T2" fmla="*/ 4 w 63"/>
                  <a:gd name="T3" fmla="*/ 129 h 141"/>
                  <a:gd name="T4" fmla="*/ 0 w 63"/>
                  <a:gd name="T5" fmla="*/ 141 h 141"/>
                  <a:gd name="T6" fmla="*/ 5 w 63"/>
                  <a:gd name="T7" fmla="*/ 128 h 141"/>
                  <a:gd name="T8" fmla="*/ 20 w 63"/>
                  <a:gd name="T9" fmla="*/ 87 h 141"/>
                  <a:gd name="T10" fmla="*/ 18 w 63"/>
                  <a:gd name="T11" fmla="*/ 92 h 141"/>
                  <a:gd name="T12" fmla="*/ 15 w 63"/>
                  <a:gd name="T13" fmla="*/ 107 h 141"/>
                  <a:gd name="T14" fmla="*/ 23 w 63"/>
                  <a:gd name="T15" fmla="*/ 90 h 141"/>
                  <a:gd name="T16" fmla="*/ 20 w 63"/>
                  <a:gd name="T17" fmla="*/ 87 h 141"/>
                  <a:gd name="T18" fmla="*/ 63 w 63"/>
                  <a:gd name="T19" fmla="*/ 0 h 141"/>
                  <a:gd name="T20" fmla="*/ 51 w 63"/>
                  <a:gd name="T21" fmla="*/ 5 h 141"/>
                  <a:gd name="T22" fmla="*/ 45 w 63"/>
                  <a:gd name="T23" fmla="*/ 21 h 141"/>
                  <a:gd name="T24" fmla="*/ 52 w 63"/>
                  <a:gd name="T25" fmla="*/ 25 h 141"/>
                  <a:gd name="T26" fmla="*/ 63 w 63"/>
                  <a:gd name="T27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41">
                    <a:moveTo>
                      <a:pt x="5" y="128"/>
                    </a:moveTo>
                    <a:cubicBezTo>
                      <a:pt x="4" y="129"/>
                      <a:pt x="4" y="129"/>
                      <a:pt x="4" y="129"/>
                    </a:cubicBezTo>
                    <a:cubicBezTo>
                      <a:pt x="0" y="141"/>
                      <a:pt x="0" y="141"/>
                      <a:pt x="0" y="141"/>
                    </a:cubicBezTo>
                    <a:cubicBezTo>
                      <a:pt x="5" y="128"/>
                      <a:pt x="5" y="128"/>
                      <a:pt x="5" y="128"/>
                    </a:cubicBezTo>
                    <a:moveTo>
                      <a:pt x="20" y="87"/>
                    </a:moveTo>
                    <a:cubicBezTo>
                      <a:pt x="18" y="92"/>
                      <a:pt x="18" y="92"/>
                      <a:pt x="18" y="92"/>
                    </a:cubicBezTo>
                    <a:cubicBezTo>
                      <a:pt x="15" y="107"/>
                      <a:pt x="15" y="107"/>
                      <a:pt x="15" y="107"/>
                    </a:cubicBezTo>
                    <a:cubicBezTo>
                      <a:pt x="23" y="90"/>
                      <a:pt x="23" y="90"/>
                      <a:pt x="23" y="90"/>
                    </a:cubicBezTo>
                    <a:cubicBezTo>
                      <a:pt x="22" y="89"/>
                      <a:pt x="21" y="88"/>
                      <a:pt x="20" y="87"/>
                    </a:cubicBezTo>
                    <a:moveTo>
                      <a:pt x="63" y="0"/>
                    </a:moveTo>
                    <a:cubicBezTo>
                      <a:pt x="51" y="5"/>
                      <a:pt x="51" y="5"/>
                      <a:pt x="51" y="5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52" y="25"/>
                      <a:pt x="52" y="25"/>
                      <a:pt x="52" y="25"/>
                    </a:cubicBezTo>
                    <a:cubicBezTo>
                      <a:pt x="63" y="0"/>
                      <a:pt x="63" y="0"/>
                      <a:pt x="63" y="0"/>
                    </a:cubicBezTo>
                  </a:path>
                </a:pathLst>
              </a:custGeom>
              <a:solidFill>
                <a:srgbClr val="8ABE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1" name="Freeform 170"/>
              <p:cNvSpPr>
                <a:spLocks/>
              </p:cNvSpPr>
              <p:nvPr/>
            </p:nvSpPr>
            <p:spPr bwMode="auto">
              <a:xfrm>
                <a:off x="13646150" y="8583613"/>
                <a:ext cx="361950" cy="782638"/>
              </a:xfrm>
              <a:custGeom>
                <a:avLst/>
                <a:gdLst>
                  <a:gd name="T0" fmla="*/ 221 w 228"/>
                  <a:gd name="T1" fmla="*/ 0 h 493"/>
                  <a:gd name="T2" fmla="*/ 0 w 228"/>
                  <a:gd name="T3" fmla="*/ 489 h 493"/>
                  <a:gd name="T4" fmla="*/ 7 w 228"/>
                  <a:gd name="T5" fmla="*/ 493 h 493"/>
                  <a:gd name="T6" fmla="*/ 228 w 228"/>
                  <a:gd name="T7" fmla="*/ 2 h 493"/>
                  <a:gd name="T8" fmla="*/ 221 w 228"/>
                  <a:gd name="T9" fmla="*/ 0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493">
                    <a:moveTo>
                      <a:pt x="221" y="0"/>
                    </a:moveTo>
                    <a:lnTo>
                      <a:pt x="0" y="489"/>
                    </a:lnTo>
                    <a:lnTo>
                      <a:pt x="7" y="493"/>
                    </a:lnTo>
                    <a:lnTo>
                      <a:pt x="228" y="2"/>
                    </a:lnTo>
                    <a:lnTo>
                      <a:pt x="221" y="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2" name="Freeform 171"/>
              <p:cNvSpPr>
                <a:spLocks/>
              </p:cNvSpPr>
              <p:nvPr/>
            </p:nvSpPr>
            <p:spPr bwMode="auto">
              <a:xfrm>
                <a:off x="13646150" y="8583613"/>
                <a:ext cx="361950" cy="782638"/>
              </a:xfrm>
              <a:custGeom>
                <a:avLst/>
                <a:gdLst>
                  <a:gd name="T0" fmla="*/ 221 w 228"/>
                  <a:gd name="T1" fmla="*/ 0 h 493"/>
                  <a:gd name="T2" fmla="*/ 0 w 228"/>
                  <a:gd name="T3" fmla="*/ 489 h 493"/>
                  <a:gd name="T4" fmla="*/ 7 w 228"/>
                  <a:gd name="T5" fmla="*/ 493 h 493"/>
                  <a:gd name="T6" fmla="*/ 228 w 228"/>
                  <a:gd name="T7" fmla="*/ 2 h 493"/>
                  <a:gd name="T8" fmla="*/ 221 w 228"/>
                  <a:gd name="T9" fmla="*/ 0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493">
                    <a:moveTo>
                      <a:pt x="221" y="0"/>
                    </a:moveTo>
                    <a:lnTo>
                      <a:pt x="0" y="489"/>
                    </a:lnTo>
                    <a:lnTo>
                      <a:pt x="7" y="493"/>
                    </a:lnTo>
                    <a:lnTo>
                      <a:pt x="228" y="2"/>
                    </a:lnTo>
                    <a:lnTo>
                      <a:pt x="22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7" name="Freeform 176"/>
              <p:cNvSpPr>
                <a:spLocks/>
              </p:cNvSpPr>
              <p:nvPr/>
            </p:nvSpPr>
            <p:spPr bwMode="auto">
              <a:xfrm>
                <a:off x="13789025" y="8143876"/>
                <a:ext cx="346075" cy="211138"/>
              </a:xfrm>
              <a:custGeom>
                <a:avLst/>
                <a:gdLst>
                  <a:gd name="T0" fmla="*/ 56 w 125"/>
                  <a:gd name="T1" fmla="*/ 76 h 76"/>
                  <a:gd name="T2" fmla="*/ 55 w 125"/>
                  <a:gd name="T3" fmla="*/ 76 h 76"/>
                  <a:gd name="T4" fmla="*/ 42 w 125"/>
                  <a:gd name="T5" fmla="*/ 70 h 76"/>
                  <a:gd name="T6" fmla="*/ 4 w 125"/>
                  <a:gd name="T7" fmla="*/ 25 h 76"/>
                  <a:gd name="T8" fmla="*/ 5 w 125"/>
                  <a:gd name="T9" fmla="*/ 8 h 76"/>
                  <a:gd name="T10" fmla="*/ 23 w 125"/>
                  <a:gd name="T11" fmla="*/ 9 h 76"/>
                  <a:gd name="T12" fmla="*/ 56 w 125"/>
                  <a:gd name="T13" fmla="*/ 49 h 76"/>
                  <a:gd name="T14" fmla="*/ 104 w 125"/>
                  <a:gd name="T15" fmla="*/ 4 h 76"/>
                  <a:gd name="T16" fmla="*/ 121 w 125"/>
                  <a:gd name="T17" fmla="*/ 5 h 76"/>
                  <a:gd name="T18" fmla="*/ 120 w 125"/>
                  <a:gd name="T19" fmla="*/ 22 h 76"/>
                  <a:gd name="T20" fmla="*/ 68 w 125"/>
                  <a:gd name="T21" fmla="*/ 71 h 76"/>
                  <a:gd name="T22" fmla="*/ 56 w 125"/>
                  <a:gd name="T23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5" h="76">
                    <a:moveTo>
                      <a:pt x="56" y="76"/>
                    </a:moveTo>
                    <a:cubicBezTo>
                      <a:pt x="55" y="76"/>
                      <a:pt x="55" y="76"/>
                      <a:pt x="55" y="76"/>
                    </a:cubicBezTo>
                    <a:cubicBezTo>
                      <a:pt x="50" y="76"/>
                      <a:pt x="45" y="73"/>
                      <a:pt x="42" y="70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0" y="20"/>
                      <a:pt x="0" y="12"/>
                      <a:pt x="5" y="8"/>
                    </a:cubicBezTo>
                    <a:cubicBezTo>
                      <a:pt x="11" y="3"/>
                      <a:pt x="18" y="4"/>
                      <a:pt x="23" y="9"/>
                    </a:cubicBezTo>
                    <a:cubicBezTo>
                      <a:pt x="56" y="49"/>
                      <a:pt x="56" y="49"/>
                      <a:pt x="56" y="49"/>
                    </a:cubicBezTo>
                    <a:cubicBezTo>
                      <a:pt x="104" y="4"/>
                      <a:pt x="104" y="4"/>
                      <a:pt x="104" y="4"/>
                    </a:cubicBezTo>
                    <a:cubicBezTo>
                      <a:pt x="108" y="0"/>
                      <a:pt x="116" y="0"/>
                      <a:pt x="121" y="5"/>
                    </a:cubicBezTo>
                    <a:cubicBezTo>
                      <a:pt x="125" y="10"/>
                      <a:pt x="125" y="17"/>
                      <a:pt x="120" y="22"/>
                    </a:cubicBezTo>
                    <a:cubicBezTo>
                      <a:pt x="68" y="71"/>
                      <a:pt x="68" y="71"/>
                      <a:pt x="68" y="71"/>
                    </a:cubicBezTo>
                    <a:cubicBezTo>
                      <a:pt x="65" y="74"/>
                      <a:pt x="61" y="76"/>
                      <a:pt x="56" y="76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8" name="Freeform 177"/>
              <p:cNvSpPr>
                <a:spLocks/>
              </p:cNvSpPr>
              <p:nvPr/>
            </p:nvSpPr>
            <p:spPr bwMode="auto">
              <a:xfrm>
                <a:off x="13787438" y="8140701"/>
                <a:ext cx="350837" cy="219075"/>
              </a:xfrm>
              <a:custGeom>
                <a:avLst/>
                <a:gdLst>
                  <a:gd name="T0" fmla="*/ 57 w 127"/>
                  <a:gd name="T1" fmla="*/ 77 h 79"/>
                  <a:gd name="T2" fmla="*/ 57 w 127"/>
                  <a:gd name="T3" fmla="*/ 75 h 79"/>
                  <a:gd name="T4" fmla="*/ 56 w 127"/>
                  <a:gd name="T5" fmla="*/ 75 h 79"/>
                  <a:gd name="T6" fmla="*/ 56 w 127"/>
                  <a:gd name="T7" fmla="*/ 77 h 79"/>
                  <a:gd name="T8" fmla="*/ 56 w 127"/>
                  <a:gd name="T9" fmla="*/ 75 h 79"/>
                  <a:gd name="T10" fmla="*/ 44 w 127"/>
                  <a:gd name="T11" fmla="*/ 69 h 79"/>
                  <a:gd name="T12" fmla="*/ 7 w 127"/>
                  <a:gd name="T13" fmla="*/ 25 h 79"/>
                  <a:gd name="T14" fmla="*/ 4 w 127"/>
                  <a:gd name="T15" fmla="*/ 18 h 79"/>
                  <a:gd name="T16" fmla="*/ 8 w 127"/>
                  <a:gd name="T17" fmla="*/ 10 h 79"/>
                  <a:gd name="T18" fmla="*/ 14 w 127"/>
                  <a:gd name="T19" fmla="*/ 8 h 79"/>
                  <a:gd name="T20" fmla="*/ 22 w 127"/>
                  <a:gd name="T21" fmla="*/ 11 h 79"/>
                  <a:gd name="T22" fmla="*/ 57 w 127"/>
                  <a:gd name="T23" fmla="*/ 53 h 79"/>
                  <a:gd name="T24" fmla="*/ 106 w 127"/>
                  <a:gd name="T25" fmla="*/ 7 h 79"/>
                  <a:gd name="T26" fmla="*/ 113 w 127"/>
                  <a:gd name="T27" fmla="*/ 4 h 79"/>
                  <a:gd name="T28" fmla="*/ 120 w 127"/>
                  <a:gd name="T29" fmla="*/ 7 h 79"/>
                  <a:gd name="T30" fmla="*/ 123 w 127"/>
                  <a:gd name="T31" fmla="*/ 14 h 79"/>
                  <a:gd name="T32" fmla="*/ 120 w 127"/>
                  <a:gd name="T33" fmla="*/ 22 h 79"/>
                  <a:gd name="T34" fmla="*/ 68 w 127"/>
                  <a:gd name="T35" fmla="*/ 71 h 79"/>
                  <a:gd name="T36" fmla="*/ 57 w 127"/>
                  <a:gd name="T37" fmla="*/ 75 h 79"/>
                  <a:gd name="T38" fmla="*/ 57 w 127"/>
                  <a:gd name="T39" fmla="*/ 77 h 79"/>
                  <a:gd name="T40" fmla="*/ 57 w 127"/>
                  <a:gd name="T41" fmla="*/ 75 h 79"/>
                  <a:gd name="T42" fmla="*/ 57 w 127"/>
                  <a:gd name="T43" fmla="*/ 77 h 79"/>
                  <a:gd name="T44" fmla="*/ 57 w 127"/>
                  <a:gd name="T45" fmla="*/ 79 h 79"/>
                  <a:gd name="T46" fmla="*/ 71 w 127"/>
                  <a:gd name="T47" fmla="*/ 73 h 79"/>
                  <a:gd name="T48" fmla="*/ 123 w 127"/>
                  <a:gd name="T49" fmla="*/ 24 h 79"/>
                  <a:gd name="T50" fmla="*/ 127 w 127"/>
                  <a:gd name="T51" fmla="*/ 14 h 79"/>
                  <a:gd name="T52" fmla="*/ 123 w 127"/>
                  <a:gd name="T53" fmla="*/ 4 h 79"/>
                  <a:gd name="T54" fmla="*/ 113 w 127"/>
                  <a:gd name="T55" fmla="*/ 0 h 79"/>
                  <a:gd name="T56" fmla="*/ 103 w 127"/>
                  <a:gd name="T57" fmla="*/ 4 h 79"/>
                  <a:gd name="T58" fmla="*/ 58 w 127"/>
                  <a:gd name="T59" fmla="*/ 47 h 79"/>
                  <a:gd name="T60" fmla="*/ 25 w 127"/>
                  <a:gd name="T61" fmla="*/ 9 h 79"/>
                  <a:gd name="T62" fmla="*/ 14 w 127"/>
                  <a:gd name="T63" fmla="*/ 4 h 79"/>
                  <a:gd name="T64" fmla="*/ 5 w 127"/>
                  <a:gd name="T65" fmla="*/ 7 h 79"/>
                  <a:gd name="T66" fmla="*/ 0 w 127"/>
                  <a:gd name="T67" fmla="*/ 18 h 79"/>
                  <a:gd name="T68" fmla="*/ 3 w 127"/>
                  <a:gd name="T69" fmla="*/ 27 h 79"/>
                  <a:gd name="T70" fmla="*/ 41 w 127"/>
                  <a:gd name="T71" fmla="*/ 72 h 79"/>
                  <a:gd name="T72" fmla="*/ 56 w 127"/>
                  <a:gd name="T73" fmla="*/ 79 h 79"/>
                  <a:gd name="T74" fmla="*/ 56 w 127"/>
                  <a:gd name="T75" fmla="*/ 79 h 79"/>
                  <a:gd name="T76" fmla="*/ 57 w 127"/>
                  <a:gd name="T77" fmla="*/ 79 h 79"/>
                  <a:gd name="T78" fmla="*/ 57 w 127"/>
                  <a:gd name="T79" fmla="*/ 79 h 79"/>
                  <a:gd name="T80" fmla="*/ 57 w 127"/>
                  <a:gd name="T81" fmla="*/ 79 h 79"/>
                  <a:gd name="T82" fmla="*/ 57 w 127"/>
                  <a:gd name="T83" fmla="*/ 7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7" h="79">
                    <a:moveTo>
                      <a:pt x="57" y="77"/>
                    </a:moveTo>
                    <a:cubicBezTo>
                      <a:pt x="57" y="75"/>
                      <a:pt x="57" y="75"/>
                      <a:pt x="57" y="75"/>
                    </a:cubicBezTo>
                    <a:cubicBezTo>
                      <a:pt x="56" y="75"/>
                      <a:pt x="56" y="75"/>
                      <a:pt x="56" y="75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6" y="75"/>
                      <a:pt x="56" y="75"/>
                      <a:pt x="56" y="75"/>
                    </a:cubicBezTo>
                    <a:cubicBezTo>
                      <a:pt x="52" y="75"/>
                      <a:pt x="47" y="73"/>
                      <a:pt x="44" y="69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5" y="23"/>
                      <a:pt x="4" y="20"/>
                      <a:pt x="4" y="18"/>
                    </a:cubicBezTo>
                    <a:cubicBezTo>
                      <a:pt x="4" y="15"/>
                      <a:pt x="5" y="12"/>
                      <a:pt x="8" y="10"/>
                    </a:cubicBezTo>
                    <a:cubicBezTo>
                      <a:pt x="10" y="9"/>
                      <a:pt x="12" y="8"/>
                      <a:pt x="14" y="8"/>
                    </a:cubicBezTo>
                    <a:cubicBezTo>
                      <a:pt x="17" y="8"/>
                      <a:pt x="20" y="9"/>
                      <a:pt x="22" y="11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106" y="7"/>
                      <a:pt x="106" y="7"/>
                      <a:pt x="106" y="7"/>
                    </a:cubicBezTo>
                    <a:cubicBezTo>
                      <a:pt x="108" y="5"/>
                      <a:pt x="110" y="4"/>
                      <a:pt x="113" y="4"/>
                    </a:cubicBezTo>
                    <a:cubicBezTo>
                      <a:pt x="116" y="4"/>
                      <a:pt x="118" y="5"/>
                      <a:pt x="120" y="7"/>
                    </a:cubicBezTo>
                    <a:cubicBezTo>
                      <a:pt x="122" y="9"/>
                      <a:pt x="123" y="12"/>
                      <a:pt x="123" y="14"/>
                    </a:cubicBezTo>
                    <a:cubicBezTo>
                      <a:pt x="123" y="17"/>
                      <a:pt x="122" y="20"/>
                      <a:pt x="120" y="22"/>
                    </a:cubicBezTo>
                    <a:cubicBezTo>
                      <a:pt x="68" y="71"/>
                      <a:pt x="68" y="71"/>
                      <a:pt x="68" y="71"/>
                    </a:cubicBezTo>
                    <a:cubicBezTo>
                      <a:pt x="65" y="73"/>
                      <a:pt x="61" y="75"/>
                      <a:pt x="57" y="75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7" y="75"/>
                      <a:pt x="57" y="75"/>
                      <a:pt x="57" y="75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62" y="79"/>
                      <a:pt x="67" y="77"/>
                      <a:pt x="71" y="73"/>
                    </a:cubicBezTo>
                    <a:cubicBezTo>
                      <a:pt x="123" y="24"/>
                      <a:pt x="123" y="24"/>
                      <a:pt x="123" y="24"/>
                    </a:cubicBezTo>
                    <a:cubicBezTo>
                      <a:pt x="126" y="22"/>
                      <a:pt x="127" y="18"/>
                      <a:pt x="127" y="14"/>
                    </a:cubicBezTo>
                    <a:cubicBezTo>
                      <a:pt x="127" y="11"/>
                      <a:pt x="126" y="7"/>
                      <a:pt x="123" y="4"/>
                    </a:cubicBezTo>
                    <a:cubicBezTo>
                      <a:pt x="120" y="1"/>
                      <a:pt x="117" y="0"/>
                      <a:pt x="113" y="0"/>
                    </a:cubicBezTo>
                    <a:cubicBezTo>
                      <a:pt x="109" y="0"/>
                      <a:pt x="106" y="1"/>
                      <a:pt x="103" y="4"/>
                    </a:cubicBezTo>
                    <a:cubicBezTo>
                      <a:pt x="58" y="47"/>
                      <a:pt x="58" y="47"/>
                      <a:pt x="58" y="47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2" y="5"/>
                      <a:pt x="18" y="4"/>
                      <a:pt x="14" y="4"/>
                    </a:cubicBezTo>
                    <a:cubicBezTo>
                      <a:pt x="11" y="4"/>
                      <a:pt x="8" y="5"/>
                      <a:pt x="5" y="7"/>
                    </a:cubicBezTo>
                    <a:cubicBezTo>
                      <a:pt x="2" y="10"/>
                      <a:pt x="0" y="14"/>
                      <a:pt x="0" y="18"/>
                    </a:cubicBezTo>
                    <a:cubicBezTo>
                      <a:pt x="0" y="21"/>
                      <a:pt x="1" y="24"/>
                      <a:pt x="3" y="27"/>
                    </a:cubicBezTo>
                    <a:cubicBezTo>
                      <a:pt x="41" y="72"/>
                      <a:pt x="41" y="72"/>
                      <a:pt x="41" y="72"/>
                    </a:cubicBezTo>
                    <a:cubicBezTo>
                      <a:pt x="45" y="76"/>
                      <a:pt x="50" y="79"/>
                      <a:pt x="56" y="79"/>
                    </a:cubicBezTo>
                    <a:cubicBezTo>
                      <a:pt x="56" y="79"/>
                      <a:pt x="56" y="79"/>
                      <a:pt x="56" y="79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57" y="77"/>
                      <a:pt x="57" y="77"/>
                      <a:pt x="57" y="77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9" name="Freeform 178"/>
              <p:cNvSpPr>
                <a:spLocks noEditPoints="1"/>
              </p:cNvSpPr>
              <p:nvPr/>
            </p:nvSpPr>
            <p:spPr bwMode="auto">
              <a:xfrm>
                <a:off x="13798550" y="8162926"/>
                <a:ext cx="158750" cy="185738"/>
              </a:xfrm>
              <a:custGeom>
                <a:avLst/>
                <a:gdLst>
                  <a:gd name="T0" fmla="*/ 24 w 58"/>
                  <a:gd name="T1" fmla="*/ 11 h 67"/>
                  <a:gd name="T2" fmla="*/ 10 w 58"/>
                  <a:gd name="T3" fmla="*/ 20 h 67"/>
                  <a:gd name="T4" fmla="*/ 10 w 58"/>
                  <a:gd name="T5" fmla="*/ 20 h 67"/>
                  <a:gd name="T6" fmla="*/ 8 w 58"/>
                  <a:gd name="T7" fmla="*/ 20 h 67"/>
                  <a:gd name="T8" fmla="*/ 6 w 58"/>
                  <a:gd name="T9" fmla="*/ 20 h 67"/>
                  <a:gd name="T10" fmla="*/ 40 w 58"/>
                  <a:gd name="T11" fmla="*/ 61 h 67"/>
                  <a:gd name="T12" fmla="*/ 52 w 58"/>
                  <a:gd name="T13" fmla="*/ 67 h 67"/>
                  <a:gd name="T14" fmla="*/ 53 w 58"/>
                  <a:gd name="T15" fmla="*/ 67 h 67"/>
                  <a:gd name="T16" fmla="*/ 58 w 58"/>
                  <a:gd name="T17" fmla="*/ 66 h 67"/>
                  <a:gd name="T18" fmla="*/ 58 w 58"/>
                  <a:gd name="T19" fmla="*/ 40 h 67"/>
                  <a:gd name="T20" fmla="*/ 53 w 58"/>
                  <a:gd name="T21" fmla="*/ 45 h 67"/>
                  <a:gd name="T22" fmla="*/ 24 w 58"/>
                  <a:gd name="T23" fmla="*/ 11 h 67"/>
                  <a:gd name="T24" fmla="*/ 10 w 58"/>
                  <a:gd name="T25" fmla="*/ 0 h 67"/>
                  <a:gd name="T26" fmla="*/ 4 w 58"/>
                  <a:gd name="T27" fmla="*/ 2 h 67"/>
                  <a:gd name="T28" fmla="*/ 0 w 58"/>
                  <a:gd name="T29" fmla="*/ 10 h 67"/>
                  <a:gd name="T30" fmla="*/ 1 w 58"/>
                  <a:gd name="T31" fmla="*/ 14 h 67"/>
                  <a:gd name="T32" fmla="*/ 8 w 58"/>
                  <a:gd name="T33" fmla="*/ 16 h 67"/>
                  <a:gd name="T34" fmla="*/ 10 w 58"/>
                  <a:gd name="T35" fmla="*/ 16 h 67"/>
                  <a:gd name="T36" fmla="*/ 10 w 58"/>
                  <a:gd name="T37" fmla="*/ 16 h 67"/>
                  <a:gd name="T38" fmla="*/ 21 w 58"/>
                  <a:gd name="T39" fmla="*/ 7 h 67"/>
                  <a:gd name="T40" fmla="*/ 18 w 58"/>
                  <a:gd name="T41" fmla="*/ 3 h 67"/>
                  <a:gd name="T42" fmla="*/ 10 w 58"/>
                  <a:gd name="T43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8" h="67">
                    <a:moveTo>
                      <a:pt x="24" y="11"/>
                    </a:moveTo>
                    <a:cubicBezTo>
                      <a:pt x="22" y="16"/>
                      <a:pt x="17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7" y="20"/>
                      <a:pt x="6" y="20"/>
                      <a:pt x="6" y="20"/>
                    </a:cubicBezTo>
                    <a:cubicBezTo>
                      <a:pt x="40" y="61"/>
                      <a:pt x="40" y="61"/>
                      <a:pt x="40" y="61"/>
                    </a:cubicBezTo>
                    <a:cubicBezTo>
                      <a:pt x="43" y="65"/>
                      <a:pt x="48" y="67"/>
                      <a:pt x="52" y="67"/>
                    </a:cubicBezTo>
                    <a:cubicBezTo>
                      <a:pt x="53" y="67"/>
                      <a:pt x="53" y="67"/>
                      <a:pt x="53" y="67"/>
                    </a:cubicBezTo>
                    <a:cubicBezTo>
                      <a:pt x="55" y="67"/>
                      <a:pt x="57" y="67"/>
                      <a:pt x="58" y="66"/>
                    </a:cubicBezTo>
                    <a:cubicBezTo>
                      <a:pt x="58" y="40"/>
                      <a:pt x="58" y="40"/>
                      <a:pt x="58" y="40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24" y="11"/>
                      <a:pt x="24" y="11"/>
                      <a:pt x="24" y="11"/>
                    </a:cubicBezTo>
                    <a:moveTo>
                      <a:pt x="10" y="0"/>
                    </a:moveTo>
                    <a:cubicBezTo>
                      <a:pt x="8" y="0"/>
                      <a:pt x="6" y="1"/>
                      <a:pt x="4" y="2"/>
                    </a:cubicBezTo>
                    <a:cubicBezTo>
                      <a:pt x="1" y="4"/>
                      <a:pt x="0" y="7"/>
                      <a:pt x="0" y="10"/>
                    </a:cubicBezTo>
                    <a:cubicBezTo>
                      <a:pt x="0" y="11"/>
                      <a:pt x="0" y="12"/>
                      <a:pt x="1" y="14"/>
                    </a:cubicBezTo>
                    <a:cubicBezTo>
                      <a:pt x="3" y="15"/>
                      <a:pt x="5" y="16"/>
                      <a:pt x="8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6" y="16"/>
                      <a:pt x="21" y="12"/>
                      <a:pt x="21" y="7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6" y="1"/>
                      <a:pt x="13" y="0"/>
                      <a:pt x="10" y="0"/>
                    </a:cubicBezTo>
                  </a:path>
                </a:pathLst>
              </a:custGeom>
              <a:solidFill>
                <a:srgbClr val="AFBA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0" name="Freeform 179"/>
              <p:cNvSpPr>
                <a:spLocks noEditPoints="1"/>
              </p:cNvSpPr>
              <p:nvPr/>
            </p:nvSpPr>
            <p:spPr bwMode="auto">
              <a:xfrm>
                <a:off x="13792200" y="8154988"/>
                <a:ext cx="165100" cy="196850"/>
              </a:xfrm>
              <a:custGeom>
                <a:avLst/>
                <a:gdLst>
                  <a:gd name="T0" fmla="*/ 5 w 60"/>
                  <a:gd name="T1" fmla="*/ 23 h 71"/>
                  <a:gd name="T2" fmla="*/ 41 w 60"/>
                  <a:gd name="T3" fmla="*/ 65 h 71"/>
                  <a:gd name="T4" fmla="*/ 54 w 60"/>
                  <a:gd name="T5" fmla="*/ 71 h 71"/>
                  <a:gd name="T6" fmla="*/ 55 w 60"/>
                  <a:gd name="T7" fmla="*/ 71 h 71"/>
                  <a:gd name="T8" fmla="*/ 60 w 60"/>
                  <a:gd name="T9" fmla="*/ 70 h 71"/>
                  <a:gd name="T10" fmla="*/ 60 w 60"/>
                  <a:gd name="T11" fmla="*/ 69 h 71"/>
                  <a:gd name="T12" fmla="*/ 55 w 60"/>
                  <a:gd name="T13" fmla="*/ 70 h 71"/>
                  <a:gd name="T14" fmla="*/ 54 w 60"/>
                  <a:gd name="T15" fmla="*/ 70 h 71"/>
                  <a:gd name="T16" fmla="*/ 42 w 60"/>
                  <a:gd name="T17" fmla="*/ 64 h 71"/>
                  <a:gd name="T18" fmla="*/ 8 w 60"/>
                  <a:gd name="T19" fmla="*/ 23 h 71"/>
                  <a:gd name="T20" fmla="*/ 5 w 60"/>
                  <a:gd name="T21" fmla="*/ 23 h 71"/>
                  <a:gd name="T22" fmla="*/ 27 w 60"/>
                  <a:gd name="T23" fmla="*/ 11 h 71"/>
                  <a:gd name="T24" fmla="*/ 26 w 60"/>
                  <a:gd name="T25" fmla="*/ 14 h 71"/>
                  <a:gd name="T26" fmla="*/ 55 w 60"/>
                  <a:gd name="T27" fmla="*/ 48 h 71"/>
                  <a:gd name="T28" fmla="*/ 60 w 60"/>
                  <a:gd name="T29" fmla="*/ 43 h 71"/>
                  <a:gd name="T30" fmla="*/ 60 w 60"/>
                  <a:gd name="T31" fmla="*/ 39 h 71"/>
                  <a:gd name="T32" fmla="*/ 55 w 60"/>
                  <a:gd name="T33" fmla="*/ 44 h 71"/>
                  <a:gd name="T34" fmla="*/ 27 w 60"/>
                  <a:gd name="T35" fmla="*/ 11 h 71"/>
                  <a:gd name="T36" fmla="*/ 12 w 60"/>
                  <a:gd name="T37" fmla="*/ 0 h 71"/>
                  <a:gd name="T38" fmla="*/ 4 w 60"/>
                  <a:gd name="T39" fmla="*/ 3 h 71"/>
                  <a:gd name="T40" fmla="*/ 0 w 60"/>
                  <a:gd name="T41" fmla="*/ 12 h 71"/>
                  <a:gd name="T42" fmla="*/ 3 w 60"/>
                  <a:gd name="T43" fmla="*/ 17 h 71"/>
                  <a:gd name="T44" fmla="*/ 2 w 60"/>
                  <a:gd name="T45" fmla="*/ 13 h 71"/>
                  <a:gd name="T46" fmla="*/ 6 w 60"/>
                  <a:gd name="T47" fmla="*/ 5 h 71"/>
                  <a:gd name="T48" fmla="*/ 12 w 60"/>
                  <a:gd name="T49" fmla="*/ 3 h 71"/>
                  <a:gd name="T50" fmla="*/ 20 w 60"/>
                  <a:gd name="T51" fmla="*/ 6 h 71"/>
                  <a:gd name="T52" fmla="*/ 23 w 60"/>
                  <a:gd name="T53" fmla="*/ 10 h 71"/>
                  <a:gd name="T54" fmla="*/ 23 w 60"/>
                  <a:gd name="T55" fmla="*/ 9 h 71"/>
                  <a:gd name="T56" fmla="*/ 23 w 60"/>
                  <a:gd name="T57" fmla="*/ 6 h 71"/>
                  <a:gd name="T58" fmla="*/ 21 w 60"/>
                  <a:gd name="T59" fmla="*/ 4 h 71"/>
                  <a:gd name="T60" fmla="*/ 12 w 60"/>
                  <a:gd name="T61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0" h="71">
                    <a:moveTo>
                      <a:pt x="5" y="23"/>
                    </a:moveTo>
                    <a:cubicBezTo>
                      <a:pt x="41" y="65"/>
                      <a:pt x="41" y="65"/>
                      <a:pt x="41" y="65"/>
                    </a:cubicBezTo>
                    <a:cubicBezTo>
                      <a:pt x="44" y="69"/>
                      <a:pt x="49" y="71"/>
                      <a:pt x="54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7" y="71"/>
                      <a:pt x="59" y="71"/>
                      <a:pt x="60" y="70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59" y="70"/>
                      <a:pt x="57" y="70"/>
                      <a:pt x="55" y="70"/>
                    </a:cubicBezTo>
                    <a:cubicBezTo>
                      <a:pt x="54" y="70"/>
                      <a:pt x="54" y="70"/>
                      <a:pt x="54" y="70"/>
                    </a:cubicBezTo>
                    <a:cubicBezTo>
                      <a:pt x="50" y="70"/>
                      <a:pt x="45" y="68"/>
                      <a:pt x="42" y="6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7" y="23"/>
                      <a:pt x="6" y="23"/>
                      <a:pt x="5" y="23"/>
                    </a:cubicBezTo>
                    <a:moveTo>
                      <a:pt x="27" y="11"/>
                    </a:moveTo>
                    <a:cubicBezTo>
                      <a:pt x="27" y="12"/>
                      <a:pt x="27" y="13"/>
                      <a:pt x="26" y="14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27" y="11"/>
                      <a:pt x="27" y="11"/>
                      <a:pt x="27" y="11"/>
                    </a:cubicBezTo>
                    <a:moveTo>
                      <a:pt x="12" y="0"/>
                    </a:moveTo>
                    <a:cubicBezTo>
                      <a:pt x="9" y="0"/>
                      <a:pt x="6" y="1"/>
                      <a:pt x="4" y="3"/>
                    </a:cubicBezTo>
                    <a:cubicBezTo>
                      <a:pt x="1" y="5"/>
                      <a:pt x="0" y="8"/>
                      <a:pt x="0" y="12"/>
                    </a:cubicBezTo>
                    <a:cubicBezTo>
                      <a:pt x="0" y="14"/>
                      <a:pt x="1" y="15"/>
                      <a:pt x="3" y="17"/>
                    </a:cubicBezTo>
                    <a:cubicBezTo>
                      <a:pt x="2" y="15"/>
                      <a:pt x="2" y="14"/>
                      <a:pt x="2" y="13"/>
                    </a:cubicBezTo>
                    <a:cubicBezTo>
                      <a:pt x="2" y="10"/>
                      <a:pt x="3" y="7"/>
                      <a:pt x="6" y="5"/>
                    </a:cubicBezTo>
                    <a:cubicBezTo>
                      <a:pt x="8" y="4"/>
                      <a:pt x="10" y="3"/>
                      <a:pt x="12" y="3"/>
                    </a:cubicBezTo>
                    <a:cubicBezTo>
                      <a:pt x="15" y="3"/>
                      <a:pt x="18" y="4"/>
                      <a:pt x="20" y="6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3" y="10"/>
                      <a:pt x="23" y="9"/>
                      <a:pt x="23" y="9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19" y="1"/>
                      <a:pt x="15" y="0"/>
                      <a:pt x="12" y="0"/>
                    </a:cubicBezTo>
                  </a:path>
                </a:pathLst>
              </a:custGeom>
              <a:solidFill>
                <a:srgbClr val="640B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1" name="Freeform 180"/>
              <p:cNvSpPr>
                <a:spLocks/>
              </p:cNvSpPr>
              <p:nvPr/>
            </p:nvSpPr>
            <p:spPr bwMode="auto">
              <a:xfrm>
                <a:off x="13941425" y="7823201"/>
                <a:ext cx="250825" cy="354013"/>
              </a:xfrm>
              <a:custGeom>
                <a:avLst/>
                <a:gdLst>
                  <a:gd name="T0" fmla="*/ 26 w 91"/>
                  <a:gd name="T1" fmla="*/ 120 h 128"/>
                  <a:gd name="T2" fmla="*/ 40 w 91"/>
                  <a:gd name="T3" fmla="*/ 128 h 128"/>
                  <a:gd name="T4" fmla="*/ 84 w 91"/>
                  <a:gd name="T5" fmla="*/ 79 h 128"/>
                  <a:gd name="T6" fmla="*/ 75 w 91"/>
                  <a:gd name="T7" fmla="*/ 27 h 128"/>
                  <a:gd name="T8" fmla="*/ 35 w 91"/>
                  <a:gd name="T9" fmla="*/ 0 h 128"/>
                  <a:gd name="T10" fmla="*/ 0 w 91"/>
                  <a:gd name="T11" fmla="*/ 35 h 128"/>
                  <a:gd name="T12" fmla="*/ 0 w 91"/>
                  <a:gd name="T13" fmla="*/ 37 h 128"/>
                  <a:gd name="T14" fmla="*/ 0 w 91"/>
                  <a:gd name="T15" fmla="*/ 79 h 128"/>
                  <a:gd name="T16" fmla="*/ 26 w 91"/>
                  <a:gd name="T17" fmla="*/ 12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" h="128">
                    <a:moveTo>
                      <a:pt x="26" y="120"/>
                    </a:moveTo>
                    <a:cubicBezTo>
                      <a:pt x="40" y="128"/>
                      <a:pt x="40" y="128"/>
                      <a:pt x="40" y="128"/>
                    </a:cubicBezTo>
                    <a:cubicBezTo>
                      <a:pt x="67" y="128"/>
                      <a:pt x="91" y="105"/>
                      <a:pt x="84" y="79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69" y="9"/>
                      <a:pt x="55" y="0"/>
                      <a:pt x="35" y="0"/>
                    </a:cubicBezTo>
                    <a:cubicBezTo>
                      <a:pt x="16" y="0"/>
                      <a:pt x="0" y="15"/>
                      <a:pt x="0" y="35"/>
                    </a:cubicBezTo>
                    <a:cubicBezTo>
                      <a:pt x="0" y="35"/>
                      <a:pt x="0" y="36"/>
                      <a:pt x="0" y="37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96"/>
                      <a:pt x="10" y="112"/>
                      <a:pt x="26" y="120"/>
                    </a:cubicBezTo>
                    <a:close/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2" name="Freeform 181"/>
              <p:cNvSpPr>
                <a:spLocks/>
              </p:cNvSpPr>
              <p:nvPr/>
            </p:nvSpPr>
            <p:spPr bwMode="auto">
              <a:xfrm>
                <a:off x="13936663" y="7818438"/>
                <a:ext cx="244475" cy="365125"/>
              </a:xfrm>
              <a:custGeom>
                <a:avLst/>
                <a:gdLst>
                  <a:gd name="T0" fmla="*/ 28 w 89"/>
                  <a:gd name="T1" fmla="*/ 122 h 132"/>
                  <a:gd name="T2" fmla="*/ 27 w 89"/>
                  <a:gd name="T3" fmla="*/ 124 h 132"/>
                  <a:gd name="T4" fmla="*/ 42 w 89"/>
                  <a:gd name="T5" fmla="*/ 132 h 132"/>
                  <a:gd name="T6" fmla="*/ 42 w 89"/>
                  <a:gd name="T7" fmla="*/ 132 h 132"/>
                  <a:gd name="T8" fmla="*/ 75 w 89"/>
                  <a:gd name="T9" fmla="*/ 120 h 132"/>
                  <a:gd name="T10" fmla="*/ 89 w 89"/>
                  <a:gd name="T11" fmla="*/ 90 h 132"/>
                  <a:gd name="T12" fmla="*/ 88 w 89"/>
                  <a:gd name="T13" fmla="*/ 81 h 132"/>
                  <a:gd name="T14" fmla="*/ 86 w 89"/>
                  <a:gd name="T15" fmla="*/ 81 h 132"/>
                  <a:gd name="T16" fmla="*/ 88 w 89"/>
                  <a:gd name="T17" fmla="*/ 81 h 132"/>
                  <a:gd name="T18" fmla="*/ 79 w 89"/>
                  <a:gd name="T19" fmla="*/ 29 h 132"/>
                  <a:gd name="T20" fmla="*/ 79 w 89"/>
                  <a:gd name="T21" fmla="*/ 29 h 132"/>
                  <a:gd name="T22" fmla="*/ 64 w 89"/>
                  <a:gd name="T23" fmla="*/ 7 h 132"/>
                  <a:gd name="T24" fmla="*/ 37 w 89"/>
                  <a:gd name="T25" fmla="*/ 0 h 132"/>
                  <a:gd name="T26" fmla="*/ 0 w 89"/>
                  <a:gd name="T27" fmla="*/ 36 h 132"/>
                  <a:gd name="T28" fmla="*/ 0 w 89"/>
                  <a:gd name="T29" fmla="*/ 37 h 132"/>
                  <a:gd name="T30" fmla="*/ 0 w 89"/>
                  <a:gd name="T31" fmla="*/ 40 h 132"/>
                  <a:gd name="T32" fmla="*/ 2 w 89"/>
                  <a:gd name="T33" fmla="*/ 39 h 132"/>
                  <a:gd name="T34" fmla="*/ 0 w 89"/>
                  <a:gd name="T35" fmla="*/ 39 h 132"/>
                  <a:gd name="T36" fmla="*/ 0 w 89"/>
                  <a:gd name="T37" fmla="*/ 81 h 132"/>
                  <a:gd name="T38" fmla="*/ 27 w 89"/>
                  <a:gd name="T39" fmla="*/ 124 h 132"/>
                  <a:gd name="T40" fmla="*/ 28 w 89"/>
                  <a:gd name="T41" fmla="*/ 122 h 132"/>
                  <a:gd name="T42" fmla="*/ 28 w 89"/>
                  <a:gd name="T43" fmla="*/ 120 h 132"/>
                  <a:gd name="T44" fmla="*/ 4 w 89"/>
                  <a:gd name="T45" fmla="*/ 81 h 132"/>
                  <a:gd name="T46" fmla="*/ 4 w 89"/>
                  <a:gd name="T47" fmla="*/ 38 h 132"/>
                  <a:gd name="T48" fmla="*/ 4 w 89"/>
                  <a:gd name="T49" fmla="*/ 38 h 132"/>
                  <a:gd name="T50" fmla="*/ 4 w 89"/>
                  <a:gd name="T51" fmla="*/ 37 h 132"/>
                  <a:gd name="T52" fmla="*/ 4 w 89"/>
                  <a:gd name="T53" fmla="*/ 37 h 132"/>
                  <a:gd name="T54" fmla="*/ 37 w 89"/>
                  <a:gd name="T55" fmla="*/ 4 h 132"/>
                  <a:gd name="T56" fmla="*/ 61 w 89"/>
                  <a:gd name="T57" fmla="*/ 10 h 132"/>
                  <a:gd name="T58" fmla="*/ 75 w 89"/>
                  <a:gd name="T59" fmla="*/ 30 h 132"/>
                  <a:gd name="T60" fmla="*/ 77 w 89"/>
                  <a:gd name="T61" fmla="*/ 29 h 132"/>
                  <a:gd name="T62" fmla="*/ 75 w 89"/>
                  <a:gd name="T63" fmla="*/ 30 h 132"/>
                  <a:gd name="T64" fmla="*/ 85 w 89"/>
                  <a:gd name="T65" fmla="*/ 82 h 132"/>
                  <a:gd name="T66" fmla="*/ 85 w 89"/>
                  <a:gd name="T67" fmla="*/ 82 h 132"/>
                  <a:gd name="T68" fmla="*/ 85 w 89"/>
                  <a:gd name="T69" fmla="*/ 90 h 132"/>
                  <a:gd name="T70" fmla="*/ 73 w 89"/>
                  <a:gd name="T71" fmla="*/ 117 h 132"/>
                  <a:gd name="T72" fmla="*/ 42 w 89"/>
                  <a:gd name="T73" fmla="*/ 128 h 132"/>
                  <a:gd name="T74" fmla="*/ 42 w 89"/>
                  <a:gd name="T75" fmla="*/ 130 h 132"/>
                  <a:gd name="T76" fmla="*/ 43 w 89"/>
                  <a:gd name="T77" fmla="*/ 128 h 132"/>
                  <a:gd name="T78" fmla="*/ 28 w 89"/>
                  <a:gd name="T79" fmla="*/ 120 h 132"/>
                  <a:gd name="T80" fmla="*/ 28 w 89"/>
                  <a:gd name="T81" fmla="*/ 12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9" h="132">
                    <a:moveTo>
                      <a:pt x="28" y="122"/>
                    </a:moveTo>
                    <a:cubicBezTo>
                      <a:pt x="27" y="124"/>
                      <a:pt x="27" y="124"/>
                      <a:pt x="27" y="124"/>
                    </a:cubicBezTo>
                    <a:cubicBezTo>
                      <a:pt x="42" y="132"/>
                      <a:pt x="42" y="132"/>
                      <a:pt x="42" y="132"/>
                    </a:cubicBezTo>
                    <a:cubicBezTo>
                      <a:pt x="42" y="132"/>
                      <a:pt x="42" y="132"/>
                      <a:pt x="42" y="132"/>
                    </a:cubicBezTo>
                    <a:cubicBezTo>
                      <a:pt x="55" y="132"/>
                      <a:pt x="67" y="127"/>
                      <a:pt x="75" y="120"/>
                    </a:cubicBezTo>
                    <a:cubicBezTo>
                      <a:pt x="84" y="112"/>
                      <a:pt x="89" y="102"/>
                      <a:pt x="89" y="90"/>
                    </a:cubicBezTo>
                    <a:cubicBezTo>
                      <a:pt x="89" y="87"/>
                      <a:pt x="89" y="84"/>
                      <a:pt x="88" y="81"/>
                    </a:cubicBezTo>
                    <a:cubicBezTo>
                      <a:pt x="86" y="81"/>
                      <a:pt x="86" y="81"/>
                      <a:pt x="86" y="81"/>
                    </a:cubicBezTo>
                    <a:cubicBezTo>
                      <a:pt x="88" y="81"/>
                      <a:pt x="88" y="81"/>
                      <a:pt x="88" y="81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76" y="19"/>
                      <a:pt x="71" y="12"/>
                      <a:pt x="64" y="7"/>
                    </a:cubicBezTo>
                    <a:cubicBezTo>
                      <a:pt x="56" y="2"/>
                      <a:pt x="47" y="0"/>
                      <a:pt x="37" y="0"/>
                    </a:cubicBezTo>
                    <a:cubicBezTo>
                      <a:pt x="17" y="0"/>
                      <a:pt x="0" y="16"/>
                      <a:pt x="0" y="36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8"/>
                      <a:pt x="0" y="39"/>
                      <a:pt x="0" y="40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9"/>
                      <a:pt x="10" y="116"/>
                      <a:pt x="27" y="124"/>
                    </a:cubicBezTo>
                    <a:cubicBezTo>
                      <a:pt x="28" y="122"/>
                      <a:pt x="28" y="122"/>
                      <a:pt x="28" y="122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14" y="113"/>
                      <a:pt x="4" y="98"/>
                      <a:pt x="4" y="81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4" y="37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19"/>
                      <a:pt x="19" y="4"/>
                      <a:pt x="37" y="4"/>
                    </a:cubicBezTo>
                    <a:cubicBezTo>
                      <a:pt x="47" y="4"/>
                      <a:pt x="55" y="6"/>
                      <a:pt x="61" y="10"/>
                    </a:cubicBezTo>
                    <a:cubicBezTo>
                      <a:pt x="68" y="15"/>
                      <a:pt x="72" y="21"/>
                      <a:pt x="75" y="30"/>
                    </a:cubicBezTo>
                    <a:cubicBezTo>
                      <a:pt x="77" y="29"/>
                      <a:pt x="77" y="29"/>
                      <a:pt x="77" y="29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85" y="82"/>
                      <a:pt x="85" y="82"/>
                      <a:pt x="85" y="82"/>
                    </a:cubicBezTo>
                    <a:cubicBezTo>
                      <a:pt x="85" y="82"/>
                      <a:pt x="85" y="82"/>
                      <a:pt x="85" y="82"/>
                    </a:cubicBezTo>
                    <a:cubicBezTo>
                      <a:pt x="85" y="85"/>
                      <a:pt x="85" y="87"/>
                      <a:pt x="85" y="90"/>
                    </a:cubicBezTo>
                    <a:cubicBezTo>
                      <a:pt x="85" y="100"/>
                      <a:pt x="80" y="110"/>
                      <a:pt x="73" y="117"/>
                    </a:cubicBezTo>
                    <a:cubicBezTo>
                      <a:pt x="65" y="123"/>
                      <a:pt x="54" y="128"/>
                      <a:pt x="42" y="128"/>
                    </a:cubicBezTo>
                    <a:cubicBezTo>
                      <a:pt x="42" y="130"/>
                      <a:pt x="42" y="130"/>
                      <a:pt x="42" y="130"/>
                    </a:cubicBezTo>
                    <a:cubicBezTo>
                      <a:pt x="43" y="128"/>
                      <a:pt x="43" y="128"/>
                      <a:pt x="43" y="128"/>
                    </a:cubicBezTo>
                    <a:cubicBezTo>
                      <a:pt x="28" y="120"/>
                      <a:pt x="28" y="120"/>
                      <a:pt x="28" y="120"/>
                    </a:cubicBezTo>
                    <a:lnTo>
                      <a:pt x="28" y="122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3" name="Freeform 182"/>
              <p:cNvSpPr>
                <a:spLocks/>
              </p:cNvSpPr>
              <p:nvPr/>
            </p:nvSpPr>
            <p:spPr bwMode="auto">
              <a:xfrm>
                <a:off x="14068425" y="7937501"/>
                <a:ext cx="82550" cy="187325"/>
              </a:xfrm>
              <a:custGeom>
                <a:avLst/>
                <a:gdLst>
                  <a:gd name="T0" fmla="*/ 21 w 30"/>
                  <a:gd name="T1" fmla="*/ 68 h 68"/>
                  <a:gd name="T2" fmla="*/ 15 w 30"/>
                  <a:gd name="T3" fmla="*/ 62 h 68"/>
                  <a:gd name="T4" fmla="*/ 15 w 30"/>
                  <a:gd name="T5" fmla="*/ 67 h 68"/>
                  <a:gd name="T6" fmla="*/ 11 w 30"/>
                  <a:gd name="T7" fmla="*/ 64 h 68"/>
                  <a:gd name="T8" fmla="*/ 3 w 30"/>
                  <a:gd name="T9" fmla="*/ 56 h 68"/>
                  <a:gd name="T10" fmla="*/ 4 w 30"/>
                  <a:gd name="T11" fmla="*/ 46 h 68"/>
                  <a:gd name="T12" fmla="*/ 14 w 30"/>
                  <a:gd name="T13" fmla="*/ 24 h 68"/>
                  <a:gd name="T14" fmla="*/ 18 w 30"/>
                  <a:gd name="T15" fmla="*/ 1 h 68"/>
                  <a:gd name="T16" fmla="*/ 18 w 30"/>
                  <a:gd name="T17" fmla="*/ 4 h 68"/>
                  <a:gd name="T18" fmla="*/ 18 w 30"/>
                  <a:gd name="T19" fmla="*/ 0 h 68"/>
                  <a:gd name="T20" fmla="*/ 26 w 30"/>
                  <a:gd name="T21" fmla="*/ 34 h 68"/>
                  <a:gd name="T22" fmla="*/ 21 w 30"/>
                  <a:gd name="T23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68">
                    <a:moveTo>
                      <a:pt x="21" y="68"/>
                    </a:moveTo>
                    <a:cubicBezTo>
                      <a:pt x="19" y="67"/>
                      <a:pt x="18" y="62"/>
                      <a:pt x="15" y="62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15" y="66"/>
                      <a:pt x="11" y="64"/>
                      <a:pt x="11" y="64"/>
                    </a:cubicBezTo>
                    <a:cubicBezTo>
                      <a:pt x="11" y="63"/>
                      <a:pt x="0" y="68"/>
                      <a:pt x="3" y="5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10" y="40"/>
                      <a:pt x="14" y="32"/>
                      <a:pt x="14" y="24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30" y="52"/>
                      <a:pt x="25" y="60"/>
                      <a:pt x="21" y="68"/>
                    </a:cubicBezTo>
                    <a:close/>
                  </a:path>
                </a:pathLst>
              </a:custGeom>
              <a:solidFill>
                <a:srgbClr val="EDAF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4" name="Freeform 183"/>
              <p:cNvSpPr>
                <a:spLocks/>
              </p:cNvSpPr>
              <p:nvPr/>
            </p:nvSpPr>
            <p:spPr bwMode="auto">
              <a:xfrm>
                <a:off x="13944600" y="8110538"/>
                <a:ext cx="220662" cy="328613"/>
              </a:xfrm>
              <a:custGeom>
                <a:avLst/>
                <a:gdLst>
                  <a:gd name="T0" fmla="*/ 80 w 80"/>
                  <a:gd name="T1" fmla="*/ 22 h 119"/>
                  <a:gd name="T2" fmla="*/ 80 w 80"/>
                  <a:gd name="T3" fmla="*/ 119 h 119"/>
                  <a:gd name="T4" fmla="*/ 7 w 80"/>
                  <a:gd name="T5" fmla="*/ 119 h 119"/>
                  <a:gd name="T6" fmla="*/ 7 w 80"/>
                  <a:gd name="T7" fmla="*/ 46 h 119"/>
                  <a:gd name="T8" fmla="*/ 0 w 80"/>
                  <a:gd name="T9" fmla="*/ 31 h 119"/>
                  <a:gd name="T10" fmla="*/ 0 w 80"/>
                  <a:gd name="T11" fmla="*/ 22 h 119"/>
                  <a:gd name="T12" fmla="*/ 22 w 80"/>
                  <a:gd name="T13" fmla="*/ 0 h 119"/>
                  <a:gd name="T14" fmla="*/ 59 w 80"/>
                  <a:gd name="T15" fmla="*/ 0 h 119"/>
                  <a:gd name="T16" fmla="*/ 80 w 80"/>
                  <a:gd name="T17" fmla="*/ 2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0" h="119">
                    <a:moveTo>
                      <a:pt x="80" y="22"/>
                    </a:moveTo>
                    <a:cubicBezTo>
                      <a:pt x="80" y="119"/>
                      <a:pt x="80" y="119"/>
                      <a:pt x="80" y="119"/>
                    </a:cubicBezTo>
                    <a:cubicBezTo>
                      <a:pt x="7" y="119"/>
                      <a:pt x="7" y="119"/>
                      <a:pt x="7" y="119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0"/>
                      <a:pt x="10" y="0"/>
                      <a:pt x="22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74" y="0"/>
                      <a:pt x="80" y="10"/>
                      <a:pt x="80" y="22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5" name="Freeform 184"/>
              <p:cNvSpPr>
                <a:spLocks/>
              </p:cNvSpPr>
              <p:nvPr/>
            </p:nvSpPr>
            <p:spPr bwMode="auto">
              <a:xfrm>
                <a:off x="13938250" y="8102601"/>
                <a:ext cx="231775" cy="342900"/>
              </a:xfrm>
              <a:custGeom>
                <a:avLst/>
                <a:gdLst>
                  <a:gd name="T0" fmla="*/ 82 w 84"/>
                  <a:gd name="T1" fmla="*/ 25 h 124"/>
                  <a:gd name="T2" fmla="*/ 80 w 84"/>
                  <a:gd name="T3" fmla="*/ 25 h 124"/>
                  <a:gd name="T4" fmla="*/ 80 w 84"/>
                  <a:gd name="T5" fmla="*/ 120 h 124"/>
                  <a:gd name="T6" fmla="*/ 11 w 84"/>
                  <a:gd name="T7" fmla="*/ 120 h 124"/>
                  <a:gd name="T8" fmla="*/ 11 w 84"/>
                  <a:gd name="T9" fmla="*/ 49 h 124"/>
                  <a:gd name="T10" fmla="*/ 4 w 84"/>
                  <a:gd name="T11" fmla="*/ 34 h 124"/>
                  <a:gd name="T12" fmla="*/ 4 w 84"/>
                  <a:gd name="T13" fmla="*/ 25 h 124"/>
                  <a:gd name="T14" fmla="*/ 10 w 84"/>
                  <a:gd name="T15" fmla="*/ 11 h 124"/>
                  <a:gd name="T16" fmla="*/ 24 w 84"/>
                  <a:gd name="T17" fmla="*/ 5 h 124"/>
                  <a:gd name="T18" fmla="*/ 61 w 84"/>
                  <a:gd name="T19" fmla="*/ 5 h 124"/>
                  <a:gd name="T20" fmla="*/ 76 w 84"/>
                  <a:gd name="T21" fmla="*/ 10 h 124"/>
                  <a:gd name="T22" fmla="*/ 80 w 84"/>
                  <a:gd name="T23" fmla="*/ 25 h 124"/>
                  <a:gd name="T24" fmla="*/ 82 w 84"/>
                  <a:gd name="T25" fmla="*/ 25 h 124"/>
                  <a:gd name="T26" fmla="*/ 84 w 84"/>
                  <a:gd name="T27" fmla="*/ 25 h 124"/>
                  <a:gd name="T28" fmla="*/ 79 w 84"/>
                  <a:gd name="T29" fmla="*/ 8 h 124"/>
                  <a:gd name="T30" fmla="*/ 61 w 84"/>
                  <a:gd name="T31" fmla="*/ 1 h 124"/>
                  <a:gd name="T32" fmla="*/ 24 w 84"/>
                  <a:gd name="T33" fmla="*/ 1 h 124"/>
                  <a:gd name="T34" fmla="*/ 0 w 84"/>
                  <a:gd name="T35" fmla="*/ 25 h 124"/>
                  <a:gd name="T36" fmla="*/ 0 w 84"/>
                  <a:gd name="T37" fmla="*/ 34 h 124"/>
                  <a:gd name="T38" fmla="*/ 7 w 84"/>
                  <a:gd name="T39" fmla="*/ 50 h 124"/>
                  <a:gd name="T40" fmla="*/ 7 w 84"/>
                  <a:gd name="T41" fmla="*/ 124 h 124"/>
                  <a:gd name="T42" fmla="*/ 84 w 84"/>
                  <a:gd name="T43" fmla="*/ 124 h 124"/>
                  <a:gd name="T44" fmla="*/ 84 w 84"/>
                  <a:gd name="T45" fmla="*/ 25 h 124"/>
                  <a:gd name="T46" fmla="*/ 82 w 84"/>
                  <a:gd name="T47" fmla="*/ 25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124">
                    <a:moveTo>
                      <a:pt x="82" y="25"/>
                    </a:moveTo>
                    <a:cubicBezTo>
                      <a:pt x="80" y="25"/>
                      <a:pt x="80" y="25"/>
                      <a:pt x="80" y="25"/>
                    </a:cubicBezTo>
                    <a:cubicBezTo>
                      <a:pt x="80" y="120"/>
                      <a:pt x="80" y="120"/>
                      <a:pt x="80" y="120"/>
                    </a:cubicBezTo>
                    <a:cubicBezTo>
                      <a:pt x="11" y="120"/>
                      <a:pt x="11" y="120"/>
                      <a:pt x="11" y="120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19"/>
                      <a:pt x="6" y="14"/>
                      <a:pt x="10" y="11"/>
                    </a:cubicBezTo>
                    <a:cubicBezTo>
                      <a:pt x="14" y="7"/>
                      <a:pt x="19" y="5"/>
                      <a:pt x="24" y="5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8" y="5"/>
                      <a:pt x="73" y="7"/>
                      <a:pt x="76" y="10"/>
                    </a:cubicBezTo>
                    <a:cubicBezTo>
                      <a:pt x="78" y="14"/>
                      <a:pt x="80" y="19"/>
                      <a:pt x="80" y="25"/>
                    </a:cubicBezTo>
                    <a:cubicBezTo>
                      <a:pt x="82" y="25"/>
                      <a:pt x="82" y="25"/>
                      <a:pt x="82" y="25"/>
                    </a:cubicBezTo>
                    <a:cubicBezTo>
                      <a:pt x="84" y="25"/>
                      <a:pt x="84" y="25"/>
                      <a:pt x="84" y="25"/>
                    </a:cubicBezTo>
                    <a:cubicBezTo>
                      <a:pt x="84" y="19"/>
                      <a:pt x="82" y="13"/>
                      <a:pt x="79" y="8"/>
                    </a:cubicBezTo>
                    <a:cubicBezTo>
                      <a:pt x="75" y="3"/>
                      <a:pt x="69" y="0"/>
                      <a:pt x="61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11" y="1"/>
                      <a:pt x="0" y="12"/>
                      <a:pt x="0" y="25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7" y="124"/>
                      <a:pt x="7" y="124"/>
                      <a:pt x="7" y="124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25"/>
                      <a:pt x="84" y="25"/>
                      <a:pt x="84" y="25"/>
                    </a:cubicBezTo>
                    <a:cubicBezTo>
                      <a:pt x="82" y="25"/>
                      <a:pt x="82" y="25"/>
                      <a:pt x="82" y="25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6" name="Freeform 185"/>
              <p:cNvSpPr>
                <a:spLocks/>
              </p:cNvSpPr>
              <p:nvPr/>
            </p:nvSpPr>
            <p:spPr bwMode="auto">
              <a:xfrm>
                <a:off x="14011275" y="8058151"/>
                <a:ext cx="71437" cy="88900"/>
              </a:xfrm>
              <a:custGeom>
                <a:avLst/>
                <a:gdLst>
                  <a:gd name="T0" fmla="*/ 26 w 26"/>
                  <a:gd name="T1" fmla="*/ 0 h 32"/>
                  <a:gd name="T2" fmla="*/ 26 w 26"/>
                  <a:gd name="T3" fmla="*/ 14 h 32"/>
                  <a:gd name="T4" fmla="*/ 26 w 26"/>
                  <a:gd name="T5" fmla="*/ 15 h 32"/>
                  <a:gd name="T6" fmla="*/ 14 w 26"/>
                  <a:gd name="T7" fmla="*/ 32 h 32"/>
                  <a:gd name="T8" fmla="*/ 8 w 26"/>
                  <a:gd name="T9" fmla="*/ 32 h 32"/>
                  <a:gd name="T10" fmla="*/ 0 w 26"/>
                  <a:gd name="T11" fmla="*/ 20 h 32"/>
                  <a:gd name="T12" fmla="*/ 0 w 26"/>
                  <a:gd name="T13" fmla="*/ 5 h 32"/>
                  <a:gd name="T14" fmla="*/ 26 w 26"/>
                  <a:gd name="T1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32">
                    <a:moveTo>
                      <a:pt x="26" y="0"/>
                    </a:move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4"/>
                      <a:pt x="26" y="15"/>
                      <a:pt x="26" y="15"/>
                    </a:cubicBezTo>
                    <a:cubicBezTo>
                      <a:pt x="26" y="23"/>
                      <a:pt x="20" y="32"/>
                      <a:pt x="14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4" y="32"/>
                      <a:pt x="0" y="25"/>
                      <a:pt x="0" y="20"/>
                    </a:cubicBezTo>
                    <a:cubicBezTo>
                      <a:pt x="0" y="5"/>
                      <a:pt x="0" y="5"/>
                      <a:pt x="0" y="5"/>
                    </a:cubicBez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7" name="Freeform 186"/>
              <p:cNvSpPr>
                <a:spLocks/>
              </p:cNvSpPr>
              <p:nvPr/>
            </p:nvSpPr>
            <p:spPr bwMode="auto">
              <a:xfrm>
                <a:off x="14004925" y="8050213"/>
                <a:ext cx="82550" cy="101600"/>
              </a:xfrm>
              <a:custGeom>
                <a:avLst/>
                <a:gdLst>
                  <a:gd name="T0" fmla="*/ 28 w 30"/>
                  <a:gd name="T1" fmla="*/ 3 h 37"/>
                  <a:gd name="T2" fmla="*/ 26 w 30"/>
                  <a:gd name="T3" fmla="*/ 3 h 37"/>
                  <a:gd name="T4" fmla="*/ 26 w 30"/>
                  <a:gd name="T5" fmla="*/ 17 h 37"/>
                  <a:gd name="T6" fmla="*/ 26 w 30"/>
                  <a:gd name="T7" fmla="*/ 18 h 37"/>
                  <a:gd name="T8" fmla="*/ 26 w 30"/>
                  <a:gd name="T9" fmla="*/ 18 h 37"/>
                  <a:gd name="T10" fmla="*/ 22 w 30"/>
                  <a:gd name="T11" fmla="*/ 28 h 37"/>
                  <a:gd name="T12" fmla="*/ 19 w 30"/>
                  <a:gd name="T13" fmla="*/ 32 h 37"/>
                  <a:gd name="T14" fmla="*/ 16 w 30"/>
                  <a:gd name="T15" fmla="*/ 33 h 37"/>
                  <a:gd name="T16" fmla="*/ 10 w 30"/>
                  <a:gd name="T17" fmla="*/ 33 h 37"/>
                  <a:gd name="T18" fmla="*/ 8 w 30"/>
                  <a:gd name="T19" fmla="*/ 32 h 37"/>
                  <a:gd name="T20" fmla="*/ 5 w 30"/>
                  <a:gd name="T21" fmla="*/ 28 h 37"/>
                  <a:gd name="T22" fmla="*/ 4 w 30"/>
                  <a:gd name="T23" fmla="*/ 23 h 37"/>
                  <a:gd name="T24" fmla="*/ 4 w 30"/>
                  <a:gd name="T25" fmla="*/ 9 h 37"/>
                  <a:gd name="T26" fmla="*/ 28 w 30"/>
                  <a:gd name="T27" fmla="*/ 4 h 37"/>
                  <a:gd name="T28" fmla="*/ 28 w 30"/>
                  <a:gd name="T29" fmla="*/ 3 h 37"/>
                  <a:gd name="T30" fmla="*/ 26 w 30"/>
                  <a:gd name="T31" fmla="*/ 3 h 37"/>
                  <a:gd name="T32" fmla="*/ 28 w 30"/>
                  <a:gd name="T33" fmla="*/ 3 h 37"/>
                  <a:gd name="T34" fmla="*/ 28 w 30"/>
                  <a:gd name="T35" fmla="*/ 1 h 37"/>
                  <a:gd name="T36" fmla="*/ 0 w 30"/>
                  <a:gd name="T37" fmla="*/ 6 h 37"/>
                  <a:gd name="T38" fmla="*/ 0 w 30"/>
                  <a:gd name="T39" fmla="*/ 23 h 37"/>
                  <a:gd name="T40" fmla="*/ 3 w 30"/>
                  <a:gd name="T41" fmla="*/ 32 h 37"/>
                  <a:gd name="T42" fmla="*/ 6 w 30"/>
                  <a:gd name="T43" fmla="*/ 35 h 37"/>
                  <a:gd name="T44" fmla="*/ 10 w 30"/>
                  <a:gd name="T45" fmla="*/ 37 h 37"/>
                  <a:gd name="T46" fmla="*/ 16 w 30"/>
                  <a:gd name="T47" fmla="*/ 37 h 37"/>
                  <a:gd name="T48" fmla="*/ 21 w 30"/>
                  <a:gd name="T49" fmla="*/ 35 h 37"/>
                  <a:gd name="T50" fmla="*/ 27 w 30"/>
                  <a:gd name="T51" fmla="*/ 28 h 37"/>
                  <a:gd name="T52" fmla="*/ 30 w 30"/>
                  <a:gd name="T53" fmla="*/ 18 h 37"/>
                  <a:gd name="T54" fmla="*/ 30 w 30"/>
                  <a:gd name="T55" fmla="*/ 18 h 37"/>
                  <a:gd name="T56" fmla="*/ 30 w 30"/>
                  <a:gd name="T57" fmla="*/ 17 h 37"/>
                  <a:gd name="T58" fmla="*/ 30 w 30"/>
                  <a:gd name="T59" fmla="*/ 0 h 37"/>
                  <a:gd name="T60" fmla="*/ 28 w 30"/>
                  <a:gd name="T61" fmla="*/ 1 h 37"/>
                  <a:gd name="T62" fmla="*/ 28 w 30"/>
                  <a:gd name="T63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0" h="37">
                    <a:moveTo>
                      <a:pt x="28" y="3"/>
                    </a:moveTo>
                    <a:cubicBezTo>
                      <a:pt x="26" y="3"/>
                      <a:pt x="26" y="3"/>
                      <a:pt x="26" y="3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8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6" y="22"/>
                      <a:pt x="24" y="25"/>
                      <a:pt x="22" y="28"/>
                    </a:cubicBezTo>
                    <a:cubicBezTo>
                      <a:pt x="21" y="30"/>
                      <a:pt x="20" y="31"/>
                      <a:pt x="19" y="32"/>
                    </a:cubicBezTo>
                    <a:cubicBezTo>
                      <a:pt x="18" y="33"/>
                      <a:pt x="17" y="33"/>
                      <a:pt x="16" y="33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3"/>
                      <a:pt x="9" y="33"/>
                      <a:pt x="8" y="32"/>
                    </a:cubicBezTo>
                    <a:cubicBezTo>
                      <a:pt x="7" y="31"/>
                      <a:pt x="6" y="30"/>
                      <a:pt x="5" y="28"/>
                    </a:cubicBezTo>
                    <a:cubicBezTo>
                      <a:pt x="4" y="26"/>
                      <a:pt x="4" y="24"/>
                      <a:pt x="4" y="23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6"/>
                      <a:pt x="1" y="29"/>
                      <a:pt x="3" y="32"/>
                    </a:cubicBezTo>
                    <a:cubicBezTo>
                      <a:pt x="4" y="33"/>
                      <a:pt x="5" y="34"/>
                      <a:pt x="6" y="35"/>
                    </a:cubicBezTo>
                    <a:cubicBezTo>
                      <a:pt x="7" y="36"/>
                      <a:pt x="9" y="37"/>
                      <a:pt x="10" y="37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18" y="37"/>
                      <a:pt x="20" y="36"/>
                      <a:pt x="21" y="35"/>
                    </a:cubicBezTo>
                    <a:cubicBezTo>
                      <a:pt x="24" y="33"/>
                      <a:pt x="26" y="31"/>
                      <a:pt x="27" y="28"/>
                    </a:cubicBezTo>
                    <a:cubicBezTo>
                      <a:pt x="29" y="25"/>
                      <a:pt x="30" y="21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7"/>
                      <a:pt x="30" y="1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8" y="1"/>
                      <a:pt x="28" y="1"/>
                      <a:pt x="28" y="1"/>
                    </a:cubicBezTo>
                    <a:lnTo>
                      <a:pt x="28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8" name="Freeform 187"/>
              <p:cNvSpPr>
                <a:spLocks/>
              </p:cNvSpPr>
              <p:nvPr/>
            </p:nvSpPr>
            <p:spPr bwMode="auto">
              <a:xfrm>
                <a:off x="14011275" y="8061326"/>
                <a:ext cx="71437" cy="49213"/>
              </a:xfrm>
              <a:custGeom>
                <a:avLst/>
                <a:gdLst>
                  <a:gd name="T0" fmla="*/ 26 w 26"/>
                  <a:gd name="T1" fmla="*/ 0 h 18"/>
                  <a:gd name="T2" fmla="*/ 26 w 26"/>
                  <a:gd name="T3" fmla="*/ 13 h 18"/>
                  <a:gd name="T4" fmla="*/ 26 w 26"/>
                  <a:gd name="T5" fmla="*/ 14 h 18"/>
                  <a:gd name="T6" fmla="*/ 13 w 26"/>
                  <a:gd name="T7" fmla="*/ 18 h 18"/>
                  <a:gd name="T8" fmla="*/ 8 w 26"/>
                  <a:gd name="T9" fmla="*/ 18 h 18"/>
                  <a:gd name="T10" fmla="*/ 0 w 26"/>
                  <a:gd name="T11" fmla="*/ 16 h 18"/>
                  <a:gd name="T12" fmla="*/ 0 w 26"/>
                  <a:gd name="T13" fmla="*/ 16 h 18"/>
                  <a:gd name="T14" fmla="*/ 0 w 26"/>
                  <a:gd name="T15" fmla="*/ 5 h 18"/>
                  <a:gd name="T16" fmla="*/ 0 w 26"/>
                  <a:gd name="T17" fmla="*/ 5 h 18"/>
                  <a:gd name="T18" fmla="*/ 26 w 26"/>
                  <a:gd name="T1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8">
                    <a:moveTo>
                      <a:pt x="26" y="0"/>
                    </a:move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4"/>
                      <a:pt x="26" y="14"/>
                    </a:cubicBezTo>
                    <a:cubicBezTo>
                      <a:pt x="22" y="17"/>
                      <a:pt x="18" y="18"/>
                      <a:pt x="13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5" y="18"/>
                      <a:pt x="2" y="18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9" name="Freeform 188"/>
              <p:cNvSpPr>
                <a:spLocks/>
              </p:cNvSpPr>
              <p:nvPr/>
            </p:nvSpPr>
            <p:spPr bwMode="auto">
              <a:xfrm>
                <a:off x="14004925" y="8050213"/>
                <a:ext cx="82550" cy="101600"/>
              </a:xfrm>
              <a:custGeom>
                <a:avLst/>
                <a:gdLst>
                  <a:gd name="T0" fmla="*/ 28 w 30"/>
                  <a:gd name="T1" fmla="*/ 3 h 37"/>
                  <a:gd name="T2" fmla="*/ 26 w 30"/>
                  <a:gd name="T3" fmla="*/ 3 h 37"/>
                  <a:gd name="T4" fmla="*/ 26 w 30"/>
                  <a:gd name="T5" fmla="*/ 17 h 37"/>
                  <a:gd name="T6" fmla="*/ 26 w 30"/>
                  <a:gd name="T7" fmla="*/ 18 h 37"/>
                  <a:gd name="T8" fmla="*/ 26 w 30"/>
                  <a:gd name="T9" fmla="*/ 18 h 37"/>
                  <a:gd name="T10" fmla="*/ 22 w 30"/>
                  <a:gd name="T11" fmla="*/ 29 h 37"/>
                  <a:gd name="T12" fmla="*/ 19 w 30"/>
                  <a:gd name="T13" fmla="*/ 32 h 37"/>
                  <a:gd name="T14" fmla="*/ 15 w 30"/>
                  <a:gd name="T15" fmla="*/ 33 h 37"/>
                  <a:gd name="T16" fmla="*/ 15 w 30"/>
                  <a:gd name="T17" fmla="*/ 35 h 37"/>
                  <a:gd name="T18" fmla="*/ 16 w 30"/>
                  <a:gd name="T19" fmla="*/ 33 h 37"/>
                  <a:gd name="T20" fmla="*/ 10 w 30"/>
                  <a:gd name="T21" fmla="*/ 32 h 37"/>
                  <a:gd name="T22" fmla="*/ 9 w 30"/>
                  <a:gd name="T23" fmla="*/ 32 h 37"/>
                  <a:gd name="T24" fmla="*/ 8 w 30"/>
                  <a:gd name="T25" fmla="*/ 32 h 37"/>
                  <a:gd name="T26" fmla="*/ 5 w 30"/>
                  <a:gd name="T27" fmla="*/ 28 h 37"/>
                  <a:gd name="T28" fmla="*/ 4 w 30"/>
                  <a:gd name="T29" fmla="*/ 23 h 37"/>
                  <a:gd name="T30" fmla="*/ 4 w 30"/>
                  <a:gd name="T31" fmla="*/ 9 h 37"/>
                  <a:gd name="T32" fmla="*/ 28 w 30"/>
                  <a:gd name="T33" fmla="*/ 4 h 37"/>
                  <a:gd name="T34" fmla="*/ 28 w 30"/>
                  <a:gd name="T35" fmla="*/ 3 h 37"/>
                  <a:gd name="T36" fmla="*/ 26 w 30"/>
                  <a:gd name="T37" fmla="*/ 3 h 37"/>
                  <a:gd name="T38" fmla="*/ 28 w 30"/>
                  <a:gd name="T39" fmla="*/ 3 h 37"/>
                  <a:gd name="T40" fmla="*/ 28 w 30"/>
                  <a:gd name="T41" fmla="*/ 1 h 37"/>
                  <a:gd name="T42" fmla="*/ 0 w 30"/>
                  <a:gd name="T43" fmla="*/ 6 h 37"/>
                  <a:gd name="T44" fmla="*/ 0 w 30"/>
                  <a:gd name="T45" fmla="*/ 23 h 37"/>
                  <a:gd name="T46" fmla="*/ 2 w 30"/>
                  <a:gd name="T47" fmla="*/ 32 h 37"/>
                  <a:gd name="T48" fmla="*/ 5 w 30"/>
                  <a:gd name="T49" fmla="*/ 35 h 37"/>
                  <a:gd name="T50" fmla="*/ 9 w 30"/>
                  <a:gd name="T51" fmla="*/ 36 h 37"/>
                  <a:gd name="T52" fmla="*/ 9 w 30"/>
                  <a:gd name="T53" fmla="*/ 34 h 37"/>
                  <a:gd name="T54" fmla="*/ 9 w 30"/>
                  <a:gd name="T55" fmla="*/ 36 h 37"/>
                  <a:gd name="T56" fmla="*/ 15 w 30"/>
                  <a:gd name="T57" fmla="*/ 37 h 37"/>
                  <a:gd name="T58" fmla="*/ 15 w 30"/>
                  <a:gd name="T59" fmla="*/ 37 h 37"/>
                  <a:gd name="T60" fmla="*/ 21 w 30"/>
                  <a:gd name="T61" fmla="*/ 35 h 37"/>
                  <a:gd name="T62" fmla="*/ 27 w 30"/>
                  <a:gd name="T63" fmla="*/ 28 h 37"/>
                  <a:gd name="T64" fmla="*/ 30 w 30"/>
                  <a:gd name="T65" fmla="*/ 18 h 37"/>
                  <a:gd name="T66" fmla="*/ 30 w 30"/>
                  <a:gd name="T67" fmla="*/ 18 h 37"/>
                  <a:gd name="T68" fmla="*/ 30 w 30"/>
                  <a:gd name="T69" fmla="*/ 17 h 37"/>
                  <a:gd name="T70" fmla="*/ 30 w 30"/>
                  <a:gd name="T71" fmla="*/ 0 h 37"/>
                  <a:gd name="T72" fmla="*/ 28 w 30"/>
                  <a:gd name="T73" fmla="*/ 1 h 37"/>
                  <a:gd name="T74" fmla="*/ 28 w 30"/>
                  <a:gd name="T75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" h="37">
                    <a:moveTo>
                      <a:pt x="28" y="3"/>
                    </a:moveTo>
                    <a:cubicBezTo>
                      <a:pt x="26" y="3"/>
                      <a:pt x="26" y="3"/>
                      <a:pt x="26" y="3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8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6" y="21"/>
                      <a:pt x="24" y="26"/>
                      <a:pt x="22" y="29"/>
                    </a:cubicBezTo>
                    <a:cubicBezTo>
                      <a:pt x="21" y="30"/>
                      <a:pt x="20" y="31"/>
                      <a:pt x="19" y="32"/>
                    </a:cubicBezTo>
                    <a:cubicBezTo>
                      <a:pt x="18" y="33"/>
                      <a:pt x="16" y="33"/>
                      <a:pt x="15" y="33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0" y="32"/>
                      <a:pt x="10" y="32"/>
                      <a:pt x="10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2"/>
                      <a:pt x="8" y="32"/>
                      <a:pt x="8" y="32"/>
                    </a:cubicBezTo>
                    <a:cubicBezTo>
                      <a:pt x="7" y="31"/>
                      <a:pt x="6" y="30"/>
                      <a:pt x="5" y="28"/>
                    </a:cubicBezTo>
                    <a:cubicBezTo>
                      <a:pt x="4" y="26"/>
                      <a:pt x="4" y="24"/>
                      <a:pt x="4" y="23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6"/>
                      <a:pt x="1" y="29"/>
                      <a:pt x="2" y="32"/>
                    </a:cubicBezTo>
                    <a:cubicBezTo>
                      <a:pt x="3" y="33"/>
                      <a:pt x="4" y="34"/>
                      <a:pt x="5" y="35"/>
                    </a:cubicBezTo>
                    <a:cubicBezTo>
                      <a:pt x="6" y="36"/>
                      <a:pt x="8" y="36"/>
                      <a:pt x="9" y="36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7" y="37"/>
                      <a:pt x="19" y="37"/>
                      <a:pt x="21" y="35"/>
                    </a:cubicBezTo>
                    <a:cubicBezTo>
                      <a:pt x="24" y="34"/>
                      <a:pt x="26" y="31"/>
                      <a:pt x="27" y="28"/>
                    </a:cubicBezTo>
                    <a:cubicBezTo>
                      <a:pt x="29" y="25"/>
                      <a:pt x="30" y="21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7"/>
                      <a:pt x="30" y="1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8" y="1"/>
                      <a:pt x="28" y="1"/>
                      <a:pt x="28" y="1"/>
                    </a:cubicBezTo>
                    <a:lnTo>
                      <a:pt x="28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0" name="Freeform 189"/>
              <p:cNvSpPr>
                <a:spLocks/>
              </p:cNvSpPr>
              <p:nvPr/>
            </p:nvSpPr>
            <p:spPr bwMode="auto">
              <a:xfrm>
                <a:off x="13960475" y="8232776"/>
                <a:ext cx="209550" cy="212725"/>
              </a:xfrm>
              <a:custGeom>
                <a:avLst/>
                <a:gdLst>
                  <a:gd name="T0" fmla="*/ 72 w 76"/>
                  <a:gd name="T1" fmla="*/ 2 h 77"/>
                  <a:gd name="T2" fmla="*/ 72 w 76"/>
                  <a:gd name="T3" fmla="*/ 73 h 77"/>
                  <a:gd name="T4" fmla="*/ 4 w 76"/>
                  <a:gd name="T5" fmla="*/ 73 h 77"/>
                  <a:gd name="T6" fmla="*/ 4 w 76"/>
                  <a:gd name="T7" fmla="*/ 2 h 77"/>
                  <a:gd name="T8" fmla="*/ 2 w 76"/>
                  <a:gd name="T9" fmla="*/ 0 h 77"/>
                  <a:gd name="T10" fmla="*/ 0 w 76"/>
                  <a:gd name="T11" fmla="*/ 2 h 77"/>
                  <a:gd name="T12" fmla="*/ 0 w 76"/>
                  <a:gd name="T13" fmla="*/ 77 h 77"/>
                  <a:gd name="T14" fmla="*/ 76 w 76"/>
                  <a:gd name="T15" fmla="*/ 77 h 77"/>
                  <a:gd name="T16" fmla="*/ 76 w 76"/>
                  <a:gd name="T17" fmla="*/ 2 h 77"/>
                  <a:gd name="T18" fmla="*/ 74 w 76"/>
                  <a:gd name="T19" fmla="*/ 0 h 77"/>
                  <a:gd name="T20" fmla="*/ 72 w 76"/>
                  <a:gd name="T21" fmla="*/ 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77">
                    <a:moveTo>
                      <a:pt x="72" y="2"/>
                    </a:moveTo>
                    <a:cubicBezTo>
                      <a:pt x="72" y="73"/>
                      <a:pt x="72" y="73"/>
                      <a:pt x="72" y="73"/>
                    </a:cubicBezTo>
                    <a:cubicBezTo>
                      <a:pt x="4" y="73"/>
                      <a:pt x="4" y="73"/>
                      <a:pt x="4" y="7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76" y="77"/>
                      <a:pt x="76" y="77"/>
                      <a:pt x="76" y="77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1"/>
                      <a:pt x="75" y="0"/>
                      <a:pt x="74" y="0"/>
                    </a:cubicBezTo>
                    <a:cubicBezTo>
                      <a:pt x="73" y="0"/>
                      <a:pt x="72" y="1"/>
                      <a:pt x="72" y="2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1" name="Freeform 190"/>
              <p:cNvSpPr>
                <a:spLocks/>
              </p:cNvSpPr>
              <p:nvPr/>
            </p:nvSpPr>
            <p:spPr bwMode="auto">
              <a:xfrm>
                <a:off x="14023975" y="8280401"/>
                <a:ext cx="0" cy="158750"/>
              </a:xfrm>
              <a:custGeom>
                <a:avLst/>
                <a:gdLst>
                  <a:gd name="T0" fmla="*/ 0 h 100"/>
                  <a:gd name="T1" fmla="*/ 100 h 100"/>
                  <a:gd name="T2" fmla="*/ 0 h 10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00">
                    <a:moveTo>
                      <a:pt x="0" y="0"/>
                    </a:moveTo>
                    <a:lnTo>
                      <a:pt x="0" y="1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2" name="Freeform 191"/>
              <p:cNvSpPr>
                <a:spLocks/>
              </p:cNvSpPr>
              <p:nvPr/>
            </p:nvSpPr>
            <p:spPr bwMode="auto">
              <a:xfrm>
                <a:off x="14023975" y="8280401"/>
                <a:ext cx="0" cy="158750"/>
              </a:xfrm>
              <a:custGeom>
                <a:avLst/>
                <a:gdLst>
                  <a:gd name="T0" fmla="*/ 0 h 100"/>
                  <a:gd name="T1" fmla="*/ 100 h 100"/>
                  <a:gd name="T2" fmla="*/ 0 h 10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00">
                    <a:moveTo>
                      <a:pt x="0" y="0"/>
                    </a:moveTo>
                    <a:lnTo>
                      <a:pt x="0" y="10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3" name="Freeform 192"/>
              <p:cNvSpPr>
                <a:spLocks/>
              </p:cNvSpPr>
              <p:nvPr/>
            </p:nvSpPr>
            <p:spPr bwMode="auto">
              <a:xfrm>
                <a:off x="14019213" y="8274051"/>
                <a:ext cx="11112" cy="171450"/>
              </a:xfrm>
              <a:custGeom>
                <a:avLst/>
                <a:gdLst>
                  <a:gd name="T0" fmla="*/ 0 w 4"/>
                  <a:gd name="T1" fmla="*/ 2 h 62"/>
                  <a:gd name="T2" fmla="*/ 0 w 4"/>
                  <a:gd name="T3" fmla="*/ 60 h 62"/>
                  <a:gd name="T4" fmla="*/ 2 w 4"/>
                  <a:gd name="T5" fmla="*/ 62 h 62"/>
                  <a:gd name="T6" fmla="*/ 4 w 4"/>
                  <a:gd name="T7" fmla="*/ 60 h 62"/>
                  <a:gd name="T8" fmla="*/ 4 w 4"/>
                  <a:gd name="T9" fmla="*/ 2 h 62"/>
                  <a:gd name="T10" fmla="*/ 2 w 4"/>
                  <a:gd name="T11" fmla="*/ 0 h 62"/>
                  <a:gd name="T12" fmla="*/ 0 w 4"/>
                  <a:gd name="T13" fmla="*/ 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62">
                    <a:moveTo>
                      <a:pt x="0" y="2"/>
                    </a:moveTo>
                    <a:cubicBezTo>
                      <a:pt x="0" y="60"/>
                      <a:pt x="0" y="60"/>
                      <a:pt x="0" y="60"/>
                    </a:cubicBezTo>
                    <a:cubicBezTo>
                      <a:pt x="0" y="61"/>
                      <a:pt x="1" y="62"/>
                      <a:pt x="2" y="62"/>
                    </a:cubicBezTo>
                    <a:cubicBezTo>
                      <a:pt x="3" y="62"/>
                      <a:pt x="4" y="61"/>
                      <a:pt x="4" y="6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4" name="Oval 193"/>
              <p:cNvSpPr>
                <a:spLocks noChangeArrowheads="1"/>
              </p:cNvSpPr>
              <p:nvPr/>
            </p:nvSpPr>
            <p:spPr bwMode="auto">
              <a:xfrm>
                <a:off x="14001750" y="8321676"/>
                <a:ext cx="9525" cy="79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5" name="Oval 194"/>
              <p:cNvSpPr>
                <a:spLocks noChangeArrowheads="1"/>
              </p:cNvSpPr>
              <p:nvPr/>
            </p:nvSpPr>
            <p:spPr bwMode="auto">
              <a:xfrm>
                <a:off x="14001750" y="8351838"/>
                <a:ext cx="9525" cy="111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6" name="Oval 195"/>
              <p:cNvSpPr>
                <a:spLocks noChangeArrowheads="1"/>
              </p:cNvSpPr>
              <p:nvPr/>
            </p:nvSpPr>
            <p:spPr bwMode="auto">
              <a:xfrm>
                <a:off x="14001750" y="8378826"/>
                <a:ext cx="9525" cy="111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7" name="Oval 196"/>
              <p:cNvSpPr>
                <a:spLocks noChangeArrowheads="1"/>
              </p:cNvSpPr>
              <p:nvPr/>
            </p:nvSpPr>
            <p:spPr bwMode="auto">
              <a:xfrm>
                <a:off x="14001750" y="8407401"/>
                <a:ext cx="9525" cy="111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8" name="Freeform 197"/>
              <p:cNvSpPr>
                <a:spLocks/>
              </p:cNvSpPr>
              <p:nvPr/>
            </p:nvSpPr>
            <p:spPr bwMode="auto">
              <a:xfrm>
                <a:off x="13919200" y="7905751"/>
                <a:ext cx="47625" cy="119063"/>
              </a:xfrm>
              <a:custGeom>
                <a:avLst/>
                <a:gdLst>
                  <a:gd name="T0" fmla="*/ 12 w 17"/>
                  <a:gd name="T1" fmla="*/ 43 h 43"/>
                  <a:gd name="T2" fmla="*/ 11 w 17"/>
                  <a:gd name="T3" fmla="*/ 3 h 43"/>
                  <a:gd name="T4" fmla="*/ 0 w 17"/>
                  <a:gd name="T5" fmla="*/ 5 h 43"/>
                  <a:gd name="T6" fmla="*/ 12 w 17"/>
                  <a:gd name="T7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43">
                    <a:moveTo>
                      <a:pt x="12" y="43"/>
                    </a:moveTo>
                    <a:cubicBezTo>
                      <a:pt x="12" y="30"/>
                      <a:pt x="17" y="10"/>
                      <a:pt x="11" y="3"/>
                    </a:cubicBezTo>
                    <a:cubicBezTo>
                      <a:pt x="8" y="0"/>
                      <a:pt x="0" y="5"/>
                      <a:pt x="0" y="5"/>
                    </a:cubicBezTo>
                    <a:lnTo>
                      <a:pt x="12" y="43"/>
                    </a:lnTo>
                    <a:close/>
                  </a:path>
                </a:pathLst>
              </a:custGeom>
              <a:solidFill>
                <a:srgbClr val="EDB6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9" name="Freeform 198"/>
              <p:cNvSpPr>
                <a:spLocks/>
              </p:cNvSpPr>
              <p:nvPr/>
            </p:nvSpPr>
            <p:spPr bwMode="auto">
              <a:xfrm>
                <a:off x="13914438" y="7905751"/>
                <a:ext cx="49212" cy="155575"/>
              </a:xfrm>
              <a:custGeom>
                <a:avLst/>
                <a:gdLst>
                  <a:gd name="T0" fmla="*/ 14 w 18"/>
                  <a:gd name="T1" fmla="*/ 43 h 56"/>
                  <a:gd name="T2" fmla="*/ 16 w 18"/>
                  <a:gd name="T3" fmla="*/ 43 h 56"/>
                  <a:gd name="T4" fmla="*/ 18 w 18"/>
                  <a:gd name="T5" fmla="*/ 15 h 56"/>
                  <a:gd name="T6" fmla="*/ 15 w 18"/>
                  <a:gd name="T7" fmla="*/ 2 h 56"/>
                  <a:gd name="T8" fmla="*/ 10 w 18"/>
                  <a:gd name="T9" fmla="*/ 0 h 56"/>
                  <a:gd name="T10" fmla="*/ 4 w 18"/>
                  <a:gd name="T11" fmla="*/ 2 h 56"/>
                  <a:gd name="T12" fmla="*/ 2 w 18"/>
                  <a:gd name="T13" fmla="*/ 3 h 56"/>
                  <a:gd name="T14" fmla="*/ 1 w 18"/>
                  <a:gd name="T15" fmla="*/ 4 h 56"/>
                  <a:gd name="T16" fmla="*/ 1 w 18"/>
                  <a:gd name="T17" fmla="*/ 4 h 56"/>
                  <a:gd name="T18" fmla="*/ 0 w 18"/>
                  <a:gd name="T19" fmla="*/ 4 h 56"/>
                  <a:gd name="T20" fmla="*/ 0 w 18"/>
                  <a:gd name="T21" fmla="*/ 5 h 56"/>
                  <a:gd name="T22" fmla="*/ 0 w 18"/>
                  <a:gd name="T23" fmla="*/ 6 h 56"/>
                  <a:gd name="T24" fmla="*/ 16 w 18"/>
                  <a:gd name="T25" fmla="*/ 56 h 56"/>
                  <a:gd name="T26" fmla="*/ 16 w 18"/>
                  <a:gd name="T27" fmla="*/ 43 h 56"/>
                  <a:gd name="T28" fmla="*/ 14 w 18"/>
                  <a:gd name="T29" fmla="*/ 43 h 56"/>
                  <a:gd name="T30" fmla="*/ 16 w 18"/>
                  <a:gd name="T31" fmla="*/ 43 h 56"/>
                  <a:gd name="T32" fmla="*/ 4 w 18"/>
                  <a:gd name="T33" fmla="*/ 5 h 56"/>
                  <a:gd name="T34" fmla="*/ 2 w 18"/>
                  <a:gd name="T35" fmla="*/ 5 h 56"/>
                  <a:gd name="T36" fmla="*/ 4 w 18"/>
                  <a:gd name="T37" fmla="*/ 5 h 56"/>
                  <a:gd name="T38" fmla="*/ 2 w 18"/>
                  <a:gd name="T39" fmla="*/ 5 h 56"/>
                  <a:gd name="T40" fmla="*/ 4 w 18"/>
                  <a:gd name="T41" fmla="*/ 6 h 56"/>
                  <a:gd name="T42" fmla="*/ 4 w 18"/>
                  <a:gd name="T43" fmla="*/ 5 h 56"/>
                  <a:gd name="T44" fmla="*/ 2 w 18"/>
                  <a:gd name="T45" fmla="*/ 5 h 56"/>
                  <a:gd name="T46" fmla="*/ 4 w 18"/>
                  <a:gd name="T47" fmla="*/ 6 h 56"/>
                  <a:gd name="T48" fmla="*/ 3 w 18"/>
                  <a:gd name="T49" fmla="*/ 6 h 56"/>
                  <a:gd name="T50" fmla="*/ 4 w 18"/>
                  <a:gd name="T51" fmla="*/ 7 h 56"/>
                  <a:gd name="T52" fmla="*/ 4 w 18"/>
                  <a:gd name="T53" fmla="*/ 6 h 56"/>
                  <a:gd name="T54" fmla="*/ 3 w 18"/>
                  <a:gd name="T55" fmla="*/ 6 h 56"/>
                  <a:gd name="T56" fmla="*/ 4 w 18"/>
                  <a:gd name="T57" fmla="*/ 7 h 56"/>
                  <a:gd name="T58" fmla="*/ 4 w 18"/>
                  <a:gd name="T59" fmla="*/ 7 h 56"/>
                  <a:gd name="T60" fmla="*/ 6 w 18"/>
                  <a:gd name="T61" fmla="*/ 5 h 56"/>
                  <a:gd name="T62" fmla="*/ 10 w 18"/>
                  <a:gd name="T63" fmla="*/ 4 h 56"/>
                  <a:gd name="T64" fmla="*/ 11 w 18"/>
                  <a:gd name="T65" fmla="*/ 5 h 56"/>
                  <a:gd name="T66" fmla="*/ 14 w 18"/>
                  <a:gd name="T67" fmla="*/ 15 h 56"/>
                  <a:gd name="T68" fmla="*/ 12 w 18"/>
                  <a:gd name="T69" fmla="*/ 43 h 56"/>
                  <a:gd name="T70" fmla="*/ 14 w 18"/>
                  <a:gd name="T71" fmla="*/ 43 h 56"/>
                  <a:gd name="T72" fmla="*/ 16 w 18"/>
                  <a:gd name="T73" fmla="*/ 43 h 56"/>
                  <a:gd name="T74" fmla="*/ 14 w 18"/>
                  <a:gd name="T75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8" h="56">
                    <a:moveTo>
                      <a:pt x="14" y="43"/>
                    </a:move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35"/>
                      <a:pt x="18" y="24"/>
                      <a:pt x="18" y="15"/>
                    </a:cubicBezTo>
                    <a:cubicBezTo>
                      <a:pt x="18" y="10"/>
                      <a:pt x="17" y="5"/>
                      <a:pt x="15" y="2"/>
                    </a:cubicBezTo>
                    <a:cubicBezTo>
                      <a:pt x="13" y="0"/>
                      <a:pt x="12" y="0"/>
                      <a:pt x="10" y="0"/>
                    </a:cubicBezTo>
                    <a:cubicBezTo>
                      <a:pt x="8" y="0"/>
                      <a:pt x="6" y="1"/>
                      <a:pt x="4" y="2"/>
                    </a:cubicBezTo>
                    <a:cubicBezTo>
                      <a:pt x="3" y="2"/>
                      <a:pt x="2" y="3"/>
                      <a:pt x="2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6"/>
                      <a:pt x="5" y="6"/>
                      <a:pt x="6" y="5"/>
                    </a:cubicBezTo>
                    <a:cubicBezTo>
                      <a:pt x="8" y="4"/>
                      <a:pt x="9" y="4"/>
                      <a:pt x="10" y="4"/>
                    </a:cubicBezTo>
                    <a:cubicBezTo>
                      <a:pt x="11" y="4"/>
                      <a:pt x="11" y="4"/>
                      <a:pt x="11" y="5"/>
                    </a:cubicBezTo>
                    <a:cubicBezTo>
                      <a:pt x="13" y="6"/>
                      <a:pt x="14" y="10"/>
                      <a:pt x="14" y="15"/>
                    </a:cubicBezTo>
                    <a:cubicBezTo>
                      <a:pt x="14" y="23"/>
                      <a:pt x="12" y="35"/>
                      <a:pt x="12" y="43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6" y="43"/>
                      <a:pt x="16" y="43"/>
                      <a:pt x="16" y="43"/>
                    </a:cubicBezTo>
                    <a:lnTo>
                      <a:pt x="14" y="4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00" name="Freeform 199"/>
              <p:cNvSpPr>
                <a:spLocks/>
              </p:cNvSpPr>
              <p:nvPr/>
            </p:nvSpPr>
            <p:spPr bwMode="auto">
              <a:xfrm>
                <a:off x="13936663" y="7878763"/>
                <a:ext cx="176212" cy="209550"/>
              </a:xfrm>
              <a:custGeom>
                <a:avLst/>
                <a:gdLst>
                  <a:gd name="T0" fmla="*/ 64 w 64"/>
                  <a:gd name="T1" fmla="*/ 22 h 76"/>
                  <a:gd name="T2" fmla="*/ 64 w 64"/>
                  <a:gd name="T3" fmla="*/ 44 h 76"/>
                  <a:gd name="T4" fmla="*/ 32 w 64"/>
                  <a:gd name="T5" fmla="*/ 76 h 76"/>
                  <a:gd name="T6" fmla="*/ 0 w 64"/>
                  <a:gd name="T7" fmla="*/ 44 h 76"/>
                  <a:gd name="T8" fmla="*/ 0 w 64"/>
                  <a:gd name="T9" fmla="*/ 21 h 76"/>
                  <a:gd name="T10" fmla="*/ 0 w 64"/>
                  <a:gd name="T11" fmla="*/ 17 h 76"/>
                  <a:gd name="T12" fmla="*/ 16 w 64"/>
                  <a:gd name="T13" fmla="*/ 0 h 76"/>
                  <a:gd name="T14" fmla="*/ 47 w 64"/>
                  <a:gd name="T15" fmla="*/ 0 h 76"/>
                  <a:gd name="T16" fmla="*/ 64 w 64"/>
                  <a:gd name="T17" fmla="*/ 17 h 76"/>
                  <a:gd name="T18" fmla="*/ 64 w 64"/>
                  <a:gd name="T19" fmla="*/ 25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76">
                    <a:moveTo>
                      <a:pt x="64" y="22"/>
                    </a:moveTo>
                    <a:cubicBezTo>
                      <a:pt x="64" y="44"/>
                      <a:pt x="64" y="44"/>
                      <a:pt x="64" y="44"/>
                    </a:cubicBezTo>
                    <a:cubicBezTo>
                      <a:pt x="64" y="62"/>
                      <a:pt x="49" y="76"/>
                      <a:pt x="32" y="76"/>
                    </a:cubicBezTo>
                    <a:cubicBezTo>
                      <a:pt x="14" y="76"/>
                      <a:pt x="0" y="62"/>
                      <a:pt x="0" y="44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7" y="0"/>
                      <a:pt x="16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56" y="0"/>
                      <a:pt x="64" y="8"/>
                      <a:pt x="64" y="17"/>
                    </a:cubicBezTo>
                    <a:cubicBezTo>
                      <a:pt x="64" y="25"/>
                      <a:pt x="64" y="25"/>
                      <a:pt x="64" y="25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01" name="Freeform 200"/>
              <p:cNvSpPr>
                <a:spLocks/>
              </p:cNvSpPr>
              <p:nvPr/>
            </p:nvSpPr>
            <p:spPr bwMode="auto">
              <a:xfrm>
                <a:off x="14008100" y="7878763"/>
                <a:ext cx="104775" cy="209550"/>
              </a:xfrm>
              <a:custGeom>
                <a:avLst/>
                <a:gdLst>
                  <a:gd name="T0" fmla="*/ 38 w 38"/>
                  <a:gd name="T1" fmla="*/ 22 h 76"/>
                  <a:gd name="T2" fmla="*/ 38 w 38"/>
                  <a:gd name="T3" fmla="*/ 44 h 76"/>
                  <a:gd name="T4" fmla="*/ 38 w 38"/>
                  <a:gd name="T5" fmla="*/ 44 h 76"/>
                  <a:gd name="T6" fmla="*/ 6 w 38"/>
                  <a:gd name="T7" fmla="*/ 76 h 76"/>
                  <a:gd name="T8" fmla="*/ 1 w 38"/>
                  <a:gd name="T9" fmla="*/ 76 h 76"/>
                  <a:gd name="T10" fmla="*/ 0 w 38"/>
                  <a:gd name="T11" fmla="*/ 76 h 76"/>
                  <a:gd name="T12" fmla="*/ 30 w 38"/>
                  <a:gd name="T13" fmla="*/ 44 h 76"/>
                  <a:gd name="T14" fmla="*/ 30 w 38"/>
                  <a:gd name="T15" fmla="*/ 44 h 76"/>
                  <a:gd name="T16" fmla="*/ 30 w 38"/>
                  <a:gd name="T17" fmla="*/ 22 h 76"/>
                  <a:gd name="T18" fmla="*/ 30 w 38"/>
                  <a:gd name="T19" fmla="*/ 25 h 76"/>
                  <a:gd name="T20" fmla="*/ 30 w 38"/>
                  <a:gd name="T21" fmla="*/ 17 h 76"/>
                  <a:gd name="T22" fmla="*/ 14 w 38"/>
                  <a:gd name="T23" fmla="*/ 0 h 76"/>
                  <a:gd name="T24" fmla="*/ 21 w 38"/>
                  <a:gd name="T25" fmla="*/ 0 h 76"/>
                  <a:gd name="T26" fmla="*/ 38 w 38"/>
                  <a:gd name="T27" fmla="*/ 17 h 76"/>
                  <a:gd name="T28" fmla="*/ 38 w 38"/>
                  <a:gd name="T29" fmla="*/ 25 h 76"/>
                  <a:gd name="T30" fmla="*/ 38 w 38"/>
                  <a:gd name="T31" fmla="*/ 2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8" h="76">
                    <a:moveTo>
                      <a:pt x="38" y="22"/>
                    </a:moveTo>
                    <a:cubicBezTo>
                      <a:pt x="38" y="44"/>
                      <a:pt x="38" y="44"/>
                      <a:pt x="38" y="44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38" y="62"/>
                      <a:pt x="23" y="76"/>
                      <a:pt x="6" y="76"/>
                    </a:cubicBezTo>
                    <a:cubicBezTo>
                      <a:pt x="1" y="76"/>
                      <a:pt x="1" y="76"/>
                      <a:pt x="1" y="76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7" y="76"/>
                      <a:pt x="30" y="62"/>
                      <a:pt x="30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8"/>
                      <a:pt x="23" y="0"/>
                      <a:pt x="14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30" y="0"/>
                      <a:pt x="38" y="8"/>
                      <a:pt x="38" y="17"/>
                    </a:cubicBezTo>
                    <a:cubicBezTo>
                      <a:pt x="38" y="25"/>
                      <a:pt x="38" y="25"/>
                      <a:pt x="38" y="25"/>
                    </a:cubicBezTo>
                    <a:lnTo>
                      <a:pt x="38" y="22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02" name="Freeform 201"/>
              <p:cNvSpPr>
                <a:spLocks/>
              </p:cNvSpPr>
              <p:nvPr/>
            </p:nvSpPr>
            <p:spPr bwMode="auto">
              <a:xfrm>
                <a:off x="13930313" y="7874001"/>
                <a:ext cx="187325" cy="220663"/>
              </a:xfrm>
              <a:custGeom>
                <a:avLst/>
                <a:gdLst>
                  <a:gd name="T0" fmla="*/ 64 w 68"/>
                  <a:gd name="T1" fmla="*/ 24 h 80"/>
                  <a:gd name="T2" fmla="*/ 64 w 68"/>
                  <a:gd name="T3" fmla="*/ 46 h 80"/>
                  <a:gd name="T4" fmla="*/ 64 w 68"/>
                  <a:gd name="T5" fmla="*/ 46 h 80"/>
                  <a:gd name="T6" fmla="*/ 55 w 68"/>
                  <a:gd name="T7" fmla="*/ 67 h 80"/>
                  <a:gd name="T8" fmla="*/ 34 w 68"/>
                  <a:gd name="T9" fmla="*/ 76 h 80"/>
                  <a:gd name="T10" fmla="*/ 13 w 68"/>
                  <a:gd name="T11" fmla="*/ 67 h 80"/>
                  <a:gd name="T12" fmla="*/ 4 w 68"/>
                  <a:gd name="T13" fmla="*/ 46 h 80"/>
                  <a:gd name="T14" fmla="*/ 4 w 68"/>
                  <a:gd name="T15" fmla="*/ 23 h 80"/>
                  <a:gd name="T16" fmla="*/ 4 w 68"/>
                  <a:gd name="T17" fmla="*/ 19 h 80"/>
                  <a:gd name="T18" fmla="*/ 18 w 68"/>
                  <a:gd name="T19" fmla="*/ 4 h 80"/>
                  <a:gd name="T20" fmla="*/ 49 w 68"/>
                  <a:gd name="T21" fmla="*/ 4 h 80"/>
                  <a:gd name="T22" fmla="*/ 59 w 68"/>
                  <a:gd name="T23" fmla="*/ 8 h 80"/>
                  <a:gd name="T24" fmla="*/ 64 w 68"/>
                  <a:gd name="T25" fmla="*/ 19 h 80"/>
                  <a:gd name="T26" fmla="*/ 64 w 68"/>
                  <a:gd name="T27" fmla="*/ 27 h 80"/>
                  <a:gd name="T28" fmla="*/ 66 w 68"/>
                  <a:gd name="T29" fmla="*/ 29 h 80"/>
                  <a:gd name="T30" fmla="*/ 68 w 68"/>
                  <a:gd name="T31" fmla="*/ 27 h 80"/>
                  <a:gd name="T32" fmla="*/ 68 w 68"/>
                  <a:gd name="T33" fmla="*/ 19 h 80"/>
                  <a:gd name="T34" fmla="*/ 49 w 68"/>
                  <a:gd name="T35" fmla="*/ 0 h 80"/>
                  <a:gd name="T36" fmla="*/ 18 w 68"/>
                  <a:gd name="T37" fmla="*/ 0 h 80"/>
                  <a:gd name="T38" fmla="*/ 0 w 68"/>
                  <a:gd name="T39" fmla="*/ 19 h 80"/>
                  <a:gd name="T40" fmla="*/ 0 w 68"/>
                  <a:gd name="T41" fmla="*/ 23 h 80"/>
                  <a:gd name="T42" fmla="*/ 0 w 68"/>
                  <a:gd name="T43" fmla="*/ 46 h 80"/>
                  <a:gd name="T44" fmla="*/ 34 w 68"/>
                  <a:gd name="T45" fmla="*/ 80 h 80"/>
                  <a:gd name="T46" fmla="*/ 68 w 68"/>
                  <a:gd name="T47" fmla="*/ 46 h 80"/>
                  <a:gd name="T48" fmla="*/ 68 w 68"/>
                  <a:gd name="T49" fmla="*/ 46 h 80"/>
                  <a:gd name="T50" fmla="*/ 68 w 68"/>
                  <a:gd name="T51" fmla="*/ 24 h 80"/>
                  <a:gd name="T52" fmla="*/ 66 w 68"/>
                  <a:gd name="T53" fmla="*/ 22 h 80"/>
                  <a:gd name="T54" fmla="*/ 64 w 68"/>
                  <a:gd name="T55" fmla="*/ 2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8" h="80">
                    <a:moveTo>
                      <a:pt x="64" y="24"/>
                    </a:moveTo>
                    <a:cubicBezTo>
                      <a:pt x="64" y="46"/>
                      <a:pt x="64" y="46"/>
                      <a:pt x="64" y="46"/>
                    </a:cubicBezTo>
                    <a:cubicBezTo>
                      <a:pt x="64" y="46"/>
                      <a:pt x="64" y="46"/>
                      <a:pt x="64" y="46"/>
                    </a:cubicBezTo>
                    <a:cubicBezTo>
                      <a:pt x="64" y="54"/>
                      <a:pt x="60" y="62"/>
                      <a:pt x="55" y="67"/>
                    </a:cubicBezTo>
                    <a:cubicBezTo>
                      <a:pt x="49" y="73"/>
                      <a:pt x="42" y="76"/>
                      <a:pt x="34" y="76"/>
                    </a:cubicBezTo>
                    <a:cubicBezTo>
                      <a:pt x="25" y="76"/>
                      <a:pt x="18" y="73"/>
                      <a:pt x="13" y="67"/>
                    </a:cubicBezTo>
                    <a:cubicBezTo>
                      <a:pt x="7" y="62"/>
                      <a:pt x="4" y="54"/>
                      <a:pt x="4" y="46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1"/>
                      <a:pt x="10" y="4"/>
                      <a:pt x="18" y="4"/>
                    </a:cubicBezTo>
                    <a:cubicBezTo>
                      <a:pt x="49" y="4"/>
                      <a:pt x="49" y="4"/>
                      <a:pt x="49" y="4"/>
                    </a:cubicBezTo>
                    <a:cubicBezTo>
                      <a:pt x="53" y="4"/>
                      <a:pt x="57" y="6"/>
                      <a:pt x="59" y="8"/>
                    </a:cubicBezTo>
                    <a:cubicBezTo>
                      <a:pt x="62" y="11"/>
                      <a:pt x="64" y="15"/>
                      <a:pt x="64" y="19"/>
                    </a:cubicBezTo>
                    <a:cubicBezTo>
                      <a:pt x="64" y="27"/>
                      <a:pt x="64" y="27"/>
                      <a:pt x="64" y="27"/>
                    </a:cubicBezTo>
                    <a:cubicBezTo>
                      <a:pt x="64" y="28"/>
                      <a:pt x="65" y="29"/>
                      <a:pt x="66" y="29"/>
                    </a:cubicBezTo>
                    <a:cubicBezTo>
                      <a:pt x="67" y="29"/>
                      <a:pt x="68" y="28"/>
                      <a:pt x="68" y="27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8" y="9"/>
                      <a:pt x="59" y="0"/>
                      <a:pt x="49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9"/>
                      <a:pt x="0" y="1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65"/>
                      <a:pt x="15" y="80"/>
                      <a:pt x="34" y="80"/>
                    </a:cubicBezTo>
                    <a:cubicBezTo>
                      <a:pt x="52" y="80"/>
                      <a:pt x="68" y="65"/>
                      <a:pt x="68" y="46"/>
                    </a:cubicBezTo>
                    <a:cubicBezTo>
                      <a:pt x="68" y="46"/>
                      <a:pt x="68" y="46"/>
                      <a:pt x="68" y="46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8" y="23"/>
                      <a:pt x="67" y="22"/>
                      <a:pt x="66" y="22"/>
                    </a:cubicBezTo>
                    <a:cubicBezTo>
                      <a:pt x="65" y="22"/>
                      <a:pt x="64" y="23"/>
                      <a:pt x="64" y="24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03" name="Freeform 202"/>
              <p:cNvSpPr>
                <a:spLocks/>
              </p:cNvSpPr>
              <p:nvPr/>
            </p:nvSpPr>
            <p:spPr bwMode="auto">
              <a:xfrm>
                <a:off x="13968413" y="7994651"/>
                <a:ext cx="25400" cy="25400"/>
              </a:xfrm>
              <a:custGeom>
                <a:avLst/>
                <a:gdLst>
                  <a:gd name="T0" fmla="*/ 7 w 9"/>
                  <a:gd name="T1" fmla="*/ 5 h 9"/>
                  <a:gd name="T2" fmla="*/ 4 w 9"/>
                  <a:gd name="T3" fmla="*/ 2 h 9"/>
                  <a:gd name="T4" fmla="*/ 2 w 9"/>
                  <a:gd name="T5" fmla="*/ 0 h 9"/>
                  <a:gd name="T6" fmla="*/ 0 w 9"/>
                  <a:gd name="T7" fmla="*/ 2 h 9"/>
                  <a:gd name="T8" fmla="*/ 7 w 9"/>
                  <a:gd name="T9" fmla="*/ 9 h 9"/>
                  <a:gd name="T10" fmla="*/ 9 w 9"/>
                  <a:gd name="T11" fmla="*/ 7 h 9"/>
                  <a:gd name="T12" fmla="*/ 7 w 9"/>
                  <a:gd name="T13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7" y="5"/>
                    </a:moveTo>
                    <a:cubicBezTo>
                      <a:pt x="5" y="5"/>
                      <a:pt x="4" y="3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6"/>
                      <a:pt x="3" y="9"/>
                      <a:pt x="7" y="9"/>
                    </a:cubicBezTo>
                    <a:cubicBezTo>
                      <a:pt x="8" y="9"/>
                      <a:pt x="9" y="8"/>
                      <a:pt x="9" y="7"/>
                    </a:cubicBezTo>
                    <a:cubicBezTo>
                      <a:pt x="9" y="6"/>
                      <a:pt x="8" y="5"/>
                      <a:pt x="7" y="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04" name="Freeform 203"/>
              <p:cNvSpPr>
                <a:spLocks/>
              </p:cNvSpPr>
              <p:nvPr/>
            </p:nvSpPr>
            <p:spPr bwMode="auto">
              <a:xfrm>
                <a:off x="13930313" y="7948613"/>
                <a:ext cx="47625" cy="22225"/>
              </a:xfrm>
              <a:custGeom>
                <a:avLst/>
                <a:gdLst>
                  <a:gd name="T0" fmla="*/ 2 w 17"/>
                  <a:gd name="T1" fmla="*/ 7 h 8"/>
                  <a:gd name="T2" fmla="*/ 8 w 17"/>
                  <a:gd name="T3" fmla="*/ 5 h 8"/>
                  <a:gd name="T4" fmla="*/ 15 w 17"/>
                  <a:gd name="T5" fmla="*/ 8 h 8"/>
                  <a:gd name="T6" fmla="*/ 9 w 17"/>
                  <a:gd name="T7" fmla="*/ 0 h 8"/>
                  <a:gd name="T8" fmla="*/ 2 w 17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8">
                    <a:moveTo>
                      <a:pt x="2" y="7"/>
                    </a:moveTo>
                    <a:cubicBezTo>
                      <a:pt x="2" y="7"/>
                      <a:pt x="4" y="5"/>
                      <a:pt x="8" y="5"/>
                    </a:cubicBezTo>
                    <a:cubicBezTo>
                      <a:pt x="14" y="5"/>
                      <a:pt x="15" y="8"/>
                      <a:pt x="15" y="8"/>
                    </a:cubicBezTo>
                    <a:cubicBezTo>
                      <a:pt x="15" y="8"/>
                      <a:pt x="17" y="0"/>
                      <a:pt x="9" y="0"/>
                    </a:cubicBezTo>
                    <a:cubicBezTo>
                      <a:pt x="0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E8B5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05" name="Freeform 204"/>
              <p:cNvSpPr>
                <a:spLocks/>
              </p:cNvSpPr>
              <p:nvPr/>
            </p:nvSpPr>
            <p:spPr bwMode="auto">
              <a:xfrm>
                <a:off x="13930313" y="7942263"/>
                <a:ext cx="47625" cy="22225"/>
              </a:xfrm>
              <a:custGeom>
                <a:avLst/>
                <a:gdLst>
                  <a:gd name="T0" fmla="*/ 4 w 17"/>
                  <a:gd name="T1" fmla="*/ 6 h 8"/>
                  <a:gd name="T2" fmla="*/ 8 w 17"/>
                  <a:gd name="T3" fmla="*/ 4 h 8"/>
                  <a:gd name="T4" fmla="*/ 9 w 17"/>
                  <a:gd name="T5" fmla="*/ 4 h 8"/>
                  <a:gd name="T6" fmla="*/ 13 w 17"/>
                  <a:gd name="T7" fmla="*/ 6 h 8"/>
                  <a:gd name="T8" fmla="*/ 16 w 17"/>
                  <a:gd name="T9" fmla="*/ 7 h 8"/>
                  <a:gd name="T10" fmla="*/ 16 w 17"/>
                  <a:gd name="T11" fmla="*/ 4 h 8"/>
                  <a:gd name="T12" fmla="*/ 10 w 17"/>
                  <a:gd name="T13" fmla="*/ 0 h 8"/>
                  <a:gd name="T14" fmla="*/ 8 w 17"/>
                  <a:gd name="T15" fmla="*/ 0 h 8"/>
                  <a:gd name="T16" fmla="*/ 1 w 17"/>
                  <a:gd name="T17" fmla="*/ 3 h 8"/>
                  <a:gd name="T18" fmla="*/ 1 w 17"/>
                  <a:gd name="T19" fmla="*/ 6 h 8"/>
                  <a:gd name="T20" fmla="*/ 4 w 17"/>
                  <a:gd name="T21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8">
                    <a:moveTo>
                      <a:pt x="4" y="6"/>
                    </a:moveTo>
                    <a:cubicBezTo>
                      <a:pt x="5" y="5"/>
                      <a:pt x="6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1" y="4"/>
                      <a:pt x="12" y="5"/>
                      <a:pt x="13" y="6"/>
                    </a:cubicBezTo>
                    <a:cubicBezTo>
                      <a:pt x="14" y="7"/>
                      <a:pt x="15" y="8"/>
                      <a:pt x="16" y="7"/>
                    </a:cubicBezTo>
                    <a:cubicBezTo>
                      <a:pt x="17" y="6"/>
                      <a:pt x="17" y="5"/>
                      <a:pt x="16" y="4"/>
                    </a:cubicBezTo>
                    <a:cubicBezTo>
                      <a:pt x="15" y="2"/>
                      <a:pt x="13" y="1"/>
                      <a:pt x="10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5" y="0"/>
                      <a:pt x="2" y="1"/>
                      <a:pt x="1" y="3"/>
                    </a:cubicBezTo>
                    <a:cubicBezTo>
                      <a:pt x="0" y="4"/>
                      <a:pt x="0" y="6"/>
                      <a:pt x="1" y="6"/>
                    </a:cubicBezTo>
                    <a:cubicBezTo>
                      <a:pt x="2" y="7"/>
                      <a:pt x="3" y="7"/>
                      <a:pt x="4" y="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6" name="Oval 206"/>
              <p:cNvSpPr>
                <a:spLocks noChangeArrowheads="1"/>
              </p:cNvSpPr>
              <p:nvPr/>
            </p:nvSpPr>
            <p:spPr bwMode="auto">
              <a:xfrm>
                <a:off x="13947775" y="7964488"/>
                <a:ext cx="12700" cy="15875"/>
              </a:xfrm>
              <a:prstGeom prst="ellipse">
                <a:avLst/>
              </a:pr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7" name="Freeform 207"/>
              <p:cNvSpPr>
                <a:spLocks/>
              </p:cNvSpPr>
              <p:nvPr/>
            </p:nvSpPr>
            <p:spPr bwMode="auto">
              <a:xfrm>
                <a:off x="13971587" y="8035925"/>
                <a:ext cx="33337" cy="17463"/>
              </a:xfrm>
              <a:custGeom>
                <a:avLst/>
                <a:gdLst>
                  <a:gd name="T0" fmla="*/ 0 w 12"/>
                  <a:gd name="T1" fmla="*/ 2 h 6"/>
                  <a:gd name="T2" fmla="*/ 0 w 12"/>
                  <a:gd name="T3" fmla="*/ 4 h 6"/>
                  <a:gd name="T4" fmla="*/ 2 w 12"/>
                  <a:gd name="T5" fmla="*/ 5 h 6"/>
                  <a:gd name="T6" fmla="*/ 9 w 12"/>
                  <a:gd name="T7" fmla="*/ 5 h 6"/>
                  <a:gd name="T8" fmla="*/ 11 w 12"/>
                  <a:gd name="T9" fmla="*/ 4 h 6"/>
                  <a:gd name="T10" fmla="*/ 12 w 12"/>
                  <a:gd name="T11" fmla="*/ 2 h 6"/>
                  <a:gd name="T12" fmla="*/ 8 w 12"/>
                  <a:gd name="T13" fmla="*/ 0 h 6"/>
                  <a:gd name="T14" fmla="*/ 3 w 12"/>
                  <a:gd name="T15" fmla="*/ 0 h 6"/>
                  <a:gd name="T16" fmla="*/ 0 w 12"/>
                  <a:gd name="T1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6">
                    <a:moveTo>
                      <a:pt x="0" y="2"/>
                    </a:moveTo>
                    <a:cubicBezTo>
                      <a:pt x="0" y="2"/>
                      <a:pt x="0" y="3"/>
                      <a:pt x="0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4" y="6"/>
                      <a:pt x="7" y="6"/>
                      <a:pt x="9" y="5"/>
                    </a:cubicBezTo>
                    <a:cubicBezTo>
                      <a:pt x="10" y="5"/>
                      <a:pt x="10" y="4"/>
                      <a:pt x="11" y="4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0" y="2"/>
                      <a:pt x="9" y="0"/>
                      <a:pt x="8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2"/>
                      <a:pt x="0" y="2"/>
                    </a:cubicBez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8" name="Freeform 208"/>
              <p:cNvSpPr>
                <a:spLocks/>
              </p:cNvSpPr>
              <p:nvPr/>
            </p:nvSpPr>
            <p:spPr bwMode="auto">
              <a:xfrm>
                <a:off x="13957300" y="8034338"/>
                <a:ext cx="55562" cy="23813"/>
              </a:xfrm>
              <a:custGeom>
                <a:avLst/>
                <a:gdLst>
                  <a:gd name="T0" fmla="*/ 5 w 20"/>
                  <a:gd name="T1" fmla="*/ 3 h 9"/>
                  <a:gd name="T2" fmla="*/ 3 w 20"/>
                  <a:gd name="T3" fmla="*/ 4 h 9"/>
                  <a:gd name="T4" fmla="*/ 4 w 20"/>
                  <a:gd name="T5" fmla="*/ 4 h 9"/>
                  <a:gd name="T6" fmla="*/ 3 w 20"/>
                  <a:gd name="T7" fmla="*/ 4 h 9"/>
                  <a:gd name="T8" fmla="*/ 3 w 20"/>
                  <a:gd name="T9" fmla="*/ 4 h 9"/>
                  <a:gd name="T10" fmla="*/ 4 w 20"/>
                  <a:gd name="T11" fmla="*/ 4 h 9"/>
                  <a:gd name="T12" fmla="*/ 3 w 20"/>
                  <a:gd name="T13" fmla="*/ 4 h 9"/>
                  <a:gd name="T14" fmla="*/ 4 w 20"/>
                  <a:gd name="T15" fmla="*/ 6 h 9"/>
                  <a:gd name="T16" fmla="*/ 7 w 20"/>
                  <a:gd name="T17" fmla="*/ 8 h 9"/>
                  <a:gd name="T18" fmla="*/ 11 w 20"/>
                  <a:gd name="T19" fmla="*/ 9 h 9"/>
                  <a:gd name="T20" fmla="*/ 15 w 20"/>
                  <a:gd name="T21" fmla="*/ 8 h 9"/>
                  <a:gd name="T22" fmla="*/ 17 w 20"/>
                  <a:gd name="T23" fmla="*/ 6 h 9"/>
                  <a:gd name="T24" fmla="*/ 18 w 20"/>
                  <a:gd name="T25" fmla="*/ 4 h 9"/>
                  <a:gd name="T26" fmla="*/ 20 w 20"/>
                  <a:gd name="T27" fmla="*/ 2 h 9"/>
                  <a:gd name="T28" fmla="*/ 17 w 20"/>
                  <a:gd name="T29" fmla="*/ 2 h 9"/>
                  <a:gd name="T30" fmla="*/ 15 w 20"/>
                  <a:gd name="T31" fmla="*/ 1 h 9"/>
                  <a:gd name="T32" fmla="*/ 14 w 20"/>
                  <a:gd name="T33" fmla="*/ 0 h 9"/>
                  <a:gd name="T34" fmla="*/ 13 w 20"/>
                  <a:gd name="T35" fmla="*/ 0 h 9"/>
                  <a:gd name="T36" fmla="*/ 8 w 20"/>
                  <a:gd name="T37" fmla="*/ 0 h 9"/>
                  <a:gd name="T38" fmla="*/ 7 w 20"/>
                  <a:gd name="T39" fmla="*/ 1 h 9"/>
                  <a:gd name="T40" fmla="*/ 5 w 20"/>
                  <a:gd name="T41" fmla="*/ 2 h 9"/>
                  <a:gd name="T42" fmla="*/ 5 w 20"/>
                  <a:gd name="T43" fmla="*/ 2 h 9"/>
                  <a:gd name="T44" fmla="*/ 5 w 20"/>
                  <a:gd name="T45" fmla="*/ 2 h 9"/>
                  <a:gd name="T46" fmla="*/ 0 w 20"/>
                  <a:gd name="T47" fmla="*/ 1 h 9"/>
                  <a:gd name="T48" fmla="*/ 3 w 20"/>
                  <a:gd name="T49" fmla="*/ 4 h 9"/>
                  <a:gd name="T50" fmla="*/ 5 w 20"/>
                  <a:gd name="T51" fmla="*/ 3 h 9"/>
                  <a:gd name="T52" fmla="*/ 4 w 20"/>
                  <a:gd name="T53" fmla="*/ 5 h 9"/>
                  <a:gd name="T54" fmla="*/ 5 w 20"/>
                  <a:gd name="T55" fmla="*/ 5 h 9"/>
                  <a:gd name="T56" fmla="*/ 8 w 20"/>
                  <a:gd name="T57" fmla="*/ 4 h 9"/>
                  <a:gd name="T58" fmla="*/ 8 w 20"/>
                  <a:gd name="T59" fmla="*/ 3 h 9"/>
                  <a:gd name="T60" fmla="*/ 8 w 20"/>
                  <a:gd name="T61" fmla="*/ 3 h 9"/>
                  <a:gd name="T62" fmla="*/ 8 w 20"/>
                  <a:gd name="T63" fmla="*/ 3 h 9"/>
                  <a:gd name="T64" fmla="*/ 8 w 20"/>
                  <a:gd name="T65" fmla="*/ 3 h 9"/>
                  <a:gd name="T66" fmla="*/ 8 w 20"/>
                  <a:gd name="T67" fmla="*/ 3 h 9"/>
                  <a:gd name="T68" fmla="*/ 8 w 20"/>
                  <a:gd name="T69" fmla="*/ 3 h 9"/>
                  <a:gd name="T70" fmla="*/ 8 w 20"/>
                  <a:gd name="T71" fmla="*/ 3 h 9"/>
                  <a:gd name="T72" fmla="*/ 8 w 20"/>
                  <a:gd name="T73" fmla="*/ 3 h 9"/>
                  <a:gd name="T74" fmla="*/ 8 w 20"/>
                  <a:gd name="T75" fmla="*/ 3 h 9"/>
                  <a:gd name="T76" fmla="*/ 8 w 20"/>
                  <a:gd name="T77" fmla="*/ 3 h 9"/>
                  <a:gd name="T78" fmla="*/ 8 w 20"/>
                  <a:gd name="T79" fmla="*/ 3 h 9"/>
                  <a:gd name="T80" fmla="*/ 8 w 20"/>
                  <a:gd name="T81" fmla="*/ 3 h 9"/>
                  <a:gd name="T82" fmla="*/ 13 w 20"/>
                  <a:gd name="T83" fmla="*/ 3 h 9"/>
                  <a:gd name="T84" fmla="*/ 13 w 20"/>
                  <a:gd name="T85" fmla="*/ 3 h 9"/>
                  <a:gd name="T86" fmla="*/ 17 w 20"/>
                  <a:gd name="T87" fmla="*/ 5 h 9"/>
                  <a:gd name="T88" fmla="*/ 17 w 20"/>
                  <a:gd name="T89" fmla="*/ 3 h 9"/>
                  <a:gd name="T90" fmla="*/ 16 w 20"/>
                  <a:gd name="T91" fmla="*/ 2 h 9"/>
                  <a:gd name="T92" fmla="*/ 15 w 20"/>
                  <a:gd name="T93" fmla="*/ 4 h 9"/>
                  <a:gd name="T94" fmla="*/ 13 w 20"/>
                  <a:gd name="T95" fmla="*/ 5 h 9"/>
                  <a:gd name="T96" fmla="*/ 11 w 20"/>
                  <a:gd name="T97" fmla="*/ 6 h 9"/>
                  <a:gd name="T98" fmla="*/ 8 w 20"/>
                  <a:gd name="T99" fmla="*/ 5 h 9"/>
                  <a:gd name="T100" fmla="*/ 7 w 20"/>
                  <a:gd name="T101" fmla="*/ 4 h 9"/>
                  <a:gd name="T102" fmla="*/ 6 w 20"/>
                  <a:gd name="T103" fmla="*/ 3 h 9"/>
                  <a:gd name="T104" fmla="*/ 6 w 20"/>
                  <a:gd name="T105" fmla="*/ 3 h 9"/>
                  <a:gd name="T106" fmla="*/ 6 w 20"/>
                  <a:gd name="T107" fmla="*/ 2 h 9"/>
                  <a:gd name="T108" fmla="*/ 5 w 20"/>
                  <a:gd name="T109" fmla="*/ 3 h 9"/>
                  <a:gd name="T110" fmla="*/ 4 w 20"/>
                  <a:gd name="T111" fmla="*/ 5 h 9"/>
                  <a:gd name="T112" fmla="*/ 5 w 20"/>
                  <a:gd name="T1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0" h="9">
                    <a:moveTo>
                      <a:pt x="5" y="3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5"/>
                      <a:pt x="4" y="6"/>
                    </a:cubicBezTo>
                    <a:cubicBezTo>
                      <a:pt x="5" y="6"/>
                      <a:pt x="6" y="7"/>
                      <a:pt x="7" y="8"/>
                    </a:cubicBezTo>
                    <a:cubicBezTo>
                      <a:pt x="8" y="8"/>
                      <a:pt x="9" y="9"/>
                      <a:pt x="11" y="9"/>
                    </a:cubicBezTo>
                    <a:cubicBezTo>
                      <a:pt x="12" y="9"/>
                      <a:pt x="14" y="8"/>
                      <a:pt x="15" y="8"/>
                    </a:cubicBezTo>
                    <a:cubicBezTo>
                      <a:pt x="16" y="7"/>
                      <a:pt x="17" y="7"/>
                      <a:pt x="17" y="6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6" y="2"/>
                      <a:pt x="16" y="1"/>
                      <a:pt x="15" y="1"/>
                    </a:cubicBezTo>
                    <a:cubicBezTo>
                      <a:pt x="15" y="1"/>
                      <a:pt x="15" y="1"/>
                      <a:pt x="14" y="0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7" y="0"/>
                      <a:pt x="7" y="1"/>
                    </a:cubicBezTo>
                    <a:cubicBezTo>
                      <a:pt x="6" y="1"/>
                      <a:pt x="6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7" y="4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5" y="5"/>
                      <a:pt x="17" y="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4" y="5"/>
                      <a:pt x="13" y="5"/>
                    </a:cubicBezTo>
                    <a:cubicBezTo>
                      <a:pt x="13" y="5"/>
                      <a:pt x="12" y="6"/>
                      <a:pt x="11" y="6"/>
                    </a:cubicBezTo>
                    <a:cubicBezTo>
                      <a:pt x="10" y="6"/>
                      <a:pt x="9" y="5"/>
                      <a:pt x="8" y="5"/>
                    </a:cubicBezTo>
                    <a:cubicBezTo>
                      <a:pt x="8" y="5"/>
                      <a:pt x="7" y="4"/>
                      <a:pt x="7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5"/>
                      <a:pt x="4" y="5"/>
                      <a:pt x="4" y="5"/>
                    </a:cubicBez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9" name="Freeform 209"/>
              <p:cNvSpPr>
                <a:spLocks/>
              </p:cNvSpPr>
              <p:nvPr/>
            </p:nvSpPr>
            <p:spPr bwMode="auto">
              <a:xfrm>
                <a:off x="13930312" y="7959725"/>
                <a:ext cx="47625" cy="15875"/>
              </a:xfrm>
              <a:custGeom>
                <a:avLst/>
                <a:gdLst>
                  <a:gd name="T0" fmla="*/ 3 w 17"/>
                  <a:gd name="T1" fmla="*/ 5 h 6"/>
                  <a:gd name="T2" fmla="*/ 3 w 17"/>
                  <a:gd name="T3" fmla="*/ 5 h 6"/>
                  <a:gd name="T4" fmla="*/ 3 w 17"/>
                  <a:gd name="T5" fmla="*/ 5 h 6"/>
                  <a:gd name="T6" fmla="*/ 3 w 17"/>
                  <a:gd name="T7" fmla="*/ 5 h 6"/>
                  <a:gd name="T8" fmla="*/ 3 w 17"/>
                  <a:gd name="T9" fmla="*/ 5 h 6"/>
                  <a:gd name="T10" fmla="*/ 3 w 17"/>
                  <a:gd name="T11" fmla="*/ 5 h 6"/>
                  <a:gd name="T12" fmla="*/ 8 w 17"/>
                  <a:gd name="T13" fmla="*/ 4 h 6"/>
                  <a:gd name="T14" fmla="*/ 14 w 17"/>
                  <a:gd name="T15" fmla="*/ 5 h 6"/>
                  <a:gd name="T16" fmla="*/ 17 w 17"/>
                  <a:gd name="T17" fmla="*/ 5 h 6"/>
                  <a:gd name="T18" fmla="*/ 16 w 17"/>
                  <a:gd name="T19" fmla="*/ 2 h 6"/>
                  <a:gd name="T20" fmla="*/ 8 w 17"/>
                  <a:gd name="T21" fmla="*/ 0 h 6"/>
                  <a:gd name="T22" fmla="*/ 1 w 17"/>
                  <a:gd name="T23" fmla="*/ 2 h 6"/>
                  <a:gd name="T24" fmla="*/ 1 w 17"/>
                  <a:gd name="T25" fmla="*/ 5 h 6"/>
                  <a:gd name="T26" fmla="*/ 3 w 17"/>
                  <a:gd name="T2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6">
                    <a:moveTo>
                      <a:pt x="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5"/>
                      <a:pt x="5" y="4"/>
                      <a:pt x="8" y="4"/>
                    </a:cubicBezTo>
                    <a:cubicBezTo>
                      <a:pt x="10" y="4"/>
                      <a:pt x="12" y="4"/>
                      <a:pt x="14" y="5"/>
                    </a:cubicBezTo>
                    <a:cubicBezTo>
                      <a:pt x="15" y="6"/>
                      <a:pt x="16" y="6"/>
                      <a:pt x="17" y="5"/>
                    </a:cubicBezTo>
                    <a:cubicBezTo>
                      <a:pt x="17" y="4"/>
                      <a:pt x="17" y="2"/>
                      <a:pt x="16" y="2"/>
                    </a:cubicBezTo>
                    <a:cubicBezTo>
                      <a:pt x="13" y="0"/>
                      <a:pt x="11" y="0"/>
                      <a:pt x="8" y="0"/>
                    </a:cubicBezTo>
                    <a:cubicBezTo>
                      <a:pt x="4" y="0"/>
                      <a:pt x="1" y="2"/>
                      <a:pt x="1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1" y="6"/>
                      <a:pt x="3" y="6"/>
                      <a:pt x="3" y="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0" name="Freeform 210"/>
              <p:cNvSpPr>
                <a:spLocks/>
              </p:cNvSpPr>
              <p:nvPr/>
            </p:nvSpPr>
            <p:spPr bwMode="auto">
              <a:xfrm>
                <a:off x="14000162" y="7948613"/>
                <a:ext cx="46037" cy="22225"/>
              </a:xfrm>
              <a:custGeom>
                <a:avLst/>
                <a:gdLst>
                  <a:gd name="T0" fmla="*/ 2 w 17"/>
                  <a:gd name="T1" fmla="*/ 7 h 8"/>
                  <a:gd name="T2" fmla="*/ 8 w 17"/>
                  <a:gd name="T3" fmla="*/ 5 h 8"/>
                  <a:gd name="T4" fmla="*/ 15 w 17"/>
                  <a:gd name="T5" fmla="*/ 8 h 8"/>
                  <a:gd name="T6" fmla="*/ 9 w 17"/>
                  <a:gd name="T7" fmla="*/ 0 h 8"/>
                  <a:gd name="T8" fmla="*/ 2 w 17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8">
                    <a:moveTo>
                      <a:pt x="2" y="7"/>
                    </a:moveTo>
                    <a:cubicBezTo>
                      <a:pt x="2" y="7"/>
                      <a:pt x="5" y="5"/>
                      <a:pt x="8" y="5"/>
                    </a:cubicBezTo>
                    <a:cubicBezTo>
                      <a:pt x="14" y="5"/>
                      <a:pt x="15" y="8"/>
                      <a:pt x="15" y="8"/>
                    </a:cubicBezTo>
                    <a:cubicBezTo>
                      <a:pt x="15" y="8"/>
                      <a:pt x="17" y="0"/>
                      <a:pt x="9" y="0"/>
                    </a:cubicBezTo>
                    <a:cubicBezTo>
                      <a:pt x="0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E8B5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1" name="Freeform 211"/>
              <p:cNvSpPr>
                <a:spLocks/>
              </p:cNvSpPr>
              <p:nvPr/>
            </p:nvSpPr>
            <p:spPr bwMode="auto">
              <a:xfrm>
                <a:off x="14000162" y="7942263"/>
                <a:ext cx="46037" cy="22225"/>
              </a:xfrm>
              <a:custGeom>
                <a:avLst/>
                <a:gdLst>
                  <a:gd name="T0" fmla="*/ 4 w 17"/>
                  <a:gd name="T1" fmla="*/ 6 h 8"/>
                  <a:gd name="T2" fmla="*/ 8 w 17"/>
                  <a:gd name="T3" fmla="*/ 4 h 8"/>
                  <a:gd name="T4" fmla="*/ 9 w 17"/>
                  <a:gd name="T5" fmla="*/ 4 h 8"/>
                  <a:gd name="T6" fmla="*/ 13 w 17"/>
                  <a:gd name="T7" fmla="*/ 6 h 8"/>
                  <a:gd name="T8" fmla="*/ 16 w 17"/>
                  <a:gd name="T9" fmla="*/ 7 h 8"/>
                  <a:gd name="T10" fmla="*/ 16 w 17"/>
                  <a:gd name="T11" fmla="*/ 4 h 8"/>
                  <a:gd name="T12" fmla="*/ 10 w 17"/>
                  <a:gd name="T13" fmla="*/ 0 h 8"/>
                  <a:gd name="T14" fmla="*/ 8 w 17"/>
                  <a:gd name="T15" fmla="*/ 0 h 8"/>
                  <a:gd name="T16" fmla="*/ 1 w 17"/>
                  <a:gd name="T17" fmla="*/ 3 h 8"/>
                  <a:gd name="T18" fmla="*/ 1 w 17"/>
                  <a:gd name="T19" fmla="*/ 6 h 8"/>
                  <a:gd name="T20" fmla="*/ 4 w 17"/>
                  <a:gd name="T21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8">
                    <a:moveTo>
                      <a:pt x="4" y="6"/>
                    </a:moveTo>
                    <a:cubicBezTo>
                      <a:pt x="5" y="5"/>
                      <a:pt x="6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1" y="4"/>
                      <a:pt x="12" y="5"/>
                      <a:pt x="13" y="6"/>
                    </a:cubicBezTo>
                    <a:cubicBezTo>
                      <a:pt x="14" y="7"/>
                      <a:pt x="15" y="8"/>
                      <a:pt x="16" y="7"/>
                    </a:cubicBezTo>
                    <a:cubicBezTo>
                      <a:pt x="17" y="6"/>
                      <a:pt x="17" y="5"/>
                      <a:pt x="16" y="4"/>
                    </a:cubicBezTo>
                    <a:cubicBezTo>
                      <a:pt x="15" y="2"/>
                      <a:pt x="13" y="1"/>
                      <a:pt x="10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5" y="0"/>
                      <a:pt x="3" y="1"/>
                      <a:pt x="1" y="3"/>
                    </a:cubicBezTo>
                    <a:cubicBezTo>
                      <a:pt x="0" y="4"/>
                      <a:pt x="0" y="6"/>
                      <a:pt x="1" y="6"/>
                    </a:cubicBezTo>
                    <a:cubicBezTo>
                      <a:pt x="2" y="7"/>
                      <a:pt x="3" y="7"/>
                      <a:pt x="4" y="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2" name="Oval 212"/>
              <p:cNvSpPr>
                <a:spLocks noChangeArrowheads="1"/>
              </p:cNvSpPr>
              <p:nvPr/>
            </p:nvSpPr>
            <p:spPr bwMode="auto">
              <a:xfrm>
                <a:off x="14019212" y="7964488"/>
                <a:ext cx="15875" cy="15875"/>
              </a:xfrm>
              <a:prstGeom prst="ellipse">
                <a:avLst/>
              </a:pr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3" name="Freeform 213"/>
              <p:cNvSpPr>
                <a:spLocks/>
              </p:cNvSpPr>
              <p:nvPr/>
            </p:nvSpPr>
            <p:spPr bwMode="auto">
              <a:xfrm>
                <a:off x="14000162" y="7959725"/>
                <a:ext cx="46037" cy="15875"/>
              </a:xfrm>
              <a:custGeom>
                <a:avLst/>
                <a:gdLst>
                  <a:gd name="T0" fmla="*/ 4 w 17"/>
                  <a:gd name="T1" fmla="*/ 5 h 6"/>
                  <a:gd name="T2" fmla="*/ 3 w 17"/>
                  <a:gd name="T3" fmla="*/ 5 h 6"/>
                  <a:gd name="T4" fmla="*/ 4 w 17"/>
                  <a:gd name="T5" fmla="*/ 5 h 6"/>
                  <a:gd name="T6" fmla="*/ 4 w 17"/>
                  <a:gd name="T7" fmla="*/ 5 h 6"/>
                  <a:gd name="T8" fmla="*/ 3 w 17"/>
                  <a:gd name="T9" fmla="*/ 5 h 6"/>
                  <a:gd name="T10" fmla="*/ 4 w 17"/>
                  <a:gd name="T11" fmla="*/ 5 h 6"/>
                  <a:gd name="T12" fmla="*/ 8 w 17"/>
                  <a:gd name="T13" fmla="*/ 4 h 6"/>
                  <a:gd name="T14" fmla="*/ 14 w 17"/>
                  <a:gd name="T15" fmla="*/ 5 h 6"/>
                  <a:gd name="T16" fmla="*/ 17 w 17"/>
                  <a:gd name="T17" fmla="*/ 5 h 6"/>
                  <a:gd name="T18" fmla="*/ 16 w 17"/>
                  <a:gd name="T19" fmla="*/ 2 h 6"/>
                  <a:gd name="T20" fmla="*/ 8 w 17"/>
                  <a:gd name="T21" fmla="*/ 0 h 6"/>
                  <a:gd name="T22" fmla="*/ 1 w 17"/>
                  <a:gd name="T23" fmla="*/ 2 h 6"/>
                  <a:gd name="T24" fmla="*/ 1 w 17"/>
                  <a:gd name="T25" fmla="*/ 5 h 6"/>
                  <a:gd name="T26" fmla="*/ 4 w 17"/>
                  <a:gd name="T2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6">
                    <a:moveTo>
                      <a:pt x="4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6" y="4"/>
                      <a:pt x="8" y="4"/>
                    </a:cubicBezTo>
                    <a:cubicBezTo>
                      <a:pt x="10" y="4"/>
                      <a:pt x="12" y="4"/>
                      <a:pt x="14" y="5"/>
                    </a:cubicBezTo>
                    <a:cubicBezTo>
                      <a:pt x="15" y="6"/>
                      <a:pt x="16" y="6"/>
                      <a:pt x="17" y="5"/>
                    </a:cubicBezTo>
                    <a:cubicBezTo>
                      <a:pt x="17" y="4"/>
                      <a:pt x="17" y="2"/>
                      <a:pt x="16" y="2"/>
                    </a:cubicBezTo>
                    <a:cubicBezTo>
                      <a:pt x="13" y="0"/>
                      <a:pt x="11" y="0"/>
                      <a:pt x="8" y="0"/>
                    </a:cubicBezTo>
                    <a:cubicBezTo>
                      <a:pt x="4" y="0"/>
                      <a:pt x="1" y="2"/>
                      <a:pt x="1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1" y="6"/>
                      <a:pt x="3" y="6"/>
                      <a:pt x="4" y="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4" name="Freeform 214"/>
              <p:cNvSpPr>
                <a:spLocks/>
              </p:cNvSpPr>
              <p:nvPr/>
            </p:nvSpPr>
            <p:spPr bwMode="auto">
              <a:xfrm>
                <a:off x="13960475" y="8035925"/>
                <a:ext cx="52387" cy="14288"/>
              </a:xfrm>
              <a:custGeom>
                <a:avLst/>
                <a:gdLst>
                  <a:gd name="T0" fmla="*/ 0 w 19"/>
                  <a:gd name="T1" fmla="*/ 2 h 5"/>
                  <a:gd name="T2" fmla="*/ 9 w 19"/>
                  <a:gd name="T3" fmla="*/ 5 h 5"/>
                  <a:gd name="T4" fmla="*/ 18 w 19"/>
                  <a:gd name="T5" fmla="*/ 2 h 5"/>
                  <a:gd name="T6" fmla="*/ 18 w 19"/>
                  <a:gd name="T7" fmla="*/ 0 h 5"/>
                  <a:gd name="T8" fmla="*/ 16 w 19"/>
                  <a:gd name="T9" fmla="*/ 0 h 5"/>
                  <a:gd name="T10" fmla="*/ 16 w 19"/>
                  <a:gd name="T11" fmla="*/ 0 h 5"/>
                  <a:gd name="T12" fmla="*/ 9 w 19"/>
                  <a:gd name="T13" fmla="*/ 2 h 5"/>
                  <a:gd name="T14" fmla="*/ 4 w 19"/>
                  <a:gd name="T15" fmla="*/ 1 h 5"/>
                  <a:gd name="T16" fmla="*/ 3 w 19"/>
                  <a:gd name="T17" fmla="*/ 0 h 5"/>
                  <a:gd name="T18" fmla="*/ 3 w 19"/>
                  <a:gd name="T19" fmla="*/ 0 h 5"/>
                  <a:gd name="T20" fmla="*/ 3 w 19"/>
                  <a:gd name="T21" fmla="*/ 0 h 5"/>
                  <a:gd name="T22" fmla="*/ 2 w 19"/>
                  <a:gd name="T23" fmla="*/ 1 h 5"/>
                  <a:gd name="T24" fmla="*/ 3 w 19"/>
                  <a:gd name="T25" fmla="*/ 0 h 5"/>
                  <a:gd name="T26" fmla="*/ 3 w 19"/>
                  <a:gd name="T27" fmla="*/ 0 h 5"/>
                  <a:gd name="T28" fmla="*/ 2 w 19"/>
                  <a:gd name="T29" fmla="*/ 1 h 5"/>
                  <a:gd name="T30" fmla="*/ 3 w 19"/>
                  <a:gd name="T31" fmla="*/ 0 h 5"/>
                  <a:gd name="T32" fmla="*/ 1 w 19"/>
                  <a:gd name="T33" fmla="*/ 0 h 5"/>
                  <a:gd name="T34" fmla="*/ 0 w 19"/>
                  <a:gd name="T3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5">
                    <a:moveTo>
                      <a:pt x="0" y="2"/>
                    </a:moveTo>
                    <a:cubicBezTo>
                      <a:pt x="1" y="3"/>
                      <a:pt x="3" y="5"/>
                      <a:pt x="9" y="5"/>
                    </a:cubicBezTo>
                    <a:cubicBezTo>
                      <a:pt x="15" y="5"/>
                      <a:pt x="18" y="3"/>
                      <a:pt x="18" y="2"/>
                    </a:cubicBezTo>
                    <a:cubicBezTo>
                      <a:pt x="19" y="2"/>
                      <a:pt x="19" y="1"/>
                      <a:pt x="18" y="0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4" y="2"/>
                      <a:pt x="9" y="2"/>
                    </a:cubicBezTo>
                    <a:cubicBezTo>
                      <a:pt x="6" y="2"/>
                      <a:pt x="5" y="1"/>
                      <a:pt x="4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5" name="Freeform 215"/>
              <p:cNvSpPr>
                <a:spLocks/>
              </p:cNvSpPr>
              <p:nvPr/>
            </p:nvSpPr>
            <p:spPr bwMode="auto">
              <a:xfrm>
                <a:off x="13919200" y="7815263"/>
                <a:ext cx="231775" cy="174625"/>
              </a:xfrm>
              <a:custGeom>
                <a:avLst/>
                <a:gdLst>
                  <a:gd name="T0" fmla="*/ 83 w 84"/>
                  <a:gd name="T1" fmla="*/ 33 h 63"/>
                  <a:gd name="T2" fmla="*/ 42 w 84"/>
                  <a:gd name="T3" fmla="*/ 0 h 63"/>
                  <a:gd name="T4" fmla="*/ 0 w 84"/>
                  <a:gd name="T5" fmla="*/ 38 h 63"/>
                  <a:gd name="T6" fmla="*/ 60 w 84"/>
                  <a:gd name="T7" fmla="*/ 39 h 63"/>
                  <a:gd name="T8" fmla="*/ 62 w 84"/>
                  <a:gd name="T9" fmla="*/ 41 h 63"/>
                  <a:gd name="T10" fmla="*/ 62 w 84"/>
                  <a:gd name="T11" fmla="*/ 63 h 63"/>
                  <a:gd name="T12" fmla="*/ 77 w 84"/>
                  <a:gd name="T13" fmla="*/ 56 h 63"/>
                  <a:gd name="T14" fmla="*/ 84 w 84"/>
                  <a:gd name="T15" fmla="*/ 38 h 63"/>
                  <a:gd name="T16" fmla="*/ 83 w 84"/>
                  <a:gd name="T17" fmla="*/ 3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3">
                    <a:moveTo>
                      <a:pt x="83" y="33"/>
                    </a:moveTo>
                    <a:cubicBezTo>
                      <a:pt x="79" y="11"/>
                      <a:pt x="61" y="0"/>
                      <a:pt x="42" y="0"/>
                    </a:cubicBezTo>
                    <a:cubicBezTo>
                      <a:pt x="16" y="0"/>
                      <a:pt x="0" y="19"/>
                      <a:pt x="0" y="38"/>
                    </a:cubicBezTo>
                    <a:cubicBezTo>
                      <a:pt x="13" y="49"/>
                      <a:pt x="47" y="39"/>
                      <a:pt x="60" y="39"/>
                    </a:cubicBezTo>
                    <a:cubicBezTo>
                      <a:pt x="61" y="39"/>
                      <a:pt x="62" y="40"/>
                      <a:pt x="62" y="41"/>
                    </a:cubicBezTo>
                    <a:cubicBezTo>
                      <a:pt x="62" y="63"/>
                      <a:pt x="62" y="63"/>
                      <a:pt x="62" y="63"/>
                    </a:cubicBezTo>
                    <a:cubicBezTo>
                      <a:pt x="77" y="56"/>
                      <a:pt x="77" y="56"/>
                      <a:pt x="77" y="56"/>
                    </a:cubicBezTo>
                    <a:cubicBezTo>
                      <a:pt x="84" y="38"/>
                      <a:pt x="84" y="38"/>
                      <a:pt x="84" y="38"/>
                    </a:cubicBezTo>
                    <a:lnTo>
                      <a:pt x="83" y="33"/>
                    </a:lnTo>
                    <a:close/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6" name="Freeform 216"/>
              <p:cNvSpPr>
                <a:spLocks/>
              </p:cNvSpPr>
              <p:nvPr/>
            </p:nvSpPr>
            <p:spPr bwMode="auto">
              <a:xfrm>
                <a:off x="14090650" y="7970838"/>
                <a:ext cx="44450" cy="42863"/>
              </a:xfrm>
              <a:custGeom>
                <a:avLst/>
                <a:gdLst>
                  <a:gd name="T0" fmla="*/ 0 w 16"/>
                  <a:gd name="T1" fmla="*/ 8 h 16"/>
                  <a:gd name="T2" fmla="*/ 8 w 16"/>
                  <a:gd name="T3" fmla="*/ 0 h 16"/>
                  <a:gd name="T4" fmla="*/ 16 w 16"/>
                  <a:gd name="T5" fmla="*/ 8 h 16"/>
                  <a:gd name="T6" fmla="*/ 8 w 16"/>
                  <a:gd name="T7" fmla="*/ 16 h 16"/>
                  <a:gd name="T8" fmla="*/ 4 w 16"/>
                  <a:gd name="T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6">
                    <a:moveTo>
                      <a:pt x="0" y="8"/>
                    </a:moveTo>
                    <a:cubicBezTo>
                      <a:pt x="0" y="3"/>
                      <a:pt x="4" y="0"/>
                      <a:pt x="8" y="0"/>
                    </a:cubicBezTo>
                    <a:cubicBezTo>
                      <a:pt x="13" y="0"/>
                      <a:pt x="16" y="3"/>
                      <a:pt x="16" y="8"/>
                    </a:cubicBezTo>
                    <a:cubicBezTo>
                      <a:pt x="16" y="12"/>
                      <a:pt x="13" y="16"/>
                      <a:pt x="8" y="16"/>
                    </a:cubicBezTo>
                    <a:cubicBezTo>
                      <a:pt x="7" y="16"/>
                      <a:pt x="6" y="15"/>
                      <a:pt x="4" y="15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7" name="Freeform 217"/>
              <p:cNvSpPr>
                <a:spLocks/>
              </p:cNvSpPr>
              <p:nvPr/>
            </p:nvSpPr>
            <p:spPr bwMode="auto">
              <a:xfrm>
                <a:off x="14084300" y="7964488"/>
                <a:ext cx="55562" cy="55563"/>
              </a:xfrm>
              <a:custGeom>
                <a:avLst/>
                <a:gdLst>
                  <a:gd name="T0" fmla="*/ 4 w 20"/>
                  <a:gd name="T1" fmla="*/ 10 h 20"/>
                  <a:gd name="T2" fmla="*/ 10 w 20"/>
                  <a:gd name="T3" fmla="*/ 4 h 20"/>
                  <a:gd name="T4" fmla="*/ 16 w 20"/>
                  <a:gd name="T5" fmla="*/ 10 h 20"/>
                  <a:gd name="T6" fmla="*/ 10 w 20"/>
                  <a:gd name="T7" fmla="*/ 16 h 20"/>
                  <a:gd name="T8" fmla="*/ 7 w 20"/>
                  <a:gd name="T9" fmla="*/ 15 h 20"/>
                  <a:gd name="T10" fmla="*/ 5 w 20"/>
                  <a:gd name="T11" fmla="*/ 16 h 20"/>
                  <a:gd name="T12" fmla="*/ 5 w 20"/>
                  <a:gd name="T13" fmla="*/ 18 h 20"/>
                  <a:gd name="T14" fmla="*/ 10 w 20"/>
                  <a:gd name="T15" fmla="*/ 20 h 20"/>
                  <a:gd name="T16" fmla="*/ 20 w 20"/>
                  <a:gd name="T17" fmla="*/ 10 h 20"/>
                  <a:gd name="T18" fmla="*/ 10 w 20"/>
                  <a:gd name="T19" fmla="*/ 0 h 20"/>
                  <a:gd name="T20" fmla="*/ 0 w 20"/>
                  <a:gd name="T21" fmla="*/ 10 h 20"/>
                  <a:gd name="T22" fmla="*/ 2 w 20"/>
                  <a:gd name="T23" fmla="*/ 12 h 20"/>
                  <a:gd name="T24" fmla="*/ 4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4" y="10"/>
                    </a:moveTo>
                    <a:cubicBezTo>
                      <a:pt x="4" y="6"/>
                      <a:pt x="7" y="4"/>
                      <a:pt x="10" y="4"/>
                    </a:cubicBezTo>
                    <a:cubicBezTo>
                      <a:pt x="14" y="4"/>
                      <a:pt x="16" y="6"/>
                      <a:pt x="16" y="10"/>
                    </a:cubicBezTo>
                    <a:cubicBezTo>
                      <a:pt x="16" y="13"/>
                      <a:pt x="14" y="16"/>
                      <a:pt x="10" y="16"/>
                    </a:cubicBezTo>
                    <a:cubicBezTo>
                      <a:pt x="9" y="16"/>
                      <a:pt x="8" y="15"/>
                      <a:pt x="7" y="15"/>
                    </a:cubicBezTo>
                    <a:cubicBezTo>
                      <a:pt x="6" y="14"/>
                      <a:pt x="5" y="15"/>
                      <a:pt x="5" y="16"/>
                    </a:cubicBezTo>
                    <a:cubicBezTo>
                      <a:pt x="4" y="17"/>
                      <a:pt x="4" y="18"/>
                      <a:pt x="5" y="18"/>
                    </a:cubicBezTo>
                    <a:cubicBezTo>
                      <a:pt x="7" y="19"/>
                      <a:pt x="9" y="20"/>
                      <a:pt x="10" y="20"/>
                    </a:cubicBezTo>
                    <a:cubicBezTo>
                      <a:pt x="16" y="20"/>
                      <a:pt x="20" y="15"/>
                      <a:pt x="20" y="10"/>
                    </a:cubicBezTo>
                    <a:cubicBezTo>
                      <a:pt x="20" y="4"/>
                      <a:pt x="16" y="0"/>
                      <a:pt x="10" y="0"/>
                    </a:cubicBezTo>
                    <a:cubicBezTo>
                      <a:pt x="5" y="0"/>
                      <a:pt x="0" y="4"/>
                      <a:pt x="0" y="10"/>
                    </a:cubicBezTo>
                    <a:cubicBezTo>
                      <a:pt x="0" y="11"/>
                      <a:pt x="1" y="12"/>
                      <a:pt x="2" y="12"/>
                    </a:cubicBezTo>
                    <a:cubicBezTo>
                      <a:pt x="3" y="12"/>
                      <a:pt x="4" y="11"/>
                      <a:pt x="4" y="10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8" name="Freeform 218"/>
              <p:cNvSpPr>
                <a:spLocks/>
              </p:cNvSpPr>
              <p:nvPr/>
            </p:nvSpPr>
            <p:spPr bwMode="auto">
              <a:xfrm>
                <a:off x="14106525" y="7975600"/>
                <a:ext cx="22225" cy="22225"/>
              </a:xfrm>
              <a:custGeom>
                <a:avLst/>
                <a:gdLst>
                  <a:gd name="T0" fmla="*/ 2 w 8"/>
                  <a:gd name="T1" fmla="*/ 4 h 8"/>
                  <a:gd name="T2" fmla="*/ 4 w 8"/>
                  <a:gd name="T3" fmla="*/ 6 h 8"/>
                  <a:gd name="T4" fmla="*/ 6 w 8"/>
                  <a:gd name="T5" fmla="*/ 8 h 8"/>
                  <a:gd name="T6" fmla="*/ 8 w 8"/>
                  <a:gd name="T7" fmla="*/ 6 h 8"/>
                  <a:gd name="T8" fmla="*/ 2 w 8"/>
                  <a:gd name="T9" fmla="*/ 0 h 8"/>
                  <a:gd name="T10" fmla="*/ 0 w 8"/>
                  <a:gd name="T11" fmla="*/ 2 h 8"/>
                  <a:gd name="T12" fmla="*/ 2 w 8"/>
                  <a:gd name="T13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8">
                    <a:moveTo>
                      <a:pt x="2" y="4"/>
                    </a:moveTo>
                    <a:cubicBezTo>
                      <a:pt x="3" y="4"/>
                      <a:pt x="4" y="5"/>
                      <a:pt x="4" y="6"/>
                    </a:cubicBezTo>
                    <a:cubicBezTo>
                      <a:pt x="4" y="7"/>
                      <a:pt x="4" y="8"/>
                      <a:pt x="6" y="8"/>
                    </a:cubicBezTo>
                    <a:cubicBezTo>
                      <a:pt x="7" y="8"/>
                      <a:pt x="8" y="7"/>
                      <a:pt x="8" y="6"/>
                    </a:cubicBezTo>
                    <a:cubicBezTo>
                      <a:pt x="8" y="3"/>
                      <a:pt x="5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9" name="Oval 219"/>
              <p:cNvSpPr>
                <a:spLocks noChangeArrowheads="1"/>
              </p:cNvSpPr>
              <p:nvPr/>
            </p:nvSpPr>
            <p:spPr bwMode="auto">
              <a:xfrm>
                <a:off x="14106525" y="8002588"/>
                <a:ext cx="11112" cy="111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0" name="Freeform 220"/>
              <p:cNvSpPr>
                <a:spLocks/>
              </p:cNvSpPr>
              <p:nvPr/>
            </p:nvSpPr>
            <p:spPr bwMode="auto">
              <a:xfrm>
                <a:off x="13736637" y="8456613"/>
                <a:ext cx="312737" cy="354013"/>
              </a:xfrm>
              <a:custGeom>
                <a:avLst/>
                <a:gdLst>
                  <a:gd name="T0" fmla="*/ 63 w 113"/>
                  <a:gd name="T1" fmla="*/ 116 h 128"/>
                  <a:gd name="T2" fmla="*/ 53 w 113"/>
                  <a:gd name="T3" fmla="*/ 123 h 128"/>
                  <a:gd name="T4" fmla="*/ 6 w 113"/>
                  <a:gd name="T5" fmla="*/ 52 h 128"/>
                  <a:gd name="T6" fmla="*/ 4 w 113"/>
                  <a:gd name="T7" fmla="*/ 28 h 128"/>
                  <a:gd name="T8" fmla="*/ 22 w 113"/>
                  <a:gd name="T9" fmla="*/ 13 h 128"/>
                  <a:gd name="T10" fmla="*/ 93 w 113"/>
                  <a:gd name="T11" fmla="*/ 1 h 128"/>
                  <a:gd name="T12" fmla="*/ 112 w 113"/>
                  <a:gd name="T13" fmla="*/ 14 h 128"/>
                  <a:gd name="T14" fmla="*/ 98 w 113"/>
                  <a:gd name="T15" fmla="*/ 33 h 128"/>
                  <a:gd name="T16" fmla="*/ 39 w 113"/>
                  <a:gd name="T17" fmla="*/ 43 h 128"/>
                  <a:gd name="T18" fmla="*/ 73 w 113"/>
                  <a:gd name="T19" fmla="*/ 95 h 128"/>
                  <a:gd name="T20" fmla="*/ 65 w 113"/>
                  <a:gd name="T21" fmla="*/ 108 h 128"/>
                  <a:gd name="T22" fmla="*/ 63 w 113"/>
                  <a:gd name="T23" fmla="*/ 11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3" h="128">
                    <a:moveTo>
                      <a:pt x="63" y="116"/>
                    </a:moveTo>
                    <a:cubicBezTo>
                      <a:pt x="58" y="116"/>
                      <a:pt x="56" y="128"/>
                      <a:pt x="53" y="123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1" y="45"/>
                      <a:pt x="0" y="36"/>
                      <a:pt x="4" y="28"/>
                    </a:cubicBezTo>
                    <a:cubicBezTo>
                      <a:pt x="7" y="20"/>
                      <a:pt x="14" y="15"/>
                      <a:pt x="22" y="13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102" y="0"/>
                      <a:pt x="110" y="6"/>
                      <a:pt x="112" y="14"/>
                    </a:cubicBezTo>
                    <a:cubicBezTo>
                      <a:pt x="113" y="23"/>
                      <a:pt x="107" y="32"/>
                      <a:pt x="98" y="33"/>
                    </a:cubicBezTo>
                    <a:cubicBezTo>
                      <a:pt x="39" y="43"/>
                      <a:pt x="39" y="43"/>
                      <a:pt x="39" y="43"/>
                    </a:cubicBezTo>
                    <a:cubicBezTo>
                      <a:pt x="73" y="95"/>
                      <a:pt x="73" y="95"/>
                      <a:pt x="73" y="95"/>
                    </a:cubicBezTo>
                    <a:cubicBezTo>
                      <a:pt x="78" y="102"/>
                      <a:pt x="72" y="103"/>
                      <a:pt x="65" y="108"/>
                    </a:cubicBezTo>
                    <a:cubicBezTo>
                      <a:pt x="62" y="110"/>
                      <a:pt x="66" y="116"/>
                      <a:pt x="63" y="116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1" name="Freeform 221"/>
              <p:cNvSpPr>
                <a:spLocks/>
              </p:cNvSpPr>
              <p:nvPr/>
            </p:nvSpPr>
            <p:spPr bwMode="auto">
              <a:xfrm>
                <a:off x="13736637" y="8453438"/>
                <a:ext cx="315912" cy="350838"/>
              </a:xfrm>
              <a:custGeom>
                <a:avLst/>
                <a:gdLst>
                  <a:gd name="T0" fmla="*/ 63 w 114"/>
                  <a:gd name="T1" fmla="*/ 115 h 127"/>
                  <a:gd name="T2" fmla="*/ 55 w 114"/>
                  <a:gd name="T3" fmla="*/ 122 h 127"/>
                  <a:gd name="T4" fmla="*/ 54 w 114"/>
                  <a:gd name="T5" fmla="*/ 124 h 127"/>
                  <a:gd name="T6" fmla="*/ 54 w 114"/>
                  <a:gd name="T7" fmla="*/ 123 h 127"/>
                  <a:gd name="T8" fmla="*/ 54 w 114"/>
                  <a:gd name="T9" fmla="*/ 124 h 127"/>
                  <a:gd name="T10" fmla="*/ 54 w 114"/>
                  <a:gd name="T11" fmla="*/ 124 h 127"/>
                  <a:gd name="T12" fmla="*/ 54 w 114"/>
                  <a:gd name="T13" fmla="*/ 123 h 127"/>
                  <a:gd name="T14" fmla="*/ 54 w 114"/>
                  <a:gd name="T15" fmla="*/ 124 h 127"/>
                  <a:gd name="T16" fmla="*/ 54 w 114"/>
                  <a:gd name="T17" fmla="*/ 123 h 127"/>
                  <a:gd name="T18" fmla="*/ 4 w 114"/>
                  <a:gd name="T19" fmla="*/ 39 h 127"/>
                  <a:gd name="T20" fmla="*/ 23 w 114"/>
                  <a:gd name="T21" fmla="*/ 16 h 127"/>
                  <a:gd name="T22" fmla="*/ 96 w 114"/>
                  <a:gd name="T23" fmla="*/ 4 h 127"/>
                  <a:gd name="T24" fmla="*/ 110 w 114"/>
                  <a:gd name="T25" fmla="*/ 18 h 127"/>
                  <a:gd name="T26" fmla="*/ 36 w 114"/>
                  <a:gd name="T27" fmla="*/ 43 h 127"/>
                  <a:gd name="T28" fmla="*/ 73 w 114"/>
                  <a:gd name="T29" fmla="*/ 101 h 127"/>
                  <a:gd name="T30" fmla="*/ 69 w 114"/>
                  <a:gd name="T31" fmla="*/ 104 h 127"/>
                  <a:gd name="T32" fmla="*/ 62 w 114"/>
                  <a:gd name="T33" fmla="*/ 109 h 127"/>
                  <a:gd name="T34" fmla="*/ 62 w 114"/>
                  <a:gd name="T35" fmla="*/ 116 h 127"/>
                  <a:gd name="T36" fmla="*/ 63 w 114"/>
                  <a:gd name="T37" fmla="*/ 116 h 127"/>
                  <a:gd name="T38" fmla="*/ 62 w 114"/>
                  <a:gd name="T39" fmla="*/ 116 h 127"/>
                  <a:gd name="T40" fmla="*/ 62 w 114"/>
                  <a:gd name="T41" fmla="*/ 116 h 127"/>
                  <a:gd name="T42" fmla="*/ 63 w 114"/>
                  <a:gd name="T43" fmla="*/ 115 h 127"/>
                  <a:gd name="T44" fmla="*/ 63 w 114"/>
                  <a:gd name="T45" fmla="*/ 116 h 127"/>
                  <a:gd name="T46" fmla="*/ 63 w 114"/>
                  <a:gd name="T47" fmla="*/ 116 h 127"/>
                  <a:gd name="T48" fmla="*/ 63 w 114"/>
                  <a:gd name="T49" fmla="*/ 115 h 127"/>
                  <a:gd name="T50" fmla="*/ 63 w 114"/>
                  <a:gd name="T51" fmla="*/ 115 h 127"/>
                  <a:gd name="T52" fmla="*/ 63 w 114"/>
                  <a:gd name="T53" fmla="*/ 115 h 127"/>
                  <a:gd name="T54" fmla="*/ 63 w 114"/>
                  <a:gd name="T55" fmla="*/ 116 h 127"/>
                  <a:gd name="T56" fmla="*/ 63 w 114"/>
                  <a:gd name="T57" fmla="*/ 117 h 127"/>
                  <a:gd name="T58" fmla="*/ 64 w 114"/>
                  <a:gd name="T59" fmla="*/ 119 h 127"/>
                  <a:gd name="T60" fmla="*/ 66 w 114"/>
                  <a:gd name="T61" fmla="*/ 116 h 127"/>
                  <a:gd name="T62" fmla="*/ 66 w 114"/>
                  <a:gd name="T63" fmla="*/ 111 h 127"/>
                  <a:gd name="T64" fmla="*/ 66 w 114"/>
                  <a:gd name="T65" fmla="*/ 110 h 127"/>
                  <a:gd name="T66" fmla="*/ 66 w 114"/>
                  <a:gd name="T67" fmla="*/ 110 h 127"/>
                  <a:gd name="T68" fmla="*/ 66 w 114"/>
                  <a:gd name="T69" fmla="*/ 110 h 127"/>
                  <a:gd name="T70" fmla="*/ 76 w 114"/>
                  <a:gd name="T71" fmla="*/ 104 h 127"/>
                  <a:gd name="T72" fmla="*/ 74 w 114"/>
                  <a:gd name="T73" fmla="*/ 95 h 127"/>
                  <a:gd name="T74" fmla="*/ 99 w 114"/>
                  <a:gd name="T75" fmla="*/ 36 h 127"/>
                  <a:gd name="T76" fmla="*/ 113 w 114"/>
                  <a:gd name="T77" fmla="*/ 15 h 127"/>
                  <a:gd name="T78" fmla="*/ 92 w 114"/>
                  <a:gd name="T79" fmla="*/ 0 h 127"/>
                  <a:gd name="T80" fmla="*/ 2 w 114"/>
                  <a:gd name="T81" fmla="*/ 28 h 127"/>
                  <a:gd name="T82" fmla="*/ 4 w 114"/>
                  <a:gd name="T83" fmla="*/ 54 h 127"/>
                  <a:gd name="T84" fmla="*/ 52 w 114"/>
                  <a:gd name="T85" fmla="*/ 127 h 127"/>
                  <a:gd name="T86" fmla="*/ 56 w 114"/>
                  <a:gd name="T87" fmla="*/ 127 h 127"/>
                  <a:gd name="T88" fmla="*/ 61 w 114"/>
                  <a:gd name="T89" fmla="*/ 121 h 127"/>
                  <a:gd name="T90" fmla="*/ 63 w 114"/>
                  <a:gd name="T91" fmla="*/ 119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4" h="127">
                    <a:moveTo>
                      <a:pt x="63" y="117"/>
                    </a:moveTo>
                    <a:cubicBezTo>
                      <a:pt x="63" y="115"/>
                      <a:pt x="63" y="115"/>
                      <a:pt x="63" y="115"/>
                    </a:cubicBezTo>
                    <a:cubicBezTo>
                      <a:pt x="61" y="115"/>
                      <a:pt x="60" y="116"/>
                      <a:pt x="59" y="117"/>
                    </a:cubicBezTo>
                    <a:cubicBezTo>
                      <a:pt x="57" y="118"/>
                      <a:pt x="56" y="120"/>
                      <a:pt x="55" y="122"/>
                    </a:cubicBezTo>
                    <a:cubicBezTo>
                      <a:pt x="55" y="122"/>
                      <a:pt x="54" y="123"/>
                      <a:pt x="54" y="123"/>
                    </a:cubicBezTo>
                    <a:cubicBezTo>
                      <a:pt x="54" y="124"/>
                      <a:pt x="54" y="124"/>
                      <a:pt x="54" y="124"/>
                    </a:cubicBezTo>
                    <a:cubicBezTo>
                      <a:pt x="54" y="124"/>
                      <a:pt x="54" y="124"/>
                      <a:pt x="54" y="124"/>
                    </a:cubicBezTo>
                    <a:cubicBezTo>
                      <a:pt x="54" y="123"/>
                      <a:pt x="54" y="123"/>
                      <a:pt x="54" y="123"/>
                    </a:cubicBezTo>
                    <a:cubicBezTo>
                      <a:pt x="54" y="124"/>
                      <a:pt x="54" y="124"/>
                      <a:pt x="54" y="124"/>
                    </a:cubicBezTo>
                    <a:cubicBezTo>
                      <a:pt x="54" y="124"/>
                      <a:pt x="54" y="124"/>
                      <a:pt x="54" y="124"/>
                    </a:cubicBezTo>
                    <a:cubicBezTo>
                      <a:pt x="54" y="123"/>
                      <a:pt x="54" y="123"/>
                      <a:pt x="54" y="123"/>
                    </a:cubicBezTo>
                    <a:cubicBezTo>
                      <a:pt x="54" y="124"/>
                      <a:pt x="54" y="124"/>
                      <a:pt x="54" y="124"/>
                    </a:cubicBezTo>
                    <a:cubicBezTo>
                      <a:pt x="54" y="124"/>
                      <a:pt x="54" y="124"/>
                      <a:pt x="54" y="124"/>
                    </a:cubicBezTo>
                    <a:cubicBezTo>
                      <a:pt x="54" y="123"/>
                      <a:pt x="54" y="123"/>
                      <a:pt x="54" y="123"/>
                    </a:cubicBezTo>
                    <a:cubicBezTo>
                      <a:pt x="54" y="124"/>
                      <a:pt x="54" y="124"/>
                      <a:pt x="54" y="124"/>
                    </a:cubicBezTo>
                    <a:cubicBezTo>
                      <a:pt x="54" y="124"/>
                      <a:pt x="54" y="124"/>
                      <a:pt x="54" y="124"/>
                    </a:cubicBezTo>
                    <a:cubicBezTo>
                      <a:pt x="54" y="123"/>
                      <a:pt x="54" y="123"/>
                      <a:pt x="54" y="123"/>
                    </a:cubicBezTo>
                    <a:cubicBezTo>
                      <a:pt x="54" y="123"/>
                      <a:pt x="54" y="123"/>
                      <a:pt x="54" y="123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5" y="48"/>
                      <a:pt x="4" y="43"/>
                      <a:pt x="4" y="39"/>
                    </a:cubicBezTo>
                    <a:cubicBezTo>
                      <a:pt x="4" y="36"/>
                      <a:pt x="4" y="33"/>
                      <a:pt x="5" y="30"/>
                    </a:cubicBezTo>
                    <a:cubicBezTo>
                      <a:pt x="9" y="22"/>
                      <a:pt x="15" y="17"/>
                      <a:pt x="23" y="16"/>
                    </a:cubicBezTo>
                    <a:cubicBezTo>
                      <a:pt x="93" y="4"/>
                      <a:pt x="93" y="4"/>
                      <a:pt x="93" y="4"/>
                    </a:cubicBezTo>
                    <a:cubicBezTo>
                      <a:pt x="94" y="4"/>
                      <a:pt x="95" y="4"/>
                      <a:pt x="96" y="4"/>
                    </a:cubicBezTo>
                    <a:cubicBezTo>
                      <a:pt x="102" y="4"/>
                      <a:pt x="108" y="9"/>
                      <a:pt x="110" y="16"/>
                    </a:cubicBezTo>
                    <a:cubicBezTo>
                      <a:pt x="110" y="17"/>
                      <a:pt x="110" y="17"/>
                      <a:pt x="110" y="18"/>
                    </a:cubicBezTo>
                    <a:cubicBezTo>
                      <a:pt x="110" y="25"/>
                      <a:pt x="105" y="31"/>
                      <a:pt x="98" y="32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71" y="97"/>
                      <a:pt x="71" y="97"/>
                      <a:pt x="71" y="97"/>
                    </a:cubicBezTo>
                    <a:cubicBezTo>
                      <a:pt x="72" y="99"/>
                      <a:pt x="73" y="100"/>
                      <a:pt x="73" y="101"/>
                    </a:cubicBezTo>
                    <a:cubicBezTo>
                      <a:pt x="73" y="101"/>
                      <a:pt x="73" y="101"/>
                      <a:pt x="72" y="102"/>
                    </a:cubicBezTo>
                    <a:cubicBezTo>
                      <a:pt x="72" y="102"/>
                      <a:pt x="71" y="103"/>
                      <a:pt x="69" y="104"/>
                    </a:cubicBezTo>
                    <a:cubicBezTo>
                      <a:pt x="68" y="105"/>
                      <a:pt x="66" y="106"/>
                      <a:pt x="64" y="107"/>
                    </a:cubicBezTo>
                    <a:cubicBezTo>
                      <a:pt x="63" y="108"/>
                      <a:pt x="62" y="108"/>
                      <a:pt x="62" y="109"/>
                    </a:cubicBezTo>
                    <a:cubicBezTo>
                      <a:pt x="62" y="110"/>
                      <a:pt x="62" y="111"/>
                      <a:pt x="62" y="111"/>
                    </a:cubicBezTo>
                    <a:cubicBezTo>
                      <a:pt x="62" y="113"/>
                      <a:pt x="62" y="115"/>
                      <a:pt x="62" y="116"/>
                    </a:cubicBezTo>
                    <a:cubicBezTo>
                      <a:pt x="62" y="116"/>
                      <a:pt x="62" y="116"/>
                      <a:pt x="62" y="116"/>
                    </a:cubicBezTo>
                    <a:cubicBezTo>
                      <a:pt x="63" y="116"/>
                      <a:pt x="63" y="116"/>
                      <a:pt x="63" y="116"/>
                    </a:cubicBezTo>
                    <a:cubicBezTo>
                      <a:pt x="62" y="116"/>
                      <a:pt x="62" y="116"/>
                      <a:pt x="62" y="116"/>
                    </a:cubicBezTo>
                    <a:cubicBezTo>
                      <a:pt x="62" y="116"/>
                      <a:pt x="62" y="116"/>
                      <a:pt x="62" y="116"/>
                    </a:cubicBezTo>
                    <a:cubicBezTo>
                      <a:pt x="63" y="116"/>
                      <a:pt x="63" y="116"/>
                      <a:pt x="63" y="116"/>
                    </a:cubicBezTo>
                    <a:cubicBezTo>
                      <a:pt x="62" y="116"/>
                      <a:pt x="62" y="116"/>
                      <a:pt x="62" y="116"/>
                    </a:cubicBezTo>
                    <a:cubicBezTo>
                      <a:pt x="63" y="116"/>
                      <a:pt x="63" y="116"/>
                      <a:pt x="63" y="116"/>
                    </a:cubicBezTo>
                    <a:cubicBezTo>
                      <a:pt x="63" y="115"/>
                      <a:pt x="63" y="115"/>
                      <a:pt x="63" y="115"/>
                    </a:cubicBezTo>
                    <a:cubicBezTo>
                      <a:pt x="62" y="116"/>
                      <a:pt x="62" y="116"/>
                      <a:pt x="62" y="116"/>
                    </a:cubicBezTo>
                    <a:cubicBezTo>
                      <a:pt x="63" y="116"/>
                      <a:pt x="63" y="116"/>
                      <a:pt x="63" y="116"/>
                    </a:cubicBezTo>
                    <a:cubicBezTo>
                      <a:pt x="63" y="115"/>
                      <a:pt x="63" y="115"/>
                      <a:pt x="63" y="115"/>
                    </a:cubicBezTo>
                    <a:cubicBezTo>
                      <a:pt x="63" y="116"/>
                      <a:pt x="63" y="116"/>
                      <a:pt x="63" y="116"/>
                    </a:cubicBezTo>
                    <a:cubicBezTo>
                      <a:pt x="63" y="115"/>
                      <a:pt x="63" y="115"/>
                      <a:pt x="63" y="115"/>
                    </a:cubicBezTo>
                    <a:cubicBezTo>
                      <a:pt x="63" y="115"/>
                      <a:pt x="63" y="115"/>
                      <a:pt x="63" y="115"/>
                    </a:cubicBezTo>
                    <a:cubicBezTo>
                      <a:pt x="63" y="116"/>
                      <a:pt x="63" y="116"/>
                      <a:pt x="63" y="116"/>
                    </a:cubicBezTo>
                    <a:cubicBezTo>
                      <a:pt x="63" y="115"/>
                      <a:pt x="63" y="115"/>
                      <a:pt x="63" y="115"/>
                    </a:cubicBezTo>
                    <a:cubicBezTo>
                      <a:pt x="63" y="116"/>
                      <a:pt x="63" y="116"/>
                      <a:pt x="63" y="116"/>
                    </a:cubicBezTo>
                    <a:cubicBezTo>
                      <a:pt x="63" y="115"/>
                      <a:pt x="63" y="115"/>
                      <a:pt x="63" y="115"/>
                    </a:cubicBezTo>
                    <a:cubicBezTo>
                      <a:pt x="63" y="115"/>
                      <a:pt x="63" y="115"/>
                      <a:pt x="63" y="115"/>
                    </a:cubicBezTo>
                    <a:cubicBezTo>
                      <a:pt x="63" y="116"/>
                      <a:pt x="63" y="116"/>
                      <a:pt x="63" y="116"/>
                    </a:cubicBezTo>
                    <a:cubicBezTo>
                      <a:pt x="63" y="115"/>
                      <a:pt x="63" y="115"/>
                      <a:pt x="63" y="115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9"/>
                      <a:pt x="63" y="119"/>
                      <a:pt x="63" y="119"/>
                    </a:cubicBezTo>
                    <a:cubicBezTo>
                      <a:pt x="63" y="119"/>
                      <a:pt x="64" y="119"/>
                      <a:pt x="64" y="119"/>
                    </a:cubicBezTo>
                    <a:cubicBezTo>
                      <a:pt x="65" y="119"/>
                      <a:pt x="66" y="118"/>
                      <a:pt x="66" y="117"/>
                    </a:cubicBezTo>
                    <a:cubicBezTo>
                      <a:pt x="66" y="117"/>
                      <a:pt x="66" y="116"/>
                      <a:pt x="66" y="116"/>
                    </a:cubicBezTo>
                    <a:cubicBezTo>
                      <a:pt x="66" y="114"/>
                      <a:pt x="66" y="112"/>
                      <a:pt x="66" y="111"/>
                    </a:cubicBezTo>
                    <a:cubicBezTo>
                      <a:pt x="66" y="111"/>
                      <a:pt x="66" y="111"/>
                      <a:pt x="66" y="111"/>
                    </a:cubicBezTo>
                    <a:cubicBezTo>
                      <a:pt x="66" y="110"/>
                      <a:pt x="66" y="110"/>
                      <a:pt x="66" y="110"/>
                    </a:cubicBezTo>
                    <a:cubicBezTo>
                      <a:pt x="66" y="110"/>
                      <a:pt x="66" y="110"/>
                      <a:pt x="66" y="110"/>
                    </a:cubicBezTo>
                    <a:cubicBezTo>
                      <a:pt x="66" y="110"/>
                      <a:pt x="66" y="110"/>
                      <a:pt x="66" y="110"/>
                    </a:cubicBezTo>
                    <a:cubicBezTo>
                      <a:pt x="66" y="110"/>
                      <a:pt x="66" y="110"/>
                      <a:pt x="66" y="110"/>
                    </a:cubicBezTo>
                    <a:cubicBezTo>
                      <a:pt x="66" y="110"/>
                      <a:pt x="66" y="110"/>
                      <a:pt x="66" y="110"/>
                    </a:cubicBezTo>
                    <a:cubicBezTo>
                      <a:pt x="66" y="110"/>
                      <a:pt x="66" y="110"/>
                      <a:pt x="66" y="110"/>
                    </a:cubicBezTo>
                    <a:cubicBezTo>
                      <a:pt x="69" y="109"/>
                      <a:pt x="71" y="108"/>
                      <a:pt x="73" y="106"/>
                    </a:cubicBezTo>
                    <a:cubicBezTo>
                      <a:pt x="74" y="106"/>
                      <a:pt x="75" y="105"/>
                      <a:pt x="76" y="104"/>
                    </a:cubicBezTo>
                    <a:cubicBezTo>
                      <a:pt x="76" y="103"/>
                      <a:pt x="77" y="102"/>
                      <a:pt x="77" y="101"/>
                    </a:cubicBezTo>
                    <a:cubicBezTo>
                      <a:pt x="77" y="99"/>
                      <a:pt x="76" y="97"/>
                      <a:pt x="74" y="95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107" y="35"/>
                      <a:pt x="114" y="27"/>
                      <a:pt x="114" y="18"/>
                    </a:cubicBezTo>
                    <a:cubicBezTo>
                      <a:pt x="114" y="17"/>
                      <a:pt x="114" y="16"/>
                      <a:pt x="113" y="15"/>
                    </a:cubicBezTo>
                    <a:cubicBezTo>
                      <a:pt x="112" y="6"/>
                      <a:pt x="104" y="0"/>
                      <a:pt x="96" y="0"/>
                    </a:cubicBezTo>
                    <a:cubicBezTo>
                      <a:pt x="95" y="0"/>
                      <a:pt x="93" y="0"/>
                      <a:pt x="92" y="0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3" y="14"/>
                      <a:pt x="5" y="20"/>
                      <a:pt x="2" y="28"/>
                    </a:cubicBezTo>
                    <a:cubicBezTo>
                      <a:pt x="0" y="32"/>
                      <a:pt x="0" y="35"/>
                      <a:pt x="0" y="39"/>
                    </a:cubicBezTo>
                    <a:cubicBezTo>
                      <a:pt x="0" y="44"/>
                      <a:pt x="1" y="49"/>
                      <a:pt x="4" y="54"/>
                    </a:cubicBez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6"/>
                      <a:pt x="52" y="126"/>
                      <a:pt x="52" y="127"/>
                    </a:cubicBezTo>
                    <a:cubicBezTo>
                      <a:pt x="53" y="127"/>
                      <a:pt x="53" y="127"/>
                      <a:pt x="54" y="127"/>
                    </a:cubicBezTo>
                    <a:cubicBezTo>
                      <a:pt x="55" y="127"/>
                      <a:pt x="56" y="127"/>
                      <a:pt x="56" y="127"/>
                    </a:cubicBezTo>
                    <a:cubicBezTo>
                      <a:pt x="57" y="126"/>
                      <a:pt x="58" y="125"/>
                      <a:pt x="58" y="124"/>
                    </a:cubicBezTo>
                    <a:cubicBezTo>
                      <a:pt x="59" y="123"/>
                      <a:pt x="60" y="122"/>
                      <a:pt x="61" y="121"/>
                    </a:cubicBezTo>
                    <a:cubicBezTo>
                      <a:pt x="61" y="120"/>
                      <a:pt x="62" y="120"/>
                      <a:pt x="62" y="120"/>
                    </a:cubicBezTo>
                    <a:cubicBezTo>
                      <a:pt x="62" y="119"/>
                      <a:pt x="63" y="119"/>
                      <a:pt x="63" y="119"/>
                    </a:cubicBezTo>
                    <a:cubicBezTo>
                      <a:pt x="63" y="117"/>
                      <a:pt x="63" y="117"/>
                      <a:pt x="63" y="117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2" name="Freeform 222"/>
              <p:cNvSpPr>
                <a:spLocks/>
              </p:cNvSpPr>
              <p:nvPr/>
            </p:nvSpPr>
            <p:spPr bwMode="auto">
              <a:xfrm>
                <a:off x="13858875" y="8685213"/>
                <a:ext cx="104775" cy="188913"/>
              </a:xfrm>
              <a:custGeom>
                <a:avLst/>
                <a:gdLst>
                  <a:gd name="T0" fmla="*/ 37 w 38"/>
                  <a:gd name="T1" fmla="*/ 12 h 68"/>
                  <a:gd name="T2" fmla="*/ 13 w 38"/>
                  <a:gd name="T3" fmla="*/ 63 h 68"/>
                  <a:gd name="T4" fmla="*/ 4 w 38"/>
                  <a:gd name="T5" fmla="*/ 66 h 68"/>
                  <a:gd name="T6" fmla="*/ 0 w 38"/>
                  <a:gd name="T7" fmla="*/ 59 h 68"/>
                  <a:gd name="T8" fmla="*/ 6 w 38"/>
                  <a:gd name="T9" fmla="*/ 30 h 68"/>
                  <a:gd name="T10" fmla="*/ 21 w 38"/>
                  <a:gd name="T11" fmla="*/ 0 h 68"/>
                  <a:gd name="T12" fmla="*/ 35 w 38"/>
                  <a:gd name="T13" fmla="*/ 7 h 68"/>
                  <a:gd name="T14" fmla="*/ 37 w 38"/>
                  <a:gd name="T15" fmla="*/ 1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68">
                    <a:moveTo>
                      <a:pt x="37" y="12"/>
                    </a:moveTo>
                    <a:cubicBezTo>
                      <a:pt x="13" y="63"/>
                      <a:pt x="13" y="63"/>
                      <a:pt x="13" y="63"/>
                    </a:cubicBezTo>
                    <a:cubicBezTo>
                      <a:pt x="11" y="66"/>
                      <a:pt x="7" y="68"/>
                      <a:pt x="4" y="66"/>
                    </a:cubicBezTo>
                    <a:cubicBezTo>
                      <a:pt x="1" y="65"/>
                      <a:pt x="0" y="62"/>
                      <a:pt x="0" y="59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7" y="8"/>
                      <a:pt x="38" y="10"/>
                      <a:pt x="37" y="12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3" name="Freeform 223"/>
              <p:cNvSpPr>
                <a:spLocks/>
              </p:cNvSpPr>
              <p:nvPr/>
            </p:nvSpPr>
            <p:spPr bwMode="auto">
              <a:xfrm>
                <a:off x="13852525" y="8677275"/>
                <a:ext cx="115887" cy="200025"/>
              </a:xfrm>
              <a:custGeom>
                <a:avLst/>
                <a:gdLst>
                  <a:gd name="T0" fmla="*/ 39 w 42"/>
                  <a:gd name="T1" fmla="*/ 15 h 72"/>
                  <a:gd name="T2" fmla="*/ 37 w 42"/>
                  <a:gd name="T3" fmla="*/ 14 h 72"/>
                  <a:gd name="T4" fmla="*/ 13 w 42"/>
                  <a:gd name="T5" fmla="*/ 65 h 72"/>
                  <a:gd name="T6" fmla="*/ 9 w 42"/>
                  <a:gd name="T7" fmla="*/ 68 h 72"/>
                  <a:gd name="T8" fmla="*/ 7 w 42"/>
                  <a:gd name="T9" fmla="*/ 67 h 72"/>
                  <a:gd name="T10" fmla="*/ 4 w 42"/>
                  <a:gd name="T11" fmla="*/ 64 h 72"/>
                  <a:gd name="T12" fmla="*/ 4 w 42"/>
                  <a:gd name="T13" fmla="*/ 63 h 72"/>
                  <a:gd name="T14" fmla="*/ 10 w 42"/>
                  <a:gd name="T15" fmla="*/ 33 h 72"/>
                  <a:gd name="T16" fmla="*/ 23 w 42"/>
                  <a:gd name="T17" fmla="*/ 5 h 72"/>
                  <a:gd name="T18" fmla="*/ 36 w 42"/>
                  <a:gd name="T19" fmla="*/ 11 h 72"/>
                  <a:gd name="T20" fmla="*/ 38 w 42"/>
                  <a:gd name="T21" fmla="*/ 13 h 72"/>
                  <a:gd name="T22" fmla="*/ 37 w 42"/>
                  <a:gd name="T23" fmla="*/ 14 h 72"/>
                  <a:gd name="T24" fmla="*/ 39 w 42"/>
                  <a:gd name="T25" fmla="*/ 15 h 72"/>
                  <a:gd name="T26" fmla="*/ 41 w 42"/>
                  <a:gd name="T27" fmla="*/ 16 h 72"/>
                  <a:gd name="T28" fmla="*/ 42 w 42"/>
                  <a:gd name="T29" fmla="*/ 13 h 72"/>
                  <a:gd name="T30" fmla="*/ 38 w 42"/>
                  <a:gd name="T31" fmla="*/ 8 h 72"/>
                  <a:gd name="T32" fmla="*/ 22 w 42"/>
                  <a:gd name="T33" fmla="*/ 0 h 72"/>
                  <a:gd name="T34" fmla="*/ 6 w 42"/>
                  <a:gd name="T35" fmla="*/ 32 h 72"/>
                  <a:gd name="T36" fmla="*/ 1 w 42"/>
                  <a:gd name="T37" fmla="*/ 62 h 72"/>
                  <a:gd name="T38" fmla="*/ 0 w 42"/>
                  <a:gd name="T39" fmla="*/ 64 h 72"/>
                  <a:gd name="T40" fmla="*/ 5 w 42"/>
                  <a:gd name="T41" fmla="*/ 71 h 72"/>
                  <a:gd name="T42" fmla="*/ 9 w 42"/>
                  <a:gd name="T43" fmla="*/ 72 h 72"/>
                  <a:gd name="T44" fmla="*/ 16 w 42"/>
                  <a:gd name="T45" fmla="*/ 67 h 72"/>
                  <a:gd name="T46" fmla="*/ 41 w 42"/>
                  <a:gd name="T47" fmla="*/ 16 h 72"/>
                  <a:gd name="T48" fmla="*/ 39 w 42"/>
                  <a:gd name="T49" fmla="*/ 1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72">
                    <a:moveTo>
                      <a:pt x="39" y="15"/>
                    </a:moveTo>
                    <a:cubicBezTo>
                      <a:pt x="37" y="14"/>
                      <a:pt x="37" y="14"/>
                      <a:pt x="37" y="14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2" y="67"/>
                      <a:pt x="10" y="68"/>
                      <a:pt x="9" y="68"/>
                    </a:cubicBezTo>
                    <a:cubicBezTo>
                      <a:pt x="8" y="68"/>
                      <a:pt x="7" y="68"/>
                      <a:pt x="7" y="67"/>
                    </a:cubicBezTo>
                    <a:cubicBezTo>
                      <a:pt x="5" y="67"/>
                      <a:pt x="4" y="65"/>
                      <a:pt x="4" y="64"/>
                    </a:cubicBezTo>
                    <a:cubicBezTo>
                      <a:pt x="4" y="63"/>
                      <a:pt x="4" y="63"/>
                      <a:pt x="4" y="63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7" y="12"/>
                      <a:pt x="38" y="13"/>
                      <a:pt x="38" y="13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5"/>
                      <a:pt x="42" y="14"/>
                      <a:pt x="42" y="13"/>
                    </a:cubicBezTo>
                    <a:cubicBezTo>
                      <a:pt x="42" y="11"/>
                      <a:pt x="40" y="9"/>
                      <a:pt x="38" y="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0" y="63"/>
                      <a:pt x="0" y="63"/>
                      <a:pt x="0" y="64"/>
                    </a:cubicBezTo>
                    <a:cubicBezTo>
                      <a:pt x="0" y="67"/>
                      <a:pt x="2" y="70"/>
                      <a:pt x="5" y="71"/>
                    </a:cubicBezTo>
                    <a:cubicBezTo>
                      <a:pt x="6" y="72"/>
                      <a:pt x="8" y="72"/>
                      <a:pt x="9" y="72"/>
                    </a:cubicBezTo>
                    <a:cubicBezTo>
                      <a:pt x="12" y="72"/>
                      <a:pt x="15" y="70"/>
                      <a:pt x="16" y="67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39" y="15"/>
                      <a:pt x="39" y="15"/>
                      <a:pt x="39" y="15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4" name="Freeform 224"/>
              <p:cNvSpPr>
                <a:spLocks/>
              </p:cNvSpPr>
              <p:nvPr/>
            </p:nvSpPr>
            <p:spPr bwMode="auto">
              <a:xfrm>
                <a:off x="13963650" y="8439150"/>
                <a:ext cx="201612" cy="141288"/>
              </a:xfrm>
              <a:custGeom>
                <a:avLst/>
                <a:gdLst>
                  <a:gd name="T0" fmla="*/ 1 w 73"/>
                  <a:gd name="T1" fmla="*/ 51 h 51"/>
                  <a:gd name="T2" fmla="*/ 28 w 73"/>
                  <a:gd name="T3" fmla="*/ 45 h 51"/>
                  <a:gd name="T4" fmla="*/ 56 w 73"/>
                  <a:gd name="T5" fmla="*/ 42 h 51"/>
                  <a:gd name="T6" fmla="*/ 73 w 73"/>
                  <a:gd name="T7" fmla="*/ 13 h 51"/>
                  <a:gd name="T8" fmla="*/ 73 w 73"/>
                  <a:gd name="T9" fmla="*/ 0 h 51"/>
                  <a:gd name="T10" fmla="*/ 0 w 73"/>
                  <a:gd name="T11" fmla="*/ 0 h 51"/>
                  <a:gd name="T12" fmla="*/ 0 w 73"/>
                  <a:gd name="T13" fmla="*/ 10 h 51"/>
                  <a:gd name="T14" fmla="*/ 1 w 73"/>
                  <a:gd name="T1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51">
                    <a:moveTo>
                      <a:pt x="1" y="51"/>
                    </a:moveTo>
                    <a:cubicBezTo>
                      <a:pt x="28" y="45"/>
                      <a:pt x="28" y="45"/>
                      <a:pt x="28" y="45"/>
                    </a:cubicBezTo>
                    <a:cubicBezTo>
                      <a:pt x="40" y="45"/>
                      <a:pt x="46" y="47"/>
                      <a:pt x="56" y="42"/>
                    </a:cubicBezTo>
                    <a:cubicBezTo>
                      <a:pt x="72" y="36"/>
                      <a:pt x="73" y="22"/>
                      <a:pt x="73" y="13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51"/>
                      <a:pt x="1" y="51"/>
                      <a:pt x="1" y="51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5" name="Freeform 225"/>
              <p:cNvSpPr>
                <a:spLocks/>
              </p:cNvSpPr>
              <p:nvPr/>
            </p:nvSpPr>
            <p:spPr bwMode="auto">
              <a:xfrm>
                <a:off x="13957300" y="8434388"/>
                <a:ext cx="212725" cy="152400"/>
              </a:xfrm>
              <a:custGeom>
                <a:avLst/>
                <a:gdLst>
                  <a:gd name="T0" fmla="*/ 3 w 77"/>
                  <a:gd name="T1" fmla="*/ 55 h 55"/>
                  <a:gd name="T2" fmla="*/ 30 w 77"/>
                  <a:gd name="T3" fmla="*/ 49 h 55"/>
                  <a:gd name="T4" fmla="*/ 30 w 77"/>
                  <a:gd name="T5" fmla="*/ 47 h 55"/>
                  <a:gd name="T6" fmla="*/ 30 w 77"/>
                  <a:gd name="T7" fmla="*/ 49 h 55"/>
                  <a:gd name="T8" fmla="*/ 44 w 77"/>
                  <a:gd name="T9" fmla="*/ 49 h 55"/>
                  <a:gd name="T10" fmla="*/ 59 w 77"/>
                  <a:gd name="T11" fmla="*/ 46 h 55"/>
                  <a:gd name="T12" fmla="*/ 74 w 77"/>
                  <a:gd name="T13" fmla="*/ 31 h 55"/>
                  <a:gd name="T14" fmla="*/ 77 w 77"/>
                  <a:gd name="T15" fmla="*/ 15 h 55"/>
                  <a:gd name="T16" fmla="*/ 77 w 77"/>
                  <a:gd name="T17" fmla="*/ 0 h 55"/>
                  <a:gd name="T18" fmla="*/ 0 w 77"/>
                  <a:gd name="T19" fmla="*/ 0 h 55"/>
                  <a:gd name="T20" fmla="*/ 0 w 77"/>
                  <a:gd name="T21" fmla="*/ 12 h 55"/>
                  <a:gd name="T22" fmla="*/ 2 w 77"/>
                  <a:gd name="T23" fmla="*/ 14 h 55"/>
                  <a:gd name="T24" fmla="*/ 4 w 77"/>
                  <a:gd name="T25" fmla="*/ 12 h 55"/>
                  <a:gd name="T26" fmla="*/ 4 w 77"/>
                  <a:gd name="T27" fmla="*/ 4 h 55"/>
                  <a:gd name="T28" fmla="*/ 73 w 77"/>
                  <a:gd name="T29" fmla="*/ 4 h 55"/>
                  <a:gd name="T30" fmla="*/ 73 w 77"/>
                  <a:gd name="T31" fmla="*/ 15 h 55"/>
                  <a:gd name="T32" fmla="*/ 70 w 77"/>
                  <a:gd name="T33" fmla="*/ 30 h 55"/>
                  <a:gd name="T34" fmla="*/ 57 w 77"/>
                  <a:gd name="T35" fmla="*/ 43 h 55"/>
                  <a:gd name="T36" fmla="*/ 44 w 77"/>
                  <a:gd name="T37" fmla="*/ 45 h 55"/>
                  <a:gd name="T38" fmla="*/ 30 w 77"/>
                  <a:gd name="T39" fmla="*/ 45 h 55"/>
                  <a:gd name="T40" fmla="*/ 30 w 77"/>
                  <a:gd name="T41" fmla="*/ 45 h 55"/>
                  <a:gd name="T42" fmla="*/ 2 w 77"/>
                  <a:gd name="T43" fmla="*/ 51 h 55"/>
                  <a:gd name="T44" fmla="*/ 1 w 77"/>
                  <a:gd name="T45" fmla="*/ 53 h 55"/>
                  <a:gd name="T46" fmla="*/ 3 w 77"/>
                  <a:gd name="T4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55">
                    <a:moveTo>
                      <a:pt x="3" y="55"/>
                    </a:moveTo>
                    <a:cubicBezTo>
                      <a:pt x="30" y="49"/>
                      <a:pt x="30" y="49"/>
                      <a:pt x="30" y="49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5" y="49"/>
                      <a:pt x="40" y="49"/>
                      <a:pt x="44" y="49"/>
                    </a:cubicBezTo>
                    <a:cubicBezTo>
                      <a:pt x="48" y="49"/>
                      <a:pt x="53" y="49"/>
                      <a:pt x="59" y="46"/>
                    </a:cubicBezTo>
                    <a:cubicBezTo>
                      <a:pt x="67" y="43"/>
                      <a:pt x="72" y="37"/>
                      <a:pt x="74" y="31"/>
                    </a:cubicBezTo>
                    <a:cubicBezTo>
                      <a:pt x="76" y="25"/>
                      <a:pt x="77" y="19"/>
                      <a:pt x="77" y="15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2" y="14"/>
                    </a:cubicBezTo>
                    <a:cubicBezTo>
                      <a:pt x="4" y="14"/>
                      <a:pt x="4" y="13"/>
                      <a:pt x="4" y="12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73" y="4"/>
                      <a:pt x="73" y="4"/>
                      <a:pt x="73" y="4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9"/>
                      <a:pt x="72" y="25"/>
                      <a:pt x="70" y="30"/>
                    </a:cubicBezTo>
                    <a:cubicBezTo>
                      <a:pt x="68" y="35"/>
                      <a:pt x="65" y="39"/>
                      <a:pt x="57" y="43"/>
                    </a:cubicBezTo>
                    <a:cubicBezTo>
                      <a:pt x="52" y="45"/>
                      <a:pt x="48" y="45"/>
                      <a:pt x="44" y="45"/>
                    </a:cubicBezTo>
                    <a:cubicBezTo>
                      <a:pt x="40" y="45"/>
                      <a:pt x="36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1" y="51"/>
                      <a:pt x="0" y="52"/>
                      <a:pt x="1" y="53"/>
                    </a:cubicBezTo>
                    <a:cubicBezTo>
                      <a:pt x="1" y="54"/>
                      <a:pt x="2" y="55"/>
                      <a:pt x="3" y="55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6" name="Freeform 226"/>
              <p:cNvSpPr>
                <a:spLocks/>
              </p:cNvSpPr>
              <p:nvPr/>
            </p:nvSpPr>
            <p:spPr bwMode="auto">
              <a:xfrm>
                <a:off x="13728700" y="8940800"/>
                <a:ext cx="104775" cy="187325"/>
              </a:xfrm>
              <a:custGeom>
                <a:avLst/>
                <a:gdLst>
                  <a:gd name="T0" fmla="*/ 37 w 38"/>
                  <a:gd name="T1" fmla="*/ 13 h 68"/>
                  <a:gd name="T2" fmla="*/ 13 w 38"/>
                  <a:gd name="T3" fmla="*/ 64 h 68"/>
                  <a:gd name="T4" fmla="*/ 4 w 38"/>
                  <a:gd name="T5" fmla="*/ 67 h 68"/>
                  <a:gd name="T6" fmla="*/ 1 w 38"/>
                  <a:gd name="T7" fmla="*/ 60 h 68"/>
                  <a:gd name="T8" fmla="*/ 6 w 38"/>
                  <a:gd name="T9" fmla="*/ 30 h 68"/>
                  <a:gd name="T10" fmla="*/ 21 w 38"/>
                  <a:gd name="T11" fmla="*/ 0 h 68"/>
                  <a:gd name="T12" fmla="*/ 35 w 38"/>
                  <a:gd name="T13" fmla="*/ 7 h 68"/>
                  <a:gd name="T14" fmla="*/ 37 w 38"/>
                  <a:gd name="T1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68">
                    <a:moveTo>
                      <a:pt x="37" y="13"/>
                    </a:moveTo>
                    <a:cubicBezTo>
                      <a:pt x="13" y="64"/>
                      <a:pt x="13" y="64"/>
                      <a:pt x="13" y="64"/>
                    </a:cubicBezTo>
                    <a:cubicBezTo>
                      <a:pt x="11" y="67"/>
                      <a:pt x="7" y="68"/>
                      <a:pt x="4" y="67"/>
                    </a:cubicBezTo>
                    <a:cubicBezTo>
                      <a:pt x="2" y="66"/>
                      <a:pt x="0" y="63"/>
                      <a:pt x="1" y="6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8" y="8"/>
                      <a:pt x="38" y="11"/>
                      <a:pt x="37" y="13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7" name="Freeform 227"/>
              <p:cNvSpPr>
                <a:spLocks/>
              </p:cNvSpPr>
              <p:nvPr/>
            </p:nvSpPr>
            <p:spPr bwMode="auto">
              <a:xfrm>
                <a:off x="13725525" y="8934450"/>
                <a:ext cx="114300" cy="200025"/>
              </a:xfrm>
              <a:custGeom>
                <a:avLst/>
                <a:gdLst>
                  <a:gd name="T0" fmla="*/ 38 w 41"/>
                  <a:gd name="T1" fmla="*/ 15 h 72"/>
                  <a:gd name="T2" fmla="*/ 37 w 41"/>
                  <a:gd name="T3" fmla="*/ 14 h 72"/>
                  <a:gd name="T4" fmla="*/ 12 w 41"/>
                  <a:gd name="T5" fmla="*/ 65 h 72"/>
                  <a:gd name="T6" fmla="*/ 8 w 41"/>
                  <a:gd name="T7" fmla="*/ 68 h 72"/>
                  <a:gd name="T8" fmla="*/ 6 w 41"/>
                  <a:gd name="T9" fmla="*/ 67 h 72"/>
                  <a:gd name="T10" fmla="*/ 4 w 41"/>
                  <a:gd name="T11" fmla="*/ 63 h 72"/>
                  <a:gd name="T12" fmla="*/ 4 w 41"/>
                  <a:gd name="T13" fmla="*/ 62 h 72"/>
                  <a:gd name="T14" fmla="*/ 9 w 41"/>
                  <a:gd name="T15" fmla="*/ 33 h 72"/>
                  <a:gd name="T16" fmla="*/ 23 w 41"/>
                  <a:gd name="T17" fmla="*/ 5 h 72"/>
                  <a:gd name="T18" fmla="*/ 36 w 41"/>
                  <a:gd name="T19" fmla="*/ 11 h 72"/>
                  <a:gd name="T20" fmla="*/ 37 w 41"/>
                  <a:gd name="T21" fmla="*/ 13 h 72"/>
                  <a:gd name="T22" fmla="*/ 37 w 41"/>
                  <a:gd name="T23" fmla="*/ 14 h 72"/>
                  <a:gd name="T24" fmla="*/ 38 w 41"/>
                  <a:gd name="T25" fmla="*/ 15 h 72"/>
                  <a:gd name="T26" fmla="*/ 40 w 41"/>
                  <a:gd name="T27" fmla="*/ 16 h 72"/>
                  <a:gd name="T28" fmla="*/ 41 w 41"/>
                  <a:gd name="T29" fmla="*/ 13 h 72"/>
                  <a:gd name="T30" fmla="*/ 37 w 41"/>
                  <a:gd name="T31" fmla="*/ 7 h 72"/>
                  <a:gd name="T32" fmla="*/ 21 w 41"/>
                  <a:gd name="T33" fmla="*/ 0 h 72"/>
                  <a:gd name="T34" fmla="*/ 5 w 41"/>
                  <a:gd name="T35" fmla="*/ 32 h 72"/>
                  <a:gd name="T36" fmla="*/ 0 w 41"/>
                  <a:gd name="T37" fmla="*/ 62 h 72"/>
                  <a:gd name="T38" fmla="*/ 0 w 41"/>
                  <a:gd name="T39" fmla="*/ 63 h 72"/>
                  <a:gd name="T40" fmla="*/ 4 w 41"/>
                  <a:gd name="T41" fmla="*/ 71 h 72"/>
                  <a:gd name="T42" fmla="*/ 8 w 41"/>
                  <a:gd name="T43" fmla="*/ 72 h 72"/>
                  <a:gd name="T44" fmla="*/ 16 w 41"/>
                  <a:gd name="T45" fmla="*/ 67 h 72"/>
                  <a:gd name="T46" fmla="*/ 40 w 41"/>
                  <a:gd name="T47" fmla="*/ 16 h 72"/>
                  <a:gd name="T48" fmla="*/ 38 w 41"/>
                  <a:gd name="T49" fmla="*/ 1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72">
                    <a:moveTo>
                      <a:pt x="38" y="15"/>
                    </a:moveTo>
                    <a:cubicBezTo>
                      <a:pt x="37" y="14"/>
                      <a:pt x="37" y="14"/>
                      <a:pt x="37" y="14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1" y="67"/>
                      <a:pt x="10" y="68"/>
                      <a:pt x="8" y="68"/>
                    </a:cubicBezTo>
                    <a:cubicBezTo>
                      <a:pt x="7" y="68"/>
                      <a:pt x="7" y="67"/>
                      <a:pt x="6" y="67"/>
                    </a:cubicBezTo>
                    <a:cubicBezTo>
                      <a:pt x="5" y="66"/>
                      <a:pt x="4" y="65"/>
                      <a:pt x="4" y="63"/>
                    </a:cubicBezTo>
                    <a:cubicBezTo>
                      <a:pt x="4" y="62"/>
                      <a:pt x="4" y="62"/>
                      <a:pt x="4" y="6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1"/>
                      <a:pt x="37" y="12"/>
                      <a:pt x="37" y="13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1" y="15"/>
                      <a:pt x="41" y="14"/>
                      <a:pt x="41" y="13"/>
                    </a:cubicBezTo>
                    <a:cubicBezTo>
                      <a:pt x="41" y="11"/>
                      <a:pt x="40" y="9"/>
                      <a:pt x="37" y="7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0" y="66"/>
                      <a:pt x="1" y="69"/>
                      <a:pt x="4" y="71"/>
                    </a:cubicBezTo>
                    <a:cubicBezTo>
                      <a:pt x="5" y="71"/>
                      <a:pt x="7" y="72"/>
                      <a:pt x="8" y="72"/>
                    </a:cubicBezTo>
                    <a:cubicBezTo>
                      <a:pt x="11" y="72"/>
                      <a:pt x="14" y="70"/>
                      <a:pt x="16" y="67"/>
                    </a:cubicBezTo>
                    <a:cubicBezTo>
                      <a:pt x="40" y="16"/>
                      <a:pt x="40" y="16"/>
                      <a:pt x="40" y="16"/>
                    </a:cubicBezTo>
                    <a:lnTo>
                      <a:pt x="38" y="1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8" name="Freeform 228"/>
              <p:cNvSpPr>
                <a:spLocks/>
              </p:cNvSpPr>
              <p:nvPr/>
            </p:nvSpPr>
            <p:spPr bwMode="auto">
              <a:xfrm>
                <a:off x="13731875" y="8501063"/>
                <a:ext cx="388937" cy="519113"/>
              </a:xfrm>
              <a:custGeom>
                <a:avLst/>
                <a:gdLst>
                  <a:gd name="T0" fmla="*/ 141 w 141"/>
                  <a:gd name="T1" fmla="*/ 20 h 188"/>
                  <a:gd name="T2" fmla="*/ 59 w 141"/>
                  <a:gd name="T3" fmla="*/ 56 h 188"/>
                  <a:gd name="T4" fmla="*/ 35 w 141"/>
                  <a:gd name="T5" fmla="*/ 169 h 188"/>
                  <a:gd name="T6" fmla="*/ 5 w 141"/>
                  <a:gd name="T7" fmla="*/ 187 h 188"/>
                  <a:gd name="T8" fmla="*/ 1 w 141"/>
                  <a:gd name="T9" fmla="*/ 184 h 188"/>
                  <a:gd name="T10" fmla="*/ 27 w 141"/>
                  <a:gd name="T11" fmla="*/ 51 h 188"/>
                  <a:gd name="T12" fmla="*/ 47 w 141"/>
                  <a:gd name="T13" fmla="*/ 26 h 188"/>
                  <a:gd name="T14" fmla="*/ 107 w 141"/>
                  <a:gd name="T15" fmla="*/ 0 h 188"/>
                  <a:gd name="T16" fmla="*/ 141 w 141"/>
                  <a:gd name="T17" fmla="*/ 2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188">
                    <a:moveTo>
                      <a:pt x="141" y="20"/>
                    </a:moveTo>
                    <a:cubicBezTo>
                      <a:pt x="59" y="56"/>
                      <a:pt x="59" y="56"/>
                      <a:pt x="59" y="56"/>
                    </a:cubicBezTo>
                    <a:cubicBezTo>
                      <a:pt x="35" y="169"/>
                      <a:pt x="35" y="169"/>
                      <a:pt x="35" y="169"/>
                    </a:cubicBezTo>
                    <a:cubicBezTo>
                      <a:pt x="5" y="187"/>
                      <a:pt x="5" y="187"/>
                      <a:pt x="5" y="187"/>
                    </a:cubicBezTo>
                    <a:cubicBezTo>
                      <a:pt x="3" y="188"/>
                      <a:pt x="0" y="186"/>
                      <a:pt x="1" y="184"/>
                    </a:cubicBezTo>
                    <a:cubicBezTo>
                      <a:pt x="27" y="51"/>
                      <a:pt x="27" y="51"/>
                      <a:pt x="27" y="51"/>
                    </a:cubicBezTo>
                    <a:cubicBezTo>
                      <a:pt x="29" y="40"/>
                      <a:pt x="37" y="30"/>
                      <a:pt x="47" y="26"/>
                    </a:cubicBezTo>
                    <a:cubicBezTo>
                      <a:pt x="107" y="0"/>
                      <a:pt x="107" y="0"/>
                      <a:pt x="107" y="0"/>
                    </a:cubicBezTo>
                    <a:cubicBezTo>
                      <a:pt x="141" y="20"/>
                      <a:pt x="141" y="20"/>
                      <a:pt x="141" y="20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9" name="Freeform 229"/>
              <p:cNvSpPr>
                <a:spLocks/>
              </p:cNvSpPr>
              <p:nvPr/>
            </p:nvSpPr>
            <p:spPr bwMode="auto">
              <a:xfrm>
                <a:off x="13728700" y="8493125"/>
                <a:ext cx="400050" cy="530225"/>
              </a:xfrm>
              <a:custGeom>
                <a:avLst/>
                <a:gdLst>
                  <a:gd name="T0" fmla="*/ 142 w 145"/>
                  <a:gd name="T1" fmla="*/ 21 h 192"/>
                  <a:gd name="T2" fmla="*/ 58 w 145"/>
                  <a:gd name="T3" fmla="*/ 58 h 192"/>
                  <a:gd name="T4" fmla="*/ 35 w 145"/>
                  <a:gd name="T5" fmla="*/ 170 h 192"/>
                  <a:gd name="T6" fmla="*/ 5 w 145"/>
                  <a:gd name="T7" fmla="*/ 188 h 192"/>
                  <a:gd name="T8" fmla="*/ 5 w 145"/>
                  <a:gd name="T9" fmla="*/ 188 h 192"/>
                  <a:gd name="T10" fmla="*/ 4 w 145"/>
                  <a:gd name="T11" fmla="*/ 188 h 192"/>
                  <a:gd name="T12" fmla="*/ 4 w 145"/>
                  <a:gd name="T13" fmla="*/ 187 h 192"/>
                  <a:gd name="T14" fmla="*/ 4 w 145"/>
                  <a:gd name="T15" fmla="*/ 187 h 192"/>
                  <a:gd name="T16" fmla="*/ 30 w 145"/>
                  <a:gd name="T17" fmla="*/ 54 h 192"/>
                  <a:gd name="T18" fmla="*/ 28 w 145"/>
                  <a:gd name="T19" fmla="*/ 54 h 192"/>
                  <a:gd name="T20" fmla="*/ 30 w 145"/>
                  <a:gd name="T21" fmla="*/ 54 h 192"/>
                  <a:gd name="T22" fmla="*/ 49 w 145"/>
                  <a:gd name="T23" fmla="*/ 31 h 192"/>
                  <a:gd name="T24" fmla="*/ 109 w 145"/>
                  <a:gd name="T25" fmla="*/ 4 h 192"/>
                  <a:gd name="T26" fmla="*/ 110 w 145"/>
                  <a:gd name="T27" fmla="*/ 2 h 192"/>
                  <a:gd name="T28" fmla="*/ 107 w 145"/>
                  <a:gd name="T29" fmla="*/ 1 h 192"/>
                  <a:gd name="T30" fmla="*/ 48 w 145"/>
                  <a:gd name="T31" fmla="*/ 27 h 192"/>
                  <a:gd name="T32" fmla="*/ 26 w 145"/>
                  <a:gd name="T33" fmla="*/ 54 h 192"/>
                  <a:gd name="T34" fmla="*/ 26 w 145"/>
                  <a:gd name="T35" fmla="*/ 54 h 192"/>
                  <a:gd name="T36" fmla="*/ 0 w 145"/>
                  <a:gd name="T37" fmla="*/ 186 h 192"/>
                  <a:gd name="T38" fmla="*/ 0 w 145"/>
                  <a:gd name="T39" fmla="*/ 187 h 192"/>
                  <a:gd name="T40" fmla="*/ 5 w 145"/>
                  <a:gd name="T41" fmla="*/ 192 h 192"/>
                  <a:gd name="T42" fmla="*/ 7 w 145"/>
                  <a:gd name="T43" fmla="*/ 191 h 192"/>
                  <a:gd name="T44" fmla="*/ 38 w 145"/>
                  <a:gd name="T45" fmla="*/ 173 h 192"/>
                  <a:gd name="T46" fmla="*/ 62 w 145"/>
                  <a:gd name="T47" fmla="*/ 60 h 192"/>
                  <a:gd name="T48" fmla="*/ 143 w 145"/>
                  <a:gd name="T49" fmla="*/ 25 h 192"/>
                  <a:gd name="T50" fmla="*/ 144 w 145"/>
                  <a:gd name="T51" fmla="*/ 22 h 192"/>
                  <a:gd name="T52" fmla="*/ 142 w 145"/>
                  <a:gd name="T53" fmla="*/ 21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45" h="192">
                    <a:moveTo>
                      <a:pt x="142" y="21"/>
                    </a:moveTo>
                    <a:cubicBezTo>
                      <a:pt x="58" y="58"/>
                      <a:pt x="58" y="58"/>
                      <a:pt x="58" y="58"/>
                    </a:cubicBezTo>
                    <a:cubicBezTo>
                      <a:pt x="35" y="170"/>
                      <a:pt x="35" y="170"/>
                      <a:pt x="35" y="170"/>
                    </a:cubicBezTo>
                    <a:cubicBezTo>
                      <a:pt x="5" y="188"/>
                      <a:pt x="5" y="188"/>
                      <a:pt x="5" y="188"/>
                    </a:cubicBezTo>
                    <a:cubicBezTo>
                      <a:pt x="5" y="188"/>
                      <a:pt x="5" y="188"/>
                      <a:pt x="5" y="188"/>
                    </a:cubicBezTo>
                    <a:cubicBezTo>
                      <a:pt x="4" y="188"/>
                      <a:pt x="4" y="188"/>
                      <a:pt x="4" y="188"/>
                    </a:cubicBezTo>
                    <a:cubicBezTo>
                      <a:pt x="4" y="187"/>
                      <a:pt x="4" y="187"/>
                      <a:pt x="4" y="187"/>
                    </a:cubicBezTo>
                    <a:cubicBezTo>
                      <a:pt x="4" y="187"/>
                      <a:pt x="4" y="187"/>
                      <a:pt x="4" y="187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28" y="54"/>
                      <a:pt x="28" y="54"/>
                      <a:pt x="28" y="54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32" y="44"/>
                      <a:pt x="39" y="35"/>
                      <a:pt x="49" y="31"/>
                    </a:cubicBezTo>
                    <a:cubicBezTo>
                      <a:pt x="109" y="4"/>
                      <a:pt x="109" y="4"/>
                      <a:pt x="109" y="4"/>
                    </a:cubicBezTo>
                    <a:cubicBezTo>
                      <a:pt x="110" y="4"/>
                      <a:pt x="110" y="3"/>
                      <a:pt x="110" y="2"/>
                    </a:cubicBezTo>
                    <a:cubicBezTo>
                      <a:pt x="109" y="1"/>
                      <a:pt x="108" y="0"/>
                      <a:pt x="107" y="1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36" y="32"/>
                      <a:pt x="28" y="42"/>
                      <a:pt x="26" y="54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0" y="187"/>
                      <a:pt x="0" y="187"/>
                      <a:pt x="0" y="187"/>
                    </a:cubicBezTo>
                    <a:cubicBezTo>
                      <a:pt x="0" y="190"/>
                      <a:pt x="2" y="192"/>
                      <a:pt x="5" y="192"/>
                    </a:cubicBezTo>
                    <a:cubicBezTo>
                      <a:pt x="6" y="192"/>
                      <a:pt x="7" y="192"/>
                      <a:pt x="7" y="191"/>
                    </a:cubicBezTo>
                    <a:cubicBezTo>
                      <a:pt x="38" y="173"/>
                      <a:pt x="38" y="173"/>
                      <a:pt x="38" y="173"/>
                    </a:cubicBezTo>
                    <a:cubicBezTo>
                      <a:pt x="62" y="60"/>
                      <a:pt x="62" y="60"/>
                      <a:pt x="62" y="60"/>
                    </a:cubicBezTo>
                    <a:cubicBezTo>
                      <a:pt x="143" y="25"/>
                      <a:pt x="143" y="25"/>
                      <a:pt x="143" y="25"/>
                    </a:cubicBezTo>
                    <a:cubicBezTo>
                      <a:pt x="144" y="24"/>
                      <a:pt x="145" y="23"/>
                      <a:pt x="144" y="22"/>
                    </a:cubicBezTo>
                    <a:cubicBezTo>
                      <a:pt x="144" y="21"/>
                      <a:pt x="143" y="21"/>
                      <a:pt x="142" y="21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0" name="Freeform 230"/>
              <p:cNvSpPr>
                <a:spLocks/>
              </p:cNvSpPr>
              <p:nvPr/>
            </p:nvSpPr>
            <p:spPr bwMode="auto">
              <a:xfrm>
                <a:off x="13884275" y="8666163"/>
                <a:ext cx="23812" cy="74613"/>
              </a:xfrm>
              <a:custGeom>
                <a:avLst/>
                <a:gdLst>
                  <a:gd name="T0" fmla="*/ 8 w 15"/>
                  <a:gd name="T1" fmla="*/ 0 h 47"/>
                  <a:gd name="T2" fmla="*/ 0 w 15"/>
                  <a:gd name="T3" fmla="*/ 47 h 47"/>
                  <a:gd name="T4" fmla="*/ 15 w 15"/>
                  <a:gd name="T5" fmla="*/ 12 h 47"/>
                  <a:gd name="T6" fmla="*/ 8 w 15"/>
                  <a:gd name="T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7">
                    <a:moveTo>
                      <a:pt x="8" y="0"/>
                    </a:moveTo>
                    <a:lnTo>
                      <a:pt x="0" y="47"/>
                    </a:lnTo>
                    <a:lnTo>
                      <a:pt x="15" y="12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AEB4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1" name="Freeform 231"/>
              <p:cNvSpPr>
                <a:spLocks/>
              </p:cNvSpPr>
              <p:nvPr/>
            </p:nvSpPr>
            <p:spPr bwMode="auto">
              <a:xfrm>
                <a:off x="13884275" y="8666163"/>
                <a:ext cx="23812" cy="74613"/>
              </a:xfrm>
              <a:custGeom>
                <a:avLst/>
                <a:gdLst>
                  <a:gd name="T0" fmla="*/ 8 w 15"/>
                  <a:gd name="T1" fmla="*/ 0 h 47"/>
                  <a:gd name="T2" fmla="*/ 0 w 15"/>
                  <a:gd name="T3" fmla="*/ 47 h 47"/>
                  <a:gd name="T4" fmla="*/ 15 w 15"/>
                  <a:gd name="T5" fmla="*/ 12 h 47"/>
                  <a:gd name="T6" fmla="*/ 8 w 15"/>
                  <a:gd name="T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7">
                    <a:moveTo>
                      <a:pt x="8" y="0"/>
                    </a:moveTo>
                    <a:lnTo>
                      <a:pt x="0" y="47"/>
                    </a:lnTo>
                    <a:lnTo>
                      <a:pt x="15" y="12"/>
                    </a:lnTo>
                    <a:lnTo>
                      <a:pt x="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2" name="Freeform 232"/>
              <p:cNvSpPr>
                <a:spLocks/>
              </p:cNvSpPr>
              <p:nvPr/>
            </p:nvSpPr>
            <p:spPr bwMode="auto">
              <a:xfrm>
                <a:off x="13896975" y="8661400"/>
                <a:ext cx="14287" cy="23813"/>
              </a:xfrm>
              <a:custGeom>
                <a:avLst/>
                <a:gdLst>
                  <a:gd name="T0" fmla="*/ 0 w 9"/>
                  <a:gd name="T1" fmla="*/ 0 h 15"/>
                  <a:gd name="T2" fmla="*/ 0 w 9"/>
                  <a:gd name="T3" fmla="*/ 3 h 15"/>
                  <a:gd name="T4" fmla="*/ 7 w 9"/>
                  <a:gd name="T5" fmla="*/ 15 h 15"/>
                  <a:gd name="T6" fmla="*/ 9 w 9"/>
                  <a:gd name="T7" fmla="*/ 12 h 15"/>
                  <a:gd name="T8" fmla="*/ 0 w 9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5">
                    <a:moveTo>
                      <a:pt x="0" y="0"/>
                    </a:moveTo>
                    <a:lnTo>
                      <a:pt x="0" y="3"/>
                    </a:lnTo>
                    <a:lnTo>
                      <a:pt x="7" y="15"/>
                    </a:lnTo>
                    <a:lnTo>
                      <a:pt x="9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3" name="Freeform 233"/>
              <p:cNvSpPr>
                <a:spLocks/>
              </p:cNvSpPr>
              <p:nvPr/>
            </p:nvSpPr>
            <p:spPr bwMode="auto">
              <a:xfrm>
                <a:off x="13896975" y="8661400"/>
                <a:ext cx="14287" cy="23813"/>
              </a:xfrm>
              <a:custGeom>
                <a:avLst/>
                <a:gdLst>
                  <a:gd name="T0" fmla="*/ 0 w 9"/>
                  <a:gd name="T1" fmla="*/ 0 h 15"/>
                  <a:gd name="T2" fmla="*/ 0 w 9"/>
                  <a:gd name="T3" fmla="*/ 3 h 15"/>
                  <a:gd name="T4" fmla="*/ 7 w 9"/>
                  <a:gd name="T5" fmla="*/ 15 h 15"/>
                  <a:gd name="T6" fmla="*/ 9 w 9"/>
                  <a:gd name="T7" fmla="*/ 12 h 15"/>
                  <a:gd name="T8" fmla="*/ 0 w 9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5">
                    <a:moveTo>
                      <a:pt x="0" y="0"/>
                    </a:moveTo>
                    <a:lnTo>
                      <a:pt x="0" y="3"/>
                    </a:lnTo>
                    <a:lnTo>
                      <a:pt x="7" y="15"/>
                    </a:lnTo>
                    <a:lnTo>
                      <a:pt x="9" y="12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4" name="Freeform 234"/>
              <p:cNvSpPr>
                <a:spLocks/>
              </p:cNvSpPr>
              <p:nvPr/>
            </p:nvSpPr>
            <p:spPr bwMode="auto">
              <a:xfrm>
                <a:off x="13877925" y="8680450"/>
                <a:ext cx="38100" cy="77788"/>
              </a:xfrm>
              <a:custGeom>
                <a:avLst/>
                <a:gdLst>
                  <a:gd name="T0" fmla="*/ 21 w 24"/>
                  <a:gd name="T1" fmla="*/ 0 h 49"/>
                  <a:gd name="T2" fmla="*/ 19 w 24"/>
                  <a:gd name="T3" fmla="*/ 3 h 49"/>
                  <a:gd name="T4" fmla="*/ 4 w 24"/>
                  <a:gd name="T5" fmla="*/ 38 h 49"/>
                  <a:gd name="T6" fmla="*/ 0 w 24"/>
                  <a:gd name="T7" fmla="*/ 49 h 49"/>
                  <a:gd name="T8" fmla="*/ 24 w 24"/>
                  <a:gd name="T9" fmla="*/ 3 h 49"/>
                  <a:gd name="T10" fmla="*/ 21 w 24"/>
                  <a:gd name="T11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9">
                    <a:moveTo>
                      <a:pt x="21" y="0"/>
                    </a:moveTo>
                    <a:lnTo>
                      <a:pt x="19" y="3"/>
                    </a:lnTo>
                    <a:lnTo>
                      <a:pt x="4" y="38"/>
                    </a:lnTo>
                    <a:lnTo>
                      <a:pt x="0" y="49"/>
                    </a:lnTo>
                    <a:lnTo>
                      <a:pt x="24" y="3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5" name="Freeform 235"/>
              <p:cNvSpPr>
                <a:spLocks/>
              </p:cNvSpPr>
              <p:nvPr/>
            </p:nvSpPr>
            <p:spPr bwMode="auto">
              <a:xfrm>
                <a:off x="13877925" y="8680450"/>
                <a:ext cx="38100" cy="77788"/>
              </a:xfrm>
              <a:custGeom>
                <a:avLst/>
                <a:gdLst>
                  <a:gd name="T0" fmla="*/ 21 w 24"/>
                  <a:gd name="T1" fmla="*/ 0 h 49"/>
                  <a:gd name="T2" fmla="*/ 19 w 24"/>
                  <a:gd name="T3" fmla="*/ 3 h 49"/>
                  <a:gd name="T4" fmla="*/ 4 w 24"/>
                  <a:gd name="T5" fmla="*/ 38 h 49"/>
                  <a:gd name="T6" fmla="*/ 0 w 24"/>
                  <a:gd name="T7" fmla="*/ 49 h 49"/>
                  <a:gd name="T8" fmla="*/ 24 w 24"/>
                  <a:gd name="T9" fmla="*/ 3 h 49"/>
                  <a:gd name="T10" fmla="*/ 21 w 24"/>
                  <a:gd name="T11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9">
                    <a:moveTo>
                      <a:pt x="21" y="0"/>
                    </a:moveTo>
                    <a:lnTo>
                      <a:pt x="19" y="3"/>
                    </a:lnTo>
                    <a:lnTo>
                      <a:pt x="4" y="38"/>
                    </a:lnTo>
                    <a:lnTo>
                      <a:pt x="0" y="49"/>
                    </a:lnTo>
                    <a:lnTo>
                      <a:pt x="24" y="3"/>
                    </a:lnTo>
                    <a:lnTo>
                      <a:pt x="2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6" name="Freeform 236"/>
              <p:cNvSpPr>
                <a:spLocks/>
              </p:cNvSpPr>
              <p:nvPr/>
            </p:nvSpPr>
            <p:spPr bwMode="auto">
              <a:xfrm>
                <a:off x="13869987" y="8655050"/>
                <a:ext cx="26987" cy="122238"/>
              </a:xfrm>
              <a:custGeom>
                <a:avLst/>
                <a:gdLst>
                  <a:gd name="T0" fmla="*/ 15 w 17"/>
                  <a:gd name="T1" fmla="*/ 0 h 77"/>
                  <a:gd name="T2" fmla="*/ 0 w 17"/>
                  <a:gd name="T3" fmla="*/ 77 h 77"/>
                  <a:gd name="T4" fmla="*/ 5 w 17"/>
                  <a:gd name="T5" fmla="*/ 65 h 77"/>
                  <a:gd name="T6" fmla="*/ 9 w 17"/>
                  <a:gd name="T7" fmla="*/ 54 h 77"/>
                  <a:gd name="T8" fmla="*/ 17 w 17"/>
                  <a:gd name="T9" fmla="*/ 7 h 77"/>
                  <a:gd name="T10" fmla="*/ 17 w 17"/>
                  <a:gd name="T11" fmla="*/ 4 h 77"/>
                  <a:gd name="T12" fmla="*/ 15 w 17"/>
                  <a:gd name="T13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77">
                    <a:moveTo>
                      <a:pt x="15" y="0"/>
                    </a:moveTo>
                    <a:lnTo>
                      <a:pt x="0" y="77"/>
                    </a:lnTo>
                    <a:lnTo>
                      <a:pt x="5" y="65"/>
                    </a:lnTo>
                    <a:lnTo>
                      <a:pt x="9" y="54"/>
                    </a:lnTo>
                    <a:lnTo>
                      <a:pt x="17" y="7"/>
                    </a:lnTo>
                    <a:lnTo>
                      <a:pt x="17" y="4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7" name="Freeform 237"/>
              <p:cNvSpPr>
                <a:spLocks/>
              </p:cNvSpPr>
              <p:nvPr/>
            </p:nvSpPr>
            <p:spPr bwMode="auto">
              <a:xfrm>
                <a:off x="13869987" y="8655050"/>
                <a:ext cx="26987" cy="122238"/>
              </a:xfrm>
              <a:custGeom>
                <a:avLst/>
                <a:gdLst>
                  <a:gd name="T0" fmla="*/ 15 w 17"/>
                  <a:gd name="T1" fmla="*/ 0 h 77"/>
                  <a:gd name="T2" fmla="*/ 0 w 17"/>
                  <a:gd name="T3" fmla="*/ 77 h 77"/>
                  <a:gd name="T4" fmla="*/ 5 w 17"/>
                  <a:gd name="T5" fmla="*/ 65 h 77"/>
                  <a:gd name="T6" fmla="*/ 9 w 17"/>
                  <a:gd name="T7" fmla="*/ 54 h 77"/>
                  <a:gd name="T8" fmla="*/ 17 w 17"/>
                  <a:gd name="T9" fmla="*/ 7 h 77"/>
                  <a:gd name="T10" fmla="*/ 17 w 17"/>
                  <a:gd name="T11" fmla="*/ 4 h 77"/>
                  <a:gd name="T12" fmla="*/ 15 w 17"/>
                  <a:gd name="T13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77">
                    <a:moveTo>
                      <a:pt x="15" y="0"/>
                    </a:moveTo>
                    <a:lnTo>
                      <a:pt x="0" y="77"/>
                    </a:lnTo>
                    <a:lnTo>
                      <a:pt x="5" y="65"/>
                    </a:lnTo>
                    <a:lnTo>
                      <a:pt x="9" y="54"/>
                    </a:lnTo>
                    <a:lnTo>
                      <a:pt x="17" y="7"/>
                    </a:lnTo>
                    <a:lnTo>
                      <a:pt x="17" y="4"/>
                    </a:lnTo>
                    <a:lnTo>
                      <a:pt x="1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8" name="Freeform 238"/>
              <p:cNvSpPr>
                <a:spLocks/>
              </p:cNvSpPr>
              <p:nvPr/>
            </p:nvSpPr>
            <p:spPr bwMode="auto">
              <a:xfrm>
                <a:off x="13966825" y="8215313"/>
                <a:ext cx="192087" cy="219075"/>
              </a:xfrm>
              <a:custGeom>
                <a:avLst/>
                <a:gdLst>
                  <a:gd name="T0" fmla="*/ 61 w 70"/>
                  <a:gd name="T1" fmla="*/ 0 h 79"/>
                  <a:gd name="T2" fmla="*/ 58 w 70"/>
                  <a:gd name="T3" fmla="*/ 1 h 79"/>
                  <a:gd name="T4" fmla="*/ 58 w 70"/>
                  <a:gd name="T5" fmla="*/ 2 h 79"/>
                  <a:gd name="T6" fmla="*/ 0 w 70"/>
                  <a:gd name="T7" fmla="*/ 2 h 79"/>
                  <a:gd name="T8" fmla="*/ 0 w 70"/>
                  <a:gd name="T9" fmla="*/ 4 h 79"/>
                  <a:gd name="T10" fmla="*/ 1 w 70"/>
                  <a:gd name="T11" fmla="*/ 7 h 79"/>
                  <a:gd name="T12" fmla="*/ 2 w 70"/>
                  <a:gd name="T13" fmla="*/ 8 h 79"/>
                  <a:gd name="T14" fmla="*/ 2 w 70"/>
                  <a:gd name="T15" fmla="*/ 34 h 79"/>
                  <a:gd name="T16" fmla="*/ 19 w 70"/>
                  <a:gd name="T17" fmla="*/ 34 h 79"/>
                  <a:gd name="T18" fmla="*/ 19 w 70"/>
                  <a:gd name="T19" fmla="*/ 23 h 79"/>
                  <a:gd name="T20" fmla="*/ 21 w 70"/>
                  <a:gd name="T21" fmla="*/ 21 h 79"/>
                  <a:gd name="T22" fmla="*/ 23 w 70"/>
                  <a:gd name="T23" fmla="*/ 23 h 79"/>
                  <a:gd name="T24" fmla="*/ 23 w 70"/>
                  <a:gd name="T25" fmla="*/ 34 h 79"/>
                  <a:gd name="T26" fmla="*/ 41 w 70"/>
                  <a:gd name="T27" fmla="*/ 34 h 79"/>
                  <a:gd name="T28" fmla="*/ 53 w 70"/>
                  <a:gd name="T29" fmla="*/ 46 h 79"/>
                  <a:gd name="T30" fmla="*/ 53 w 70"/>
                  <a:gd name="T31" fmla="*/ 76 h 79"/>
                  <a:gd name="T32" fmla="*/ 53 w 70"/>
                  <a:gd name="T33" fmla="*/ 79 h 79"/>
                  <a:gd name="T34" fmla="*/ 70 w 70"/>
                  <a:gd name="T35" fmla="*/ 79 h 79"/>
                  <a:gd name="T36" fmla="*/ 70 w 70"/>
                  <a:gd name="T37" fmla="*/ 8 h 79"/>
                  <a:gd name="T38" fmla="*/ 70 w 70"/>
                  <a:gd name="T39" fmla="*/ 8 h 79"/>
                  <a:gd name="T40" fmla="*/ 70 w 70"/>
                  <a:gd name="T41" fmla="*/ 7 h 79"/>
                  <a:gd name="T42" fmla="*/ 61 w 70"/>
                  <a:gd name="T43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0" h="79">
                    <a:moveTo>
                      <a:pt x="61" y="0"/>
                    </a:moveTo>
                    <a:cubicBezTo>
                      <a:pt x="60" y="0"/>
                      <a:pt x="59" y="0"/>
                      <a:pt x="58" y="1"/>
                    </a:cubicBezTo>
                    <a:cubicBezTo>
                      <a:pt x="58" y="2"/>
                      <a:pt x="58" y="2"/>
                      <a:pt x="5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2"/>
                      <a:pt x="20" y="21"/>
                      <a:pt x="21" y="21"/>
                    </a:cubicBezTo>
                    <a:cubicBezTo>
                      <a:pt x="22" y="21"/>
                      <a:pt x="23" y="22"/>
                      <a:pt x="23" y="23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8" y="34"/>
                      <a:pt x="53" y="40"/>
                      <a:pt x="53" y="46"/>
                    </a:cubicBezTo>
                    <a:cubicBezTo>
                      <a:pt x="53" y="51"/>
                      <a:pt x="53" y="63"/>
                      <a:pt x="53" y="76"/>
                    </a:cubicBezTo>
                    <a:cubicBezTo>
                      <a:pt x="53" y="77"/>
                      <a:pt x="53" y="78"/>
                      <a:pt x="53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67" y="3"/>
                      <a:pt x="65" y="0"/>
                      <a:pt x="61" y="0"/>
                    </a:cubicBezTo>
                  </a:path>
                </a:pathLst>
              </a:custGeom>
              <a:solidFill>
                <a:srgbClr val="AFBA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9" name="Freeform 239"/>
              <p:cNvSpPr>
                <a:spLocks noEditPoints="1"/>
              </p:cNvSpPr>
              <p:nvPr/>
            </p:nvSpPr>
            <p:spPr bwMode="auto">
              <a:xfrm>
                <a:off x="13966825" y="8226425"/>
                <a:ext cx="192087" cy="11113"/>
              </a:xfrm>
              <a:custGeom>
                <a:avLst/>
                <a:gdLst>
                  <a:gd name="T0" fmla="*/ 70 w 70"/>
                  <a:gd name="T1" fmla="*/ 3 h 4"/>
                  <a:gd name="T2" fmla="*/ 70 w 70"/>
                  <a:gd name="T3" fmla="*/ 4 h 4"/>
                  <a:gd name="T4" fmla="*/ 70 w 70"/>
                  <a:gd name="T5" fmla="*/ 3 h 4"/>
                  <a:gd name="T6" fmla="*/ 70 w 70"/>
                  <a:gd name="T7" fmla="*/ 3 h 4"/>
                  <a:gd name="T8" fmla="*/ 0 w 70"/>
                  <a:gd name="T9" fmla="*/ 0 h 4"/>
                  <a:gd name="T10" fmla="*/ 0 w 70"/>
                  <a:gd name="T11" fmla="*/ 2 h 4"/>
                  <a:gd name="T12" fmla="*/ 0 w 70"/>
                  <a:gd name="T13" fmla="*/ 2 h 4"/>
                  <a:gd name="T14" fmla="*/ 1 w 70"/>
                  <a:gd name="T15" fmla="*/ 3 h 4"/>
                  <a:gd name="T16" fmla="*/ 0 w 70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0" h="4">
                    <a:moveTo>
                      <a:pt x="70" y="3"/>
                    </a:moveTo>
                    <a:cubicBezTo>
                      <a:pt x="70" y="4"/>
                      <a:pt x="70" y="4"/>
                      <a:pt x="70" y="4"/>
                    </a:cubicBezTo>
                    <a:cubicBezTo>
                      <a:pt x="70" y="4"/>
                      <a:pt x="70" y="4"/>
                      <a:pt x="70" y="3"/>
                    </a:cubicBezTo>
                    <a:cubicBezTo>
                      <a:pt x="70" y="3"/>
                      <a:pt x="70" y="3"/>
                      <a:pt x="70" y="3"/>
                    </a:cubicBezTo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640B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0" name="Freeform 240"/>
              <p:cNvSpPr>
                <a:spLocks noEditPoints="1"/>
              </p:cNvSpPr>
              <p:nvPr/>
            </p:nvSpPr>
            <p:spPr bwMode="auto">
              <a:xfrm>
                <a:off x="13966825" y="8232775"/>
                <a:ext cx="198437" cy="201613"/>
              </a:xfrm>
              <a:custGeom>
                <a:avLst/>
                <a:gdLst>
                  <a:gd name="T0" fmla="*/ 70 w 72"/>
                  <a:gd name="T1" fmla="*/ 1 h 73"/>
                  <a:gd name="T2" fmla="*/ 70 w 72"/>
                  <a:gd name="T3" fmla="*/ 2 h 73"/>
                  <a:gd name="T4" fmla="*/ 70 w 72"/>
                  <a:gd name="T5" fmla="*/ 2 h 73"/>
                  <a:gd name="T6" fmla="*/ 70 w 72"/>
                  <a:gd name="T7" fmla="*/ 73 h 73"/>
                  <a:gd name="T8" fmla="*/ 71 w 72"/>
                  <a:gd name="T9" fmla="*/ 73 h 73"/>
                  <a:gd name="T10" fmla="*/ 72 w 72"/>
                  <a:gd name="T11" fmla="*/ 5 h 73"/>
                  <a:gd name="T12" fmla="*/ 72 w 72"/>
                  <a:gd name="T13" fmla="*/ 5 h 73"/>
                  <a:gd name="T14" fmla="*/ 70 w 72"/>
                  <a:gd name="T15" fmla="*/ 1 h 73"/>
                  <a:gd name="T16" fmla="*/ 0 w 72"/>
                  <a:gd name="T17" fmla="*/ 0 h 73"/>
                  <a:gd name="T18" fmla="*/ 0 w 72"/>
                  <a:gd name="T19" fmla="*/ 0 h 73"/>
                  <a:gd name="T20" fmla="*/ 0 w 72"/>
                  <a:gd name="T21" fmla="*/ 28 h 73"/>
                  <a:gd name="T22" fmla="*/ 2 w 72"/>
                  <a:gd name="T23" fmla="*/ 28 h 73"/>
                  <a:gd name="T24" fmla="*/ 2 w 72"/>
                  <a:gd name="T25" fmla="*/ 2 h 73"/>
                  <a:gd name="T26" fmla="*/ 1 w 72"/>
                  <a:gd name="T27" fmla="*/ 1 h 73"/>
                  <a:gd name="T28" fmla="*/ 0 w 72"/>
                  <a:gd name="T29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2" h="73">
                    <a:moveTo>
                      <a:pt x="70" y="1"/>
                    </a:moveTo>
                    <a:cubicBezTo>
                      <a:pt x="70" y="2"/>
                      <a:pt x="70" y="2"/>
                      <a:pt x="70" y="2"/>
                    </a:cubicBezTo>
                    <a:cubicBezTo>
                      <a:pt x="70" y="2"/>
                      <a:pt x="70" y="2"/>
                      <a:pt x="70" y="2"/>
                    </a:cubicBezTo>
                    <a:cubicBezTo>
                      <a:pt x="70" y="73"/>
                      <a:pt x="70" y="73"/>
                      <a:pt x="70" y="73"/>
                    </a:cubicBezTo>
                    <a:cubicBezTo>
                      <a:pt x="71" y="73"/>
                      <a:pt x="71" y="73"/>
                      <a:pt x="71" y="73"/>
                    </a:cubicBezTo>
                    <a:cubicBezTo>
                      <a:pt x="71" y="62"/>
                      <a:pt x="72" y="8"/>
                      <a:pt x="72" y="5"/>
                    </a:cubicBezTo>
                    <a:cubicBezTo>
                      <a:pt x="72" y="5"/>
                      <a:pt x="72" y="5"/>
                      <a:pt x="72" y="5"/>
                    </a:cubicBezTo>
                    <a:cubicBezTo>
                      <a:pt x="71" y="4"/>
                      <a:pt x="70" y="3"/>
                      <a:pt x="7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solidFill>
                <a:srgbClr val="640B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1" name="Freeform 241"/>
              <p:cNvSpPr>
                <a:spLocks/>
              </p:cNvSpPr>
              <p:nvPr/>
            </p:nvSpPr>
            <p:spPr bwMode="auto">
              <a:xfrm>
                <a:off x="14019212" y="8274050"/>
                <a:ext cx="11112" cy="36513"/>
              </a:xfrm>
              <a:custGeom>
                <a:avLst/>
                <a:gdLst>
                  <a:gd name="T0" fmla="*/ 2 w 4"/>
                  <a:gd name="T1" fmla="*/ 0 h 13"/>
                  <a:gd name="T2" fmla="*/ 0 w 4"/>
                  <a:gd name="T3" fmla="*/ 2 h 13"/>
                  <a:gd name="T4" fmla="*/ 0 w 4"/>
                  <a:gd name="T5" fmla="*/ 13 h 13"/>
                  <a:gd name="T6" fmla="*/ 4 w 4"/>
                  <a:gd name="T7" fmla="*/ 13 h 13"/>
                  <a:gd name="T8" fmla="*/ 4 w 4"/>
                  <a:gd name="T9" fmla="*/ 2 h 13"/>
                  <a:gd name="T10" fmla="*/ 2 w 4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3">
                    <a:moveTo>
                      <a:pt x="2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solidFill>
                <a:srgbClr val="640B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2" name="Freeform 242"/>
              <p:cNvSpPr>
                <a:spLocks/>
              </p:cNvSpPr>
              <p:nvPr/>
            </p:nvSpPr>
            <p:spPr bwMode="auto">
              <a:xfrm>
                <a:off x="14082712" y="8445500"/>
                <a:ext cx="76200" cy="107950"/>
              </a:xfrm>
              <a:custGeom>
                <a:avLst/>
                <a:gdLst>
                  <a:gd name="T0" fmla="*/ 28 w 28"/>
                  <a:gd name="T1" fmla="*/ 0 h 39"/>
                  <a:gd name="T2" fmla="*/ 11 w 28"/>
                  <a:gd name="T3" fmla="*/ 0 h 39"/>
                  <a:gd name="T4" fmla="*/ 0 w 28"/>
                  <a:gd name="T5" fmla="*/ 31 h 39"/>
                  <a:gd name="T6" fmla="*/ 12 w 28"/>
                  <a:gd name="T7" fmla="*/ 39 h 39"/>
                  <a:gd name="T8" fmla="*/ 12 w 28"/>
                  <a:gd name="T9" fmla="*/ 39 h 39"/>
                  <a:gd name="T10" fmla="*/ 25 w 28"/>
                  <a:gd name="T11" fmla="*/ 26 h 39"/>
                  <a:gd name="T12" fmla="*/ 28 w 28"/>
                  <a:gd name="T13" fmla="*/ 11 h 39"/>
                  <a:gd name="T14" fmla="*/ 28 w 28"/>
                  <a:gd name="T1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39">
                    <a:moveTo>
                      <a:pt x="28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0" y="11"/>
                      <a:pt x="6" y="22"/>
                      <a:pt x="0" y="31"/>
                    </a:cubicBezTo>
                    <a:cubicBezTo>
                      <a:pt x="12" y="39"/>
                      <a:pt x="12" y="39"/>
                      <a:pt x="12" y="39"/>
                    </a:cubicBezTo>
                    <a:cubicBezTo>
                      <a:pt x="12" y="39"/>
                      <a:pt x="12" y="39"/>
                      <a:pt x="12" y="39"/>
                    </a:cubicBezTo>
                    <a:cubicBezTo>
                      <a:pt x="20" y="35"/>
                      <a:pt x="23" y="31"/>
                      <a:pt x="25" y="26"/>
                    </a:cubicBezTo>
                    <a:cubicBezTo>
                      <a:pt x="27" y="21"/>
                      <a:pt x="28" y="15"/>
                      <a:pt x="28" y="11"/>
                    </a:cubicBezTo>
                    <a:cubicBezTo>
                      <a:pt x="28" y="0"/>
                      <a:pt x="28" y="0"/>
                      <a:pt x="28" y="0"/>
                    </a:cubicBezTo>
                  </a:path>
                </a:pathLst>
              </a:custGeom>
              <a:solidFill>
                <a:srgbClr val="AFBA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3" name="Freeform 243"/>
              <p:cNvSpPr>
                <a:spLocks/>
              </p:cNvSpPr>
              <p:nvPr/>
            </p:nvSpPr>
            <p:spPr bwMode="auto">
              <a:xfrm>
                <a:off x="14112875" y="8434388"/>
                <a:ext cx="55562" cy="119063"/>
              </a:xfrm>
              <a:custGeom>
                <a:avLst/>
                <a:gdLst>
                  <a:gd name="T0" fmla="*/ 18 w 20"/>
                  <a:gd name="T1" fmla="*/ 0 h 43"/>
                  <a:gd name="T2" fmla="*/ 17 w 20"/>
                  <a:gd name="T3" fmla="*/ 0 h 43"/>
                  <a:gd name="T4" fmla="*/ 0 w 20"/>
                  <a:gd name="T5" fmla="*/ 0 h 43"/>
                  <a:gd name="T6" fmla="*/ 0 w 20"/>
                  <a:gd name="T7" fmla="*/ 4 h 43"/>
                  <a:gd name="T8" fmla="*/ 17 w 20"/>
                  <a:gd name="T9" fmla="*/ 4 h 43"/>
                  <a:gd name="T10" fmla="*/ 17 w 20"/>
                  <a:gd name="T11" fmla="*/ 15 h 43"/>
                  <a:gd name="T12" fmla="*/ 14 w 20"/>
                  <a:gd name="T13" fmla="*/ 30 h 43"/>
                  <a:gd name="T14" fmla="*/ 1 w 20"/>
                  <a:gd name="T15" fmla="*/ 43 h 43"/>
                  <a:gd name="T16" fmla="*/ 1 w 20"/>
                  <a:gd name="T17" fmla="*/ 43 h 43"/>
                  <a:gd name="T18" fmla="*/ 1 w 20"/>
                  <a:gd name="T19" fmla="*/ 43 h 43"/>
                  <a:gd name="T20" fmla="*/ 3 w 20"/>
                  <a:gd name="T21" fmla="*/ 42 h 43"/>
                  <a:gd name="T22" fmla="*/ 3 w 20"/>
                  <a:gd name="T23" fmla="*/ 42 h 43"/>
                  <a:gd name="T24" fmla="*/ 4 w 20"/>
                  <a:gd name="T25" fmla="*/ 42 h 43"/>
                  <a:gd name="T26" fmla="*/ 13 w 20"/>
                  <a:gd name="T27" fmla="*/ 36 h 43"/>
                  <a:gd name="T28" fmla="*/ 18 w 20"/>
                  <a:gd name="T29" fmla="*/ 2 h 43"/>
                  <a:gd name="T30" fmla="*/ 18 w 20"/>
                  <a:gd name="T3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43">
                    <a:moveTo>
                      <a:pt x="18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3"/>
                      <a:pt x="0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9"/>
                      <a:pt x="16" y="25"/>
                      <a:pt x="14" y="30"/>
                    </a:cubicBezTo>
                    <a:cubicBezTo>
                      <a:pt x="12" y="35"/>
                      <a:pt x="9" y="39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8" y="40"/>
                      <a:pt x="11" y="38"/>
                      <a:pt x="13" y="36"/>
                    </a:cubicBezTo>
                    <a:cubicBezTo>
                      <a:pt x="20" y="27"/>
                      <a:pt x="18" y="2"/>
                      <a:pt x="18" y="2"/>
                    </a:cubicBezTo>
                    <a:cubicBezTo>
                      <a:pt x="18" y="2"/>
                      <a:pt x="18" y="1"/>
                      <a:pt x="18" y="0"/>
                    </a:cubicBezTo>
                  </a:path>
                </a:pathLst>
              </a:custGeom>
              <a:solidFill>
                <a:srgbClr val="640B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4" name="Freeform 244"/>
              <p:cNvSpPr>
                <a:spLocks/>
              </p:cNvSpPr>
              <p:nvPr/>
            </p:nvSpPr>
            <p:spPr bwMode="auto">
              <a:xfrm>
                <a:off x="14016037" y="8531225"/>
                <a:ext cx="100012" cy="63500"/>
              </a:xfrm>
              <a:custGeom>
                <a:avLst/>
                <a:gdLst>
                  <a:gd name="T0" fmla="*/ 24 w 36"/>
                  <a:gd name="T1" fmla="*/ 0 h 23"/>
                  <a:gd name="T2" fmla="*/ 9 w 36"/>
                  <a:gd name="T3" fmla="*/ 16 h 23"/>
                  <a:gd name="T4" fmla="*/ 0 w 36"/>
                  <a:gd name="T5" fmla="*/ 23 h 23"/>
                  <a:gd name="T6" fmla="*/ 36 w 36"/>
                  <a:gd name="T7" fmla="*/ 8 h 23"/>
                  <a:gd name="T8" fmla="*/ 36 w 36"/>
                  <a:gd name="T9" fmla="*/ 8 h 23"/>
                  <a:gd name="T10" fmla="*/ 24 w 36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23">
                    <a:moveTo>
                      <a:pt x="24" y="0"/>
                    </a:moveTo>
                    <a:cubicBezTo>
                      <a:pt x="20" y="6"/>
                      <a:pt x="15" y="12"/>
                      <a:pt x="9" y="16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solidFill>
                <a:srgbClr val="AFBA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5" name="Freeform 245"/>
              <p:cNvSpPr>
                <a:spLocks/>
              </p:cNvSpPr>
              <p:nvPr/>
            </p:nvSpPr>
            <p:spPr bwMode="auto">
              <a:xfrm>
                <a:off x="14001750" y="8550275"/>
                <a:ext cx="122237" cy="58738"/>
              </a:xfrm>
              <a:custGeom>
                <a:avLst/>
                <a:gdLst>
                  <a:gd name="T0" fmla="*/ 43 w 44"/>
                  <a:gd name="T1" fmla="*/ 0 h 21"/>
                  <a:gd name="T2" fmla="*/ 43 w 44"/>
                  <a:gd name="T3" fmla="*/ 0 h 21"/>
                  <a:gd name="T4" fmla="*/ 41 w 44"/>
                  <a:gd name="T5" fmla="*/ 1 h 21"/>
                  <a:gd name="T6" fmla="*/ 5 w 44"/>
                  <a:gd name="T7" fmla="*/ 16 h 21"/>
                  <a:gd name="T8" fmla="*/ 0 w 44"/>
                  <a:gd name="T9" fmla="*/ 21 h 21"/>
                  <a:gd name="T10" fmla="*/ 44 w 44"/>
                  <a:gd name="T11" fmla="*/ 0 h 21"/>
                  <a:gd name="T12" fmla="*/ 43 w 44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21"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27" y="9"/>
                      <a:pt x="44" y="0"/>
                    </a:cubicBezTo>
                    <a:cubicBezTo>
                      <a:pt x="44" y="0"/>
                      <a:pt x="44" y="0"/>
                      <a:pt x="43" y="0"/>
                    </a:cubicBezTo>
                  </a:path>
                </a:pathLst>
              </a:custGeom>
              <a:solidFill>
                <a:srgbClr val="640B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6" name="Freeform 246"/>
              <p:cNvSpPr>
                <a:spLocks/>
              </p:cNvSpPr>
              <p:nvPr/>
            </p:nvSpPr>
            <p:spPr bwMode="auto">
              <a:xfrm>
                <a:off x="14162087" y="8247063"/>
                <a:ext cx="3175" cy="1588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  <a:gd name="T6" fmla="*/ 1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solidFill>
                <a:srgbClr val="640B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7" name="Freeform 247"/>
              <p:cNvSpPr>
                <a:spLocks/>
              </p:cNvSpPr>
              <p:nvPr/>
            </p:nvSpPr>
            <p:spPr bwMode="auto">
              <a:xfrm>
                <a:off x="13922375" y="8188325"/>
                <a:ext cx="204787" cy="92075"/>
              </a:xfrm>
              <a:custGeom>
                <a:avLst/>
                <a:gdLst>
                  <a:gd name="T0" fmla="*/ 67 w 74"/>
                  <a:gd name="T1" fmla="*/ 9 h 33"/>
                  <a:gd name="T2" fmla="*/ 74 w 74"/>
                  <a:gd name="T3" fmla="*/ 15 h 33"/>
                  <a:gd name="T4" fmla="*/ 56 w 74"/>
                  <a:gd name="T5" fmla="*/ 33 h 33"/>
                  <a:gd name="T6" fmla="*/ 18 w 74"/>
                  <a:gd name="T7" fmla="*/ 33 h 33"/>
                  <a:gd name="T8" fmla="*/ 0 w 74"/>
                  <a:gd name="T9" fmla="*/ 15 h 33"/>
                  <a:gd name="T10" fmla="*/ 8 w 74"/>
                  <a:gd name="T1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33">
                    <a:moveTo>
                      <a:pt x="67" y="9"/>
                    </a:moveTo>
                    <a:cubicBezTo>
                      <a:pt x="69" y="12"/>
                      <a:pt x="74" y="11"/>
                      <a:pt x="74" y="15"/>
                    </a:cubicBezTo>
                    <a:cubicBezTo>
                      <a:pt x="74" y="25"/>
                      <a:pt x="66" y="33"/>
                      <a:pt x="56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8" y="33"/>
                      <a:pt x="0" y="25"/>
                      <a:pt x="0" y="15"/>
                    </a:cubicBezTo>
                    <a:cubicBezTo>
                      <a:pt x="0" y="8"/>
                      <a:pt x="3" y="3"/>
                      <a:pt x="8" y="0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8" name="Freeform 248"/>
              <p:cNvSpPr>
                <a:spLocks/>
              </p:cNvSpPr>
              <p:nvPr/>
            </p:nvSpPr>
            <p:spPr bwMode="auto">
              <a:xfrm>
                <a:off x="13916025" y="8180388"/>
                <a:ext cx="215900" cy="104775"/>
              </a:xfrm>
              <a:custGeom>
                <a:avLst/>
                <a:gdLst>
                  <a:gd name="T0" fmla="*/ 68 w 78"/>
                  <a:gd name="T1" fmla="*/ 14 h 38"/>
                  <a:gd name="T2" fmla="*/ 70 w 78"/>
                  <a:gd name="T3" fmla="*/ 16 h 38"/>
                  <a:gd name="T4" fmla="*/ 74 w 78"/>
                  <a:gd name="T5" fmla="*/ 17 h 38"/>
                  <a:gd name="T6" fmla="*/ 74 w 78"/>
                  <a:gd name="T7" fmla="*/ 17 h 38"/>
                  <a:gd name="T8" fmla="*/ 74 w 78"/>
                  <a:gd name="T9" fmla="*/ 18 h 38"/>
                  <a:gd name="T10" fmla="*/ 69 w 78"/>
                  <a:gd name="T11" fmla="*/ 29 h 38"/>
                  <a:gd name="T12" fmla="*/ 58 w 78"/>
                  <a:gd name="T13" fmla="*/ 34 h 38"/>
                  <a:gd name="T14" fmla="*/ 20 w 78"/>
                  <a:gd name="T15" fmla="*/ 34 h 38"/>
                  <a:gd name="T16" fmla="*/ 9 w 78"/>
                  <a:gd name="T17" fmla="*/ 29 h 38"/>
                  <a:gd name="T18" fmla="*/ 4 w 78"/>
                  <a:gd name="T19" fmla="*/ 18 h 38"/>
                  <a:gd name="T20" fmla="*/ 11 w 78"/>
                  <a:gd name="T21" fmla="*/ 4 h 38"/>
                  <a:gd name="T22" fmla="*/ 11 w 78"/>
                  <a:gd name="T23" fmla="*/ 2 h 38"/>
                  <a:gd name="T24" fmla="*/ 9 w 78"/>
                  <a:gd name="T25" fmla="*/ 1 h 38"/>
                  <a:gd name="T26" fmla="*/ 0 w 78"/>
                  <a:gd name="T27" fmla="*/ 18 h 38"/>
                  <a:gd name="T28" fmla="*/ 20 w 78"/>
                  <a:gd name="T29" fmla="*/ 38 h 38"/>
                  <a:gd name="T30" fmla="*/ 58 w 78"/>
                  <a:gd name="T31" fmla="*/ 38 h 38"/>
                  <a:gd name="T32" fmla="*/ 78 w 78"/>
                  <a:gd name="T33" fmla="*/ 18 h 38"/>
                  <a:gd name="T34" fmla="*/ 77 w 78"/>
                  <a:gd name="T35" fmla="*/ 14 h 38"/>
                  <a:gd name="T36" fmla="*/ 73 w 78"/>
                  <a:gd name="T37" fmla="*/ 12 h 38"/>
                  <a:gd name="T38" fmla="*/ 71 w 78"/>
                  <a:gd name="T39" fmla="*/ 11 h 38"/>
                  <a:gd name="T40" fmla="*/ 68 w 78"/>
                  <a:gd name="T41" fmla="*/ 11 h 38"/>
                  <a:gd name="T42" fmla="*/ 68 w 78"/>
                  <a:gd name="T43" fmla="*/ 1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8" h="38">
                    <a:moveTo>
                      <a:pt x="68" y="14"/>
                    </a:moveTo>
                    <a:cubicBezTo>
                      <a:pt x="68" y="15"/>
                      <a:pt x="69" y="15"/>
                      <a:pt x="70" y="16"/>
                    </a:cubicBezTo>
                    <a:cubicBezTo>
                      <a:pt x="72" y="16"/>
                      <a:pt x="73" y="17"/>
                      <a:pt x="74" y="17"/>
                    </a:cubicBezTo>
                    <a:cubicBezTo>
                      <a:pt x="74" y="17"/>
                      <a:pt x="74" y="17"/>
                      <a:pt x="74" y="17"/>
                    </a:cubicBezTo>
                    <a:cubicBezTo>
                      <a:pt x="74" y="17"/>
                      <a:pt x="74" y="17"/>
                      <a:pt x="74" y="18"/>
                    </a:cubicBezTo>
                    <a:cubicBezTo>
                      <a:pt x="74" y="22"/>
                      <a:pt x="72" y="26"/>
                      <a:pt x="69" y="29"/>
                    </a:cubicBezTo>
                    <a:cubicBezTo>
                      <a:pt x="66" y="32"/>
                      <a:pt x="62" y="34"/>
                      <a:pt x="58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16" y="34"/>
                      <a:pt x="12" y="32"/>
                      <a:pt x="9" y="29"/>
                    </a:cubicBezTo>
                    <a:cubicBezTo>
                      <a:pt x="6" y="26"/>
                      <a:pt x="4" y="22"/>
                      <a:pt x="4" y="18"/>
                    </a:cubicBezTo>
                    <a:cubicBezTo>
                      <a:pt x="4" y="12"/>
                      <a:pt x="7" y="7"/>
                      <a:pt x="11" y="4"/>
                    </a:cubicBezTo>
                    <a:cubicBezTo>
                      <a:pt x="12" y="4"/>
                      <a:pt x="12" y="2"/>
                      <a:pt x="11" y="2"/>
                    </a:cubicBezTo>
                    <a:cubicBezTo>
                      <a:pt x="11" y="1"/>
                      <a:pt x="10" y="0"/>
                      <a:pt x="9" y="1"/>
                    </a:cubicBezTo>
                    <a:cubicBezTo>
                      <a:pt x="3" y="5"/>
                      <a:pt x="0" y="11"/>
                      <a:pt x="0" y="18"/>
                    </a:cubicBezTo>
                    <a:cubicBezTo>
                      <a:pt x="0" y="29"/>
                      <a:pt x="9" y="38"/>
                      <a:pt x="20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69" y="38"/>
                      <a:pt x="78" y="29"/>
                      <a:pt x="78" y="18"/>
                    </a:cubicBezTo>
                    <a:cubicBezTo>
                      <a:pt x="78" y="16"/>
                      <a:pt x="78" y="15"/>
                      <a:pt x="77" y="14"/>
                    </a:cubicBezTo>
                    <a:cubicBezTo>
                      <a:pt x="75" y="13"/>
                      <a:pt x="74" y="13"/>
                      <a:pt x="73" y="12"/>
                    </a:cubicBezTo>
                    <a:cubicBezTo>
                      <a:pt x="72" y="12"/>
                      <a:pt x="71" y="12"/>
                      <a:pt x="71" y="11"/>
                    </a:cubicBezTo>
                    <a:cubicBezTo>
                      <a:pt x="70" y="10"/>
                      <a:pt x="69" y="10"/>
                      <a:pt x="68" y="11"/>
                    </a:cubicBezTo>
                    <a:cubicBezTo>
                      <a:pt x="67" y="11"/>
                      <a:pt x="67" y="13"/>
                      <a:pt x="68" y="14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9" name="Freeform 249"/>
              <p:cNvSpPr>
                <a:spLocks/>
              </p:cNvSpPr>
              <p:nvPr/>
            </p:nvSpPr>
            <p:spPr bwMode="auto">
              <a:xfrm>
                <a:off x="14011275" y="8116888"/>
                <a:ext cx="53975" cy="96838"/>
              </a:xfrm>
              <a:custGeom>
                <a:avLst/>
                <a:gdLst>
                  <a:gd name="T0" fmla="*/ 0 w 20"/>
                  <a:gd name="T1" fmla="*/ 0 h 35"/>
                  <a:gd name="T2" fmla="*/ 3 w 20"/>
                  <a:gd name="T3" fmla="*/ 35 h 35"/>
                  <a:gd name="T4" fmla="*/ 3 w 20"/>
                  <a:gd name="T5" fmla="*/ 35 h 35"/>
                  <a:gd name="T6" fmla="*/ 20 w 20"/>
                  <a:gd name="T7" fmla="*/ 7 h 35"/>
                  <a:gd name="T8" fmla="*/ 20 w 20"/>
                  <a:gd name="T9" fmla="*/ 7 h 35"/>
                  <a:gd name="T10" fmla="*/ 0 w 20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35">
                    <a:moveTo>
                      <a:pt x="0" y="0"/>
                    </a:moveTo>
                    <a:cubicBezTo>
                      <a:pt x="3" y="35"/>
                      <a:pt x="3" y="35"/>
                      <a:pt x="3" y="35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8" y="7"/>
                      <a:pt x="3" y="15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0" name="Freeform 250"/>
              <p:cNvSpPr>
                <a:spLocks/>
              </p:cNvSpPr>
              <p:nvPr/>
            </p:nvSpPr>
            <p:spPr bwMode="auto">
              <a:xfrm>
                <a:off x="14004925" y="8110538"/>
                <a:ext cx="66675" cy="111125"/>
              </a:xfrm>
              <a:custGeom>
                <a:avLst/>
                <a:gdLst>
                  <a:gd name="T0" fmla="*/ 0 w 24"/>
                  <a:gd name="T1" fmla="*/ 3 h 40"/>
                  <a:gd name="T2" fmla="*/ 3 w 24"/>
                  <a:gd name="T3" fmla="*/ 39 h 40"/>
                  <a:gd name="T4" fmla="*/ 5 w 24"/>
                  <a:gd name="T5" fmla="*/ 39 h 40"/>
                  <a:gd name="T6" fmla="*/ 6 w 24"/>
                  <a:gd name="T7" fmla="*/ 40 h 40"/>
                  <a:gd name="T8" fmla="*/ 24 w 24"/>
                  <a:gd name="T9" fmla="*/ 9 h 40"/>
                  <a:gd name="T10" fmla="*/ 23 w 24"/>
                  <a:gd name="T11" fmla="*/ 8 h 40"/>
                  <a:gd name="T12" fmla="*/ 23 w 24"/>
                  <a:gd name="T13" fmla="*/ 6 h 40"/>
                  <a:gd name="T14" fmla="*/ 21 w 24"/>
                  <a:gd name="T15" fmla="*/ 7 h 40"/>
                  <a:gd name="T16" fmla="*/ 12 w 24"/>
                  <a:gd name="T17" fmla="*/ 9 h 40"/>
                  <a:gd name="T18" fmla="*/ 7 w 24"/>
                  <a:gd name="T19" fmla="*/ 8 h 40"/>
                  <a:gd name="T20" fmla="*/ 4 w 24"/>
                  <a:gd name="T21" fmla="*/ 2 h 40"/>
                  <a:gd name="T22" fmla="*/ 1 w 24"/>
                  <a:gd name="T23" fmla="*/ 0 h 40"/>
                  <a:gd name="T24" fmla="*/ 0 w 24"/>
                  <a:gd name="T25" fmla="*/ 3 h 40"/>
                  <a:gd name="T26" fmla="*/ 5 w 24"/>
                  <a:gd name="T27" fmla="*/ 11 h 40"/>
                  <a:gd name="T28" fmla="*/ 12 w 24"/>
                  <a:gd name="T29" fmla="*/ 13 h 40"/>
                  <a:gd name="T30" fmla="*/ 23 w 24"/>
                  <a:gd name="T31" fmla="*/ 10 h 40"/>
                  <a:gd name="T32" fmla="*/ 22 w 24"/>
                  <a:gd name="T33" fmla="*/ 9 h 40"/>
                  <a:gd name="T34" fmla="*/ 20 w 24"/>
                  <a:gd name="T35" fmla="*/ 9 h 40"/>
                  <a:gd name="T36" fmla="*/ 20 w 24"/>
                  <a:gd name="T37" fmla="*/ 10 h 40"/>
                  <a:gd name="T38" fmla="*/ 22 w 24"/>
                  <a:gd name="T39" fmla="*/ 9 h 40"/>
                  <a:gd name="T40" fmla="*/ 20 w 24"/>
                  <a:gd name="T41" fmla="*/ 8 h 40"/>
                  <a:gd name="T42" fmla="*/ 4 w 24"/>
                  <a:gd name="T43" fmla="*/ 36 h 40"/>
                  <a:gd name="T44" fmla="*/ 5 w 24"/>
                  <a:gd name="T45" fmla="*/ 37 h 40"/>
                  <a:gd name="T46" fmla="*/ 6 w 24"/>
                  <a:gd name="T47" fmla="*/ 36 h 40"/>
                  <a:gd name="T48" fmla="*/ 6 w 24"/>
                  <a:gd name="T49" fmla="*/ 36 h 40"/>
                  <a:gd name="T50" fmla="*/ 5 w 24"/>
                  <a:gd name="T51" fmla="*/ 37 h 40"/>
                  <a:gd name="T52" fmla="*/ 7 w 24"/>
                  <a:gd name="T53" fmla="*/ 37 h 40"/>
                  <a:gd name="T54" fmla="*/ 4 w 24"/>
                  <a:gd name="T55" fmla="*/ 2 h 40"/>
                  <a:gd name="T56" fmla="*/ 2 w 24"/>
                  <a:gd name="T57" fmla="*/ 0 h 40"/>
                  <a:gd name="T58" fmla="*/ 0 w 24"/>
                  <a:gd name="T59" fmla="*/ 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4" h="40">
                    <a:moveTo>
                      <a:pt x="0" y="3"/>
                    </a:moveTo>
                    <a:cubicBezTo>
                      <a:pt x="3" y="39"/>
                      <a:pt x="3" y="39"/>
                      <a:pt x="3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16" y="9"/>
                      <a:pt x="12" y="9"/>
                    </a:cubicBezTo>
                    <a:cubicBezTo>
                      <a:pt x="10" y="9"/>
                      <a:pt x="9" y="9"/>
                      <a:pt x="7" y="8"/>
                    </a:cubicBezTo>
                    <a:cubicBezTo>
                      <a:pt x="6" y="7"/>
                      <a:pt x="5" y="5"/>
                      <a:pt x="4" y="2"/>
                    </a:cubicBezTo>
                    <a:cubicBezTo>
                      <a:pt x="4" y="1"/>
                      <a:pt x="2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1" y="7"/>
                      <a:pt x="3" y="9"/>
                      <a:pt x="5" y="11"/>
                    </a:cubicBezTo>
                    <a:cubicBezTo>
                      <a:pt x="7" y="13"/>
                      <a:pt x="10" y="13"/>
                      <a:pt x="12" y="13"/>
                    </a:cubicBezTo>
                    <a:cubicBezTo>
                      <a:pt x="17" y="13"/>
                      <a:pt x="22" y="11"/>
                      <a:pt x="23" y="10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5" y="37"/>
                      <a:pt x="5" y="37"/>
                      <a:pt x="5" y="37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7"/>
                      <a:pt x="5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1" name="Freeform 251"/>
              <p:cNvSpPr>
                <a:spLocks/>
              </p:cNvSpPr>
              <p:nvPr/>
            </p:nvSpPr>
            <p:spPr bwMode="auto">
              <a:xfrm>
                <a:off x="14019212" y="8097838"/>
                <a:ext cx="87312" cy="117475"/>
              </a:xfrm>
              <a:custGeom>
                <a:avLst/>
                <a:gdLst>
                  <a:gd name="T0" fmla="*/ 0 w 55"/>
                  <a:gd name="T1" fmla="*/ 74 h 74"/>
                  <a:gd name="T2" fmla="*/ 33 w 55"/>
                  <a:gd name="T3" fmla="*/ 55 h 74"/>
                  <a:gd name="T4" fmla="*/ 31 w 55"/>
                  <a:gd name="T5" fmla="*/ 43 h 74"/>
                  <a:gd name="T6" fmla="*/ 41 w 55"/>
                  <a:gd name="T7" fmla="*/ 36 h 74"/>
                  <a:gd name="T8" fmla="*/ 55 w 55"/>
                  <a:gd name="T9" fmla="*/ 8 h 74"/>
                  <a:gd name="T10" fmla="*/ 40 w 55"/>
                  <a:gd name="T11" fmla="*/ 0 h 74"/>
                  <a:gd name="T12" fmla="*/ 0 w 55"/>
                  <a:gd name="T13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4">
                    <a:moveTo>
                      <a:pt x="0" y="74"/>
                    </a:moveTo>
                    <a:lnTo>
                      <a:pt x="33" y="55"/>
                    </a:lnTo>
                    <a:lnTo>
                      <a:pt x="31" y="43"/>
                    </a:lnTo>
                    <a:lnTo>
                      <a:pt x="41" y="36"/>
                    </a:lnTo>
                    <a:lnTo>
                      <a:pt x="55" y="8"/>
                    </a:lnTo>
                    <a:lnTo>
                      <a:pt x="40" y="0"/>
                    </a:lnTo>
                    <a:lnTo>
                      <a:pt x="0" y="74"/>
                    </a:lnTo>
                    <a:close/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2" name="Freeform 252"/>
              <p:cNvSpPr>
                <a:spLocks/>
              </p:cNvSpPr>
              <p:nvPr/>
            </p:nvSpPr>
            <p:spPr bwMode="auto">
              <a:xfrm>
                <a:off x="14019212" y="8097838"/>
                <a:ext cx="87312" cy="117475"/>
              </a:xfrm>
              <a:custGeom>
                <a:avLst/>
                <a:gdLst>
                  <a:gd name="T0" fmla="*/ 0 w 55"/>
                  <a:gd name="T1" fmla="*/ 74 h 74"/>
                  <a:gd name="T2" fmla="*/ 33 w 55"/>
                  <a:gd name="T3" fmla="*/ 55 h 74"/>
                  <a:gd name="T4" fmla="*/ 31 w 55"/>
                  <a:gd name="T5" fmla="*/ 43 h 74"/>
                  <a:gd name="T6" fmla="*/ 41 w 55"/>
                  <a:gd name="T7" fmla="*/ 36 h 74"/>
                  <a:gd name="T8" fmla="*/ 55 w 55"/>
                  <a:gd name="T9" fmla="*/ 8 h 74"/>
                  <a:gd name="T10" fmla="*/ 40 w 55"/>
                  <a:gd name="T11" fmla="*/ 0 h 74"/>
                  <a:gd name="T12" fmla="*/ 0 w 55"/>
                  <a:gd name="T13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4">
                    <a:moveTo>
                      <a:pt x="0" y="74"/>
                    </a:moveTo>
                    <a:lnTo>
                      <a:pt x="33" y="55"/>
                    </a:lnTo>
                    <a:lnTo>
                      <a:pt x="31" y="43"/>
                    </a:lnTo>
                    <a:lnTo>
                      <a:pt x="41" y="36"/>
                    </a:lnTo>
                    <a:lnTo>
                      <a:pt x="55" y="8"/>
                    </a:lnTo>
                    <a:lnTo>
                      <a:pt x="40" y="0"/>
                    </a:lnTo>
                    <a:lnTo>
                      <a:pt x="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3" name="Freeform 253"/>
              <p:cNvSpPr>
                <a:spLocks/>
              </p:cNvSpPr>
              <p:nvPr/>
            </p:nvSpPr>
            <p:spPr bwMode="auto">
              <a:xfrm>
                <a:off x="14012862" y="8091488"/>
                <a:ext cx="103187" cy="130175"/>
              </a:xfrm>
              <a:custGeom>
                <a:avLst/>
                <a:gdLst>
                  <a:gd name="T0" fmla="*/ 3 w 37"/>
                  <a:gd name="T1" fmla="*/ 46 h 47"/>
                  <a:gd name="T2" fmla="*/ 24 w 37"/>
                  <a:gd name="T3" fmla="*/ 34 h 47"/>
                  <a:gd name="T4" fmla="*/ 22 w 37"/>
                  <a:gd name="T5" fmla="*/ 28 h 47"/>
                  <a:gd name="T6" fmla="*/ 28 w 37"/>
                  <a:gd name="T7" fmla="*/ 25 h 47"/>
                  <a:gd name="T8" fmla="*/ 37 w 37"/>
                  <a:gd name="T9" fmla="*/ 6 h 47"/>
                  <a:gd name="T10" fmla="*/ 24 w 37"/>
                  <a:gd name="T11" fmla="*/ 0 h 47"/>
                  <a:gd name="T12" fmla="*/ 1 w 37"/>
                  <a:gd name="T13" fmla="*/ 44 h 47"/>
                  <a:gd name="T14" fmla="*/ 1 w 37"/>
                  <a:gd name="T15" fmla="*/ 46 h 47"/>
                  <a:gd name="T16" fmla="*/ 4 w 37"/>
                  <a:gd name="T17" fmla="*/ 45 h 47"/>
                  <a:gd name="T18" fmla="*/ 26 w 37"/>
                  <a:gd name="T19" fmla="*/ 5 h 47"/>
                  <a:gd name="T20" fmla="*/ 32 w 37"/>
                  <a:gd name="T21" fmla="*/ 8 h 47"/>
                  <a:gd name="T22" fmla="*/ 25 w 37"/>
                  <a:gd name="T23" fmla="*/ 22 h 47"/>
                  <a:gd name="T24" fmla="*/ 17 w 37"/>
                  <a:gd name="T25" fmla="*/ 26 h 47"/>
                  <a:gd name="T26" fmla="*/ 19 w 37"/>
                  <a:gd name="T27" fmla="*/ 33 h 47"/>
                  <a:gd name="T28" fmla="*/ 1 w 37"/>
                  <a:gd name="T29" fmla="*/ 43 h 47"/>
                  <a:gd name="T30" fmla="*/ 1 w 37"/>
                  <a:gd name="T31" fmla="*/ 46 h 47"/>
                  <a:gd name="T32" fmla="*/ 3 w 37"/>
                  <a:gd name="T33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7" h="47">
                    <a:moveTo>
                      <a:pt x="3" y="46"/>
                    </a:moveTo>
                    <a:cubicBezTo>
                      <a:pt x="24" y="34"/>
                      <a:pt x="24" y="34"/>
                      <a:pt x="24" y="34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8" y="25"/>
                      <a:pt x="28" y="25"/>
                      <a:pt x="28" y="25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0" y="45"/>
                      <a:pt x="0" y="46"/>
                      <a:pt x="1" y="46"/>
                    </a:cubicBezTo>
                    <a:cubicBezTo>
                      <a:pt x="2" y="47"/>
                      <a:pt x="4" y="46"/>
                      <a:pt x="4" y="4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0" y="43"/>
                      <a:pt x="0" y="45"/>
                      <a:pt x="1" y="46"/>
                    </a:cubicBezTo>
                    <a:cubicBezTo>
                      <a:pt x="1" y="46"/>
                      <a:pt x="2" y="47"/>
                      <a:pt x="3" y="4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4" name="Freeform 254"/>
              <p:cNvSpPr>
                <a:spLocks/>
              </p:cNvSpPr>
              <p:nvPr/>
            </p:nvSpPr>
            <p:spPr bwMode="auto">
              <a:xfrm>
                <a:off x="13985875" y="8097838"/>
                <a:ext cx="33337" cy="179388"/>
              </a:xfrm>
              <a:custGeom>
                <a:avLst/>
                <a:gdLst>
                  <a:gd name="T0" fmla="*/ 21 w 21"/>
                  <a:gd name="T1" fmla="*/ 74 h 113"/>
                  <a:gd name="T2" fmla="*/ 2 w 21"/>
                  <a:gd name="T3" fmla="*/ 54 h 113"/>
                  <a:gd name="T4" fmla="*/ 9 w 21"/>
                  <a:gd name="T5" fmla="*/ 43 h 113"/>
                  <a:gd name="T6" fmla="*/ 0 w 21"/>
                  <a:gd name="T7" fmla="*/ 31 h 113"/>
                  <a:gd name="T8" fmla="*/ 12 w 21"/>
                  <a:gd name="T9" fmla="*/ 7 h 113"/>
                  <a:gd name="T10" fmla="*/ 16 w 21"/>
                  <a:gd name="T11" fmla="*/ 0 h 113"/>
                  <a:gd name="T12" fmla="*/ 21 w 21"/>
                  <a:gd name="T13" fmla="*/ 74 h 113"/>
                  <a:gd name="T14" fmla="*/ 21 w 21"/>
                  <a:gd name="T15" fmla="*/ 113 h 113"/>
                  <a:gd name="T16" fmla="*/ 21 w 21"/>
                  <a:gd name="T17" fmla="*/ 74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13">
                    <a:moveTo>
                      <a:pt x="21" y="74"/>
                    </a:moveTo>
                    <a:lnTo>
                      <a:pt x="2" y="54"/>
                    </a:lnTo>
                    <a:lnTo>
                      <a:pt x="9" y="43"/>
                    </a:lnTo>
                    <a:lnTo>
                      <a:pt x="0" y="31"/>
                    </a:lnTo>
                    <a:lnTo>
                      <a:pt x="12" y="7"/>
                    </a:lnTo>
                    <a:lnTo>
                      <a:pt x="16" y="0"/>
                    </a:lnTo>
                    <a:lnTo>
                      <a:pt x="21" y="74"/>
                    </a:lnTo>
                    <a:lnTo>
                      <a:pt x="21" y="113"/>
                    </a:lnTo>
                    <a:lnTo>
                      <a:pt x="21" y="74"/>
                    </a:lnTo>
                    <a:close/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5" name="Freeform 255"/>
              <p:cNvSpPr>
                <a:spLocks/>
              </p:cNvSpPr>
              <p:nvPr/>
            </p:nvSpPr>
            <p:spPr bwMode="auto">
              <a:xfrm>
                <a:off x="13985875" y="8097838"/>
                <a:ext cx="33337" cy="179388"/>
              </a:xfrm>
              <a:custGeom>
                <a:avLst/>
                <a:gdLst>
                  <a:gd name="T0" fmla="*/ 21 w 21"/>
                  <a:gd name="T1" fmla="*/ 74 h 113"/>
                  <a:gd name="T2" fmla="*/ 2 w 21"/>
                  <a:gd name="T3" fmla="*/ 54 h 113"/>
                  <a:gd name="T4" fmla="*/ 9 w 21"/>
                  <a:gd name="T5" fmla="*/ 43 h 113"/>
                  <a:gd name="T6" fmla="*/ 0 w 21"/>
                  <a:gd name="T7" fmla="*/ 31 h 113"/>
                  <a:gd name="T8" fmla="*/ 12 w 21"/>
                  <a:gd name="T9" fmla="*/ 7 h 113"/>
                  <a:gd name="T10" fmla="*/ 16 w 21"/>
                  <a:gd name="T11" fmla="*/ 0 h 113"/>
                  <a:gd name="T12" fmla="*/ 21 w 21"/>
                  <a:gd name="T13" fmla="*/ 74 h 113"/>
                  <a:gd name="T14" fmla="*/ 21 w 21"/>
                  <a:gd name="T15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13">
                    <a:moveTo>
                      <a:pt x="21" y="74"/>
                    </a:moveTo>
                    <a:lnTo>
                      <a:pt x="2" y="54"/>
                    </a:lnTo>
                    <a:lnTo>
                      <a:pt x="9" y="43"/>
                    </a:lnTo>
                    <a:lnTo>
                      <a:pt x="0" y="31"/>
                    </a:lnTo>
                    <a:lnTo>
                      <a:pt x="12" y="7"/>
                    </a:lnTo>
                    <a:lnTo>
                      <a:pt x="16" y="0"/>
                    </a:lnTo>
                    <a:lnTo>
                      <a:pt x="21" y="74"/>
                    </a:lnTo>
                    <a:lnTo>
                      <a:pt x="21" y="11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6" name="Freeform 256"/>
              <p:cNvSpPr>
                <a:spLocks/>
              </p:cNvSpPr>
              <p:nvPr/>
            </p:nvSpPr>
            <p:spPr bwMode="auto">
              <a:xfrm>
                <a:off x="13979525" y="8091488"/>
                <a:ext cx="47625" cy="190500"/>
              </a:xfrm>
              <a:custGeom>
                <a:avLst/>
                <a:gdLst>
                  <a:gd name="T0" fmla="*/ 16 w 17"/>
                  <a:gd name="T1" fmla="*/ 43 h 69"/>
                  <a:gd name="T2" fmla="*/ 6 w 17"/>
                  <a:gd name="T3" fmla="*/ 33 h 69"/>
                  <a:gd name="T4" fmla="*/ 8 w 17"/>
                  <a:gd name="T5" fmla="*/ 28 h 69"/>
                  <a:gd name="T6" fmla="*/ 8 w 17"/>
                  <a:gd name="T7" fmla="*/ 26 h 69"/>
                  <a:gd name="T8" fmla="*/ 5 w 17"/>
                  <a:gd name="T9" fmla="*/ 20 h 69"/>
                  <a:gd name="T10" fmla="*/ 10 w 17"/>
                  <a:gd name="T11" fmla="*/ 7 h 69"/>
                  <a:gd name="T12" fmla="*/ 9 w 17"/>
                  <a:gd name="T13" fmla="*/ 6 h 69"/>
                  <a:gd name="T14" fmla="*/ 10 w 17"/>
                  <a:gd name="T15" fmla="*/ 7 h 69"/>
                  <a:gd name="T16" fmla="*/ 13 w 17"/>
                  <a:gd name="T17" fmla="*/ 3 h 69"/>
                  <a:gd name="T18" fmla="*/ 11 w 17"/>
                  <a:gd name="T19" fmla="*/ 2 h 69"/>
                  <a:gd name="T20" fmla="*/ 9 w 17"/>
                  <a:gd name="T21" fmla="*/ 2 h 69"/>
                  <a:gd name="T22" fmla="*/ 12 w 17"/>
                  <a:gd name="T23" fmla="*/ 45 h 69"/>
                  <a:gd name="T24" fmla="*/ 12 w 17"/>
                  <a:gd name="T25" fmla="*/ 67 h 69"/>
                  <a:gd name="T26" fmla="*/ 14 w 17"/>
                  <a:gd name="T27" fmla="*/ 69 h 69"/>
                  <a:gd name="T28" fmla="*/ 16 w 17"/>
                  <a:gd name="T29" fmla="*/ 67 h 69"/>
                  <a:gd name="T30" fmla="*/ 16 w 17"/>
                  <a:gd name="T31" fmla="*/ 45 h 69"/>
                  <a:gd name="T32" fmla="*/ 16 w 17"/>
                  <a:gd name="T33" fmla="*/ 44 h 69"/>
                  <a:gd name="T34" fmla="*/ 13 w 17"/>
                  <a:gd name="T35" fmla="*/ 2 h 69"/>
                  <a:gd name="T36" fmla="*/ 11 w 17"/>
                  <a:gd name="T37" fmla="*/ 0 h 69"/>
                  <a:gd name="T38" fmla="*/ 9 w 17"/>
                  <a:gd name="T39" fmla="*/ 1 h 69"/>
                  <a:gd name="T40" fmla="*/ 7 w 17"/>
                  <a:gd name="T41" fmla="*/ 6 h 69"/>
                  <a:gd name="T42" fmla="*/ 7 w 17"/>
                  <a:gd name="T43" fmla="*/ 6 h 69"/>
                  <a:gd name="T44" fmla="*/ 1 w 17"/>
                  <a:gd name="T45" fmla="*/ 19 h 69"/>
                  <a:gd name="T46" fmla="*/ 1 w 17"/>
                  <a:gd name="T47" fmla="*/ 21 h 69"/>
                  <a:gd name="T48" fmla="*/ 4 w 17"/>
                  <a:gd name="T49" fmla="*/ 27 h 69"/>
                  <a:gd name="T50" fmla="*/ 2 w 17"/>
                  <a:gd name="T51" fmla="*/ 33 h 69"/>
                  <a:gd name="T52" fmla="*/ 2 w 17"/>
                  <a:gd name="T53" fmla="*/ 35 h 69"/>
                  <a:gd name="T54" fmla="*/ 13 w 17"/>
                  <a:gd name="T55" fmla="*/ 46 h 69"/>
                  <a:gd name="T56" fmla="*/ 16 w 17"/>
                  <a:gd name="T57" fmla="*/ 46 h 69"/>
                  <a:gd name="T58" fmla="*/ 16 w 17"/>
                  <a:gd name="T59" fmla="*/ 4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7" h="69">
                    <a:moveTo>
                      <a:pt x="16" y="43"/>
                    </a:moveTo>
                    <a:cubicBezTo>
                      <a:pt x="6" y="33"/>
                      <a:pt x="6" y="33"/>
                      <a:pt x="6" y="33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9" y="27"/>
                      <a:pt x="9" y="26"/>
                      <a:pt x="8" y="26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67"/>
                      <a:pt x="12" y="67"/>
                      <a:pt x="12" y="67"/>
                    </a:cubicBezTo>
                    <a:cubicBezTo>
                      <a:pt x="12" y="69"/>
                      <a:pt x="13" y="69"/>
                      <a:pt x="14" y="69"/>
                    </a:cubicBezTo>
                    <a:cubicBezTo>
                      <a:pt x="15" y="69"/>
                      <a:pt x="16" y="69"/>
                      <a:pt x="16" y="67"/>
                    </a:cubicBezTo>
                    <a:cubicBezTo>
                      <a:pt x="16" y="45"/>
                      <a:pt x="16" y="45"/>
                      <a:pt x="16" y="45"/>
                    </a:cubicBezTo>
                    <a:cubicBezTo>
                      <a:pt x="16" y="44"/>
                      <a:pt x="16" y="44"/>
                      <a:pt x="16" y="44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0"/>
                      <a:pt x="9" y="0"/>
                      <a:pt x="9" y="1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0" y="20"/>
                      <a:pt x="0" y="21"/>
                      <a:pt x="1" y="21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" y="33"/>
                      <a:pt x="1" y="34"/>
                      <a:pt x="2" y="3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4" y="47"/>
                      <a:pt x="15" y="47"/>
                      <a:pt x="16" y="46"/>
                    </a:cubicBezTo>
                    <a:cubicBezTo>
                      <a:pt x="17" y="45"/>
                      <a:pt x="17" y="44"/>
                      <a:pt x="16" y="43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7" name="Freeform 257"/>
              <p:cNvSpPr>
                <a:spLocks/>
              </p:cNvSpPr>
              <p:nvPr/>
            </p:nvSpPr>
            <p:spPr bwMode="auto">
              <a:xfrm>
                <a:off x="13765212" y="8177213"/>
                <a:ext cx="104775" cy="49213"/>
              </a:xfrm>
              <a:custGeom>
                <a:avLst/>
                <a:gdLst>
                  <a:gd name="T0" fmla="*/ 15 w 38"/>
                  <a:gd name="T1" fmla="*/ 12 h 18"/>
                  <a:gd name="T2" fmla="*/ 3 w 38"/>
                  <a:gd name="T3" fmla="*/ 12 h 18"/>
                  <a:gd name="T4" fmla="*/ 0 w 38"/>
                  <a:gd name="T5" fmla="*/ 15 h 18"/>
                  <a:gd name="T6" fmla="*/ 3 w 38"/>
                  <a:gd name="T7" fmla="*/ 18 h 18"/>
                  <a:gd name="T8" fmla="*/ 27 w 38"/>
                  <a:gd name="T9" fmla="*/ 18 h 18"/>
                  <a:gd name="T10" fmla="*/ 35 w 38"/>
                  <a:gd name="T11" fmla="*/ 12 h 18"/>
                  <a:gd name="T12" fmla="*/ 38 w 38"/>
                  <a:gd name="T1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18">
                    <a:moveTo>
                      <a:pt x="15" y="12"/>
                    </a:moveTo>
                    <a:cubicBezTo>
                      <a:pt x="3" y="12"/>
                      <a:pt x="3" y="12"/>
                      <a:pt x="3" y="12"/>
                    </a:cubicBezTo>
                    <a:cubicBezTo>
                      <a:pt x="1" y="12"/>
                      <a:pt x="0" y="13"/>
                      <a:pt x="0" y="15"/>
                    </a:cubicBezTo>
                    <a:cubicBezTo>
                      <a:pt x="0" y="17"/>
                      <a:pt x="1" y="18"/>
                      <a:pt x="3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31" y="18"/>
                      <a:pt x="34" y="16"/>
                      <a:pt x="35" y="12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8" name="Freeform 258"/>
              <p:cNvSpPr>
                <a:spLocks/>
              </p:cNvSpPr>
              <p:nvPr/>
            </p:nvSpPr>
            <p:spPr bwMode="auto">
              <a:xfrm>
                <a:off x="13758862" y="8172450"/>
                <a:ext cx="119062" cy="60325"/>
              </a:xfrm>
              <a:custGeom>
                <a:avLst/>
                <a:gdLst>
                  <a:gd name="T0" fmla="*/ 17 w 43"/>
                  <a:gd name="T1" fmla="*/ 12 h 22"/>
                  <a:gd name="T2" fmla="*/ 5 w 43"/>
                  <a:gd name="T3" fmla="*/ 12 h 22"/>
                  <a:gd name="T4" fmla="*/ 0 w 43"/>
                  <a:gd name="T5" fmla="*/ 17 h 22"/>
                  <a:gd name="T6" fmla="*/ 5 w 43"/>
                  <a:gd name="T7" fmla="*/ 22 h 22"/>
                  <a:gd name="T8" fmla="*/ 29 w 43"/>
                  <a:gd name="T9" fmla="*/ 22 h 22"/>
                  <a:gd name="T10" fmla="*/ 39 w 43"/>
                  <a:gd name="T11" fmla="*/ 15 h 22"/>
                  <a:gd name="T12" fmla="*/ 42 w 43"/>
                  <a:gd name="T13" fmla="*/ 3 h 22"/>
                  <a:gd name="T14" fmla="*/ 41 w 43"/>
                  <a:gd name="T15" fmla="*/ 1 h 22"/>
                  <a:gd name="T16" fmla="*/ 38 w 43"/>
                  <a:gd name="T17" fmla="*/ 2 h 22"/>
                  <a:gd name="T18" fmla="*/ 35 w 43"/>
                  <a:gd name="T19" fmla="*/ 14 h 22"/>
                  <a:gd name="T20" fmla="*/ 29 w 43"/>
                  <a:gd name="T21" fmla="*/ 18 h 22"/>
                  <a:gd name="T22" fmla="*/ 5 w 43"/>
                  <a:gd name="T23" fmla="*/ 18 h 22"/>
                  <a:gd name="T24" fmla="*/ 4 w 43"/>
                  <a:gd name="T25" fmla="*/ 17 h 22"/>
                  <a:gd name="T26" fmla="*/ 5 w 43"/>
                  <a:gd name="T27" fmla="*/ 16 h 22"/>
                  <a:gd name="T28" fmla="*/ 17 w 43"/>
                  <a:gd name="T29" fmla="*/ 16 h 22"/>
                  <a:gd name="T30" fmla="*/ 19 w 43"/>
                  <a:gd name="T31" fmla="*/ 14 h 22"/>
                  <a:gd name="T32" fmla="*/ 17 w 43"/>
                  <a:gd name="T33" fmla="*/ 1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22">
                    <a:moveTo>
                      <a:pt x="17" y="12"/>
                    </a:moveTo>
                    <a:cubicBezTo>
                      <a:pt x="5" y="12"/>
                      <a:pt x="5" y="12"/>
                      <a:pt x="5" y="12"/>
                    </a:cubicBezTo>
                    <a:cubicBezTo>
                      <a:pt x="2" y="12"/>
                      <a:pt x="0" y="14"/>
                      <a:pt x="0" y="17"/>
                    </a:cubicBezTo>
                    <a:cubicBezTo>
                      <a:pt x="0" y="20"/>
                      <a:pt x="2" y="22"/>
                      <a:pt x="5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34" y="22"/>
                      <a:pt x="38" y="19"/>
                      <a:pt x="39" y="15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3" y="2"/>
                      <a:pt x="42" y="1"/>
                      <a:pt x="41" y="1"/>
                    </a:cubicBezTo>
                    <a:cubicBezTo>
                      <a:pt x="40" y="0"/>
                      <a:pt x="39" y="1"/>
                      <a:pt x="38" y="2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5" y="16"/>
                      <a:pt x="32" y="18"/>
                      <a:pt x="29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4" y="18"/>
                      <a:pt x="4" y="18"/>
                      <a:pt x="4" y="17"/>
                    </a:cubicBezTo>
                    <a:cubicBezTo>
                      <a:pt x="4" y="16"/>
                      <a:pt x="4" y="16"/>
                      <a:pt x="5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16"/>
                      <a:pt x="19" y="15"/>
                      <a:pt x="19" y="14"/>
                    </a:cubicBezTo>
                    <a:cubicBezTo>
                      <a:pt x="19" y="13"/>
                      <a:pt x="19" y="12"/>
                      <a:pt x="17" y="12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9" name="Freeform 259"/>
              <p:cNvSpPr>
                <a:spLocks/>
              </p:cNvSpPr>
              <p:nvPr/>
            </p:nvSpPr>
            <p:spPr bwMode="auto">
              <a:xfrm>
                <a:off x="13817600" y="8139113"/>
                <a:ext cx="309562" cy="215900"/>
              </a:xfrm>
              <a:custGeom>
                <a:avLst/>
                <a:gdLst>
                  <a:gd name="T0" fmla="*/ 112 w 112"/>
                  <a:gd name="T1" fmla="*/ 29 h 78"/>
                  <a:gd name="T2" fmla="*/ 76 w 112"/>
                  <a:gd name="T3" fmla="*/ 71 h 78"/>
                  <a:gd name="T4" fmla="*/ 62 w 112"/>
                  <a:gd name="T5" fmla="*/ 78 h 78"/>
                  <a:gd name="T6" fmla="*/ 61 w 112"/>
                  <a:gd name="T7" fmla="*/ 78 h 78"/>
                  <a:gd name="T8" fmla="*/ 47 w 112"/>
                  <a:gd name="T9" fmla="*/ 72 h 78"/>
                  <a:gd name="T10" fmla="*/ 46 w 112"/>
                  <a:gd name="T11" fmla="*/ 71 h 78"/>
                  <a:gd name="T12" fmla="*/ 4 w 112"/>
                  <a:gd name="T13" fmla="*/ 22 h 78"/>
                  <a:gd name="T14" fmla="*/ 6 w 112"/>
                  <a:gd name="T15" fmla="*/ 4 h 78"/>
                  <a:gd name="T16" fmla="*/ 23 w 112"/>
                  <a:gd name="T17" fmla="*/ 6 h 78"/>
                  <a:gd name="T18" fmla="*/ 61 w 112"/>
                  <a:gd name="T19" fmla="*/ 51 h 78"/>
                  <a:gd name="T20" fmla="*/ 103 w 112"/>
                  <a:gd name="T21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2" h="78">
                    <a:moveTo>
                      <a:pt x="112" y="29"/>
                    </a:moveTo>
                    <a:cubicBezTo>
                      <a:pt x="76" y="71"/>
                      <a:pt x="76" y="71"/>
                      <a:pt x="76" y="71"/>
                    </a:cubicBezTo>
                    <a:cubicBezTo>
                      <a:pt x="73" y="75"/>
                      <a:pt x="67" y="78"/>
                      <a:pt x="62" y="78"/>
                    </a:cubicBezTo>
                    <a:cubicBezTo>
                      <a:pt x="61" y="78"/>
                      <a:pt x="61" y="78"/>
                      <a:pt x="61" y="78"/>
                    </a:cubicBezTo>
                    <a:cubicBezTo>
                      <a:pt x="56" y="78"/>
                      <a:pt x="50" y="76"/>
                      <a:pt x="47" y="72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0" y="16"/>
                      <a:pt x="0" y="9"/>
                      <a:pt x="6" y="4"/>
                    </a:cubicBezTo>
                    <a:cubicBezTo>
                      <a:pt x="11" y="0"/>
                      <a:pt x="18" y="1"/>
                      <a:pt x="23" y="6"/>
                    </a:cubicBezTo>
                    <a:cubicBezTo>
                      <a:pt x="61" y="51"/>
                      <a:pt x="61" y="51"/>
                      <a:pt x="61" y="51"/>
                    </a:cubicBezTo>
                    <a:cubicBezTo>
                      <a:pt x="103" y="2"/>
                      <a:pt x="103" y="2"/>
                      <a:pt x="103" y="2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0" name="Freeform 260"/>
              <p:cNvSpPr>
                <a:spLocks/>
              </p:cNvSpPr>
              <p:nvPr/>
            </p:nvSpPr>
            <p:spPr bwMode="auto">
              <a:xfrm>
                <a:off x="13814425" y="8139113"/>
                <a:ext cx="317500" cy="220663"/>
              </a:xfrm>
              <a:custGeom>
                <a:avLst/>
                <a:gdLst>
                  <a:gd name="T0" fmla="*/ 112 w 115"/>
                  <a:gd name="T1" fmla="*/ 27 h 80"/>
                  <a:gd name="T2" fmla="*/ 76 w 115"/>
                  <a:gd name="T3" fmla="*/ 70 h 80"/>
                  <a:gd name="T4" fmla="*/ 63 w 115"/>
                  <a:gd name="T5" fmla="*/ 76 h 80"/>
                  <a:gd name="T6" fmla="*/ 63 w 115"/>
                  <a:gd name="T7" fmla="*/ 76 h 80"/>
                  <a:gd name="T8" fmla="*/ 62 w 115"/>
                  <a:gd name="T9" fmla="*/ 76 h 80"/>
                  <a:gd name="T10" fmla="*/ 62 w 115"/>
                  <a:gd name="T11" fmla="*/ 78 h 80"/>
                  <a:gd name="T12" fmla="*/ 62 w 115"/>
                  <a:gd name="T13" fmla="*/ 76 h 80"/>
                  <a:gd name="T14" fmla="*/ 49 w 115"/>
                  <a:gd name="T15" fmla="*/ 70 h 80"/>
                  <a:gd name="T16" fmla="*/ 48 w 115"/>
                  <a:gd name="T17" fmla="*/ 72 h 80"/>
                  <a:gd name="T18" fmla="*/ 49 w 115"/>
                  <a:gd name="T19" fmla="*/ 70 h 80"/>
                  <a:gd name="T20" fmla="*/ 49 w 115"/>
                  <a:gd name="T21" fmla="*/ 70 h 80"/>
                  <a:gd name="T22" fmla="*/ 7 w 115"/>
                  <a:gd name="T23" fmla="*/ 20 h 80"/>
                  <a:gd name="T24" fmla="*/ 4 w 115"/>
                  <a:gd name="T25" fmla="*/ 14 h 80"/>
                  <a:gd name="T26" fmla="*/ 8 w 115"/>
                  <a:gd name="T27" fmla="*/ 6 h 80"/>
                  <a:gd name="T28" fmla="*/ 14 w 115"/>
                  <a:gd name="T29" fmla="*/ 4 h 80"/>
                  <a:gd name="T30" fmla="*/ 22 w 115"/>
                  <a:gd name="T31" fmla="*/ 7 h 80"/>
                  <a:gd name="T32" fmla="*/ 62 w 115"/>
                  <a:gd name="T33" fmla="*/ 54 h 80"/>
                  <a:gd name="T34" fmla="*/ 105 w 115"/>
                  <a:gd name="T35" fmla="*/ 3 h 80"/>
                  <a:gd name="T36" fmla="*/ 105 w 115"/>
                  <a:gd name="T37" fmla="*/ 0 h 80"/>
                  <a:gd name="T38" fmla="*/ 102 w 115"/>
                  <a:gd name="T39" fmla="*/ 1 h 80"/>
                  <a:gd name="T40" fmla="*/ 62 w 115"/>
                  <a:gd name="T41" fmla="*/ 48 h 80"/>
                  <a:gd name="T42" fmla="*/ 25 w 115"/>
                  <a:gd name="T43" fmla="*/ 5 h 80"/>
                  <a:gd name="T44" fmla="*/ 14 w 115"/>
                  <a:gd name="T45" fmla="*/ 0 h 80"/>
                  <a:gd name="T46" fmla="*/ 5 w 115"/>
                  <a:gd name="T47" fmla="*/ 3 h 80"/>
                  <a:gd name="T48" fmla="*/ 0 w 115"/>
                  <a:gd name="T49" fmla="*/ 14 h 80"/>
                  <a:gd name="T50" fmla="*/ 4 w 115"/>
                  <a:gd name="T51" fmla="*/ 23 h 80"/>
                  <a:gd name="T52" fmla="*/ 46 w 115"/>
                  <a:gd name="T53" fmla="*/ 73 h 80"/>
                  <a:gd name="T54" fmla="*/ 46 w 115"/>
                  <a:gd name="T55" fmla="*/ 73 h 80"/>
                  <a:gd name="T56" fmla="*/ 46 w 115"/>
                  <a:gd name="T57" fmla="*/ 73 h 80"/>
                  <a:gd name="T58" fmla="*/ 46 w 115"/>
                  <a:gd name="T59" fmla="*/ 73 h 80"/>
                  <a:gd name="T60" fmla="*/ 62 w 115"/>
                  <a:gd name="T61" fmla="*/ 80 h 80"/>
                  <a:gd name="T62" fmla="*/ 62 w 115"/>
                  <a:gd name="T63" fmla="*/ 80 h 80"/>
                  <a:gd name="T64" fmla="*/ 63 w 115"/>
                  <a:gd name="T65" fmla="*/ 80 h 80"/>
                  <a:gd name="T66" fmla="*/ 63 w 115"/>
                  <a:gd name="T67" fmla="*/ 80 h 80"/>
                  <a:gd name="T68" fmla="*/ 79 w 115"/>
                  <a:gd name="T69" fmla="*/ 72 h 80"/>
                  <a:gd name="T70" fmla="*/ 115 w 115"/>
                  <a:gd name="T71" fmla="*/ 30 h 80"/>
                  <a:gd name="T72" fmla="*/ 114 w 115"/>
                  <a:gd name="T73" fmla="*/ 27 h 80"/>
                  <a:gd name="T74" fmla="*/ 112 w 115"/>
                  <a:gd name="T75" fmla="*/ 27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5" h="80">
                    <a:moveTo>
                      <a:pt x="112" y="27"/>
                    </a:moveTo>
                    <a:cubicBezTo>
                      <a:pt x="76" y="70"/>
                      <a:pt x="76" y="70"/>
                      <a:pt x="76" y="70"/>
                    </a:cubicBezTo>
                    <a:cubicBezTo>
                      <a:pt x="72" y="73"/>
                      <a:pt x="68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2" y="76"/>
                      <a:pt x="62" y="76"/>
                      <a:pt x="62" y="76"/>
                    </a:cubicBezTo>
                    <a:cubicBezTo>
                      <a:pt x="62" y="78"/>
                      <a:pt x="62" y="78"/>
                      <a:pt x="62" y="78"/>
                    </a:cubicBezTo>
                    <a:cubicBezTo>
                      <a:pt x="62" y="76"/>
                      <a:pt x="62" y="76"/>
                      <a:pt x="62" y="76"/>
                    </a:cubicBezTo>
                    <a:cubicBezTo>
                      <a:pt x="57" y="76"/>
                      <a:pt x="53" y="74"/>
                      <a:pt x="49" y="70"/>
                    </a:cubicBezTo>
                    <a:cubicBezTo>
                      <a:pt x="48" y="72"/>
                      <a:pt x="48" y="72"/>
                      <a:pt x="48" y="72"/>
                    </a:cubicBezTo>
                    <a:cubicBezTo>
                      <a:pt x="49" y="70"/>
                      <a:pt x="49" y="70"/>
                      <a:pt x="49" y="70"/>
                    </a:cubicBezTo>
                    <a:cubicBezTo>
                      <a:pt x="49" y="70"/>
                      <a:pt x="49" y="70"/>
                      <a:pt x="49" y="7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18"/>
                      <a:pt x="4" y="16"/>
                      <a:pt x="4" y="14"/>
                    </a:cubicBezTo>
                    <a:cubicBezTo>
                      <a:pt x="4" y="11"/>
                      <a:pt x="6" y="8"/>
                      <a:pt x="8" y="6"/>
                    </a:cubicBezTo>
                    <a:cubicBezTo>
                      <a:pt x="10" y="4"/>
                      <a:pt x="12" y="4"/>
                      <a:pt x="14" y="4"/>
                    </a:cubicBezTo>
                    <a:cubicBezTo>
                      <a:pt x="17" y="4"/>
                      <a:pt x="20" y="5"/>
                      <a:pt x="22" y="7"/>
                    </a:cubicBezTo>
                    <a:cubicBezTo>
                      <a:pt x="62" y="54"/>
                      <a:pt x="62" y="54"/>
                      <a:pt x="62" y="54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6" y="2"/>
                      <a:pt x="106" y="1"/>
                      <a:pt x="105" y="0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62" y="48"/>
                      <a:pt x="62" y="48"/>
                      <a:pt x="62" y="48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2" y="1"/>
                      <a:pt x="18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2" y="6"/>
                      <a:pt x="0" y="10"/>
                      <a:pt x="0" y="14"/>
                    </a:cubicBezTo>
                    <a:cubicBezTo>
                      <a:pt x="0" y="17"/>
                      <a:pt x="1" y="20"/>
                      <a:pt x="4" y="23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50" y="77"/>
                      <a:pt x="56" y="80"/>
                      <a:pt x="62" y="80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9" y="80"/>
                      <a:pt x="75" y="77"/>
                      <a:pt x="79" y="72"/>
                    </a:cubicBezTo>
                    <a:cubicBezTo>
                      <a:pt x="115" y="30"/>
                      <a:pt x="115" y="30"/>
                      <a:pt x="115" y="30"/>
                    </a:cubicBezTo>
                    <a:cubicBezTo>
                      <a:pt x="115" y="29"/>
                      <a:pt x="115" y="28"/>
                      <a:pt x="114" y="27"/>
                    </a:cubicBezTo>
                    <a:cubicBezTo>
                      <a:pt x="114" y="26"/>
                      <a:pt x="112" y="27"/>
                      <a:pt x="112" y="27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1" name="Freeform 261"/>
              <p:cNvSpPr>
                <a:spLocks/>
              </p:cNvSpPr>
              <p:nvPr/>
            </p:nvSpPr>
            <p:spPr bwMode="auto">
              <a:xfrm>
                <a:off x="13784262" y="8110538"/>
                <a:ext cx="77787" cy="103188"/>
              </a:xfrm>
              <a:custGeom>
                <a:avLst/>
                <a:gdLst>
                  <a:gd name="T0" fmla="*/ 15 w 28"/>
                  <a:gd name="T1" fmla="*/ 37 h 37"/>
                  <a:gd name="T2" fmla="*/ 13 w 28"/>
                  <a:gd name="T3" fmla="*/ 37 h 37"/>
                  <a:gd name="T4" fmla="*/ 0 w 28"/>
                  <a:gd name="T5" fmla="*/ 25 h 37"/>
                  <a:gd name="T6" fmla="*/ 0 w 28"/>
                  <a:gd name="T7" fmla="*/ 3 h 37"/>
                  <a:gd name="T8" fmla="*/ 3 w 28"/>
                  <a:gd name="T9" fmla="*/ 0 h 37"/>
                  <a:gd name="T10" fmla="*/ 26 w 28"/>
                  <a:gd name="T11" fmla="*/ 0 h 37"/>
                  <a:gd name="T12" fmla="*/ 28 w 28"/>
                  <a:gd name="T13" fmla="*/ 3 h 37"/>
                  <a:gd name="T14" fmla="*/ 28 w 28"/>
                  <a:gd name="T15" fmla="*/ 25 h 37"/>
                  <a:gd name="T16" fmla="*/ 15 w 28"/>
                  <a:gd name="T1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37">
                    <a:moveTo>
                      <a:pt x="15" y="37"/>
                    </a:moveTo>
                    <a:cubicBezTo>
                      <a:pt x="13" y="37"/>
                      <a:pt x="13" y="37"/>
                      <a:pt x="13" y="37"/>
                    </a:cubicBezTo>
                    <a:cubicBezTo>
                      <a:pt x="6" y="37"/>
                      <a:pt x="0" y="32"/>
                      <a:pt x="0" y="2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0"/>
                      <a:pt x="28" y="1"/>
                      <a:pt x="28" y="3"/>
                    </a:cubicBezTo>
                    <a:cubicBezTo>
                      <a:pt x="28" y="25"/>
                      <a:pt x="28" y="25"/>
                      <a:pt x="28" y="25"/>
                    </a:cubicBezTo>
                    <a:cubicBezTo>
                      <a:pt x="28" y="32"/>
                      <a:pt x="22" y="37"/>
                      <a:pt x="15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2" name="Freeform 262"/>
              <p:cNvSpPr>
                <a:spLocks/>
              </p:cNvSpPr>
              <p:nvPr/>
            </p:nvSpPr>
            <p:spPr bwMode="auto">
              <a:xfrm>
                <a:off x="13777912" y="8105775"/>
                <a:ext cx="88900" cy="112713"/>
              </a:xfrm>
              <a:custGeom>
                <a:avLst/>
                <a:gdLst>
                  <a:gd name="T0" fmla="*/ 17 w 32"/>
                  <a:gd name="T1" fmla="*/ 39 h 41"/>
                  <a:gd name="T2" fmla="*/ 17 w 32"/>
                  <a:gd name="T3" fmla="*/ 37 h 41"/>
                  <a:gd name="T4" fmla="*/ 15 w 32"/>
                  <a:gd name="T5" fmla="*/ 37 h 41"/>
                  <a:gd name="T6" fmla="*/ 4 w 32"/>
                  <a:gd name="T7" fmla="*/ 27 h 41"/>
                  <a:gd name="T8" fmla="*/ 4 w 32"/>
                  <a:gd name="T9" fmla="*/ 5 h 41"/>
                  <a:gd name="T10" fmla="*/ 5 w 32"/>
                  <a:gd name="T11" fmla="*/ 4 h 41"/>
                  <a:gd name="T12" fmla="*/ 28 w 32"/>
                  <a:gd name="T13" fmla="*/ 4 h 41"/>
                  <a:gd name="T14" fmla="*/ 28 w 32"/>
                  <a:gd name="T15" fmla="*/ 5 h 41"/>
                  <a:gd name="T16" fmla="*/ 28 w 32"/>
                  <a:gd name="T17" fmla="*/ 27 h 41"/>
                  <a:gd name="T18" fmla="*/ 17 w 32"/>
                  <a:gd name="T19" fmla="*/ 37 h 41"/>
                  <a:gd name="T20" fmla="*/ 17 w 32"/>
                  <a:gd name="T21" fmla="*/ 39 h 41"/>
                  <a:gd name="T22" fmla="*/ 17 w 32"/>
                  <a:gd name="T23" fmla="*/ 41 h 41"/>
                  <a:gd name="T24" fmla="*/ 32 w 32"/>
                  <a:gd name="T25" fmla="*/ 27 h 41"/>
                  <a:gd name="T26" fmla="*/ 32 w 32"/>
                  <a:gd name="T27" fmla="*/ 5 h 41"/>
                  <a:gd name="T28" fmla="*/ 28 w 32"/>
                  <a:gd name="T29" fmla="*/ 0 h 41"/>
                  <a:gd name="T30" fmla="*/ 5 w 32"/>
                  <a:gd name="T31" fmla="*/ 0 h 41"/>
                  <a:gd name="T32" fmla="*/ 0 w 32"/>
                  <a:gd name="T33" fmla="*/ 5 h 41"/>
                  <a:gd name="T34" fmla="*/ 0 w 32"/>
                  <a:gd name="T35" fmla="*/ 27 h 41"/>
                  <a:gd name="T36" fmla="*/ 15 w 32"/>
                  <a:gd name="T37" fmla="*/ 41 h 41"/>
                  <a:gd name="T38" fmla="*/ 17 w 32"/>
                  <a:gd name="T39" fmla="*/ 41 h 41"/>
                  <a:gd name="T40" fmla="*/ 17 w 32"/>
                  <a:gd name="T41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2" h="41">
                    <a:moveTo>
                      <a:pt x="17" y="39"/>
                    </a:moveTo>
                    <a:cubicBezTo>
                      <a:pt x="17" y="37"/>
                      <a:pt x="17" y="37"/>
                      <a:pt x="17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9" y="37"/>
                      <a:pt x="4" y="33"/>
                      <a:pt x="4" y="2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8" y="33"/>
                      <a:pt x="23" y="37"/>
                      <a:pt x="17" y="37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25" y="41"/>
                      <a:pt x="32" y="35"/>
                      <a:pt x="32" y="27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2"/>
                      <a:pt x="30" y="0"/>
                      <a:pt x="2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35"/>
                      <a:pt x="7" y="41"/>
                      <a:pt x="15" y="41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7" y="39"/>
                      <a:pt x="17" y="39"/>
                      <a:pt x="17" y="39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3" name="Freeform 263"/>
              <p:cNvSpPr>
                <a:spLocks/>
              </p:cNvSpPr>
              <p:nvPr/>
            </p:nvSpPr>
            <p:spPr bwMode="auto">
              <a:xfrm>
                <a:off x="13809662" y="8143875"/>
                <a:ext cx="63500" cy="52388"/>
              </a:xfrm>
              <a:custGeom>
                <a:avLst/>
                <a:gdLst>
                  <a:gd name="T0" fmla="*/ 13 w 23"/>
                  <a:gd name="T1" fmla="*/ 19 h 19"/>
                  <a:gd name="T2" fmla="*/ 0 w 23"/>
                  <a:gd name="T3" fmla="*/ 19 h 19"/>
                  <a:gd name="T4" fmla="*/ 0 w 23"/>
                  <a:gd name="T5" fmla="*/ 0 h 19"/>
                  <a:gd name="T6" fmla="*/ 13 w 23"/>
                  <a:gd name="T7" fmla="*/ 0 h 19"/>
                  <a:gd name="T8" fmla="*/ 23 w 23"/>
                  <a:gd name="T9" fmla="*/ 10 h 19"/>
                  <a:gd name="T10" fmla="*/ 13 w 23"/>
                  <a:gd name="T1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19">
                    <a:moveTo>
                      <a:pt x="13" y="19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3" y="5"/>
                      <a:pt x="23" y="10"/>
                    </a:cubicBezTo>
                    <a:cubicBezTo>
                      <a:pt x="23" y="15"/>
                      <a:pt x="19" y="19"/>
                      <a:pt x="13" y="19"/>
                    </a:cubicBez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4" name="Freeform 264"/>
              <p:cNvSpPr>
                <a:spLocks/>
              </p:cNvSpPr>
              <p:nvPr/>
            </p:nvSpPr>
            <p:spPr bwMode="auto">
              <a:xfrm>
                <a:off x="13803312" y="8139113"/>
                <a:ext cx="74612" cy="63500"/>
              </a:xfrm>
              <a:custGeom>
                <a:avLst/>
                <a:gdLst>
                  <a:gd name="T0" fmla="*/ 15 w 27"/>
                  <a:gd name="T1" fmla="*/ 21 h 23"/>
                  <a:gd name="T2" fmla="*/ 15 w 27"/>
                  <a:gd name="T3" fmla="*/ 19 h 23"/>
                  <a:gd name="T4" fmla="*/ 4 w 27"/>
                  <a:gd name="T5" fmla="*/ 19 h 23"/>
                  <a:gd name="T6" fmla="*/ 4 w 27"/>
                  <a:gd name="T7" fmla="*/ 4 h 23"/>
                  <a:gd name="T8" fmla="*/ 15 w 27"/>
                  <a:gd name="T9" fmla="*/ 4 h 23"/>
                  <a:gd name="T10" fmla="*/ 23 w 27"/>
                  <a:gd name="T11" fmla="*/ 12 h 23"/>
                  <a:gd name="T12" fmla="*/ 15 w 27"/>
                  <a:gd name="T13" fmla="*/ 19 h 23"/>
                  <a:gd name="T14" fmla="*/ 15 w 27"/>
                  <a:gd name="T15" fmla="*/ 21 h 23"/>
                  <a:gd name="T16" fmla="*/ 15 w 27"/>
                  <a:gd name="T17" fmla="*/ 23 h 23"/>
                  <a:gd name="T18" fmla="*/ 27 w 27"/>
                  <a:gd name="T19" fmla="*/ 12 h 23"/>
                  <a:gd name="T20" fmla="*/ 15 w 27"/>
                  <a:gd name="T21" fmla="*/ 0 h 23"/>
                  <a:gd name="T22" fmla="*/ 0 w 27"/>
                  <a:gd name="T23" fmla="*/ 0 h 23"/>
                  <a:gd name="T24" fmla="*/ 0 w 27"/>
                  <a:gd name="T25" fmla="*/ 23 h 23"/>
                  <a:gd name="T26" fmla="*/ 15 w 27"/>
                  <a:gd name="T27" fmla="*/ 23 h 23"/>
                  <a:gd name="T28" fmla="*/ 15 w 27"/>
                  <a:gd name="T2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3">
                    <a:moveTo>
                      <a:pt x="15" y="21"/>
                    </a:moveTo>
                    <a:cubicBezTo>
                      <a:pt x="15" y="19"/>
                      <a:pt x="15" y="19"/>
                      <a:pt x="15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20" y="4"/>
                      <a:pt x="23" y="8"/>
                      <a:pt x="23" y="12"/>
                    </a:cubicBezTo>
                    <a:cubicBezTo>
                      <a:pt x="23" y="16"/>
                      <a:pt x="20" y="19"/>
                      <a:pt x="15" y="19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22" y="23"/>
                      <a:pt x="27" y="18"/>
                      <a:pt x="27" y="12"/>
                    </a:cubicBezTo>
                    <a:cubicBezTo>
                      <a:pt x="27" y="6"/>
                      <a:pt x="22" y="0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5" y="23"/>
                      <a:pt x="15" y="23"/>
                      <a:pt x="15" y="23"/>
                    </a:cubicBezTo>
                    <a:lnTo>
                      <a:pt x="15" y="21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5" name="Freeform 265"/>
              <p:cNvSpPr>
                <a:spLocks/>
              </p:cNvSpPr>
              <p:nvPr/>
            </p:nvSpPr>
            <p:spPr bwMode="auto">
              <a:xfrm>
                <a:off x="13776325" y="8143875"/>
                <a:ext cx="57150" cy="19050"/>
              </a:xfrm>
              <a:custGeom>
                <a:avLst/>
                <a:gdLst>
                  <a:gd name="T0" fmla="*/ 15 w 21"/>
                  <a:gd name="T1" fmla="*/ 7 h 7"/>
                  <a:gd name="T2" fmla="*/ 3 w 21"/>
                  <a:gd name="T3" fmla="*/ 7 h 7"/>
                  <a:gd name="T4" fmla="*/ 0 w 21"/>
                  <a:gd name="T5" fmla="*/ 4 h 7"/>
                  <a:gd name="T6" fmla="*/ 3 w 21"/>
                  <a:gd name="T7" fmla="*/ 0 h 7"/>
                  <a:gd name="T8" fmla="*/ 21 w 21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7">
                    <a:moveTo>
                      <a:pt x="15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21" y="0"/>
                      <a:pt x="21" y="0"/>
                      <a:pt x="21" y="0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6" name="Freeform 266"/>
              <p:cNvSpPr>
                <a:spLocks/>
              </p:cNvSpPr>
              <p:nvPr/>
            </p:nvSpPr>
            <p:spPr bwMode="auto">
              <a:xfrm>
                <a:off x="13769975" y="8139113"/>
                <a:ext cx="69850" cy="30163"/>
              </a:xfrm>
              <a:custGeom>
                <a:avLst/>
                <a:gdLst>
                  <a:gd name="T0" fmla="*/ 17 w 25"/>
                  <a:gd name="T1" fmla="*/ 7 h 11"/>
                  <a:gd name="T2" fmla="*/ 5 w 25"/>
                  <a:gd name="T3" fmla="*/ 7 h 11"/>
                  <a:gd name="T4" fmla="*/ 4 w 25"/>
                  <a:gd name="T5" fmla="*/ 6 h 11"/>
                  <a:gd name="T6" fmla="*/ 5 w 25"/>
                  <a:gd name="T7" fmla="*/ 4 h 11"/>
                  <a:gd name="T8" fmla="*/ 23 w 25"/>
                  <a:gd name="T9" fmla="*/ 4 h 11"/>
                  <a:gd name="T10" fmla="*/ 25 w 25"/>
                  <a:gd name="T11" fmla="*/ 2 h 11"/>
                  <a:gd name="T12" fmla="*/ 23 w 25"/>
                  <a:gd name="T13" fmla="*/ 0 h 11"/>
                  <a:gd name="T14" fmla="*/ 5 w 25"/>
                  <a:gd name="T15" fmla="*/ 0 h 11"/>
                  <a:gd name="T16" fmla="*/ 0 w 25"/>
                  <a:gd name="T17" fmla="*/ 6 h 11"/>
                  <a:gd name="T18" fmla="*/ 5 w 25"/>
                  <a:gd name="T19" fmla="*/ 11 h 11"/>
                  <a:gd name="T20" fmla="*/ 17 w 25"/>
                  <a:gd name="T21" fmla="*/ 11 h 11"/>
                  <a:gd name="T22" fmla="*/ 19 w 25"/>
                  <a:gd name="T23" fmla="*/ 9 h 11"/>
                  <a:gd name="T24" fmla="*/ 17 w 25"/>
                  <a:gd name="T25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11">
                    <a:moveTo>
                      <a:pt x="17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4" y="6"/>
                      <a:pt x="4" y="6"/>
                    </a:cubicBezTo>
                    <a:cubicBezTo>
                      <a:pt x="4" y="5"/>
                      <a:pt x="4" y="4"/>
                      <a:pt x="5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4" y="4"/>
                      <a:pt x="25" y="4"/>
                      <a:pt x="25" y="2"/>
                    </a:cubicBezTo>
                    <a:cubicBezTo>
                      <a:pt x="25" y="1"/>
                      <a:pt x="24" y="0"/>
                      <a:pt x="23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8"/>
                      <a:pt x="2" y="11"/>
                      <a:pt x="5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9" y="10"/>
                      <a:pt x="19" y="9"/>
                    </a:cubicBezTo>
                    <a:cubicBezTo>
                      <a:pt x="19" y="8"/>
                      <a:pt x="18" y="7"/>
                      <a:pt x="17" y="7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7" name="Freeform 267"/>
              <p:cNvSpPr>
                <a:spLocks/>
              </p:cNvSpPr>
              <p:nvPr/>
            </p:nvSpPr>
            <p:spPr bwMode="auto">
              <a:xfrm>
                <a:off x="13776325" y="8162925"/>
                <a:ext cx="41275" cy="17463"/>
              </a:xfrm>
              <a:custGeom>
                <a:avLst/>
                <a:gdLst>
                  <a:gd name="T0" fmla="*/ 15 w 15"/>
                  <a:gd name="T1" fmla="*/ 6 h 6"/>
                  <a:gd name="T2" fmla="*/ 3 w 15"/>
                  <a:gd name="T3" fmla="*/ 6 h 6"/>
                  <a:gd name="T4" fmla="*/ 0 w 15"/>
                  <a:gd name="T5" fmla="*/ 3 h 6"/>
                  <a:gd name="T6" fmla="*/ 3 w 15"/>
                  <a:gd name="T7" fmla="*/ 0 h 6"/>
                  <a:gd name="T8" fmla="*/ 15 w 1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6">
                    <a:moveTo>
                      <a:pt x="15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8" name="Freeform 268"/>
              <p:cNvSpPr>
                <a:spLocks/>
              </p:cNvSpPr>
              <p:nvPr/>
            </p:nvSpPr>
            <p:spPr bwMode="auto">
              <a:xfrm>
                <a:off x="13769975" y="8158163"/>
                <a:ext cx="52387" cy="26988"/>
              </a:xfrm>
              <a:custGeom>
                <a:avLst/>
                <a:gdLst>
                  <a:gd name="T0" fmla="*/ 17 w 19"/>
                  <a:gd name="T1" fmla="*/ 6 h 10"/>
                  <a:gd name="T2" fmla="*/ 5 w 19"/>
                  <a:gd name="T3" fmla="*/ 6 h 10"/>
                  <a:gd name="T4" fmla="*/ 4 w 19"/>
                  <a:gd name="T5" fmla="*/ 5 h 10"/>
                  <a:gd name="T6" fmla="*/ 5 w 19"/>
                  <a:gd name="T7" fmla="*/ 4 h 10"/>
                  <a:gd name="T8" fmla="*/ 17 w 19"/>
                  <a:gd name="T9" fmla="*/ 4 h 10"/>
                  <a:gd name="T10" fmla="*/ 19 w 19"/>
                  <a:gd name="T11" fmla="*/ 2 h 10"/>
                  <a:gd name="T12" fmla="*/ 17 w 19"/>
                  <a:gd name="T13" fmla="*/ 0 h 10"/>
                  <a:gd name="T14" fmla="*/ 5 w 19"/>
                  <a:gd name="T15" fmla="*/ 0 h 10"/>
                  <a:gd name="T16" fmla="*/ 0 w 19"/>
                  <a:gd name="T17" fmla="*/ 5 h 10"/>
                  <a:gd name="T18" fmla="*/ 5 w 19"/>
                  <a:gd name="T19" fmla="*/ 10 h 10"/>
                  <a:gd name="T20" fmla="*/ 17 w 19"/>
                  <a:gd name="T21" fmla="*/ 10 h 10"/>
                  <a:gd name="T22" fmla="*/ 19 w 19"/>
                  <a:gd name="T23" fmla="*/ 8 h 10"/>
                  <a:gd name="T24" fmla="*/ 17 w 19"/>
                  <a:gd name="T2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" h="10">
                    <a:moveTo>
                      <a:pt x="17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8" y="4"/>
                      <a:pt x="19" y="3"/>
                      <a:pt x="19" y="2"/>
                    </a:cubicBezTo>
                    <a:cubicBezTo>
                      <a:pt x="19" y="1"/>
                      <a:pt x="18" y="0"/>
                      <a:pt x="1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9" y="9"/>
                      <a:pt x="19" y="8"/>
                    </a:cubicBezTo>
                    <a:cubicBezTo>
                      <a:pt x="19" y="7"/>
                      <a:pt x="18" y="6"/>
                      <a:pt x="17" y="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9" name="Freeform 269"/>
              <p:cNvSpPr>
                <a:spLocks/>
              </p:cNvSpPr>
              <p:nvPr/>
            </p:nvSpPr>
            <p:spPr bwMode="auto">
              <a:xfrm>
                <a:off x="13776325" y="8180388"/>
                <a:ext cx="60325" cy="15875"/>
              </a:xfrm>
              <a:custGeom>
                <a:avLst/>
                <a:gdLst>
                  <a:gd name="T0" fmla="*/ 22 w 22"/>
                  <a:gd name="T1" fmla="*/ 6 h 6"/>
                  <a:gd name="T2" fmla="*/ 3 w 22"/>
                  <a:gd name="T3" fmla="*/ 6 h 6"/>
                  <a:gd name="T4" fmla="*/ 0 w 22"/>
                  <a:gd name="T5" fmla="*/ 3 h 6"/>
                  <a:gd name="T6" fmla="*/ 3 w 22"/>
                  <a:gd name="T7" fmla="*/ 0 h 6"/>
                  <a:gd name="T8" fmla="*/ 15 w 22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">
                    <a:moveTo>
                      <a:pt x="22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0" name="Freeform 270"/>
              <p:cNvSpPr>
                <a:spLocks/>
              </p:cNvSpPr>
              <p:nvPr/>
            </p:nvSpPr>
            <p:spPr bwMode="auto">
              <a:xfrm>
                <a:off x="13769975" y="8174038"/>
                <a:ext cx="71437" cy="28575"/>
              </a:xfrm>
              <a:custGeom>
                <a:avLst/>
                <a:gdLst>
                  <a:gd name="T0" fmla="*/ 24 w 26"/>
                  <a:gd name="T1" fmla="*/ 6 h 10"/>
                  <a:gd name="T2" fmla="*/ 5 w 26"/>
                  <a:gd name="T3" fmla="*/ 6 h 10"/>
                  <a:gd name="T4" fmla="*/ 4 w 26"/>
                  <a:gd name="T5" fmla="*/ 5 h 10"/>
                  <a:gd name="T6" fmla="*/ 5 w 26"/>
                  <a:gd name="T7" fmla="*/ 4 h 10"/>
                  <a:gd name="T8" fmla="*/ 17 w 26"/>
                  <a:gd name="T9" fmla="*/ 4 h 10"/>
                  <a:gd name="T10" fmla="*/ 19 w 26"/>
                  <a:gd name="T11" fmla="*/ 2 h 10"/>
                  <a:gd name="T12" fmla="*/ 17 w 26"/>
                  <a:gd name="T13" fmla="*/ 0 h 10"/>
                  <a:gd name="T14" fmla="*/ 5 w 26"/>
                  <a:gd name="T15" fmla="*/ 0 h 10"/>
                  <a:gd name="T16" fmla="*/ 0 w 26"/>
                  <a:gd name="T17" fmla="*/ 5 h 10"/>
                  <a:gd name="T18" fmla="*/ 5 w 26"/>
                  <a:gd name="T19" fmla="*/ 10 h 10"/>
                  <a:gd name="T20" fmla="*/ 24 w 26"/>
                  <a:gd name="T21" fmla="*/ 10 h 10"/>
                  <a:gd name="T22" fmla="*/ 26 w 26"/>
                  <a:gd name="T23" fmla="*/ 8 h 10"/>
                  <a:gd name="T24" fmla="*/ 24 w 26"/>
                  <a:gd name="T2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6" h="10">
                    <a:moveTo>
                      <a:pt x="24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5"/>
                      <a:pt x="4" y="4"/>
                      <a:pt x="5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8" y="4"/>
                      <a:pt x="19" y="3"/>
                      <a:pt x="19" y="2"/>
                    </a:cubicBezTo>
                    <a:cubicBezTo>
                      <a:pt x="19" y="1"/>
                      <a:pt x="18" y="0"/>
                      <a:pt x="1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5" y="10"/>
                      <a:pt x="26" y="10"/>
                      <a:pt x="26" y="8"/>
                    </a:cubicBezTo>
                    <a:cubicBezTo>
                      <a:pt x="26" y="7"/>
                      <a:pt x="25" y="6"/>
                      <a:pt x="24" y="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1" name="Freeform 271"/>
              <p:cNvSpPr>
                <a:spLocks/>
              </p:cNvSpPr>
              <p:nvPr/>
            </p:nvSpPr>
            <p:spPr bwMode="auto">
              <a:xfrm>
                <a:off x="13798550" y="8058150"/>
                <a:ext cx="11112" cy="41275"/>
              </a:xfrm>
              <a:custGeom>
                <a:avLst/>
                <a:gdLst>
                  <a:gd name="T0" fmla="*/ 2 w 4"/>
                  <a:gd name="T1" fmla="*/ 0 h 15"/>
                  <a:gd name="T2" fmla="*/ 0 w 4"/>
                  <a:gd name="T3" fmla="*/ 2 h 15"/>
                  <a:gd name="T4" fmla="*/ 0 w 4"/>
                  <a:gd name="T5" fmla="*/ 13 h 15"/>
                  <a:gd name="T6" fmla="*/ 2 w 4"/>
                  <a:gd name="T7" fmla="*/ 15 h 15"/>
                  <a:gd name="T8" fmla="*/ 4 w 4"/>
                  <a:gd name="T9" fmla="*/ 13 h 15"/>
                  <a:gd name="T10" fmla="*/ 4 w 4"/>
                  <a:gd name="T11" fmla="*/ 2 h 15"/>
                  <a:gd name="T12" fmla="*/ 2 w 4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5">
                    <a:moveTo>
                      <a:pt x="2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1" y="15"/>
                      <a:pt x="2" y="15"/>
                    </a:cubicBezTo>
                    <a:cubicBezTo>
                      <a:pt x="3" y="15"/>
                      <a:pt x="4" y="14"/>
                      <a:pt x="4" y="1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solidFill>
                <a:srgbClr val="E0CE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2" name="Freeform 272"/>
              <p:cNvSpPr>
                <a:spLocks/>
              </p:cNvSpPr>
              <p:nvPr/>
            </p:nvSpPr>
            <p:spPr bwMode="auto">
              <a:xfrm>
                <a:off x="13836650" y="8075613"/>
                <a:ext cx="11112" cy="26988"/>
              </a:xfrm>
              <a:custGeom>
                <a:avLst/>
                <a:gdLst>
                  <a:gd name="T0" fmla="*/ 2 w 4"/>
                  <a:gd name="T1" fmla="*/ 0 h 10"/>
                  <a:gd name="T2" fmla="*/ 0 w 4"/>
                  <a:gd name="T3" fmla="*/ 2 h 10"/>
                  <a:gd name="T4" fmla="*/ 0 w 4"/>
                  <a:gd name="T5" fmla="*/ 8 h 10"/>
                  <a:gd name="T6" fmla="*/ 2 w 4"/>
                  <a:gd name="T7" fmla="*/ 10 h 10"/>
                  <a:gd name="T8" fmla="*/ 4 w 4"/>
                  <a:gd name="T9" fmla="*/ 8 h 10"/>
                  <a:gd name="T10" fmla="*/ 4 w 4"/>
                  <a:gd name="T11" fmla="*/ 2 h 10"/>
                  <a:gd name="T12" fmla="*/ 2 w 4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0">
                    <a:moveTo>
                      <a:pt x="2" y="0"/>
                    </a:moveTo>
                    <a:cubicBezTo>
                      <a:pt x="1" y="0"/>
                      <a:pt x="0" y="0"/>
                      <a:pt x="0" y="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3" y="10"/>
                      <a:pt x="4" y="9"/>
                      <a:pt x="4" y="8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0"/>
                      <a:pt x="3" y="0"/>
                      <a:pt x="2" y="0"/>
                    </a:cubicBezTo>
                  </a:path>
                </a:pathLst>
              </a:custGeom>
              <a:solidFill>
                <a:srgbClr val="E0CE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3" name="Freeform 273"/>
              <p:cNvSpPr>
                <a:spLocks/>
              </p:cNvSpPr>
              <p:nvPr/>
            </p:nvSpPr>
            <p:spPr bwMode="auto">
              <a:xfrm>
                <a:off x="13836650" y="8045450"/>
                <a:ext cx="11112" cy="19050"/>
              </a:xfrm>
              <a:custGeom>
                <a:avLst/>
                <a:gdLst>
                  <a:gd name="T0" fmla="*/ 2 w 4"/>
                  <a:gd name="T1" fmla="*/ 0 h 7"/>
                  <a:gd name="T2" fmla="*/ 0 w 4"/>
                  <a:gd name="T3" fmla="*/ 2 h 7"/>
                  <a:gd name="T4" fmla="*/ 0 w 4"/>
                  <a:gd name="T5" fmla="*/ 5 h 7"/>
                  <a:gd name="T6" fmla="*/ 2 w 4"/>
                  <a:gd name="T7" fmla="*/ 7 h 7"/>
                  <a:gd name="T8" fmla="*/ 4 w 4"/>
                  <a:gd name="T9" fmla="*/ 5 h 7"/>
                  <a:gd name="T10" fmla="*/ 4 w 4"/>
                  <a:gd name="T11" fmla="*/ 2 h 7"/>
                  <a:gd name="T12" fmla="*/ 2 w 4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7"/>
                      <a:pt x="1" y="7"/>
                      <a:pt x="2" y="7"/>
                    </a:cubicBezTo>
                    <a:cubicBezTo>
                      <a:pt x="3" y="7"/>
                      <a:pt x="4" y="7"/>
                      <a:pt x="4" y="5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solidFill>
                <a:srgbClr val="E0CE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4" name="Freeform 274"/>
              <p:cNvSpPr>
                <a:spLocks/>
              </p:cNvSpPr>
              <p:nvPr/>
            </p:nvSpPr>
            <p:spPr bwMode="auto">
              <a:xfrm>
                <a:off x="13817600" y="8064500"/>
                <a:ext cx="11112" cy="38100"/>
              </a:xfrm>
              <a:custGeom>
                <a:avLst/>
                <a:gdLst>
                  <a:gd name="T0" fmla="*/ 2 w 4"/>
                  <a:gd name="T1" fmla="*/ 0 h 14"/>
                  <a:gd name="T2" fmla="*/ 0 w 4"/>
                  <a:gd name="T3" fmla="*/ 2 h 14"/>
                  <a:gd name="T4" fmla="*/ 0 w 4"/>
                  <a:gd name="T5" fmla="*/ 12 h 14"/>
                  <a:gd name="T6" fmla="*/ 2 w 4"/>
                  <a:gd name="T7" fmla="*/ 14 h 14"/>
                  <a:gd name="T8" fmla="*/ 4 w 4"/>
                  <a:gd name="T9" fmla="*/ 12 h 14"/>
                  <a:gd name="T10" fmla="*/ 4 w 4"/>
                  <a:gd name="T11" fmla="*/ 2 h 14"/>
                  <a:gd name="T12" fmla="*/ 2 w 4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4">
                    <a:moveTo>
                      <a:pt x="2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2" y="14"/>
                    </a:cubicBezTo>
                    <a:cubicBezTo>
                      <a:pt x="3" y="14"/>
                      <a:pt x="4" y="13"/>
                      <a:pt x="4" y="1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solidFill>
                <a:srgbClr val="E0CE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5" name="Freeform 275"/>
              <p:cNvSpPr>
                <a:spLocks/>
              </p:cNvSpPr>
              <p:nvPr/>
            </p:nvSpPr>
            <p:spPr bwMode="auto">
              <a:xfrm>
                <a:off x="13817600" y="8035925"/>
                <a:ext cx="11112" cy="19050"/>
              </a:xfrm>
              <a:custGeom>
                <a:avLst/>
                <a:gdLst>
                  <a:gd name="T0" fmla="*/ 2 w 4"/>
                  <a:gd name="T1" fmla="*/ 0 h 7"/>
                  <a:gd name="T2" fmla="*/ 0 w 4"/>
                  <a:gd name="T3" fmla="*/ 2 h 7"/>
                  <a:gd name="T4" fmla="*/ 0 w 4"/>
                  <a:gd name="T5" fmla="*/ 5 h 7"/>
                  <a:gd name="T6" fmla="*/ 2 w 4"/>
                  <a:gd name="T7" fmla="*/ 7 h 7"/>
                  <a:gd name="T8" fmla="*/ 4 w 4"/>
                  <a:gd name="T9" fmla="*/ 5 h 7"/>
                  <a:gd name="T10" fmla="*/ 4 w 4"/>
                  <a:gd name="T11" fmla="*/ 2 h 7"/>
                  <a:gd name="T12" fmla="*/ 2 w 4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7"/>
                      <a:pt x="2" y="7"/>
                    </a:cubicBezTo>
                    <a:cubicBezTo>
                      <a:pt x="3" y="7"/>
                      <a:pt x="4" y="6"/>
                      <a:pt x="4" y="5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solidFill>
                <a:srgbClr val="E0CE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6" name="Freeform 276"/>
              <p:cNvSpPr>
                <a:spLocks/>
              </p:cNvSpPr>
              <p:nvPr/>
            </p:nvSpPr>
            <p:spPr bwMode="auto">
              <a:xfrm>
                <a:off x="13914437" y="7810500"/>
                <a:ext cx="244475" cy="179388"/>
              </a:xfrm>
              <a:custGeom>
                <a:avLst/>
                <a:gdLst>
                  <a:gd name="T0" fmla="*/ 66 w 89"/>
                  <a:gd name="T1" fmla="*/ 65 h 65"/>
                  <a:gd name="T2" fmla="*/ 66 w 89"/>
                  <a:gd name="T3" fmla="*/ 43 h 65"/>
                  <a:gd name="T4" fmla="*/ 62 w 89"/>
                  <a:gd name="T5" fmla="*/ 39 h 65"/>
                  <a:gd name="T6" fmla="*/ 44 w 89"/>
                  <a:gd name="T7" fmla="*/ 41 h 65"/>
                  <a:gd name="T8" fmla="*/ 22 w 89"/>
                  <a:gd name="T9" fmla="*/ 43 h 65"/>
                  <a:gd name="T10" fmla="*/ 3 w 89"/>
                  <a:gd name="T11" fmla="*/ 39 h 65"/>
                  <a:gd name="T12" fmla="*/ 2 w 89"/>
                  <a:gd name="T13" fmla="*/ 40 h 65"/>
                  <a:gd name="T14" fmla="*/ 4 w 89"/>
                  <a:gd name="T15" fmla="*/ 40 h 65"/>
                  <a:gd name="T16" fmla="*/ 15 w 89"/>
                  <a:gd name="T17" fmla="*/ 15 h 65"/>
                  <a:gd name="T18" fmla="*/ 44 w 89"/>
                  <a:gd name="T19" fmla="*/ 4 h 65"/>
                  <a:gd name="T20" fmla="*/ 69 w 89"/>
                  <a:gd name="T21" fmla="*/ 12 h 65"/>
                  <a:gd name="T22" fmla="*/ 83 w 89"/>
                  <a:gd name="T23" fmla="*/ 36 h 65"/>
                  <a:gd name="T24" fmla="*/ 85 w 89"/>
                  <a:gd name="T25" fmla="*/ 35 h 65"/>
                  <a:gd name="T26" fmla="*/ 83 w 89"/>
                  <a:gd name="T27" fmla="*/ 36 h 65"/>
                  <a:gd name="T28" fmla="*/ 85 w 89"/>
                  <a:gd name="T29" fmla="*/ 47 h 65"/>
                  <a:gd name="T30" fmla="*/ 89 w 89"/>
                  <a:gd name="T31" fmla="*/ 46 h 65"/>
                  <a:gd name="T32" fmla="*/ 87 w 89"/>
                  <a:gd name="T33" fmla="*/ 35 h 65"/>
                  <a:gd name="T34" fmla="*/ 87 w 89"/>
                  <a:gd name="T35" fmla="*/ 35 h 65"/>
                  <a:gd name="T36" fmla="*/ 72 w 89"/>
                  <a:gd name="T37" fmla="*/ 9 h 65"/>
                  <a:gd name="T38" fmla="*/ 44 w 89"/>
                  <a:gd name="T39" fmla="*/ 0 h 65"/>
                  <a:gd name="T40" fmla="*/ 12 w 89"/>
                  <a:gd name="T41" fmla="*/ 12 h 65"/>
                  <a:gd name="T42" fmla="*/ 0 w 89"/>
                  <a:gd name="T43" fmla="*/ 40 h 65"/>
                  <a:gd name="T44" fmla="*/ 0 w 89"/>
                  <a:gd name="T45" fmla="*/ 41 h 65"/>
                  <a:gd name="T46" fmla="*/ 1 w 89"/>
                  <a:gd name="T47" fmla="*/ 42 h 65"/>
                  <a:gd name="T48" fmla="*/ 22 w 89"/>
                  <a:gd name="T49" fmla="*/ 47 h 65"/>
                  <a:gd name="T50" fmla="*/ 45 w 89"/>
                  <a:gd name="T51" fmla="*/ 45 h 65"/>
                  <a:gd name="T52" fmla="*/ 62 w 89"/>
                  <a:gd name="T53" fmla="*/ 43 h 65"/>
                  <a:gd name="T54" fmla="*/ 62 w 89"/>
                  <a:gd name="T55" fmla="*/ 43 h 65"/>
                  <a:gd name="T56" fmla="*/ 62 w 89"/>
                  <a:gd name="T57" fmla="*/ 65 h 65"/>
                  <a:gd name="T58" fmla="*/ 66 w 89"/>
                  <a:gd name="T5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9" h="65">
                    <a:moveTo>
                      <a:pt x="66" y="65"/>
                    </a:moveTo>
                    <a:cubicBezTo>
                      <a:pt x="66" y="43"/>
                      <a:pt x="66" y="43"/>
                      <a:pt x="66" y="43"/>
                    </a:cubicBezTo>
                    <a:cubicBezTo>
                      <a:pt x="66" y="41"/>
                      <a:pt x="65" y="39"/>
                      <a:pt x="62" y="39"/>
                    </a:cubicBezTo>
                    <a:cubicBezTo>
                      <a:pt x="58" y="39"/>
                      <a:pt x="51" y="40"/>
                      <a:pt x="44" y="41"/>
                    </a:cubicBezTo>
                    <a:cubicBezTo>
                      <a:pt x="37" y="42"/>
                      <a:pt x="29" y="43"/>
                      <a:pt x="22" y="43"/>
                    </a:cubicBezTo>
                    <a:cubicBezTo>
                      <a:pt x="14" y="43"/>
                      <a:pt x="7" y="42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31"/>
                      <a:pt x="8" y="22"/>
                      <a:pt x="15" y="15"/>
                    </a:cubicBezTo>
                    <a:cubicBezTo>
                      <a:pt x="21" y="8"/>
                      <a:pt x="31" y="4"/>
                      <a:pt x="44" y="4"/>
                    </a:cubicBezTo>
                    <a:cubicBezTo>
                      <a:pt x="53" y="4"/>
                      <a:pt x="62" y="7"/>
                      <a:pt x="69" y="12"/>
                    </a:cubicBezTo>
                    <a:cubicBezTo>
                      <a:pt x="76" y="17"/>
                      <a:pt x="81" y="25"/>
                      <a:pt x="83" y="36"/>
                    </a:cubicBezTo>
                    <a:cubicBezTo>
                      <a:pt x="85" y="35"/>
                      <a:pt x="85" y="35"/>
                      <a:pt x="85" y="35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5" y="47"/>
                      <a:pt x="85" y="47"/>
                      <a:pt x="85" y="47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87" y="35"/>
                      <a:pt x="87" y="35"/>
                      <a:pt x="87" y="35"/>
                    </a:cubicBezTo>
                    <a:cubicBezTo>
                      <a:pt x="87" y="35"/>
                      <a:pt x="87" y="35"/>
                      <a:pt x="87" y="35"/>
                    </a:cubicBezTo>
                    <a:cubicBezTo>
                      <a:pt x="85" y="23"/>
                      <a:pt x="79" y="14"/>
                      <a:pt x="72" y="9"/>
                    </a:cubicBezTo>
                    <a:cubicBezTo>
                      <a:pt x="64" y="3"/>
                      <a:pt x="54" y="0"/>
                      <a:pt x="44" y="0"/>
                    </a:cubicBezTo>
                    <a:cubicBezTo>
                      <a:pt x="30" y="0"/>
                      <a:pt x="19" y="5"/>
                      <a:pt x="12" y="12"/>
                    </a:cubicBezTo>
                    <a:cubicBezTo>
                      <a:pt x="4" y="20"/>
                      <a:pt x="0" y="3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6" y="46"/>
                      <a:pt x="14" y="47"/>
                      <a:pt x="22" y="47"/>
                    </a:cubicBezTo>
                    <a:cubicBezTo>
                      <a:pt x="30" y="47"/>
                      <a:pt x="38" y="46"/>
                      <a:pt x="45" y="45"/>
                    </a:cubicBezTo>
                    <a:cubicBezTo>
                      <a:pt x="52" y="44"/>
                      <a:pt x="58" y="43"/>
                      <a:pt x="62" y="43"/>
                    </a:cubicBezTo>
                    <a:cubicBezTo>
                      <a:pt x="62" y="43"/>
                      <a:pt x="62" y="43"/>
                      <a:pt x="62" y="43"/>
                    </a:cubicBezTo>
                    <a:cubicBezTo>
                      <a:pt x="62" y="65"/>
                      <a:pt x="62" y="65"/>
                      <a:pt x="62" y="65"/>
                    </a:cubicBezTo>
                    <a:lnTo>
                      <a:pt x="66" y="6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06" name="Group 605"/>
            <p:cNvGrpSpPr/>
            <p:nvPr/>
          </p:nvGrpSpPr>
          <p:grpSpPr>
            <a:xfrm>
              <a:off x="16967131" y="3531443"/>
              <a:ext cx="900099" cy="2527264"/>
              <a:chOff x="16967200" y="3530600"/>
              <a:chExt cx="900112" cy="2527301"/>
            </a:xfrm>
          </p:grpSpPr>
          <p:sp>
            <p:nvSpPr>
              <p:cNvPr id="429" name="Freeform 28"/>
              <p:cNvSpPr>
                <a:spLocks/>
              </p:cNvSpPr>
              <p:nvPr/>
            </p:nvSpPr>
            <p:spPr bwMode="auto">
              <a:xfrm>
                <a:off x="17094200" y="5200651"/>
                <a:ext cx="209550" cy="260350"/>
              </a:xfrm>
              <a:custGeom>
                <a:avLst/>
                <a:gdLst>
                  <a:gd name="T0" fmla="*/ 0 w 76"/>
                  <a:gd name="T1" fmla="*/ 64 h 94"/>
                  <a:gd name="T2" fmla="*/ 7 w 76"/>
                  <a:gd name="T3" fmla="*/ 91 h 94"/>
                  <a:gd name="T4" fmla="*/ 23 w 76"/>
                  <a:gd name="T5" fmla="*/ 94 h 94"/>
                  <a:gd name="T6" fmla="*/ 76 w 76"/>
                  <a:gd name="T7" fmla="*/ 41 h 94"/>
                  <a:gd name="T8" fmla="*/ 57 w 76"/>
                  <a:gd name="T9" fmla="*/ 0 h 94"/>
                  <a:gd name="T10" fmla="*/ 56 w 76"/>
                  <a:gd name="T11" fmla="*/ 0 h 94"/>
                  <a:gd name="T12" fmla="*/ 0 w 76"/>
                  <a:gd name="T13" fmla="*/ 64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94">
                    <a:moveTo>
                      <a:pt x="0" y="64"/>
                    </a:moveTo>
                    <a:cubicBezTo>
                      <a:pt x="0" y="74"/>
                      <a:pt x="3" y="83"/>
                      <a:pt x="7" y="91"/>
                    </a:cubicBezTo>
                    <a:cubicBezTo>
                      <a:pt x="12" y="93"/>
                      <a:pt x="17" y="94"/>
                      <a:pt x="23" y="94"/>
                    </a:cubicBezTo>
                    <a:cubicBezTo>
                      <a:pt x="52" y="94"/>
                      <a:pt x="76" y="70"/>
                      <a:pt x="76" y="41"/>
                    </a:cubicBezTo>
                    <a:cubicBezTo>
                      <a:pt x="76" y="24"/>
                      <a:pt x="69" y="9"/>
                      <a:pt x="57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25" y="4"/>
                      <a:pt x="0" y="31"/>
                      <a:pt x="0" y="6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0" name="Freeform 29"/>
              <p:cNvSpPr>
                <a:spLocks/>
              </p:cNvSpPr>
              <p:nvPr/>
            </p:nvSpPr>
            <p:spPr bwMode="auto">
              <a:xfrm>
                <a:off x="17249775" y="5054601"/>
                <a:ext cx="327025" cy="339725"/>
              </a:xfrm>
              <a:custGeom>
                <a:avLst/>
                <a:gdLst>
                  <a:gd name="T0" fmla="*/ 0 w 119"/>
                  <a:gd name="T1" fmla="*/ 53 h 123"/>
                  <a:gd name="T2" fmla="*/ 56 w 119"/>
                  <a:gd name="T3" fmla="*/ 102 h 123"/>
                  <a:gd name="T4" fmla="*/ 93 w 119"/>
                  <a:gd name="T5" fmla="*/ 111 h 123"/>
                  <a:gd name="T6" fmla="*/ 87 w 119"/>
                  <a:gd name="T7" fmla="*/ 0 h 123"/>
                  <a:gd name="T8" fmla="*/ 83 w 119"/>
                  <a:gd name="T9" fmla="*/ 0 h 123"/>
                  <a:gd name="T10" fmla="*/ 1 w 119"/>
                  <a:gd name="T11" fmla="*/ 53 h 123"/>
                  <a:gd name="T12" fmla="*/ 0 w 119"/>
                  <a:gd name="T13" fmla="*/ 5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123">
                    <a:moveTo>
                      <a:pt x="0" y="53"/>
                    </a:moveTo>
                    <a:cubicBezTo>
                      <a:pt x="0" y="53"/>
                      <a:pt x="40" y="53"/>
                      <a:pt x="56" y="102"/>
                    </a:cubicBezTo>
                    <a:cubicBezTo>
                      <a:pt x="61" y="118"/>
                      <a:pt x="81" y="123"/>
                      <a:pt x="93" y="111"/>
                    </a:cubicBezTo>
                    <a:cubicBezTo>
                      <a:pt x="113" y="89"/>
                      <a:pt x="119" y="45"/>
                      <a:pt x="87" y="0"/>
                    </a:cubicBezTo>
                    <a:cubicBezTo>
                      <a:pt x="86" y="0"/>
                      <a:pt x="85" y="0"/>
                      <a:pt x="83" y="0"/>
                    </a:cubicBezTo>
                    <a:cubicBezTo>
                      <a:pt x="47" y="0"/>
                      <a:pt x="15" y="21"/>
                      <a:pt x="1" y="53"/>
                    </a:cubicBezTo>
                    <a:lnTo>
                      <a:pt x="0" y="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1" name="Freeform 341"/>
              <p:cNvSpPr>
                <a:spLocks/>
              </p:cNvSpPr>
              <p:nvPr/>
            </p:nvSpPr>
            <p:spPr bwMode="auto">
              <a:xfrm>
                <a:off x="17418050" y="4948238"/>
                <a:ext cx="236537" cy="420688"/>
              </a:xfrm>
              <a:custGeom>
                <a:avLst/>
                <a:gdLst>
                  <a:gd name="T0" fmla="*/ 86 w 86"/>
                  <a:gd name="T1" fmla="*/ 23 h 152"/>
                  <a:gd name="T2" fmla="*/ 86 w 86"/>
                  <a:gd name="T3" fmla="*/ 152 h 152"/>
                  <a:gd name="T4" fmla="*/ 0 w 86"/>
                  <a:gd name="T5" fmla="*/ 143 h 152"/>
                  <a:gd name="T6" fmla="*/ 0 w 86"/>
                  <a:gd name="T7" fmla="*/ 23 h 152"/>
                  <a:gd name="T8" fmla="*/ 23 w 86"/>
                  <a:gd name="T9" fmla="*/ 0 h 152"/>
                  <a:gd name="T10" fmla="*/ 64 w 86"/>
                  <a:gd name="T11" fmla="*/ 0 h 152"/>
                  <a:gd name="T12" fmla="*/ 86 w 86"/>
                  <a:gd name="T13" fmla="*/ 23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152">
                    <a:moveTo>
                      <a:pt x="86" y="23"/>
                    </a:moveTo>
                    <a:cubicBezTo>
                      <a:pt x="86" y="152"/>
                      <a:pt x="86" y="152"/>
                      <a:pt x="86" y="152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0" y="0"/>
                      <a:pt x="23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76" y="0"/>
                      <a:pt x="86" y="11"/>
                      <a:pt x="86" y="23"/>
                    </a:cubicBezTo>
                    <a:close/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2" name="Freeform 342"/>
              <p:cNvSpPr>
                <a:spLocks/>
              </p:cNvSpPr>
              <p:nvPr/>
            </p:nvSpPr>
            <p:spPr bwMode="auto">
              <a:xfrm>
                <a:off x="17411700" y="4943475"/>
                <a:ext cx="249237" cy="431800"/>
              </a:xfrm>
              <a:custGeom>
                <a:avLst/>
                <a:gdLst>
                  <a:gd name="T0" fmla="*/ 88 w 90"/>
                  <a:gd name="T1" fmla="*/ 25 h 156"/>
                  <a:gd name="T2" fmla="*/ 86 w 90"/>
                  <a:gd name="T3" fmla="*/ 25 h 156"/>
                  <a:gd name="T4" fmla="*/ 86 w 90"/>
                  <a:gd name="T5" fmla="*/ 152 h 156"/>
                  <a:gd name="T6" fmla="*/ 4 w 90"/>
                  <a:gd name="T7" fmla="*/ 143 h 156"/>
                  <a:gd name="T8" fmla="*/ 4 w 90"/>
                  <a:gd name="T9" fmla="*/ 25 h 156"/>
                  <a:gd name="T10" fmla="*/ 10 w 90"/>
                  <a:gd name="T11" fmla="*/ 10 h 156"/>
                  <a:gd name="T12" fmla="*/ 25 w 90"/>
                  <a:gd name="T13" fmla="*/ 4 h 156"/>
                  <a:gd name="T14" fmla="*/ 66 w 90"/>
                  <a:gd name="T15" fmla="*/ 4 h 156"/>
                  <a:gd name="T16" fmla="*/ 80 w 90"/>
                  <a:gd name="T17" fmla="*/ 10 h 156"/>
                  <a:gd name="T18" fmla="*/ 86 w 90"/>
                  <a:gd name="T19" fmla="*/ 25 h 156"/>
                  <a:gd name="T20" fmla="*/ 88 w 90"/>
                  <a:gd name="T21" fmla="*/ 25 h 156"/>
                  <a:gd name="T22" fmla="*/ 90 w 90"/>
                  <a:gd name="T23" fmla="*/ 25 h 156"/>
                  <a:gd name="T24" fmla="*/ 66 w 90"/>
                  <a:gd name="T25" fmla="*/ 0 h 156"/>
                  <a:gd name="T26" fmla="*/ 25 w 90"/>
                  <a:gd name="T27" fmla="*/ 0 h 156"/>
                  <a:gd name="T28" fmla="*/ 0 w 90"/>
                  <a:gd name="T29" fmla="*/ 25 h 156"/>
                  <a:gd name="T30" fmla="*/ 0 w 90"/>
                  <a:gd name="T31" fmla="*/ 147 h 156"/>
                  <a:gd name="T32" fmla="*/ 90 w 90"/>
                  <a:gd name="T33" fmla="*/ 156 h 156"/>
                  <a:gd name="T34" fmla="*/ 90 w 90"/>
                  <a:gd name="T35" fmla="*/ 25 h 156"/>
                  <a:gd name="T36" fmla="*/ 88 w 90"/>
                  <a:gd name="T3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0" h="156">
                    <a:moveTo>
                      <a:pt x="88" y="25"/>
                    </a:moveTo>
                    <a:cubicBezTo>
                      <a:pt x="86" y="25"/>
                      <a:pt x="86" y="25"/>
                      <a:pt x="86" y="25"/>
                    </a:cubicBezTo>
                    <a:cubicBezTo>
                      <a:pt x="86" y="152"/>
                      <a:pt x="86" y="152"/>
                      <a:pt x="86" y="152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19"/>
                      <a:pt x="6" y="14"/>
                      <a:pt x="10" y="10"/>
                    </a:cubicBezTo>
                    <a:cubicBezTo>
                      <a:pt x="14" y="7"/>
                      <a:pt x="19" y="4"/>
                      <a:pt x="25" y="4"/>
                    </a:cubicBezTo>
                    <a:cubicBezTo>
                      <a:pt x="66" y="4"/>
                      <a:pt x="66" y="4"/>
                      <a:pt x="66" y="4"/>
                    </a:cubicBezTo>
                    <a:cubicBezTo>
                      <a:pt x="71" y="4"/>
                      <a:pt x="77" y="7"/>
                      <a:pt x="80" y="10"/>
                    </a:cubicBezTo>
                    <a:cubicBezTo>
                      <a:pt x="84" y="14"/>
                      <a:pt x="86" y="19"/>
                      <a:pt x="86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11"/>
                      <a:pt x="79" y="0"/>
                      <a:pt x="66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90" y="156"/>
                      <a:pt x="90" y="156"/>
                      <a:pt x="90" y="156"/>
                    </a:cubicBezTo>
                    <a:cubicBezTo>
                      <a:pt x="90" y="25"/>
                      <a:pt x="90" y="25"/>
                      <a:pt x="90" y="25"/>
                    </a:cubicBezTo>
                    <a:lnTo>
                      <a:pt x="88" y="2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3" name="Freeform 343"/>
              <p:cNvSpPr>
                <a:spLocks/>
              </p:cNvSpPr>
              <p:nvPr/>
            </p:nvSpPr>
            <p:spPr bwMode="auto">
              <a:xfrm>
                <a:off x="17411700" y="4943475"/>
                <a:ext cx="249237" cy="431800"/>
              </a:xfrm>
              <a:custGeom>
                <a:avLst/>
                <a:gdLst>
                  <a:gd name="T0" fmla="*/ 4 w 90"/>
                  <a:gd name="T1" fmla="*/ 109 h 156"/>
                  <a:gd name="T2" fmla="*/ 4 w 90"/>
                  <a:gd name="T3" fmla="*/ 25 h 156"/>
                  <a:gd name="T4" fmla="*/ 10 w 90"/>
                  <a:gd name="T5" fmla="*/ 10 h 156"/>
                  <a:gd name="T6" fmla="*/ 24 w 90"/>
                  <a:gd name="T7" fmla="*/ 4 h 156"/>
                  <a:gd name="T8" fmla="*/ 66 w 90"/>
                  <a:gd name="T9" fmla="*/ 4 h 156"/>
                  <a:gd name="T10" fmla="*/ 80 w 90"/>
                  <a:gd name="T11" fmla="*/ 10 h 156"/>
                  <a:gd name="T12" fmla="*/ 86 w 90"/>
                  <a:gd name="T13" fmla="*/ 25 h 156"/>
                  <a:gd name="T14" fmla="*/ 86 w 90"/>
                  <a:gd name="T15" fmla="*/ 152 h 156"/>
                  <a:gd name="T16" fmla="*/ 4 w 90"/>
                  <a:gd name="T17" fmla="*/ 143 h 156"/>
                  <a:gd name="T18" fmla="*/ 4 w 90"/>
                  <a:gd name="T19" fmla="*/ 136 h 156"/>
                  <a:gd name="T20" fmla="*/ 2 w 90"/>
                  <a:gd name="T21" fmla="*/ 134 h 156"/>
                  <a:gd name="T22" fmla="*/ 0 w 90"/>
                  <a:gd name="T23" fmla="*/ 136 h 156"/>
                  <a:gd name="T24" fmla="*/ 0 w 90"/>
                  <a:gd name="T25" fmla="*/ 147 h 156"/>
                  <a:gd name="T26" fmla="*/ 90 w 90"/>
                  <a:gd name="T27" fmla="*/ 156 h 156"/>
                  <a:gd name="T28" fmla="*/ 90 w 90"/>
                  <a:gd name="T29" fmla="*/ 25 h 156"/>
                  <a:gd name="T30" fmla="*/ 66 w 90"/>
                  <a:gd name="T31" fmla="*/ 0 h 156"/>
                  <a:gd name="T32" fmla="*/ 24 w 90"/>
                  <a:gd name="T33" fmla="*/ 0 h 156"/>
                  <a:gd name="T34" fmla="*/ 0 w 90"/>
                  <a:gd name="T35" fmla="*/ 25 h 156"/>
                  <a:gd name="T36" fmla="*/ 0 w 90"/>
                  <a:gd name="T37" fmla="*/ 109 h 156"/>
                  <a:gd name="T38" fmla="*/ 2 w 90"/>
                  <a:gd name="T39" fmla="*/ 111 h 156"/>
                  <a:gd name="T40" fmla="*/ 4 w 90"/>
                  <a:gd name="T41" fmla="*/ 109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56">
                    <a:moveTo>
                      <a:pt x="4" y="109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4" y="19"/>
                      <a:pt x="6" y="14"/>
                      <a:pt x="10" y="10"/>
                    </a:cubicBezTo>
                    <a:cubicBezTo>
                      <a:pt x="14" y="7"/>
                      <a:pt x="19" y="4"/>
                      <a:pt x="24" y="4"/>
                    </a:cubicBezTo>
                    <a:cubicBezTo>
                      <a:pt x="66" y="4"/>
                      <a:pt x="66" y="4"/>
                      <a:pt x="66" y="4"/>
                    </a:cubicBezTo>
                    <a:cubicBezTo>
                      <a:pt x="71" y="4"/>
                      <a:pt x="77" y="7"/>
                      <a:pt x="80" y="10"/>
                    </a:cubicBezTo>
                    <a:cubicBezTo>
                      <a:pt x="84" y="14"/>
                      <a:pt x="86" y="19"/>
                      <a:pt x="86" y="25"/>
                    </a:cubicBezTo>
                    <a:cubicBezTo>
                      <a:pt x="86" y="152"/>
                      <a:pt x="86" y="152"/>
                      <a:pt x="86" y="152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36"/>
                      <a:pt x="4" y="136"/>
                      <a:pt x="4" y="136"/>
                    </a:cubicBezTo>
                    <a:cubicBezTo>
                      <a:pt x="4" y="135"/>
                      <a:pt x="3" y="134"/>
                      <a:pt x="2" y="134"/>
                    </a:cubicBezTo>
                    <a:cubicBezTo>
                      <a:pt x="1" y="134"/>
                      <a:pt x="0" y="135"/>
                      <a:pt x="0" y="136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90" y="156"/>
                      <a:pt x="90" y="156"/>
                      <a:pt x="90" y="156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11"/>
                      <a:pt x="79" y="0"/>
                      <a:pt x="6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0" y="110"/>
                      <a:pt x="1" y="111"/>
                      <a:pt x="2" y="111"/>
                    </a:cubicBezTo>
                    <a:cubicBezTo>
                      <a:pt x="3" y="111"/>
                      <a:pt x="4" y="110"/>
                      <a:pt x="4" y="109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4" name="Freeform 344"/>
              <p:cNvSpPr>
                <a:spLocks/>
              </p:cNvSpPr>
              <p:nvPr/>
            </p:nvSpPr>
            <p:spPr bwMode="auto">
              <a:xfrm>
                <a:off x="17478375" y="4899025"/>
                <a:ext cx="93662" cy="82550"/>
              </a:xfrm>
              <a:custGeom>
                <a:avLst/>
                <a:gdLst>
                  <a:gd name="T0" fmla="*/ 34 w 34"/>
                  <a:gd name="T1" fmla="*/ 0 h 30"/>
                  <a:gd name="T2" fmla="*/ 34 w 34"/>
                  <a:gd name="T3" fmla="*/ 14 h 30"/>
                  <a:gd name="T4" fmla="*/ 34 w 34"/>
                  <a:gd name="T5" fmla="*/ 15 h 30"/>
                  <a:gd name="T6" fmla="*/ 18 w 34"/>
                  <a:gd name="T7" fmla="*/ 30 h 30"/>
                  <a:gd name="T8" fmla="*/ 7 w 34"/>
                  <a:gd name="T9" fmla="*/ 30 h 30"/>
                  <a:gd name="T10" fmla="*/ 0 w 34"/>
                  <a:gd name="T11" fmla="*/ 22 h 30"/>
                  <a:gd name="T12" fmla="*/ 0 w 34"/>
                  <a:gd name="T13" fmla="*/ 5 h 30"/>
                  <a:gd name="T14" fmla="*/ 34 w 34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30">
                    <a:moveTo>
                      <a:pt x="34" y="0"/>
                    </a:moveTo>
                    <a:cubicBezTo>
                      <a:pt x="34" y="14"/>
                      <a:pt x="34" y="14"/>
                      <a:pt x="34" y="14"/>
                    </a:cubicBezTo>
                    <a:cubicBezTo>
                      <a:pt x="34" y="14"/>
                      <a:pt x="34" y="15"/>
                      <a:pt x="34" y="15"/>
                    </a:cubicBezTo>
                    <a:cubicBezTo>
                      <a:pt x="33" y="23"/>
                      <a:pt x="27" y="30"/>
                      <a:pt x="1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3" y="30"/>
                      <a:pt x="0" y="26"/>
                      <a:pt x="0" y="22"/>
                    </a:cubicBezTo>
                    <a:cubicBezTo>
                      <a:pt x="0" y="5"/>
                      <a:pt x="0" y="5"/>
                      <a:pt x="0" y="5"/>
                    </a:cubicBez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5" name="Freeform 345"/>
              <p:cNvSpPr>
                <a:spLocks/>
              </p:cNvSpPr>
              <p:nvPr/>
            </p:nvSpPr>
            <p:spPr bwMode="auto">
              <a:xfrm>
                <a:off x="17472025" y="4891088"/>
                <a:ext cx="104775" cy="96838"/>
              </a:xfrm>
              <a:custGeom>
                <a:avLst/>
                <a:gdLst>
                  <a:gd name="T0" fmla="*/ 36 w 38"/>
                  <a:gd name="T1" fmla="*/ 3 h 35"/>
                  <a:gd name="T2" fmla="*/ 34 w 38"/>
                  <a:gd name="T3" fmla="*/ 3 h 35"/>
                  <a:gd name="T4" fmla="*/ 34 w 38"/>
                  <a:gd name="T5" fmla="*/ 17 h 35"/>
                  <a:gd name="T6" fmla="*/ 34 w 38"/>
                  <a:gd name="T7" fmla="*/ 18 h 35"/>
                  <a:gd name="T8" fmla="*/ 34 w 38"/>
                  <a:gd name="T9" fmla="*/ 18 h 35"/>
                  <a:gd name="T10" fmla="*/ 20 w 38"/>
                  <a:gd name="T11" fmla="*/ 31 h 35"/>
                  <a:gd name="T12" fmla="*/ 9 w 38"/>
                  <a:gd name="T13" fmla="*/ 31 h 35"/>
                  <a:gd name="T14" fmla="*/ 4 w 38"/>
                  <a:gd name="T15" fmla="*/ 25 h 35"/>
                  <a:gd name="T16" fmla="*/ 4 w 38"/>
                  <a:gd name="T17" fmla="*/ 10 h 35"/>
                  <a:gd name="T18" fmla="*/ 36 w 38"/>
                  <a:gd name="T19" fmla="*/ 5 h 35"/>
                  <a:gd name="T20" fmla="*/ 36 w 38"/>
                  <a:gd name="T21" fmla="*/ 3 h 35"/>
                  <a:gd name="T22" fmla="*/ 34 w 38"/>
                  <a:gd name="T23" fmla="*/ 3 h 35"/>
                  <a:gd name="T24" fmla="*/ 36 w 38"/>
                  <a:gd name="T25" fmla="*/ 3 h 35"/>
                  <a:gd name="T26" fmla="*/ 36 w 38"/>
                  <a:gd name="T27" fmla="*/ 1 h 35"/>
                  <a:gd name="T28" fmla="*/ 0 w 38"/>
                  <a:gd name="T29" fmla="*/ 6 h 35"/>
                  <a:gd name="T30" fmla="*/ 0 w 38"/>
                  <a:gd name="T31" fmla="*/ 25 h 35"/>
                  <a:gd name="T32" fmla="*/ 9 w 38"/>
                  <a:gd name="T33" fmla="*/ 35 h 35"/>
                  <a:gd name="T34" fmla="*/ 20 w 38"/>
                  <a:gd name="T35" fmla="*/ 35 h 35"/>
                  <a:gd name="T36" fmla="*/ 38 w 38"/>
                  <a:gd name="T37" fmla="*/ 18 h 35"/>
                  <a:gd name="T38" fmla="*/ 36 w 38"/>
                  <a:gd name="T39" fmla="*/ 18 h 35"/>
                  <a:gd name="T40" fmla="*/ 38 w 38"/>
                  <a:gd name="T41" fmla="*/ 18 h 35"/>
                  <a:gd name="T42" fmla="*/ 38 w 38"/>
                  <a:gd name="T43" fmla="*/ 17 h 35"/>
                  <a:gd name="T44" fmla="*/ 38 w 38"/>
                  <a:gd name="T45" fmla="*/ 0 h 35"/>
                  <a:gd name="T46" fmla="*/ 36 w 38"/>
                  <a:gd name="T47" fmla="*/ 1 h 35"/>
                  <a:gd name="T48" fmla="*/ 36 w 38"/>
                  <a:gd name="T49" fmla="*/ 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8" h="35">
                    <a:moveTo>
                      <a:pt x="36" y="3"/>
                    </a:moveTo>
                    <a:cubicBezTo>
                      <a:pt x="34" y="3"/>
                      <a:pt x="34" y="3"/>
                      <a:pt x="34" y="3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17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25"/>
                      <a:pt x="28" y="31"/>
                      <a:pt x="20" y="31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6" y="31"/>
                      <a:pt x="4" y="28"/>
                      <a:pt x="4" y="25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31"/>
                      <a:pt x="4" y="35"/>
                      <a:pt x="9" y="35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30" y="35"/>
                      <a:pt x="37" y="27"/>
                      <a:pt x="38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8" y="18"/>
                      <a:pt x="38" y="18"/>
                      <a:pt x="38" y="18"/>
                    </a:cubicBezTo>
                    <a:cubicBezTo>
                      <a:pt x="38" y="18"/>
                      <a:pt x="38" y="17"/>
                      <a:pt x="38" y="17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6" y="1"/>
                      <a:pt x="36" y="1"/>
                      <a:pt x="36" y="1"/>
                    </a:cubicBezTo>
                    <a:lnTo>
                      <a:pt x="36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6" name="Freeform 346"/>
              <p:cNvSpPr>
                <a:spLocks/>
              </p:cNvSpPr>
              <p:nvPr/>
            </p:nvSpPr>
            <p:spPr bwMode="auto">
              <a:xfrm>
                <a:off x="17478375" y="4902200"/>
                <a:ext cx="93662" cy="49213"/>
              </a:xfrm>
              <a:custGeom>
                <a:avLst/>
                <a:gdLst>
                  <a:gd name="T0" fmla="*/ 34 w 34"/>
                  <a:gd name="T1" fmla="*/ 0 h 18"/>
                  <a:gd name="T2" fmla="*/ 34 w 34"/>
                  <a:gd name="T3" fmla="*/ 13 h 18"/>
                  <a:gd name="T4" fmla="*/ 34 w 34"/>
                  <a:gd name="T5" fmla="*/ 14 h 18"/>
                  <a:gd name="T6" fmla="*/ 17 w 34"/>
                  <a:gd name="T7" fmla="*/ 18 h 18"/>
                  <a:gd name="T8" fmla="*/ 11 w 34"/>
                  <a:gd name="T9" fmla="*/ 18 h 18"/>
                  <a:gd name="T10" fmla="*/ 0 w 34"/>
                  <a:gd name="T11" fmla="*/ 16 h 18"/>
                  <a:gd name="T12" fmla="*/ 0 w 34"/>
                  <a:gd name="T13" fmla="*/ 16 h 18"/>
                  <a:gd name="T14" fmla="*/ 0 w 34"/>
                  <a:gd name="T15" fmla="*/ 5 h 18"/>
                  <a:gd name="T16" fmla="*/ 0 w 34"/>
                  <a:gd name="T17" fmla="*/ 5 h 18"/>
                  <a:gd name="T18" fmla="*/ 34 w 34"/>
                  <a:gd name="T1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18">
                    <a:moveTo>
                      <a:pt x="34" y="0"/>
                    </a:move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4"/>
                      <a:pt x="34" y="14"/>
                    </a:cubicBezTo>
                    <a:cubicBezTo>
                      <a:pt x="29" y="17"/>
                      <a:pt x="23" y="18"/>
                      <a:pt x="17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7" y="18"/>
                      <a:pt x="3" y="18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7" name="Freeform 347"/>
              <p:cNvSpPr>
                <a:spLocks/>
              </p:cNvSpPr>
              <p:nvPr/>
            </p:nvSpPr>
            <p:spPr bwMode="auto">
              <a:xfrm>
                <a:off x="17472025" y="4891088"/>
                <a:ext cx="104775" cy="96838"/>
              </a:xfrm>
              <a:custGeom>
                <a:avLst/>
                <a:gdLst>
                  <a:gd name="T0" fmla="*/ 36 w 38"/>
                  <a:gd name="T1" fmla="*/ 3 h 35"/>
                  <a:gd name="T2" fmla="*/ 34 w 38"/>
                  <a:gd name="T3" fmla="*/ 3 h 35"/>
                  <a:gd name="T4" fmla="*/ 34 w 38"/>
                  <a:gd name="T5" fmla="*/ 17 h 35"/>
                  <a:gd name="T6" fmla="*/ 34 w 38"/>
                  <a:gd name="T7" fmla="*/ 18 h 35"/>
                  <a:gd name="T8" fmla="*/ 34 w 38"/>
                  <a:gd name="T9" fmla="*/ 18 h 35"/>
                  <a:gd name="T10" fmla="*/ 20 w 38"/>
                  <a:gd name="T11" fmla="*/ 31 h 35"/>
                  <a:gd name="T12" fmla="*/ 6 w 38"/>
                  <a:gd name="T13" fmla="*/ 31 h 35"/>
                  <a:gd name="T14" fmla="*/ 4 w 38"/>
                  <a:gd name="T15" fmla="*/ 28 h 35"/>
                  <a:gd name="T16" fmla="*/ 4 w 38"/>
                  <a:gd name="T17" fmla="*/ 10 h 35"/>
                  <a:gd name="T18" fmla="*/ 36 w 38"/>
                  <a:gd name="T19" fmla="*/ 5 h 35"/>
                  <a:gd name="T20" fmla="*/ 36 w 38"/>
                  <a:gd name="T21" fmla="*/ 3 h 35"/>
                  <a:gd name="T22" fmla="*/ 34 w 38"/>
                  <a:gd name="T23" fmla="*/ 3 h 35"/>
                  <a:gd name="T24" fmla="*/ 36 w 38"/>
                  <a:gd name="T25" fmla="*/ 3 h 35"/>
                  <a:gd name="T26" fmla="*/ 36 w 38"/>
                  <a:gd name="T27" fmla="*/ 1 h 35"/>
                  <a:gd name="T28" fmla="*/ 0 w 38"/>
                  <a:gd name="T29" fmla="*/ 6 h 35"/>
                  <a:gd name="T30" fmla="*/ 0 w 38"/>
                  <a:gd name="T31" fmla="*/ 28 h 35"/>
                  <a:gd name="T32" fmla="*/ 6 w 38"/>
                  <a:gd name="T33" fmla="*/ 35 h 35"/>
                  <a:gd name="T34" fmla="*/ 20 w 38"/>
                  <a:gd name="T35" fmla="*/ 35 h 35"/>
                  <a:gd name="T36" fmla="*/ 38 w 38"/>
                  <a:gd name="T37" fmla="*/ 18 h 35"/>
                  <a:gd name="T38" fmla="*/ 36 w 38"/>
                  <a:gd name="T39" fmla="*/ 18 h 35"/>
                  <a:gd name="T40" fmla="*/ 38 w 38"/>
                  <a:gd name="T41" fmla="*/ 18 h 35"/>
                  <a:gd name="T42" fmla="*/ 38 w 38"/>
                  <a:gd name="T43" fmla="*/ 17 h 35"/>
                  <a:gd name="T44" fmla="*/ 38 w 38"/>
                  <a:gd name="T45" fmla="*/ 0 h 35"/>
                  <a:gd name="T46" fmla="*/ 36 w 38"/>
                  <a:gd name="T47" fmla="*/ 1 h 35"/>
                  <a:gd name="T48" fmla="*/ 36 w 38"/>
                  <a:gd name="T49" fmla="*/ 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8" h="35">
                    <a:moveTo>
                      <a:pt x="36" y="3"/>
                    </a:moveTo>
                    <a:cubicBezTo>
                      <a:pt x="34" y="3"/>
                      <a:pt x="34" y="3"/>
                      <a:pt x="34" y="3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17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3" y="25"/>
                      <a:pt x="28" y="31"/>
                      <a:pt x="20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5" y="31"/>
                      <a:pt x="4" y="29"/>
                      <a:pt x="4" y="28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2"/>
                      <a:pt x="3" y="35"/>
                      <a:pt x="6" y="35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30" y="35"/>
                      <a:pt x="37" y="27"/>
                      <a:pt x="38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8" y="18"/>
                      <a:pt x="38" y="18"/>
                      <a:pt x="38" y="18"/>
                    </a:cubicBezTo>
                    <a:cubicBezTo>
                      <a:pt x="38" y="18"/>
                      <a:pt x="38" y="17"/>
                      <a:pt x="38" y="17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6" y="1"/>
                      <a:pt x="36" y="1"/>
                      <a:pt x="36" y="1"/>
                    </a:cubicBezTo>
                    <a:lnTo>
                      <a:pt x="36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8" name="Freeform 348"/>
              <p:cNvSpPr>
                <a:spLocks/>
              </p:cNvSpPr>
              <p:nvPr/>
            </p:nvSpPr>
            <p:spPr bwMode="auto">
              <a:xfrm>
                <a:off x="17419637" y="5343525"/>
                <a:ext cx="234950" cy="111125"/>
              </a:xfrm>
              <a:custGeom>
                <a:avLst/>
                <a:gdLst>
                  <a:gd name="T0" fmla="*/ 65 w 85"/>
                  <a:gd name="T1" fmla="*/ 40 h 40"/>
                  <a:gd name="T2" fmla="*/ 85 w 85"/>
                  <a:gd name="T3" fmla="*/ 11 h 40"/>
                  <a:gd name="T4" fmla="*/ 85 w 85"/>
                  <a:gd name="T5" fmla="*/ 9 h 40"/>
                  <a:gd name="T6" fmla="*/ 0 w 85"/>
                  <a:gd name="T7" fmla="*/ 0 h 40"/>
                  <a:gd name="T8" fmla="*/ 11 w 85"/>
                  <a:gd name="T9" fmla="*/ 30 h 40"/>
                  <a:gd name="T10" fmla="*/ 11 w 85"/>
                  <a:gd name="T11" fmla="*/ 30 h 40"/>
                  <a:gd name="T12" fmla="*/ 22 w 85"/>
                  <a:gd name="T13" fmla="*/ 34 h 40"/>
                  <a:gd name="T14" fmla="*/ 32 w 85"/>
                  <a:gd name="T15" fmla="*/ 40 h 40"/>
                  <a:gd name="T16" fmla="*/ 65 w 85"/>
                  <a:gd name="T17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40">
                    <a:moveTo>
                      <a:pt x="65" y="40"/>
                    </a:moveTo>
                    <a:cubicBezTo>
                      <a:pt x="78" y="40"/>
                      <a:pt x="85" y="22"/>
                      <a:pt x="85" y="11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6" y="32"/>
                      <a:pt x="19" y="33"/>
                      <a:pt x="22" y="34"/>
                    </a:cubicBezTo>
                    <a:cubicBezTo>
                      <a:pt x="28" y="36"/>
                      <a:pt x="26" y="40"/>
                      <a:pt x="32" y="40"/>
                    </a:cubicBezTo>
                    <a:lnTo>
                      <a:pt x="65" y="40"/>
                    </a:lnTo>
                    <a:close/>
                  </a:path>
                </a:pathLst>
              </a:custGeom>
              <a:solidFill>
                <a:srgbClr val="4706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9" name="Freeform 349"/>
              <p:cNvSpPr>
                <a:spLocks/>
              </p:cNvSpPr>
              <p:nvPr/>
            </p:nvSpPr>
            <p:spPr bwMode="auto">
              <a:xfrm>
                <a:off x="17411700" y="5338763"/>
                <a:ext cx="249237" cy="122238"/>
              </a:xfrm>
              <a:custGeom>
                <a:avLst/>
                <a:gdLst>
                  <a:gd name="T0" fmla="*/ 68 w 90"/>
                  <a:gd name="T1" fmla="*/ 42 h 44"/>
                  <a:gd name="T2" fmla="*/ 68 w 90"/>
                  <a:gd name="T3" fmla="*/ 44 h 44"/>
                  <a:gd name="T4" fmla="*/ 78 w 90"/>
                  <a:gd name="T5" fmla="*/ 41 h 44"/>
                  <a:gd name="T6" fmla="*/ 87 w 90"/>
                  <a:gd name="T7" fmla="*/ 28 h 44"/>
                  <a:gd name="T8" fmla="*/ 90 w 90"/>
                  <a:gd name="T9" fmla="*/ 13 h 44"/>
                  <a:gd name="T10" fmla="*/ 90 w 90"/>
                  <a:gd name="T11" fmla="*/ 11 h 44"/>
                  <a:gd name="T12" fmla="*/ 90 w 90"/>
                  <a:gd name="T13" fmla="*/ 10 h 44"/>
                  <a:gd name="T14" fmla="*/ 0 w 90"/>
                  <a:gd name="T15" fmla="*/ 0 h 44"/>
                  <a:gd name="T16" fmla="*/ 13 w 90"/>
                  <a:gd name="T17" fmla="*/ 34 h 44"/>
                  <a:gd name="T18" fmla="*/ 14 w 90"/>
                  <a:gd name="T19" fmla="*/ 34 h 44"/>
                  <a:gd name="T20" fmla="*/ 14 w 90"/>
                  <a:gd name="T21" fmla="*/ 34 h 44"/>
                  <a:gd name="T22" fmla="*/ 25 w 90"/>
                  <a:gd name="T23" fmla="*/ 38 h 44"/>
                  <a:gd name="T24" fmla="*/ 27 w 90"/>
                  <a:gd name="T25" fmla="*/ 39 h 44"/>
                  <a:gd name="T26" fmla="*/ 29 w 90"/>
                  <a:gd name="T27" fmla="*/ 42 h 44"/>
                  <a:gd name="T28" fmla="*/ 31 w 90"/>
                  <a:gd name="T29" fmla="*/ 43 h 44"/>
                  <a:gd name="T30" fmla="*/ 34 w 90"/>
                  <a:gd name="T31" fmla="*/ 44 h 44"/>
                  <a:gd name="T32" fmla="*/ 35 w 90"/>
                  <a:gd name="T33" fmla="*/ 44 h 44"/>
                  <a:gd name="T34" fmla="*/ 35 w 90"/>
                  <a:gd name="T35" fmla="*/ 42 h 44"/>
                  <a:gd name="T36" fmla="*/ 35 w 90"/>
                  <a:gd name="T37" fmla="*/ 44 h 44"/>
                  <a:gd name="T38" fmla="*/ 68 w 90"/>
                  <a:gd name="T39" fmla="*/ 44 h 44"/>
                  <a:gd name="T40" fmla="*/ 68 w 90"/>
                  <a:gd name="T41" fmla="*/ 42 h 44"/>
                  <a:gd name="T42" fmla="*/ 68 w 90"/>
                  <a:gd name="T43" fmla="*/ 41 h 44"/>
                  <a:gd name="T44" fmla="*/ 35 w 90"/>
                  <a:gd name="T45" fmla="*/ 41 h 44"/>
                  <a:gd name="T46" fmla="*/ 35 w 90"/>
                  <a:gd name="T47" fmla="*/ 41 h 44"/>
                  <a:gd name="T48" fmla="*/ 34 w 90"/>
                  <a:gd name="T49" fmla="*/ 41 h 44"/>
                  <a:gd name="T50" fmla="*/ 32 w 90"/>
                  <a:gd name="T51" fmla="*/ 40 h 44"/>
                  <a:gd name="T52" fmla="*/ 31 w 90"/>
                  <a:gd name="T53" fmla="*/ 38 h 44"/>
                  <a:gd name="T54" fmla="*/ 26 w 90"/>
                  <a:gd name="T55" fmla="*/ 35 h 44"/>
                  <a:gd name="T56" fmla="*/ 15 w 90"/>
                  <a:gd name="T57" fmla="*/ 31 h 44"/>
                  <a:gd name="T58" fmla="*/ 15 w 90"/>
                  <a:gd name="T59" fmla="*/ 31 h 44"/>
                  <a:gd name="T60" fmla="*/ 15 w 90"/>
                  <a:gd name="T61" fmla="*/ 31 h 44"/>
                  <a:gd name="T62" fmla="*/ 14 w 90"/>
                  <a:gd name="T63" fmla="*/ 32 h 44"/>
                  <a:gd name="T64" fmla="*/ 16 w 90"/>
                  <a:gd name="T65" fmla="*/ 32 h 44"/>
                  <a:gd name="T66" fmla="*/ 5 w 90"/>
                  <a:gd name="T67" fmla="*/ 3 h 44"/>
                  <a:gd name="T68" fmla="*/ 87 w 90"/>
                  <a:gd name="T69" fmla="*/ 12 h 44"/>
                  <a:gd name="T70" fmla="*/ 87 w 90"/>
                  <a:gd name="T71" fmla="*/ 13 h 44"/>
                  <a:gd name="T72" fmla="*/ 82 w 90"/>
                  <a:gd name="T73" fmla="*/ 31 h 44"/>
                  <a:gd name="T74" fmla="*/ 76 w 90"/>
                  <a:gd name="T75" fmla="*/ 38 h 44"/>
                  <a:gd name="T76" fmla="*/ 68 w 90"/>
                  <a:gd name="T77" fmla="*/ 41 h 44"/>
                  <a:gd name="T78" fmla="*/ 68 w 90"/>
                  <a:gd name="T79" fmla="*/ 4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0" h="44">
                    <a:moveTo>
                      <a:pt x="68" y="42"/>
                    </a:moveTo>
                    <a:cubicBezTo>
                      <a:pt x="68" y="44"/>
                      <a:pt x="68" y="44"/>
                      <a:pt x="68" y="44"/>
                    </a:cubicBezTo>
                    <a:cubicBezTo>
                      <a:pt x="72" y="44"/>
                      <a:pt x="75" y="43"/>
                      <a:pt x="78" y="41"/>
                    </a:cubicBezTo>
                    <a:cubicBezTo>
                      <a:pt x="82" y="38"/>
                      <a:pt x="85" y="33"/>
                      <a:pt x="87" y="28"/>
                    </a:cubicBezTo>
                    <a:cubicBezTo>
                      <a:pt x="89" y="23"/>
                      <a:pt x="90" y="18"/>
                      <a:pt x="90" y="13"/>
                    </a:cubicBezTo>
                    <a:cubicBezTo>
                      <a:pt x="90" y="11"/>
                      <a:pt x="90" y="11"/>
                      <a:pt x="90" y="11"/>
                    </a:cubicBezTo>
                    <a:cubicBezTo>
                      <a:pt x="90" y="10"/>
                      <a:pt x="90" y="10"/>
                      <a:pt x="90" y="1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14" y="34"/>
                      <a:pt x="14" y="34"/>
                      <a:pt x="14" y="34"/>
                    </a:cubicBezTo>
                    <a:cubicBezTo>
                      <a:pt x="14" y="34"/>
                      <a:pt x="14" y="34"/>
                      <a:pt x="14" y="34"/>
                    </a:cubicBezTo>
                    <a:cubicBezTo>
                      <a:pt x="18" y="36"/>
                      <a:pt x="22" y="37"/>
                      <a:pt x="25" y="38"/>
                    </a:cubicBezTo>
                    <a:cubicBezTo>
                      <a:pt x="26" y="38"/>
                      <a:pt x="27" y="39"/>
                      <a:pt x="27" y="39"/>
                    </a:cubicBezTo>
                    <a:cubicBezTo>
                      <a:pt x="28" y="40"/>
                      <a:pt x="28" y="41"/>
                      <a:pt x="29" y="42"/>
                    </a:cubicBezTo>
                    <a:cubicBezTo>
                      <a:pt x="30" y="42"/>
                      <a:pt x="30" y="43"/>
                      <a:pt x="31" y="43"/>
                    </a:cubicBezTo>
                    <a:cubicBezTo>
                      <a:pt x="32" y="44"/>
                      <a:pt x="33" y="44"/>
                      <a:pt x="34" y="44"/>
                    </a:cubicBezTo>
                    <a:cubicBezTo>
                      <a:pt x="35" y="44"/>
                      <a:pt x="35" y="44"/>
                      <a:pt x="35" y="44"/>
                    </a:cubicBezTo>
                    <a:cubicBezTo>
                      <a:pt x="35" y="42"/>
                      <a:pt x="35" y="42"/>
                      <a:pt x="35" y="42"/>
                    </a:cubicBezTo>
                    <a:cubicBezTo>
                      <a:pt x="35" y="44"/>
                      <a:pt x="35" y="44"/>
                      <a:pt x="35" y="44"/>
                    </a:cubicBezTo>
                    <a:cubicBezTo>
                      <a:pt x="68" y="44"/>
                      <a:pt x="68" y="44"/>
                      <a:pt x="68" y="44"/>
                    </a:cubicBezTo>
                    <a:cubicBezTo>
                      <a:pt x="68" y="42"/>
                      <a:pt x="68" y="42"/>
                      <a:pt x="68" y="42"/>
                    </a:cubicBezTo>
                    <a:cubicBezTo>
                      <a:pt x="68" y="41"/>
                      <a:pt x="68" y="41"/>
                      <a:pt x="68" y="41"/>
                    </a:cubicBezTo>
                    <a:cubicBezTo>
                      <a:pt x="35" y="41"/>
                      <a:pt x="35" y="41"/>
                      <a:pt x="35" y="41"/>
                    </a:cubicBezTo>
                    <a:cubicBezTo>
                      <a:pt x="35" y="41"/>
                      <a:pt x="35" y="41"/>
                      <a:pt x="35" y="41"/>
                    </a:cubicBezTo>
                    <a:cubicBezTo>
                      <a:pt x="34" y="41"/>
                      <a:pt x="34" y="41"/>
                      <a:pt x="34" y="41"/>
                    </a:cubicBezTo>
                    <a:cubicBezTo>
                      <a:pt x="33" y="41"/>
                      <a:pt x="32" y="41"/>
                      <a:pt x="32" y="40"/>
                    </a:cubicBezTo>
                    <a:cubicBezTo>
                      <a:pt x="32" y="40"/>
                      <a:pt x="31" y="39"/>
                      <a:pt x="31" y="38"/>
                    </a:cubicBezTo>
                    <a:cubicBezTo>
                      <a:pt x="30" y="37"/>
                      <a:pt x="28" y="36"/>
                      <a:pt x="26" y="35"/>
                    </a:cubicBezTo>
                    <a:cubicBezTo>
                      <a:pt x="23" y="34"/>
                      <a:pt x="19" y="33"/>
                      <a:pt x="15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87" y="12"/>
                      <a:pt x="87" y="12"/>
                      <a:pt x="87" y="12"/>
                    </a:cubicBezTo>
                    <a:cubicBezTo>
                      <a:pt x="87" y="13"/>
                      <a:pt x="87" y="13"/>
                      <a:pt x="87" y="13"/>
                    </a:cubicBezTo>
                    <a:cubicBezTo>
                      <a:pt x="87" y="18"/>
                      <a:pt x="85" y="25"/>
                      <a:pt x="82" y="31"/>
                    </a:cubicBezTo>
                    <a:cubicBezTo>
                      <a:pt x="80" y="34"/>
                      <a:pt x="78" y="36"/>
                      <a:pt x="76" y="38"/>
                    </a:cubicBezTo>
                    <a:cubicBezTo>
                      <a:pt x="74" y="40"/>
                      <a:pt x="71" y="41"/>
                      <a:pt x="68" y="41"/>
                    </a:cubicBezTo>
                    <a:lnTo>
                      <a:pt x="68" y="42"/>
                    </a:lnTo>
                    <a:close/>
                  </a:path>
                </a:pathLst>
              </a:custGeom>
              <a:solidFill>
                <a:srgbClr val="4706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0" name="Freeform 350"/>
              <p:cNvSpPr>
                <a:spLocks/>
              </p:cNvSpPr>
              <p:nvPr/>
            </p:nvSpPr>
            <p:spPr bwMode="auto">
              <a:xfrm>
                <a:off x="17575212" y="5368925"/>
                <a:ext cx="22225" cy="44450"/>
              </a:xfrm>
              <a:custGeom>
                <a:avLst/>
                <a:gdLst>
                  <a:gd name="T0" fmla="*/ 0 w 8"/>
                  <a:gd name="T1" fmla="*/ 0 h 16"/>
                  <a:gd name="T2" fmla="*/ 0 w 8"/>
                  <a:gd name="T3" fmla="*/ 0 h 16"/>
                  <a:gd name="T4" fmla="*/ 6 w 8"/>
                  <a:gd name="T5" fmla="*/ 14 h 16"/>
                  <a:gd name="T6" fmla="*/ 8 w 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2" y="10"/>
                      <a:pt x="6" y="14"/>
                    </a:cubicBezTo>
                    <a:cubicBezTo>
                      <a:pt x="8" y="16"/>
                      <a:pt x="8" y="16"/>
                      <a:pt x="8" y="16"/>
                    </a:cubicBezTo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1" name="Freeform 351"/>
              <p:cNvSpPr>
                <a:spLocks/>
              </p:cNvSpPr>
              <p:nvPr/>
            </p:nvSpPr>
            <p:spPr bwMode="auto">
              <a:xfrm>
                <a:off x="17568862" y="5364163"/>
                <a:ext cx="33337" cy="53975"/>
              </a:xfrm>
              <a:custGeom>
                <a:avLst/>
                <a:gdLst>
                  <a:gd name="T0" fmla="*/ 0 w 12"/>
                  <a:gd name="T1" fmla="*/ 2 h 20"/>
                  <a:gd name="T2" fmla="*/ 6 w 12"/>
                  <a:gd name="T3" fmla="*/ 17 h 20"/>
                  <a:gd name="T4" fmla="*/ 9 w 12"/>
                  <a:gd name="T5" fmla="*/ 20 h 20"/>
                  <a:gd name="T6" fmla="*/ 11 w 12"/>
                  <a:gd name="T7" fmla="*/ 20 h 20"/>
                  <a:gd name="T8" fmla="*/ 11 w 12"/>
                  <a:gd name="T9" fmla="*/ 17 h 20"/>
                  <a:gd name="T10" fmla="*/ 9 w 12"/>
                  <a:gd name="T11" fmla="*/ 14 h 20"/>
                  <a:gd name="T12" fmla="*/ 4 w 12"/>
                  <a:gd name="T13" fmla="*/ 2 h 20"/>
                  <a:gd name="T14" fmla="*/ 2 w 12"/>
                  <a:gd name="T15" fmla="*/ 0 h 20"/>
                  <a:gd name="T16" fmla="*/ 0 w 12"/>
                  <a:gd name="T17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0">
                    <a:moveTo>
                      <a:pt x="0" y="2"/>
                    </a:moveTo>
                    <a:cubicBezTo>
                      <a:pt x="0" y="8"/>
                      <a:pt x="2" y="13"/>
                      <a:pt x="6" y="17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11" y="20"/>
                      <a:pt x="11" y="20"/>
                    </a:cubicBezTo>
                    <a:cubicBezTo>
                      <a:pt x="12" y="19"/>
                      <a:pt x="12" y="18"/>
                      <a:pt x="11" y="17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6" y="11"/>
                      <a:pt x="4" y="7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2" name="Freeform 352"/>
              <p:cNvSpPr>
                <a:spLocks/>
              </p:cNvSpPr>
              <p:nvPr/>
            </p:nvSpPr>
            <p:spPr bwMode="auto">
              <a:xfrm>
                <a:off x="17392650" y="5626100"/>
                <a:ext cx="71437" cy="190500"/>
              </a:xfrm>
              <a:custGeom>
                <a:avLst/>
                <a:gdLst>
                  <a:gd name="T0" fmla="*/ 26 w 26"/>
                  <a:gd name="T1" fmla="*/ 8 h 69"/>
                  <a:gd name="T2" fmla="*/ 15 w 26"/>
                  <a:gd name="T3" fmla="*/ 63 h 69"/>
                  <a:gd name="T4" fmla="*/ 7 w 26"/>
                  <a:gd name="T5" fmla="*/ 68 h 69"/>
                  <a:gd name="T6" fmla="*/ 2 w 26"/>
                  <a:gd name="T7" fmla="*/ 63 h 69"/>
                  <a:gd name="T8" fmla="*/ 0 w 26"/>
                  <a:gd name="T9" fmla="*/ 33 h 69"/>
                  <a:gd name="T10" fmla="*/ 7 w 26"/>
                  <a:gd name="T11" fmla="*/ 0 h 69"/>
                  <a:gd name="T12" fmla="*/ 23 w 26"/>
                  <a:gd name="T13" fmla="*/ 3 h 69"/>
                  <a:gd name="T14" fmla="*/ 26 w 26"/>
                  <a:gd name="T15" fmla="*/ 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69">
                    <a:moveTo>
                      <a:pt x="26" y="8"/>
                    </a:moveTo>
                    <a:cubicBezTo>
                      <a:pt x="15" y="63"/>
                      <a:pt x="15" y="63"/>
                      <a:pt x="15" y="63"/>
                    </a:cubicBezTo>
                    <a:cubicBezTo>
                      <a:pt x="14" y="67"/>
                      <a:pt x="11" y="69"/>
                      <a:pt x="7" y="68"/>
                    </a:cubicBezTo>
                    <a:cubicBezTo>
                      <a:pt x="4" y="68"/>
                      <a:pt x="2" y="66"/>
                      <a:pt x="2" y="6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5" y="3"/>
                      <a:pt x="26" y="6"/>
                      <a:pt x="26" y="8"/>
                    </a:cubicBezTo>
                    <a:close/>
                  </a:path>
                </a:pathLst>
              </a:custGeom>
              <a:solidFill>
                <a:srgbClr val="9351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3" name="Freeform 353"/>
              <p:cNvSpPr>
                <a:spLocks/>
              </p:cNvSpPr>
              <p:nvPr/>
            </p:nvSpPr>
            <p:spPr bwMode="auto">
              <a:xfrm>
                <a:off x="17386300" y="5618163"/>
                <a:ext cx="84137" cy="204788"/>
              </a:xfrm>
              <a:custGeom>
                <a:avLst/>
                <a:gdLst>
                  <a:gd name="T0" fmla="*/ 28 w 30"/>
                  <a:gd name="T1" fmla="*/ 11 h 74"/>
                  <a:gd name="T2" fmla="*/ 26 w 30"/>
                  <a:gd name="T3" fmla="*/ 10 h 74"/>
                  <a:gd name="T4" fmla="*/ 15 w 30"/>
                  <a:gd name="T5" fmla="*/ 66 h 74"/>
                  <a:gd name="T6" fmla="*/ 11 w 30"/>
                  <a:gd name="T7" fmla="*/ 70 h 74"/>
                  <a:gd name="T8" fmla="*/ 10 w 30"/>
                  <a:gd name="T9" fmla="*/ 70 h 74"/>
                  <a:gd name="T10" fmla="*/ 6 w 30"/>
                  <a:gd name="T11" fmla="*/ 66 h 74"/>
                  <a:gd name="T12" fmla="*/ 4 w 30"/>
                  <a:gd name="T13" fmla="*/ 36 h 74"/>
                  <a:gd name="T14" fmla="*/ 10 w 30"/>
                  <a:gd name="T15" fmla="*/ 5 h 74"/>
                  <a:gd name="T16" fmla="*/ 24 w 30"/>
                  <a:gd name="T17" fmla="*/ 8 h 74"/>
                  <a:gd name="T18" fmla="*/ 26 w 30"/>
                  <a:gd name="T19" fmla="*/ 10 h 74"/>
                  <a:gd name="T20" fmla="*/ 26 w 30"/>
                  <a:gd name="T21" fmla="*/ 10 h 74"/>
                  <a:gd name="T22" fmla="*/ 28 w 30"/>
                  <a:gd name="T23" fmla="*/ 11 h 74"/>
                  <a:gd name="T24" fmla="*/ 30 w 30"/>
                  <a:gd name="T25" fmla="*/ 11 h 74"/>
                  <a:gd name="T26" fmla="*/ 30 w 30"/>
                  <a:gd name="T27" fmla="*/ 10 h 74"/>
                  <a:gd name="T28" fmla="*/ 25 w 30"/>
                  <a:gd name="T29" fmla="*/ 4 h 74"/>
                  <a:gd name="T30" fmla="*/ 7 w 30"/>
                  <a:gd name="T31" fmla="*/ 0 h 74"/>
                  <a:gd name="T32" fmla="*/ 0 w 30"/>
                  <a:gd name="T33" fmla="*/ 36 h 74"/>
                  <a:gd name="T34" fmla="*/ 2 w 30"/>
                  <a:gd name="T35" fmla="*/ 66 h 74"/>
                  <a:gd name="T36" fmla="*/ 9 w 30"/>
                  <a:gd name="T37" fmla="*/ 73 h 74"/>
                  <a:gd name="T38" fmla="*/ 11 w 30"/>
                  <a:gd name="T39" fmla="*/ 74 h 74"/>
                  <a:gd name="T40" fmla="*/ 19 w 30"/>
                  <a:gd name="T41" fmla="*/ 67 h 74"/>
                  <a:gd name="T42" fmla="*/ 30 w 30"/>
                  <a:gd name="T43" fmla="*/ 11 h 74"/>
                  <a:gd name="T44" fmla="*/ 28 w 30"/>
                  <a:gd name="T45" fmla="*/ 1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74">
                    <a:moveTo>
                      <a:pt x="28" y="11"/>
                    </a:moveTo>
                    <a:cubicBezTo>
                      <a:pt x="26" y="10"/>
                      <a:pt x="26" y="10"/>
                      <a:pt x="26" y="10"/>
                    </a:cubicBezTo>
                    <a:cubicBezTo>
                      <a:pt x="15" y="66"/>
                      <a:pt x="15" y="66"/>
                      <a:pt x="15" y="66"/>
                    </a:cubicBezTo>
                    <a:cubicBezTo>
                      <a:pt x="14" y="68"/>
                      <a:pt x="13" y="70"/>
                      <a:pt x="11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8" y="69"/>
                      <a:pt x="6" y="67"/>
                      <a:pt x="6" y="6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5" y="8"/>
                      <a:pt x="26" y="9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1"/>
                      <a:pt x="30" y="10"/>
                      <a:pt x="30" y="10"/>
                    </a:cubicBezTo>
                    <a:cubicBezTo>
                      <a:pt x="30" y="7"/>
                      <a:pt x="28" y="5"/>
                      <a:pt x="25" y="4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66"/>
                      <a:pt x="2" y="66"/>
                      <a:pt x="2" y="66"/>
                    </a:cubicBezTo>
                    <a:cubicBezTo>
                      <a:pt x="2" y="70"/>
                      <a:pt x="5" y="73"/>
                      <a:pt x="9" y="73"/>
                    </a:cubicBezTo>
                    <a:cubicBezTo>
                      <a:pt x="9" y="74"/>
                      <a:pt x="10" y="74"/>
                      <a:pt x="11" y="74"/>
                    </a:cubicBezTo>
                    <a:cubicBezTo>
                      <a:pt x="15" y="74"/>
                      <a:pt x="18" y="71"/>
                      <a:pt x="19" y="67"/>
                    </a:cubicBezTo>
                    <a:cubicBezTo>
                      <a:pt x="30" y="11"/>
                      <a:pt x="30" y="11"/>
                      <a:pt x="30" y="11"/>
                    </a:cubicBezTo>
                    <a:lnTo>
                      <a:pt x="28" y="11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4" name="Freeform 354"/>
              <p:cNvSpPr>
                <a:spLocks/>
              </p:cNvSpPr>
              <p:nvPr/>
            </p:nvSpPr>
            <p:spPr bwMode="auto">
              <a:xfrm>
                <a:off x="17418050" y="4551363"/>
                <a:ext cx="0" cy="1506538"/>
              </a:xfrm>
              <a:custGeom>
                <a:avLst/>
                <a:gdLst>
                  <a:gd name="T0" fmla="*/ 0 h 949"/>
                  <a:gd name="T1" fmla="*/ 949 h 949"/>
                  <a:gd name="T2" fmla="*/ 0 h 949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949">
                    <a:moveTo>
                      <a:pt x="0" y="0"/>
                    </a:moveTo>
                    <a:lnTo>
                      <a:pt x="0" y="9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5" name="Freeform 355"/>
              <p:cNvSpPr>
                <a:spLocks/>
              </p:cNvSpPr>
              <p:nvPr/>
            </p:nvSpPr>
            <p:spPr bwMode="auto">
              <a:xfrm>
                <a:off x="17418050" y="4551363"/>
                <a:ext cx="0" cy="1506538"/>
              </a:xfrm>
              <a:custGeom>
                <a:avLst/>
                <a:gdLst>
                  <a:gd name="T0" fmla="*/ 0 h 949"/>
                  <a:gd name="T1" fmla="*/ 949 h 949"/>
                  <a:gd name="T2" fmla="*/ 0 h 949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949">
                    <a:moveTo>
                      <a:pt x="0" y="0"/>
                    </a:moveTo>
                    <a:lnTo>
                      <a:pt x="0" y="949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6" name="Rectangle 356"/>
              <p:cNvSpPr>
                <a:spLocks noChangeArrowheads="1"/>
              </p:cNvSpPr>
              <p:nvPr/>
            </p:nvSpPr>
            <p:spPr bwMode="auto">
              <a:xfrm>
                <a:off x="17411700" y="4551363"/>
                <a:ext cx="11112" cy="1506538"/>
              </a:xfrm>
              <a:prstGeom prst="rect">
                <a:avLst/>
              </a:pr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7" name="Rectangle 357"/>
              <p:cNvSpPr>
                <a:spLocks noChangeArrowheads="1"/>
              </p:cNvSpPr>
              <p:nvPr/>
            </p:nvSpPr>
            <p:spPr bwMode="auto">
              <a:xfrm>
                <a:off x="17411700" y="4551363"/>
                <a:ext cx="11112" cy="15065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8" name="Freeform 358"/>
              <p:cNvSpPr>
                <a:spLocks/>
              </p:cNvSpPr>
              <p:nvPr/>
            </p:nvSpPr>
            <p:spPr bwMode="auto">
              <a:xfrm>
                <a:off x="17418050" y="5343525"/>
                <a:ext cx="236537" cy="55563"/>
              </a:xfrm>
              <a:custGeom>
                <a:avLst/>
                <a:gdLst>
                  <a:gd name="T0" fmla="*/ 0 w 149"/>
                  <a:gd name="T1" fmla="*/ 16 h 35"/>
                  <a:gd name="T2" fmla="*/ 149 w 149"/>
                  <a:gd name="T3" fmla="*/ 35 h 35"/>
                  <a:gd name="T4" fmla="*/ 149 w 149"/>
                  <a:gd name="T5" fmla="*/ 0 h 35"/>
                  <a:gd name="T6" fmla="*/ 0 w 149"/>
                  <a:gd name="T7" fmla="*/ 0 h 35"/>
                  <a:gd name="T8" fmla="*/ 0 w 149"/>
                  <a:gd name="T9" fmla="*/ 1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35">
                    <a:moveTo>
                      <a:pt x="0" y="16"/>
                    </a:moveTo>
                    <a:lnTo>
                      <a:pt x="149" y="35"/>
                    </a:lnTo>
                    <a:lnTo>
                      <a:pt x="149" y="0"/>
                    </a:lnTo>
                    <a:lnTo>
                      <a:pt x="0" y="0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71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9" name="Freeform 359"/>
              <p:cNvSpPr>
                <a:spLocks/>
              </p:cNvSpPr>
              <p:nvPr/>
            </p:nvSpPr>
            <p:spPr bwMode="auto">
              <a:xfrm>
                <a:off x="17411700" y="5338763"/>
                <a:ext cx="249237" cy="66675"/>
              </a:xfrm>
              <a:custGeom>
                <a:avLst/>
                <a:gdLst>
                  <a:gd name="T0" fmla="*/ 4 w 157"/>
                  <a:gd name="T1" fmla="*/ 19 h 42"/>
                  <a:gd name="T2" fmla="*/ 4 w 157"/>
                  <a:gd name="T3" fmla="*/ 23 h 42"/>
                  <a:gd name="T4" fmla="*/ 157 w 157"/>
                  <a:gd name="T5" fmla="*/ 42 h 42"/>
                  <a:gd name="T6" fmla="*/ 157 w 157"/>
                  <a:gd name="T7" fmla="*/ 0 h 42"/>
                  <a:gd name="T8" fmla="*/ 0 w 157"/>
                  <a:gd name="T9" fmla="*/ 0 h 42"/>
                  <a:gd name="T10" fmla="*/ 0 w 157"/>
                  <a:gd name="T11" fmla="*/ 23 h 42"/>
                  <a:gd name="T12" fmla="*/ 4 w 157"/>
                  <a:gd name="T13" fmla="*/ 23 h 42"/>
                  <a:gd name="T14" fmla="*/ 4 w 157"/>
                  <a:gd name="T15" fmla="*/ 19 h 42"/>
                  <a:gd name="T16" fmla="*/ 7 w 157"/>
                  <a:gd name="T17" fmla="*/ 19 h 42"/>
                  <a:gd name="T18" fmla="*/ 7 w 157"/>
                  <a:gd name="T19" fmla="*/ 7 h 42"/>
                  <a:gd name="T20" fmla="*/ 150 w 157"/>
                  <a:gd name="T21" fmla="*/ 7 h 42"/>
                  <a:gd name="T22" fmla="*/ 150 w 157"/>
                  <a:gd name="T23" fmla="*/ 35 h 42"/>
                  <a:gd name="T24" fmla="*/ 4 w 157"/>
                  <a:gd name="T25" fmla="*/ 16 h 42"/>
                  <a:gd name="T26" fmla="*/ 4 w 157"/>
                  <a:gd name="T27" fmla="*/ 19 h 42"/>
                  <a:gd name="T28" fmla="*/ 7 w 157"/>
                  <a:gd name="T29" fmla="*/ 19 h 42"/>
                  <a:gd name="T30" fmla="*/ 4 w 157"/>
                  <a:gd name="T31" fmla="*/ 1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7" h="42">
                    <a:moveTo>
                      <a:pt x="4" y="19"/>
                    </a:moveTo>
                    <a:lnTo>
                      <a:pt x="4" y="23"/>
                    </a:lnTo>
                    <a:lnTo>
                      <a:pt x="157" y="42"/>
                    </a:lnTo>
                    <a:lnTo>
                      <a:pt x="157" y="0"/>
                    </a:lnTo>
                    <a:lnTo>
                      <a:pt x="0" y="0"/>
                    </a:lnTo>
                    <a:lnTo>
                      <a:pt x="0" y="23"/>
                    </a:lnTo>
                    <a:lnTo>
                      <a:pt x="4" y="23"/>
                    </a:lnTo>
                    <a:lnTo>
                      <a:pt x="4" y="19"/>
                    </a:lnTo>
                    <a:lnTo>
                      <a:pt x="7" y="19"/>
                    </a:lnTo>
                    <a:lnTo>
                      <a:pt x="7" y="7"/>
                    </a:lnTo>
                    <a:lnTo>
                      <a:pt x="150" y="7"/>
                    </a:lnTo>
                    <a:lnTo>
                      <a:pt x="150" y="35"/>
                    </a:lnTo>
                    <a:lnTo>
                      <a:pt x="4" y="16"/>
                    </a:lnTo>
                    <a:lnTo>
                      <a:pt x="4" y="19"/>
                    </a:lnTo>
                    <a:lnTo>
                      <a:pt x="7" y="19"/>
                    </a:lnTo>
                    <a:lnTo>
                      <a:pt x="4" y="1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0" name="Freeform 360"/>
              <p:cNvSpPr>
                <a:spLocks/>
              </p:cNvSpPr>
              <p:nvPr/>
            </p:nvSpPr>
            <p:spPr bwMode="auto">
              <a:xfrm>
                <a:off x="17503775" y="4927600"/>
                <a:ext cx="73025" cy="95250"/>
              </a:xfrm>
              <a:custGeom>
                <a:avLst/>
                <a:gdLst>
                  <a:gd name="T0" fmla="*/ 27 w 27"/>
                  <a:gd name="T1" fmla="*/ 8 h 35"/>
                  <a:gd name="T2" fmla="*/ 27 w 27"/>
                  <a:gd name="T3" fmla="*/ 3 h 35"/>
                  <a:gd name="T4" fmla="*/ 25 w 27"/>
                  <a:gd name="T5" fmla="*/ 0 h 35"/>
                  <a:gd name="T6" fmla="*/ 0 w 27"/>
                  <a:gd name="T7" fmla="*/ 15 h 35"/>
                  <a:gd name="T8" fmla="*/ 0 w 27"/>
                  <a:gd name="T9" fmla="*/ 35 h 35"/>
                  <a:gd name="T10" fmla="*/ 0 w 27"/>
                  <a:gd name="T11" fmla="*/ 35 h 35"/>
                  <a:gd name="T12" fmla="*/ 27 w 27"/>
                  <a:gd name="T13" fmla="*/ 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35">
                    <a:moveTo>
                      <a:pt x="27" y="8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27" y="1"/>
                      <a:pt x="26" y="0"/>
                      <a:pt x="25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lnTo>
                      <a:pt x="27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1" name="Freeform 361"/>
              <p:cNvSpPr>
                <a:spLocks/>
              </p:cNvSpPr>
              <p:nvPr/>
            </p:nvSpPr>
            <p:spPr bwMode="auto">
              <a:xfrm>
                <a:off x="17497425" y="4921250"/>
                <a:ext cx="85725" cy="107950"/>
              </a:xfrm>
              <a:custGeom>
                <a:avLst/>
                <a:gdLst>
                  <a:gd name="T0" fmla="*/ 29 w 31"/>
                  <a:gd name="T1" fmla="*/ 10 h 39"/>
                  <a:gd name="T2" fmla="*/ 31 w 31"/>
                  <a:gd name="T3" fmla="*/ 10 h 39"/>
                  <a:gd name="T4" fmla="*/ 31 w 31"/>
                  <a:gd name="T5" fmla="*/ 5 h 39"/>
                  <a:gd name="T6" fmla="*/ 27 w 31"/>
                  <a:gd name="T7" fmla="*/ 0 h 39"/>
                  <a:gd name="T8" fmla="*/ 27 w 31"/>
                  <a:gd name="T9" fmla="*/ 0 h 39"/>
                  <a:gd name="T10" fmla="*/ 0 w 31"/>
                  <a:gd name="T11" fmla="*/ 16 h 39"/>
                  <a:gd name="T12" fmla="*/ 0 w 31"/>
                  <a:gd name="T13" fmla="*/ 37 h 39"/>
                  <a:gd name="T14" fmla="*/ 0 w 31"/>
                  <a:gd name="T15" fmla="*/ 39 h 39"/>
                  <a:gd name="T16" fmla="*/ 2 w 31"/>
                  <a:gd name="T17" fmla="*/ 39 h 39"/>
                  <a:gd name="T18" fmla="*/ 4 w 31"/>
                  <a:gd name="T19" fmla="*/ 38 h 39"/>
                  <a:gd name="T20" fmla="*/ 31 w 31"/>
                  <a:gd name="T21" fmla="*/ 11 h 39"/>
                  <a:gd name="T22" fmla="*/ 31 w 31"/>
                  <a:gd name="T23" fmla="*/ 10 h 39"/>
                  <a:gd name="T24" fmla="*/ 29 w 31"/>
                  <a:gd name="T25" fmla="*/ 10 h 39"/>
                  <a:gd name="T26" fmla="*/ 28 w 31"/>
                  <a:gd name="T27" fmla="*/ 9 h 39"/>
                  <a:gd name="T28" fmla="*/ 1 w 31"/>
                  <a:gd name="T29" fmla="*/ 36 h 39"/>
                  <a:gd name="T30" fmla="*/ 2 w 31"/>
                  <a:gd name="T31" fmla="*/ 37 h 39"/>
                  <a:gd name="T32" fmla="*/ 2 w 31"/>
                  <a:gd name="T33" fmla="*/ 35 h 39"/>
                  <a:gd name="T34" fmla="*/ 1 w 31"/>
                  <a:gd name="T35" fmla="*/ 36 h 39"/>
                  <a:gd name="T36" fmla="*/ 2 w 31"/>
                  <a:gd name="T37" fmla="*/ 37 h 39"/>
                  <a:gd name="T38" fmla="*/ 2 w 31"/>
                  <a:gd name="T39" fmla="*/ 35 h 39"/>
                  <a:gd name="T40" fmla="*/ 2 w 31"/>
                  <a:gd name="T41" fmla="*/ 37 h 39"/>
                  <a:gd name="T42" fmla="*/ 3 w 31"/>
                  <a:gd name="T43" fmla="*/ 36 h 39"/>
                  <a:gd name="T44" fmla="*/ 2 w 31"/>
                  <a:gd name="T45" fmla="*/ 35 h 39"/>
                  <a:gd name="T46" fmla="*/ 2 w 31"/>
                  <a:gd name="T47" fmla="*/ 37 h 39"/>
                  <a:gd name="T48" fmla="*/ 3 w 31"/>
                  <a:gd name="T49" fmla="*/ 36 h 39"/>
                  <a:gd name="T50" fmla="*/ 2 w 31"/>
                  <a:gd name="T51" fmla="*/ 37 h 39"/>
                  <a:gd name="T52" fmla="*/ 4 w 31"/>
                  <a:gd name="T53" fmla="*/ 37 h 39"/>
                  <a:gd name="T54" fmla="*/ 3 w 31"/>
                  <a:gd name="T55" fmla="*/ 36 h 39"/>
                  <a:gd name="T56" fmla="*/ 2 w 31"/>
                  <a:gd name="T57" fmla="*/ 37 h 39"/>
                  <a:gd name="T58" fmla="*/ 4 w 31"/>
                  <a:gd name="T59" fmla="*/ 37 h 39"/>
                  <a:gd name="T60" fmla="*/ 4 w 31"/>
                  <a:gd name="T61" fmla="*/ 18 h 39"/>
                  <a:gd name="T62" fmla="*/ 28 w 31"/>
                  <a:gd name="T63" fmla="*/ 4 h 39"/>
                  <a:gd name="T64" fmla="*/ 27 w 31"/>
                  <a:gd name="T65" fmla="*/ 2 h 39"/>
                  <a:gd name="T66" fmla="*/ 27 w 31"/>
                  <a:gd name="T67" fmla="*/ 4 h 39"/>
                  <a:gd name="T68" fmla="*/ 27 w 31"/>
                  <a:gd name="T69" fmla="*/ 5 h 39"/>
                  <a:gd name="T70" fmla="*/ 27 w 31"/>
                  <a:gd name="T71" fmla="*/ 10 h 39"/>
                  <a:gd name="T72" fmla="*/ 29 w 31"/>
                  <a:gd name="T73" fmla="*/ 10 h 39"/>
                  <a:gd name="T74" fmla="*/ 28 w 31"/>
                  <a:gd name="T75" fmla="*/ 9 h 39"/>
                  <a:gd name="T76" fmla="*/ 29 w 31"/>
                  <a:gd name="T77" fmla="*/ 1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" h="39">
                    <a:moveTo>
                      <a:pt x="29" y="10"/>
                    </a:move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2"/>
                      <a:pt x="29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7"/>
                      <a:pt x="0" y="38"/>
                      <a:pt x="0" y="39"/>
                    </a:cubicBezTo>
                    <a:cubicBezTo>
                      <a:pt x="1" y="39"/>
                      <a:pt x="1" y="39"/>
                      <a:pt x="2" y="39"/>
                    </a:cubicBezTo>
                    <a:cubicBezTo>
                      <a:pt x="3" y="39"/>
                      <a:pt x="3" y="39"/>
                      <a:pt x="4" y="38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1" y="35"/>
                      <a:pt x="1" y="36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5"/>
                      <a:pt x="3" y="35"/>
                      <a:pt x="2" y="35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6"/>
                      <a:pt x="3" y="36"/>
                      <a:pt x="3" y="36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8" y="9"/>
                      <a:pt x="28" y="9"/>
                      <a:pt x="28" y="9"/>
                    </a:cubicBezTo>
                    <a:lnTo>
                      <a:pt x="29" y="1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2" name="Rectangle 362"/>
              <p:cNvSpPr>
                <a:spLocks noChangeArrowheads="1"/>
              </p:cNvSpPr>
              <p:nvPr/>
            </p:nvSpPr>
            <p:spPr bwMode="auto">
              <a:xfrm>
                <a:off x="17475200" y="4968875"/>
                <a:ext cx="28575" cy="3333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3" name="Freeform 363"/>
              <p:cNvSpPr>
                <a:spLocks/>
              </p:cNvSpPr>
              <p:nvPr/>
            </p:nvSpPr>
            <p:spPr bwMode="auto">
              <a:xfrm>
                <a:off x="17470437" y="4962525"/>
                <a:ext cx="38100" cy="44450"/>
              </a:xfrm>
              <a:custGeom>
                <a:avLst/>
                <a:gdLst>
                  <a:gd name="T0" fmla="*/ 3 w 24"/>
                  <a:gd name="T1" fmla="*/ 25 h 28"/>
                  <a:gd name="T2" fmla="*/ 3 w 24"/>
                  <a:gd name="T3" fmla="*/ 28 h 28"/>
                  <a:gd name="T4" fmla="*/ 24 w 24"/>
                  <a:gd name="T5" fmla="*/ 28 h 28"/>
                  <a:gd name="T6" fmla="*/ 24 w 24"/>
                  <a:gd name="T7" fmla="*/ 0 h 28"/>
                  <a:gd name="T8" fmla="*/ 0 w 24"/>
                  <a:gd name="T9" fmla="*/ 0 h 28"/>
                  <a:gd name="T10" fmla="*/ 0 w 24"/>
                  <a:gd name="T11" fmla="*/ 28 h 28"/>
                  <a:gd name="T12" fmla="*/ 3 w 24"/>
                  <a:gd name="T13" fmla="*/ 28 h 28"/>
                  <a:gd name="T14" fmla="*/ 3 w 24"/>
                  <a:gd name="T15" fmla="*/ 25 h 28"/>
                  <a:gd name="T16" fmla="*/ 7 w 24"/>
                  <a:gd name="T17" fmla="*/ 25 h 28"/>
                  <a:gd name="T18" fmla="*/ 7 w 24"/>
                  <a:gd name="T19" fmla="*/ 7 h 28"/>
                  <a:gd name="T20" fmla="*/ 17 w 24"/>
                  <a:gd name="T21" fmla="*/ 7 h 28"/>
                  <a:gd name="T22" fmla="*/ 17 w 24"/>
                  <a:gd name="T23" fmla="*/ 21 h 28"/>
                  <a:gd name="T24" fmla="*/ 3 w 24"/>
                  <a:gd name="T25" fmla="*/ 21 h 28"/>
                  <a:gd name="T26" fmla="*/ 3 w 24"/>
                  <a:gd name="T27" fmla="*/ 25 h 28"/>
                  <a:gd name="T28" fmla="*/ 7 w 24"/>
                  <a:gd name="T29" fmla="*/ 25 h 28"/>
                  <a:gd name="T30" fmla="*/ 3 w 24"/>
                  <a:gd name="T31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8">
                    <a:moveTo>
                      <a:pt x="3" y="25"/>
                    </a:moveTo>
                    <a:lnTo>
                      <a:pt x="3" y="28"/>
                    </a:lnTo>
                    <a:lnTo>
                      <a:pt x="24" y="28"/>
                    </a:lnTo>
                    <a:lnTo>
                      <a:pt x="24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3" y="28"/>
                    </a:lnTo>
                    <a:lnTo>
                      <a:pt x="3" y="25"/>
                    </a:lnTo>
                    <a:lnTo>
                      <a:pt x="7" y="25"/>
                    </a:lnTo>
                    <a:lnTo>
                      <a:pt x="7" y="7"/>
                    </a:lnTo>
                    <a:lnTo>
                      <a:pt x="17" y="7"/>
                    </a:lnTo>
                    <a:lnTo>
                      <a:pt x="17" y="21"/>
                    </a:lnTo>
                    <a:lnTo>
                      <a:pt x="3" y="21"/>
                    </a:lnTo>
                    <a:lnTo>
                      <a:pt x="3" y="25"/>
                    </a:lnTo>
                    <a:lnTo>
                      <a:pt x="7" y="25"/>
                    </a:lnTo>
                    <a:lnTo>
                      <a:pt x="3" y="2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4" name="Freeform 364"/>
              <p:cNvSpPr>
                <a:spLocks/>
              </p:cNvSpPr>
              <p:nvPr/>
            </p:nvSpPr>
            <p:spPr bwMode="auto">
              <a:xfrm>
                <a:off x="17452975" y="4929188"/>
                <a:ext cx="25400" cy="96838"/>
              </a:xfrm>
              <a:custGeom>
                <a:avLst/>
                <a:gdLst>
                  <a:gd name="T0" fmla="*/ 9 w 9"/>
                  <a:gd name="T1" fmla="*/ 6 h 35"/>
                  <a:gd name="T2" fmla="*/ 7 w 9"/>
                  <a:gd name="T3" fmla="*/ 34 h 35"/>
                  <a:gd name="T4" fmla="*/ 6 w 9"/>
                  <a:gd name="T5" fmla="*/ 34 h 35"/>
                  <a:gd name="T6" fmla="*/ 0 w 9"/>
                  <a:gd name="T7" fmla="*/ 11 h 35"/>
                  <a:gd name="T8" fmla="*/ 5 w 9"/>
                  <a:gd name="T9" fmla="*/ 1 h 35"/>
                  <a:gd name="T10" fmla="*/ 6 w 9"/>
                  <a:gd name="T11" fmla="*/ 0 h 35"/>
                  <a:gd name="T12" fmla="*/ 9 w 9"/>
                  <a:gd name="T13" fmla="*/ 0 h 35"/>
                  <a:gd name="T14" fmla="*/ 9 w 9"/>
                  <a:gd name="T15" fmla="*/ 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35">
                    <a:moveTo>
                      <a:pt x="9" y="6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7" y="35"/>
                      <a:pt x="6" y="35"/>
                      <a:pt x="6" y="3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6" y="0"/>
                    </a:cubicBezTo>
                    <a:cubicBezTo>
                      <a:pt x="9" y="0"/>
                      <a:pt x="9" y="0"/>
                      <a:pt x="9" y="0"/>
                    </a:cubicBezTo>
                    <a:lnTo>
                      <a:pt x="9" y="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5" name="Freeform 365"/>
              <p:cNvSpPr>
                <a:spLocks/>
              </p:cNvSpPr>
              <p:nvPr/>
            </p:nvSpPr>
            <p:spPr bwMode="auto">
              <a:xfrm>
                <a:off x="17448212" y="4924425"/>
                <a:ext cx="34925" cy="104775"/>
              </a:xfrm>
              <a:custGeom>
                <a:avLst/>
                <a:gdLst>
                  <a:gd name="T0" fmla="*/ 11 w 13"/>
                  <a:gd name="T1" fmla="*/ 8 h 38"/>
                  <a:gd name="T2" fmla="*/ 9 w 13"/>
                  <a:gd name="T3" fmla="*/ 8 h 38"/>
                  <a:gd name="T4" fmla="*/ 7 w 13"/>
                  <a:gd name="T5" fmla="*/ 36 h 38"/>
                  <a:gd name="T6" fmla="*/ 7 w 13"/>
                  <a:gd name="T7" fmla="*/ 36 h 38"/>
                  <a:gd name="T8" fmla="*/ 8 w 13"/>
                  <a:gd name="T9" fmla="*/ 36 h 38"/>
                  <a:gd name="T10" fmla="*/ 7 w 13"/>
                  <a:gd name="T11" fmla="*/ 35 h 38"/>
                  <a:gd name="T12" fmla="*/ 7 w 13"/>
                  <a:gd name="T13" fmla="*/ 36 h 38"/>
                  <a:gd name="T14" fmla="*/ 8 w 13"/>
                  <a:gd name="T15" fmla="*/ 36 h 38"/>
                  <a:gd name="T16" fmla="*/ 7 w 13"/>
                  <a:gd name="T17" fmla="*/ 35 h 38"/>
                  <a:gd name="T18" fmla="*/ 8 w 13"/>
                  <a:gd name="T19" fmla="*/ 36 h 38"/>
                  <a:gd name="T20" fmla="*/ 8 w 13"/>
                  <a:gd name="T21" fmla="*/ 34 h 38"/>
                  <a:gd name="T22" fmla="*/ 7 w 13"/>
                  <a:gd name="T23" fmla="*/ 35 h 38"/>
                  <a:gd name="T24" fmla="*/ 8 w 13"/>
                  <a:gd name="T25" fmla="*/ 36 h 38"/>
                  <a:gd name="T26" fmla="*/ 8 w 13"/>
                  <a:gd name="T27" fmla="*/ 34 h 38"/>
                  <a:gd name="T28" fmla="*/ 8 w 13"/>
                  <a:gd name="T29" fmla="*/ 36 h 38"/>
                  <a:gd name="T30" fmla="*/ 9 w 13"/>
                  <a:gd name="T31" fmla="*/ 35 h 38"/>
                  <a:gd name="T32" fmla="*/ 8 w 13"/>
                  <a:gd name="T33" fmla="*/ 34 h 38"/>
                  <a:gd name="T34" fmla="*/ 8 w 13"/>
                  <a:gd name="T35" fmla="*/ 36 h 38"/>
                  <a:gd name="T36" fmla="*/ 9 w 13"/>
                  <a:gd name="T37" fmla="*/ 35 h 38"/>
                  <a:gd name="T38" fmla="*/ 8 w 13"/>
                  <a:gd name="T39" fmla="*/ 36 h 38"/>
                  <a:gd name="T40" fmla="*/ 10 w 13"/>
                  <a:gd name="T41" fmla="*/ 36 h 38"/>
                  <a:gd name="T42" fmla="*/ 9 w 13"/>
                  <a:gd name="T43" fmla="*/ 35 h 38"/>
                  <a:gd name="T44" fmla="*/ 8 w 13"/>
                  <a:gd name="T45" fmla="*/ 36 h 38"/>
                  <a:gd name="T46" fmla="*/ 10 w 13"/>
                  <a:gd name="T47" fmla="*/ 36 h 38"/>
                  <a:gd name="T48" fmla="*/ 8 w 13"/>
                  <a:gd name="T49" fmla="*/ 36 h 38"/>
                  <a:gd name="T50" fmla="*/ 10 w 13"/>
                  <a:gd name="T51" fmla="*/ 36 h 38"/>
                  <a:gd name="T52" fmla="*/ 4 w 13"/>
                  <a:gd name="T53" fmla="*/ 13 h 38"/>
                  <a:gd name="T54" fmla="*/ 9 w 13"/>
                  <a:gd name="T55" fmla="*/ 4 h 38"/>
                  <a:gd name="T56" fmla="*/ 9 w 13"/>
                  <a:gd name="T57" fmla="*/ 3 h 38"/>
                  <a:gd name="T58" fmla="*/ 8 w 13"/>
                  <a:gd name="T59" fmla="*/ 3 h 38"/>
                  <a:gd name="T60" fmla="*/ 8 w 13"/>
                  <a:gd name="T61" fmla="*/ 4 h 38"/>
                  <a:gd name="T62" fmla="*/ 9 w 13"/>
                  <a:gd name="T63" fmla="*/ 3 h 38"/>
                  <a:gd name="T64" fmla="*/ 8 w 13"/>
                  <a:gd name="T65" fmla="*/ 3 h 38"/>
                  <a:gd name="T66" fmla="*/ 8 w 13"/>
                  <a:gd name="T67" fmla="*/ 4 h 38"/>
                  <a:gd name="T68" fmla="*/ 9 w 13"/>
                  <a:gd name="T69" fmla="*/ 4 h 38"/>
                  <a:gd name="T70" fmla="*/ 9 w 13"/>
                  <a:gd name="T71" fmla="*/ 8 h 38"/>
                  <a:gd name="T72" fmla="*/ 11 w 13"/>
                  <a:gd name="T73" fmla="*/ 8 h 38"/>
                  <a:gd name="T74" fmla="*/ 9 w 13"/>
                  <a:gd name="T75" fmla="*/ 8 h 38"/>
                  <a:gd name="T76" fmla="*/ 11 w 13"/>
                  <a:gd name="T77" fmla="*/ 8 h 38"/>
                  <a:gd name="T78" fmla="*/ 13 w 13"/>
                  <a:gd name="T79" fmla="*/ 8 h 38"/>
                  <a:gd name="T80" fmla="*/ 13 w 13"/>
                  <a:gd name="T81" fmla="*/ 0 h 38"/>
                  <a:gd name="T82" fmla="*/ 8 w 13"/>
                  <a:gd name="T83" fmla="*/ 0 h 38"/>
                  <a:gd name="T84" fmla="*/ 5 w 13"/>
                  <a:gd name="T85" fmla="*/ 3 h 38"/>
                  <a:gd name="T86" fmla="*/ 7 w 13"/>
                  <a:gd name="T87" fmla="*/ 3 h 38"/>
                  <a:gd name="T88" fmla="*/ 5 w 13"/>
                  <a:gd name="T89" fmla="*/ 2 h 38"/>
                  <a:gd name="T90" fmla="*/ 0 w 13"/>
                  <a:gd name="T91" fmla="*/ 13 h 38"/>
                  <a:gd name="T92" fmla="*/ 6 w 13"/>
                  <a:gd name="T93" fmla="*/ 37 h 38"/>
                  <a:gd name="T94" fmla="*/ 6 w 13"/>
                  <a:gd name="T95" fmla="*/ 37 h 38"/>
                  <a:gd name="T96" fmla="*/ 7 w 13"/>
                  <a:gd name="T97" fmla="*/ 38 h 38"/>
                  <a:gd name="T98" fmla="*/ 8 w 13"/>
                  <a:gd name="T99" fmla="*/ 38 h 38"/>
                  <a:gd name="T100" fmla="*/ 10 w 13"/>
                  <a:gd name="T101" fmla="*/ 38 h 38"/>
                  <a:gd name="T102" fmla="*/ 11 w 13"/>
                  <a:gd name="T103" fmla="*/ 36 h 38"/>
                  <a:gd name="T104" fmla="*/ 13 w 13"/>
                  <a:gd name="T105" fmla="*/ 8 h 38"/>
                  <a:gd name="T106" fmla="*/ 13 w 13"/>
                  <a:gd name="T107" fmla="*/ 8 h 38"/>
                  <a:gd name="T108" fmla="*/ 11 w 13"/>
                  <a:gd name="T10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3" h="38">
                    <a:moveTo>
                      <a:pt x="11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5"/>
                      <a:pt x="7" y="36"/>
                      <a:pt x="7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6" y="0"/>
                      <a:pt x="5" y="1"/>
                      <a:pt x="5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6" y="38"/>
                      <a:pt x="7" y="38"/>
                    </a:cubicBezTo>
                    <a:cubicBezTo>
                      <a:pt x="7" y="38"/>
                      <a:pt x="8" y="38"/>
                      <a:pt x="8" y="38"/>
                    </a:cubicBezTo>
                    <a:cubicBezTo>
                      <a:pt x="9" y="38"/>
                      <a:pt x="9" y="38"/>
                      <a:pt x="10" y="38"/>
                    </a:cubicBezTo>
                    <a:cubicBezTo>
                      <a:pt x="10" y="37"/>
                      <a:pt x="11" y="37"/>
                      <a:pt x="11" y="36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6" name="Freeform 366"/>
              <p:cNvSpPr>
                <a:spLocks/>
              </p:cNvSpPr>
              <p:nvPr/>
            </p:nvSpPr>
            <p:spPr bwMode="auto">
              <a:xfrm>
                <a:off x="17395825" y="4689475"/>
                <a:ext cx="201612" cy="239713"/>
              </a:xfrm>
              <a:custGeom>
                <a:avLst/>
                <a:gdLst>
                  <a:gd name="T0" fmla="*/ 73 w 73"/>
                  <a:gd name="T1" fmla="*/ 25 h 87"/>
                  <a:gd name="T2" fmla="*/ 73 w 73"/>
                  <a:gd name="T3" fmla="*/ 50 h 87"/>
                  <a:gd name="T4" fmla="*/ 36 w 73"/>
                  <a:gd name="T5" fmla="*/ 87 h 87"/>
                  <a:gd name="T6" fmla="*/ 31 w 73"/>
                  <a:gd name="T7" fmla="*/ 87 h 87"/>
                  <a:gd name="T8" fmla="*/ 0 w 73"/>
                  <a:gd name="T9" fmla="*/ 56 h 87"/>
                  <a:gd name="T10" fmla="*/ 0 w 73"/>
                  <a:gd name="T11" fmla="*/ 23 h 87"/>
                  <a:gd name="T12" fmla="*/ 0 w 73"/>
                  <a:gd name="T13" fmla="*/ 19 h 87"/>
                  <a:gd name="T14" fmla="*/ 19 w 73"/>
                  <a:gd name="T15" fmla="*/ 0 h 87"/>
                  <a:gd name="T16" fmla="*/ 54 w 73"/>
                  <a:gd name="T17" fmla="*/ 0 h 87"/>
                  <a:gd name="T18" fmla="*/ 73 w 73"/>
                  <a:gd name="T19" fmla="*/ 19 h 87"/>
                  <a:gd name="T20" fmla="*/ 73 w 73"/>
                  <a:gd name="T21" fmla="*/ 2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87">
                    <a:moveTo>
                      <a:pt x="73" y="25"/>
                    </a:moveTo>
                    <a:cubicBezTo>
                      <a:pt x="73" y="50"/>
                      <a:pt x="73" y="50"/>
                      <a:pt x="73" y="50"/>
                    </a:cubicBezTo>
                    <a:cubicBezTo>
                      <a:pt x="73" y="70"/>
                      <a:pt x="57" y="87"/>
                      <a:pt x="36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14" y="87"/>
                      <a:pt x="0" y="73"/>
                      <a:pt x="0" y="56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8"/>
                      <a:pt x="8" y="0"/>
                      <a:pt x="19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65" y="0"/>
                      <a:pt x="73" y="8"/>
                      <a:pt x="73" y="19"/>
                    </a:cubicBezTo>
                    <a:cubicBezTo>
                      <a:pt x="73" y="28"/>
                      <a:pt x="73" y="28"/>
                      <a:pt x="73" y="28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7" name="Freeform 367"/>
              <p:cNvSpPr>
                <a:spLocks/>
              </p:cNvSpPr>
              <p:nvPr/>
            </p:nvSpPr>
            <p:spPr bwMode="auto">
              <a:xfrm>
                <a:off x="17389475" y="4683125"/>
                <a:ext cx="212725" cy="252413"/>
              </a:xfrm>
              <a:custGeom>
                <a:avLst/>
                <a:gdLst>
                  <a:gd name="T0" fmla="*/ 73 w 77"/>
                  <a:gd name="T1" fmla="*/ 27 h 91"/>
                  <a:gd name="T2" fmla="*/ 73 w 77"/>
                  <a:gd name="T3" fmla="*/ 52 h 91"/>
                  <a:gd name="T4" fmla="*/ 75 w 77"/>
                  <a:gd name="T5" fmla="*/ 52 h 91"/>
                  <a:gd name="T6" fmla="*/ 73 w 77"/>
                  <a:gd name="T7" fmla="*/ 52 h 91"/>
                  <a:gd name="T8" fmla="*/ 73 w 77"/>
                  <a:gd name="T9" fmla="*/ 52 h 91"/>
                  <a:gd name="T10" fmla="*/ 75 w 77"/>
                  <a:gd name="T11" fmla="*/ 52 h 91"/>
                  <a:gd name="T12" fmla="*/ 73 w 77"/>
                  <a:gd name="T13" fmla="*/ 52 h 91"/>
                  <a:gd name="T14" fmla="*/ 73 w 77"/>
                  <a:gd name="T15" fmla="*/ 52 h 91"/>
                  <a:gd name="T16" fmla="*/ 63 w 77"/>
                  <a:gd name="T17" fmla="*/ 77 h 91"/>
                  <a:gd name="T18" fmla="*/ 38 w 77"/>
                  <a:gd name="T19" fmla="*/ 87 h 91"/>
                  <a:gd name="T20" fmla="*/ 33 w 77"/>
                  <a:gd name="T21" fmla="*/ 87 h 91"/>
                  <a:gd name="T22" fmla="*/ 12 w 77"/>
                  <a:gd name="T23" fmla="*/ 78 h 91"/>
                  <a:gd name="T24" fmla="*/ 4 w 77"/>
                  <a:gd name="T25" fmla="*/ 58 h 91"/>
                  <a:gd name="T26" fmla="*/ 4 w 77"/>
                  <a:gd name="T27" fmla="*/ 25 h 91"/>
                  <a:gd name="T28" fmla="*/ 4 w 77"/>
                  <a:gd name="T29" fmla="*/ 21 h 91"/>
                  <a:gd name="T30" fmla="*/ 9 w 77"/>
                  <a:gd name="T31" fmla="*/ 9 h 91"/>
                  <a:gd name="T32" fmla="*/ 21 w 77"/>
                  <a:gd name="T33" fmla="*/ 4 h 91"/>
                  <a:gd name="T34" fmla="*/ 56 w 77"/>
                  <a:gd name="T35" fmla="*/ 4 h 91"/>
                  <a:gd name="T36" fmla="*/ 68 w 77"/>
                  <a:gd name="T37" fmla="*/ 9 h 91"/>
                  <a:gd name="T38" fmla="*/ 73 w 77"/>
                  <a:gd name="T39" fmla="*/ 21 h 91"/>
                  <a:gd name="T40" fmla="*/ 73 w 77"/>
                  <a:gd name="T41" fmla="*/ 30 h 91"/>
                  <a:gd name="T42" fmla="*/ 75 w 77"/>
                  <a:gd name="T43" fmla="*/ 32 h 91"/>
                  <a:gd name="T44" fmla="*/ 77 w 77"/>
                  <a:gd name="T45" fmla="*/ 30 h 91"/>
                  <a:gd name="T46" fmla="*/ 77 w 77"/>
                  <a:gd name="T47" fmla="*/ 21 h 91"/>
                  <a:gd name="T48" fmla="*/ 56 w 77"/>
                  <a:gd name="T49" fmla="*/ 0 h 91"/>
                  <a:gd name="T50" fmla="*/ 21 w 77"/>
                  <a:gd name="T51" fmla="*/ 0 h 91"/>
                  <a:gd name="T52" fmla="*/ 0 w 77"/>
                  <a:gd name="T53" fmla="*/ 21 h 91"/>
                  <a:gd name="T54" fmla="*/ 0 w 77"/>
                  <a:gd name="T55" fmla="*/ 25 h 91"/>
                  <a:gd name="T56" fmla="*/ 0 w 77"/>
                  <a:gd name="T57" fmla="*/ 58 h 91"/>
                  <a:gd name="T58" fmla="*/ 33 w 77"/>
                  <a:gd name="T59" fmla="*/ 91 h 91"/>
                  <a:gd name="T60" fmla="*/ 38 w 77"/>
                  <a:gd name="T61" fmla="*/ 91 h 91"/>
                  <a:gd name="T62" fmla="*/ 77 w 77"/>
                  <a:gd name="T63" fmla="*/ 52 h 91"/>
                  <a:gd name="T64" fmla="*/ 75 w 77"/>
                  <a:gd name="T65" fmla="*/ 52 h 91"/>
                  <a:gd name="T66" fmla="*/ 77 w 77"/>
                  <a:gd name="T67" fmla="*/ 52 h 91"/>
                  <a:gd name="T68" fmla="*/ 77 w 77"/>
                  <a:gd name="T69" fmla="*/ 52 h 91"/>
                  <a:gd name="T70" fmla="*/ 75 w 77"/>
                  <a:gd name="T71" fmla="*/ 52 h 91"/>
                  <a:gd name="T72" fmla="*/ 77 w 77"/>
                  <a:gd name="T73" fmla="*/ 52 h 91"/>
                  <a:gd name="T74" fmla="*/ 77 w 77"/>
                  <a:gd name="T75" fmla="*/ 52 h 91"/>
                  <a:gd name="T76" fmla="*/ 77 w 77"/>
                  <a:gd name="T77" fmla="*/ 27 h 91"/>
                  <a:gd name="T78" fmla="*/ 75 w 77"/>
                  <a:gd name="T79" fmla="*/ 25 h 91"/>
                  <a:gd name="T80" fmla="*/ 73 w 77"/>
                  <a:gd name="T81" fmla="*/ 27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7" h="91">
                    <a:moveTo>
                      <a:pt x="73" y="27"/>
                    </a:moveTo>
                    <a:cubicBezTo>
                      <a:pt x="73" y="52"/>
                      <a:pt x="73" y="52"/>
                      <a:pt x="73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62"/>
                      <a:pt x="69" y="70"/>
                      <a:pt x="63" y="77"/>
                    </a:cubicBezTo>
                    <a:cubicBezTo>
                      <a:pt x="57" y="83"/>
                      <a:pt x="48" y="87"/>
                      <a:pt x="38" y="87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5" y="87"/>
                      <a:pt x="17" y="83"/>
                      <a:pt x="12" y="78"/>
                    </a:cubicBezTo>
                    <a:cubicBezTo>
                      <a:pt x="7" y="73"/>
                      <a:pt x="4" y="66"/>
                      <a:pt x="4" y="58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16"/>
                      <a:pt x="6" y="12"/>
                      <a:pt x="9" y="9"/>
                    </a:cubicBezTo>
                    <a:cubicBezTo>
                      <a:pt x="12" y="6"/>
                      <a:pt x="16" y="4"/>
                      <a:pt x="21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61" y="4"/>
                      <a:pt x="65" y="6"/>
                      <a:pt x="68" y="9"/>
                    </a:cubicBezTo>
                    <a:cubicBezTo>
                      <a:pt x="71" y="12"/>
                      <a:pt x="73" y="16"/>
                      <a:pt x="73" y="21"/>
                    </a:cubicBezTo>
                    <a:cubicBezTo>
                      <a:pt x="73" y="30"/>
                      <a:pt x="73" y="30"/>
                      <a:pt x="73" y="30"/>
                    </a:cubicBezTo>
                    <a:cubicBezTo>
                      <a:pt x="73" y="31"/>
                      <a:pt x="74" y="32"/>
                      <a:pt x="75" y="32"/>
                    </a:cubicBezTo>
                    <a:cubicBezTo>
                      <a:pt x="76" y="32"/>
                      <a:pt x="77" y="31"/>
                      <a:pt x="77" y="30"/>
                    </a:cubicBezTo>
                    <a:cubicBezTo>
                      <a:pt x="77" y="21"/>
                      <a:pt x="77" y="21"/>
                      <a:pt x="77" y="21"/>
                    </a:cubicBezTo>
                    <a:cubicBezTo>
                      <a:pt x="77" y="9"/>
                      <a:pt x="68" y="0"/>
                      <a:pt x="56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9" y="0"/>
                      <a:pt x="0" y="9"/>
                      <a:pt x="0" y="21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76"/>
                      <a:pt x="15" y="91"/>
                      <a:pt x="33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60" y="91"/>
                      <a:pt x="77" y="73"/>
                      <a:pt x="77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5"/>
                      <a:pt x="76" y="25"/>
                      <a:pt x="75" y="25"/>
                    </a:cubicBezTo>
                    <a:cubicBezTo>
                      <a:pt x="74" y="25"/>
                      <a:pt x="73" y="25"/>
                      <a:pt x="73" y="27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8" name="Rectangle 368"/>
              <p:cNvSpPr>
                <a:spLocks noChangeArrowheads="1"/>
              </p:cNvSpPr>
              <p:nvPr/>
            </p:nvSpPr>
            <p:spPr bwMode="auto">
              <a:xfrm>
                <a:off x="17395825" y="4768850"/>
                <a:ext cx="38100" cy="30163"/>
              </a:xfrm>
              <a:prstGeom prst="rect">
                <a:avLst/>
              </a:pr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9" name="Freeform 369"/>
              <p:cNvSpPr>
                <a:spLocks/>
              </p:cNvSpPr>
              <p:nvPr/>
            </p:nvSpPr>
            <p:spPr bwMode="auto">
              <a:xfrm>
                <a:off x="17464087" y="4768850"/>
                <a:ext cx="52387" cy="30163"/>
              </a:xfrm>
              <a:custGeom>
                <a:avLst/>
                <a:gdLst>
                  <a:gd name="T0" fmla="*/ 16 w 19"/>
                  <a:gd name="T1" fmla="*/ 11 h 11"/>
                  <a:gd name="T2" fmla="*/ 4 w 19"/>
                  <a:gd name="T3" fmla="*/ 11 h 11"/>
                  <a:gd name="T4" fmla="*/ 0 w 19"/>
                  <a:gd name="T5" fmla="*/ 7 h 11"/>
                  <a:gd name="T6" fmla="*/ 0 w 19"/>
                  <a:gd name="T7" fmla="*/ 0 h 11"/>
                  <a:gd name="T8" fmla="*/ 19 w 19"/>
                  <a:gd name="T9" fmla="*/ 0 h 11"/>
                  <a:gd name="T10" fmla="*/ 19 w 19"/>
                  <a:gd name="T11" fmla="*/ 7 h 11"/>
                  <a:gd name="T12" fmla="*/ 16 w 19"/>
                  <a:gd name="T13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1">
                    <a:moveTo>
                      <a:pt x="16" y="11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2" y="11"/>
                      <a:pt x="0" y="9"/>
                      <a:pt x="0" y="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9"/>
                      <a:pt x="18" y="11"/>
                      <a:pt x="16" y="11"/>
                    </a:cubicBez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0" name="Freeform 370"/>
              <p:cNvSpPr>
                <a:spLocks/>
              </p:cNvSpPr>
              <p:nvPr/>
            </p:nvSpPr>
            <p:spPr bwMode="auto">
              <a:xfrm>
                <a:off x="17475200" y="4689475"/>
                <a:ext cx="122237" cy="239713"/>
              </a:xfrm>
              <a:custGeom>
                <a:avLst/>
                <a:gdLst>
                  <a:gd name="T0" fmla="*/ 44 w 44"/>
                  <a:gd name="T1" fmla="*/ 25 h 87"/>
                  <a:gd name="T2" fmla="*/ 44 w 44"/>
                  <a:gd name="T3" fmla="*/ 50 h 87"/>
                  <a:gd name="T4" fmla="*/ 44 w 44"/>
                  <a:gd name="T5" fmla="*/ 50 h 87"/>
                  <a:gd name="T6" fmla="*/ 7 w 44"/>
                  <a:gd name="T7" fmla="*/ 87 h 87"/>
                  <a:gd name="T8" fmla="*/ 2 w 44"/>
                  <a:gd name="T9" fmla="*/ 87 h 87"/>
                  <a:gd name="T10" fmla="*/ 0 w 44"/>
                  <a:gd name="T11" fmla="*/ 87 h 87"/>
                  <a:gd name="T12" fmla="*/ 36 w 44"/>
                  <a:gd name="T13" fmla="*/ 50 h 87"/>
                  <a:gd name="T14" fmla="*/ 36 w 44"/>
                  <a:gd name="T15" fmla="*/ 50 h 87"/>
                  <a:gd name="T16" fmla="*/ 36 w 44"/>
                  <a:gd name="T17" fmla="*/ 25 h 87"/>
                  <a:gd name="T18" fmla="*/ 36 w 44"/>
                  <a:gd name="T19" fmla="*/ 28 h 87"/>
                  <a:gd name="T20" fmla="*/ 36 w 44"/>
                  <a:gd name="T21" fmla="*/ 19 h 87"/>
                  <a:gd name="T22" fmla="*/ 17 w 44"/>
                  <a:gd name="T23" fmla="*/ 0 h 87"/>
                  <a:gd name="T24" fmla="*/ 25 w 44"/>
                  <a:gd name="T25" fmla="*/ 0 h 87"/>
                  <a:gd name="T26" fmla="*/ 44 w 44"/>
                  <a:gd name="T27" fmla="*/ 19 h 87"/>
                  <a:gd name="T28" fmla="*/ 44 w 44"/>
                  <a:gd name="T29" fmla="*/ 28 h 87"/>
                  <a:gd name="T30" fmla="*/ 44 w 44"/>
                  <a:gd name="T31" fmla="*/ 25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4" h="87">
                    <a:moveTo>
                      <a:pt x="44" y="25"/>
                    </a:moveTo>
                    <a:cubicBezTo>
                      <a:pt x="44" y="50"/>
                      <a:pt x="44" y="50"/>
                      <a:pt x="44" y="50"/>
                    </a:cubicBezTo>
                    <a:cubicBezTo>
                      <a:pt x="44" y="50"/>
                      <a:pt x="44" y="50"/>
                      <a:pt x="44" y="50"/>
                    </a:cubicBezTo>
                    <a:cubicBezTo>
                      <a:pt x="44" y="70"/>
                      <a:pt x="28" y="87"/>
                      <a:pt x="7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" y="87"/>
                      <a:pt x="1" y="87"/>
                      <a:pt x="0" y="87"/>
                    </a:cubicBezTo>
                    <a:cubicBezTo>
                      <a:pt x="20" y="86"/>
                      <a:pt x="36" y="70"/>
                      <a:pt x="36" y="50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19"/>
                      <a:pt x="36" y="19"/>
                      <a:pt x="36" y="19"/>
                    </a:cubicBezTo>
                    <a:cubicBezTo>
                      <a:pt x="36" y="8"/>
                      <a:pt x="27" y="0"/>
                      <a:pt x="17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36" y="0"/>
                      <a:pt x="44" y="8"/>
                      <a:pt x="44" y="19"/>
                    </a:cubicBezTo>
                    <a:cubicBezTo>
                      <a:pt x="44" y="28"/>
                      <a:pt x="44" y="28"/>
                      <a:pt x="44" y="28"/>
                    </a:cubicBezTo>
                    <a:lnTo>
                      <a:pt x="44" y="25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1" name="Freeform 371"/>
              <p:cNvSpPr>
                <a:spLocks/>
              </p:cNvSpPr>
              <p:nvPr/>
            </p:nvSpPr>
            <p:spPr bwMode="auto">
              <a:xfrm>
                <a:off x="17389475" y="4683125"/>
                <a:ext cx="212725" cy="249238"/>
              </a:xfrm>
              <a:custGeom>
                <a:avLst/>
                <a:gdLst>
                  <a:gd name="T0" fmla="*/ 73 w 77"/>
                  <a:gd name="T1" fmla="*/ 26 h 90"/>
                  <a:gd name="T2" fmla="*/ 73 w 77"/>
                  <a:gd name="T3" fmla="*/ 52 h 90"/>
                  <a:gd name="T4" fmla="*/ 75 w 77"/>
                  <a:gd name="T5" fmla="*/ 52 h 90"/>
                  <a:gd name="T6" fmla="*/ 73 w 77"/>
                  <a:gd name="T7" fmla="*/ 52 h 90"/>
                  <a:gd name="T8" fmla="*/ 73 w 77"/>
                  <a:gd name="T9" fmla="*/ 52 h 90"/>
                  <a:gd name="T10" fmla="*/ 75 w 77"/>
                  <a:gd name="T11" fmla="*/ 52 h 90"/>
                  <a:gd name="T12" fmla="*/ 73 w 77"/>
                  <a:gd name="T13" fmla="*/ 52 h 90"/>
                  <a:gd name="T14" fmla="*/ 73 w 77"/>
                  <a:gd name="T15" fmla="*/ 52 h 90"/>
                  <a:gd name="T16" fmla="*/ 63 w 77"/>
                  <a:gd name="T17" fmla="*/ 76 h 90"/>
                  <a:gd name="T18" fmla="*/ 38 w 77"/>
                  <a:gd name="T19" fmla="*/ 86 h 90"/>
                  <a:gd name="T20" fmla="*/ 33 w 77"/>
                  <a:gd name="T21" fmla="*/ 86 h 90"/>
                  <a:gd name="T22" fmla="*/ 12 w 77"/>
                  <a:gd name="T23" fmla="*/ 78 h 90"/>
                  <a:gd name="T24" fmla="*/ 4 w 77"/>
                  <a:gd name="T25" fmla="*/ 58 h 90"/>
                  <a:gd name="T26" fmla="*/ 4 w 77"/>
                  <a:gd name="T27" fmla="*/ 25 h 90"/>
                  <a:gd name="T28" fmla="*/ 4 w 77"/>
                  <a:gd name="T29" fmla="*/ 20 h 90"/>
                  <a:gd name="T30" fmla="*/ 9 w 77"/>
                  <a:gd name="T31" fmla="*/ 9 h 90"/>
                  <a:gd name="T32" fmla="*/ 21 w 77"/>
                  <a:gd name="T33" fmla="*/ 4 h 90"/>
                  <a:gd name="T34" fmla="*/ 56 w 77"/>
                  <a:gd name="T35" fmla="*/ 4 h 90"/>
                  <a:gd name="T36" fmla="*/ 68 w 77"/>
                  <a:gd name="T37" fmla="*/ 9 h 90"/>
                  <a:gd name="T38" fmla="*/ 73 w 77"/>
                  <a:gd name="T39" fmla="*/ 20 h 90"/>
                  <a:gd name="T40" fmla="*/ 73 w 77"/>
                  <a:gd name="T41" fmla="*/ 29 h 90"/>
                  <a:gd name="T42" fmla="*/ 75 w 77"/>
                  <a:gd name="T43" fmla="*/ 31 h 90"/>
                  <a:gd name="T44" fmla="*/ 77 w 77"/>
                  <a:gd name="T45" fmla="*/ 29 h 90"/>
                  <a:gd name="T46" fmla="*/ 77 w 77"/>
                  <a:gd name="T47" fmla="*/ 20 h 90"/>
                  <a:gd name="T48" fmla="*/ 56 w 77"/>
                  <a:gd name="T49" fmla="*/ 0 h 90"/>
                  <a:gd name="T50" fmla="*/ 21 w 77"/>
                  <a:gd name="T51" fmla="*/ 0 h 90"/>
                  <a:gd name="T52" fmla="*/ 0 w 77"/>
                  <a:gd name="T53" fmla="*/ 20 h 90"/>
                  <a:gd name="T54" fmla="*/ 0 w 77"/>
                  <a:gd name="T55" fmla="*/ 25 h 90"/>
                  <a:gd name="T56" fmla="*/ 0 w 77"/>
                  <a:gd name="T57" fmla="*/ 58 h 90"/>
                  <a:gd name="T58" fmla="*/ 33 w 77"/>
                  <a:gd name="T59" fmla="*/ 90 h 90"/>
                  <a:gd name="T60" fmla="*/ 38 w 77"/>
                  <a:gd name="T61" fmla="*/ 90 h 90"/>
                  <a:gd name="T62" fmla="*/ 77 w 77"/>
                  <a:gd name="T63" fmla="*/ 52 h 90"/>
                  <a:gd name="T64" fmla="*/ 75 w 77"/>
                  <a:gd name="T65" fmla="*/ 52 h 90"/>
                  <a:gd name="T66" fmla="*/ 77 w 77"/>
                  <a:gd name="T67" fmla="*/ 52 h 90"/>
                  <a:gd name="T68" fmla="*/ 77 w 77"/>
                  <a:gd name="T69" fmla="*/ 52 h 90"/>
                  <a:gd name="T70" fmla="*/ 75 w 77"/>
                  <a:gd name="T71" fmla="*/ 52 h 90"/>
                  <a:gd name="T72" fmla="*/ 77 w 77"/>
                  <a:gd name="T73" fmla="*/ 52 h 90"/>
                  <a:gd name="T74" fmla="*/ 77 w 77"/>
                  <a:gd name="T75" fmla="*/ 52 h 90"/>
                  <a:gd name="T76" fmla="*/ 77 w 77"/>
                  <a:gd name="T77" fmla="*/ 26 h 90"/>
                  <a:gd name="T78" fmla="*/ 75 w 77"/>
                  <a:gd name="T79" fmla="*/ 24 h 90"/>
                  <a:gd name="T80" fmla="*/ 73 w 77"/>
                  <a:gd name="T81" fmla="*/ 2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7" h="90">
                    <a:moveTo>
                      <a:pt x="73" y="26"/>
                    </a:moveTo>
                    <a:cubicBezTo>
                      <a:pt x="73" y="52"/>
                      <a:pt x="73" y="52"/>
                      <a:pt x="73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61"/>
                      <a:pt x="69" y="70"/>
                      <a:pt x="63" y="76"/>
                    </a:cubicBezTo>
                    <a:cubicBezTo>
                      <a:pt x="57" y="83"/>
                      <a:pt x="48" y="86"/>
                      <a:pt x="38" y="86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5" y="86"/>
                      <a:pt x="17" y="83"/>
                      <a:pt x="12" y="78"/>
                    </a:cubicBezTo>
                    <a:cubicBezTo>
                      <a:pt x="7" y="73"/>
                      <a:pt x="4" y="66"/>
                      <a:pt x="4" y="58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16"/>
                      <a:pt x="6" y="12"/>
                      <a:pt x="9" y="9"/>
                    </a:cubicBezTo>
                    <a:cubicBezTo>
                      <a:pt x="12" y="6"/>
                      <a:pt x="16" y="4"/>
                      <a:pt x="21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61" y="4"/>
                      <a:pt x="65" y="6"/>
                      <a:pt x="68" y="9"/>
                    </a:cubicBezTo>
                    <a:cubicBezTo>
                      <a:pt x="71" y="12"/>
                      <a:pt x="73" y="16"/>
                      <a:pt x="73" y="20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73" y="31"/>
                      <a:pt x="74" y="31"/>
                      <a:pt x="75" y="31"/>
                    </a:cubicBezTo>
                    <a:cubicBezTo>
                      <a:pt x="76" y="31"/>
                      <a:pt x="77" y="31"/>
                      <a:pt x="77" y="29"/>
                    </a:cubicBezTo>
                    <a:cubicBezTo>
                      <a:pt x="77" y="20"/>
                      <a:pt x="77" y="20"/>
                      <a:pt x="77" y="20"/>
                    </a:cubicBezTo>
                    <a:cubicBezTo>
                      <a:pt x="77" y="9"/>
                      <a:pt x="68" y="0"/>
                      <a:pt x="56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76"/>
                      <a:pt x="15" y="90"/>
                      <a:pt x="33" y="90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60" y="90"/>
                      <a:pt x="77" y="73"/>
                      <a:pt x="77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26"/>
                      <a:pt x="77" y="26"/>
                      <a:pt x="77" y="26"/>
                    </a:cubicBezTo>
                    <a:cubicBezTo>
                      <a:pt x="77" y="25"/>
                      <a:pt x="76" y="24"/>
                      <a:pt x="75" y="24"/>
                    </a:cubicBezTo>
                    <a:cubicBezTo>
                      <a:pt x="74" y="24"/>
                      <a:pt x="73" y="25"/>
                      <a:pt x="73" y="2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2" name="Freeform 372"/>
              <p:cNvSpPr>
                <a:spLocks/>
              </p:cNvSpPr>
              <p:nvPr/>
            </p:nvSpPr>
            <p:spPr bwMode="auto">
              <a:xfrm>
                <a:off x="17429162" y="4787900"/>
                <a:ext cx="23812" cy="61913"/>
              </a:xfrm>
              <a:custGeom>
                <a:avLst/>
                <a:gdLst>
                  <a:gd name="T0" fmla="*/ 7 w 9"/>
                  <a:gd name="T1" fmla="*/ 18 h 22"/>
                  <a:gd name="T2" fmla="*/ 4 w 9"/>
                  <a:gd name="T3" fmla="*/ 15 h 22"/>
                  <a:gd name="T4" fmla="*/ 4 w 9"/>
                  <a:gd name="T5" fmla="*/ 2 h 22"/>
                  <a:gd name="T6" fmla="*/ 2 w 9"/>
                  <a:gd name="T7" fmla="*/ 0 h 22"/>
                  <a:gd name="T8" fmla="*/ 0 w 9"/>
                  <a:gd name="T9" fmla="*/ 2 h 22"/>
                  <a:gd name="T10" fmla="*/ 0 w 9"/>
                  <a:gd name="T11" fmla="*/ 15 h 22"/>
                  <a:gd name="T12" fmla="*/ 7 w 9"/>
                  <a:gd name="T13" fmla="*/ 22 h 22"/>
                  <a:gd name="T14" fmla="*/ 9 w 9"/>
                  <a:gd name="T15" fmla="*/ 20 h 22"/>
                  <a:gd name="T16" fmla="*/ 7 w 9"/>
                  <a:gd name="T17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2">
                    <a:moveTo>
                      <a:pt x="7" y="18"/>
                    </a:moveTo>
                    <a:cubicBezTo>
                      <a:pt x="5" y="18"/>
                      <a:pt x="4" y="17"/>
                      <a:pt x="4" y="15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9"/>
                      <a:pt x="3" y="22"/>
                      <a:pt x="7" y="22"/>
                    </a:cubicBezTo>
                    <a:cubicBezTo>
                      <a:pt x="8" y="22"/>
                      <a:pt x="9" y="21"/>
                      <a:pt x="9" y="20"/>
                    </a:cubicBezTo>
                    <a:cubicBezTo>
                      <a:pt x="9" y="19"/>
                      <a:pt x="8" y="18"/>
                      <a:pt x="7" y="18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3" name="Freeform 373"/>
              <p:cNvSpPr>
                <a:spLocks/>
              </p:cNvSpPr>
              <p:nvPr/>
            </p:nvSpPr>
            <p:spPr bwMode="auto">
              <a:xfrm>
                <a:off x="17464087" y="4757738"/>
                <a:ext cx="52387" cy="14288"/>
              </a:xfrm>
              <a:custGeom>
                <a:avLst/>
                <a:gdLst>
                  <a:gd name="T0" fmla="*/ 17 w 19"/>
                  <a:gd name="T1" fmla="*/ 5 h 5"/>
                  <a:gd name="T2" fmla="*/ 3 w 19"/>
                  <a:gd name="T3" fmla="*/ 5 h 5"/>
                  <a:gd name="T4" fmla="*/ 0 w 19"/>
                  <a:gd name="T5" fmla="*/ 2 h 5"/>
                  <a:gd name="T6" fmla="*/ 3 w 19"/>
                  <a:gd name="T7" fmla="*/ 0 h 5"/>
                  <a:gd name="T8" fmla="*/ 17 w 19"/>
                  <a:gd name="T9" fmla="*/ 0 h 5"/>
                  <a:gd name="T10" fmla="*/ 19 w 19"/>
                  <a:gd name="T11" fmla="*/ 2 h 5"/>
                  <a:gd name="T12" fmla="*/ 17 w 19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5">
                    <a:moveTo>
                      <a:pt x="17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8" y="0"/>
                      <a:pt x="19" y="1"/>
                      <a:pt x="19" y="2"/>
                    </a:cubicBezTo>
                    <a:cubicBezTo>
                      <a:pt x="19" y="4"/>
                      <a:pt x="18" y="5"/>
                      <a:pt x="17" y="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4" name="Freeform 374"/>
              <p:cNvSpPr>
                <a:spLocks/>
              </p:cNvSpPr>
              <p:nvPr/>
            </p:nvSpPr>
            <p:spPr bwMode="auto">
              <a:xfrm>
                <a:off x="17459325" y="4752975"/>
                <a:ext cx="63500" cy="25400"/>
              </a:xfrm>
              <a:custGeom>
                <a:avLst/>
                <a:gdLst>
                  <a:gd name="T0" fmla="*/ 19 w 23"/>
                  <a:gd name="T1" fmla="*/ 7 h 9"/>
                  <a:gd name="T2" fmla="*/ 19 w 23"/>
                  <a:gd name="T3" fmla="*/ 5 h 9"/>
                  <a:gd name="T4" fmla="*/ 5 w 23"/>
                  <a:gd name="T5" fmla="*/ 5 h 9"/>
                  <a:gd name="T6" fmla="*/ 4 w 23"/>
                  <a:gd name="T7" fmla="*/ 4 h 9"/>
                  <a:gd name="T8" fmla="*/ 5 w 23"/>
                  <a:gd name="T9" fmla="*/ 4 h 9"/>
                  <a:gd name="T10" fmla="*/ 19 w 23"/>
                  <a:gd name="T11" fmla="*/ 4 h 9"/>
                  <a:gd name="T12" fmla="*/ 19 w 23"/>
                  <a:gd name="T13" fmla="*/ 4 h 9"/>
                  <a:gd name="T14" fmla="*/ 19 w 23"/>
                  <a:gd name="T15" fmla="*/ 5 h 9"/>
                  <a:gd name="T16" fmla="*/ 19 w 23"/>
                  <a:gd name="T17" fmla="*/ 7 h 9"/>
                  <a:gd name="T18" fmla="*/ 19 w 23"/>
                  <a:gd name="T19" fmla="*/ 9 h 9"/>
                  <a:gd name="T20" fmla="*/ 23 w 23"/>
                  <a:gd name="T21" fmla="*/ 4 h 9"/>
                  <a:gd name="T22" fmla="*/ 19 w 23"/>
                  <a:gd name="T23" fmla="*/ 0 h 9"/>
                  <a:gd name="T24" fmla="*/ 5 w 23"/>
                  <a:gd name="T25" fmla="*/ 0 h 9"/>
                  <a:gd name="T26" fmla="*/ 0 w 23"/>
                  <a:gd name="T27" fmla="*/ 4 h 9"/>
                  <a:gd name="T28" fmla="*/ 5 w 23"/>
                  <a:gd name="T29" fmla="*/ 9 h 9"/>
                  <a:gd name="T30" fmla="*/ 19 w 23"/>
                  <a:gd name="T31" fmla="*/ 9 h 9"/>
                  <a:gd name="T32" fmla="*/ 19 w 23"/>
                  <a:gd name="T3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9">
                    <a:moveTo>
                      <a:pt x="19" y="7"/>
                    </a:moveTo>
                    <a:cubicBezTo>
                      <a:pt x="19" y="5"/>
                      <a:pt x="19" y="5"/>
                      <a:pt x="19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1" y="9"/>
                      <a:pt x="23" y="7"/>
                      <a:pt x="23" y="4"/>
                    </a:cubicBezTo>
                    <a:cubicBezTo>
                      <a:pt x="23" y="2"/>
                      <a:pt x="21" y="0"/>
                      <a:pt x="19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19" y="9"/>
                      <a:pt x="19" y="9"/>
                      <a:pt x="19" y="9"/>
                    </a:cubicBezTo>
                    <a:lnTo>
                      <a:pt x="19" y="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5" name="Freeform 375"/>
              <p:cNvSpPr>
                <a:spLocks/>
              </p:cNvSpPr>
              <p:nvPr/>
            </p:nvSpPr>
            <p:spPr bwMode="auto">
              <a:xfrm>
                <a:off x="17492662" y="4637088"/>
                <a:ext cx="117475" cy="187325"/>
              </a:xfrm>
              <a:custGeom>
                <a:avLst/>
                <a:gdLst>
                  <a:gd name="T0" fmla="*/ 32 w 43"/>
                  <a:gd name="T1" fmla="*/ 55 h 68"/>
                  <a:gd name="T2" fmla="*/ 32 w 43"/>
                  <a:gd name="T3" fmla="*/ 57 h 68"/>
                  <a:gd name="T4" fmla="*/ 30 w 43"/>
                  <a:gd name="T5" fmla="*/ 63 h 68"/>
                  <a:gd name="T6" fmla="*/ 35 w 43"/>
                  <a:gd name="T7" fmla="*/ 61 h 68"/>
                  <a:gd name="T8" fmla="*/ 43 w 43"/>
                  <a:gd name="T9" fmla="*/ 55 h 68"/>
                  <a:gd name="T10" fmla="*/ 43 w 43"/>
                  <a:gd name="T11" fmla="*/ 32 h 68"/>
                  <a:gd name="T12" fmla="*/ 10 w 43"/>
                  <a:gd name="T13" fmla="*/ 0 h 68"/>
                  <a:gd name="T14" fmla="*/ 0 w 43"/>
                  <a:gd name="T15" fmla="*/ 0 h 68"/>
                  <a:gd name="T16" fmla="*/ 32 w 43"/>
                  <a:gd name="T17" fmla="*/ 32 h 68"/>
                  <a:gd name="T18" fmla="*/ 32 w 43"/>
                  <a:gd name="T19" fmla="*/ 5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68">
                    <a:moveTo>
                      <a:pt x="32" y="55"/>
                    </a:moveTo>
                    <a:cubicBezTo>
                      <a:pt x="32" y="57"/>
                      <a:pt x="32" y="57"/>
                      <a:pt x="32" y="57"/>
                    </a:cubicBezTo>
                    <a:cubicBezTo>
                      <a:pt x="30" y="63"/>
                      <a:pt x="30" y="63"/>
                      <a:pt x="30" y="63"/>
                    </a:cubicBezTo>
                    <a:cubicBezTo>
                      <a:pt x="31" y="68"/>
                      <a:pt x="33" y="65"/>
                      <a:pt x="35" y="61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15"/>
                      <a:pt x="28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32" y="15"/>
                      <a:pt x="32" y="32"/>
                    </a:cubicBezTo>
                    <a:lnTo>
                      <a:pt x="32" y="55"/>
                    </a:lnTo>
                    <a:close/>
                  </a:path>
                </a:pathLst>
              </a:custGeom>
              <a:solidFill>
                <a:srgbClr val="F48D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6" name="Freeform 376"/>
              <p:cNvSpPr>
                <a:spLocks/>
              </p:cNvSpPr>
              <p:nvPr/>
            </p:nvSpPr>
            <p:spPr bwMode="auto">
              <a:xfrm>
                <a:off x="17348200" y="4637088"/>
                <a:ext cx="261937" cy="179388"/>
              </a:xfrm>
              <a:custGeom>
                <a:avLst/>
                <a:gdLst>
                  <a:gd name="T0" fmla="*/ 95 w 95"/>
                  <a:gd name="T1" fmla="*/ 32 h 65"/>
                  <a:gd name="T2" fmla="*/ 62 w 95"/>
                  <a:gd name="T3" fmla="*/ 0 h 65"/>
                  <a:gd name="T4" fmla="*/ 7 w 95"/>
                  <a:gd name="T5" fmla="*/ 1 h 65"/>
                  <a:gd name="T6" fmla="*/ 16 w 95"/>
                  <a:gd name="T7" fmla="*/ 33 h 65"/>
                  <a:gd name="T8" fmla="*/ 73 w 95"/>
                  <a:gd name="T9" fmla="*/ 37 h 65"/>
                  <a:gd name="T10" fmla="*/ 78 w 95"/>
                  <a:gd name="T11" fmla="*/ 60 h 65"/>
                  <a:gd name="T12" fmla="*/ 87 w 95"/>
                  <a:gd name="T13" fmla="*/ 61 h 65"/>
                  <a:gd name="T14" fmla="*/ 95 w 95"/>
                  <a:gd name="T15" fmla="*/ 55 h 65"/>
                  <a:gd name="T16" fmla="*/ 95 w 95"/>
                  <a:gd name="T17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65">
                    <a:moveTo>
                      <a:pt x="95" y="32"/>
                    </a:moveTo>
                    <a:cubicBezTo>
                      <a:pt x="95" y="15"/>
                      <a:pt x="80" y="0"/>
                      <a:pt x="62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0" y="20"/>
                      <a:pt x="16" y="33"/>
                    </a:cubicBezTo>
                    <a:cubicBezTo>
                      <a:pt x="23" y="39"/>
                      <a:pt x="73" y="37"/>
                      <a:pt x="73" y="37"/>
                    </a:cubicBezTo>
                    <a:cubicBezTo>
                      <a:pt x="78" y="60"/>
                      <a:pt x="78" y="60"/>
                      <a:pt x="78" y="60"/>
                    </a:cubicBezTo>
                    <a:cubicBezTo>
                      <a:pt x="79" y="64"/>
                      <a:pt x="85" y="65"/>
                      <a:pt x="87" y="61"/>
                    </a:cubicBezTo>
                    <a:cubicBezTo>
                      <a:pt x="95" y="55"/>
                      <a:pt x="95" y="55"/>
                      <a:pt x="95" y="55"/>
                    </a:cubicBezTo>
                    <a:lnTo>
                      <a:pt x="95" y="32"/>
                    </a:lnTo>
                    <a:close/>
                  </a:path>
                </a:pathLst>
              </a:custGeom>
              <a:solidFill>
                <a:srgbClr val="FF9F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7" name="Freeform 377"/>
              <p:cNvSpPr>
                <a:spLocks/>
              </p:cNvSpPr>
              <p:nvPr/>
            </p:nvSpPr>
            <p:spPr bwMode="auto">
              <a:xfrm>
                <a:off x="17356137" y="4630738"/>
                <a:ext cx="260350" cy="188913"/>
              </a:xfrm>
              <a:custGeom>
                <a:avLst/>
                <a:gdLst>
                  <a:gd name="T0" fmla="*/ 92 w 94"/>
                  <a:gd name="T1" fmla="*/ 34 h 68"/>
                  <a:gd name="T2" fmla="*/ 94 w 94"/>
                  <a:gd name="T3" fmla="*/ 34 h 68"/>
                  <a:gd name="T4" fmla="*/ 59 w 94"/>
                  <a:gd name="T5" fmla="*/ 0 h 68"/>
                  <a:gd name="T6" fmla="*/ 3 w 94"/>
                  <a:gd name="T7" fmla="*/ 1 h 68"/>
                  <a:gd name="T8" fmla="*/ 2 w 94"/>
                  <a:gd name="T9" fmla="*/ 2 h 68"/>
                  <a:gd name="T10" fmla="*/ 1 w 94"/>
                  <a:gd name="T11" fmla="*/ 13 h 68"/>
                  <a:gd name="T12" fmla="*/ 12 w 94"/>
                  <a:gd name="T13" fmla="*/ 37 h 68"/>
                  <a:gd name="T14" fmla="*/ 19 w 94"/>
                  <a:gd name="T15" fmla="*/ 39 h 68"/>
                  <a:gd name="T16" fmla="*/ 54 w 94"/>
                  <a:gd name="T17" fmla="*/ 42 h 68"/>
                  <a:gd name="T18" fmla="*/ 70 w 94"/>
                  <a:gd name="T19" fmla="*/ 41 h 68"/>
                  <a:gd name="T20" fmla="*/ 70 w 94"/>
                  <a:gd name="T21" fmla="*/ 39 h 68"/>
                  <a:gd name="T22" fmla="*/ 68 w 94"/>
                  <a:gd name="T23" fmla="*/ 40 h 68"/>
                  <a:gd name="T24" fmla="*/ 73 w 94"/>
                  <a:gd name="T25" fmla="*/ 62 h 68"/>
                  <a:gd name="T26" fmla="*/ 76 w 94"/>
                  <a:gd name="T27" fmla="*/ 66 h 68"/>
                  <a:gd name="T28" fmla="*/ 80 w 94"/>
                  <a:gd name="T29" fmla="*/ 68 h 68"/>
                  <a:gd name="T30" fmla="*/ 86 w 94"/>
                  <a:gd name="T31" fmla="*/ 64 h 68"/>
                  <a:gd name="T32" fmla="*/ 84 w 94"/>
                  <a:gd name="T33" fmla="*/ 63 h 68"/>
                  <a:gd name="T34" fmla="*/ 85 w 94"/>
                  <a:gd name="T35" fmla="*/ 65 h 68"/>
                  <a:gd name="T36" fmla="*/ 94 w 94"/>
                  <a:gd name="T37" fmla="*/ 57 h 68"/>
                  <a:gd name="T38" fmla="*/ 94 w 94"/>
                  <a:gd name="T39" fmla="*/ 34 h 68"/>
                  <a:gd name="T40" fmla="*/ 92 w 94"/>
                  <a:gd name="T41" fmla="*/ 34 h 68"/>
                  <a:gd name="T42" fmla="*/ 90 w 94"/>
                  <a:gd name="T43" fmla="*/ 34 h 68"/>
                  <a:gd name="T44" fmla="*/ 90 w 94"/>
                  <a:gd name="T45" fmla="*/ 56 h 68"/>
                  <a:gd name="T46" fmla="*/ 82 w 94"/>
                  <a:gd name="T47" fmla="*/ 62 h 68"/>
                  <a:gd name="T48" fmla="*/ 82 w 94"/>
                  <a:gd name="T49" fmla="*/ 62 h 68"/>
                  <a:gd name="T50" fmla="*/ 80 w 94"/>
                  <a:gd name="T51" fmla="*/ 64 h 68"/>
                  <a:gd name="T52" fmla="*/ 78 w 94"/>
                  <a:gd name="T53" fmla="*/ 63 h 68"/>
                  <a:gd name="T54" fmla="*/ 77 w 94"/>
                  <a:gd name="T55" fmla="*/ 62 h 68"/>
                  <a:gd name="T56" fmla="*/ 72 w 94"/>
                  <a:gd name="T57" fmla="*/ 37 h 68"/>
                  <a:gd name="T58" fmla="*/ 70 w 94"/>
                  <a:gd name="T59" fmla="*/ 37 h 68"/>
                  <a:gd name="T60" fmla="*/ 65 w 94"/>
                  <a:gd name="T61" fmla="*/ 38 h 68"/>
                  <a:gd name="T62" fmla="*/ 54 w 94"/>
                  <a:gd name="T63" fmla="*/ 38 h 68"/>
                  <a:gd name="T64" fmla="*/ 30 w 94"/>
                  <a:gd name="T65" fmla="*/ 37 h 68"/>
                  <a:gd name="T66" fmla="*/ 19 w 94"/>
                  <a:gd name="T67" fmla="*/ 36 h 68"/>
                  <a:gd name="T68" fmla="*/ 14 w 94"/>
                  <a:gd name="T69" fmla="*/ 34 h 68"/>
                  <a:gd name="T70" fmla="*/ 5 w 94"/>
                  <a:gd name="T71" fmla="*/ 13 h 68"/>
                  <a:gd name="T72" fmla="*/ 5 w 94"/>
                  <a:gd name="T73" fmla="*/ 6 h 68"/>
                  <a:gd name="T74" fmla="*/ 6 w 94"/>
                  <a:gd name="T75" fmla="*/ 4 h 68"/>
                  <a:gd name="T76" fmla="*/ 6 w 94"/>
                  <a:gd name="T77" fmla="*/ 3 h 68"/>
                  <a:gd name="T78" fmla="*/ 6 w 94"/>
                  <a:gd name="T79" fmla="*/ 3 h 68"/>
                  <a:gd name="T80" fmla="*/ 4 w 94"/>
                  <a:gd name="T81" fmla="*/ 3 h 68"/>
                  <a:gd name="T82" fmla="*/ 4 w 94"/>
                  <a:gd name="T83" fmla="*/ 5 h 68"/>
                  <a:gd name="T84" fmla="*/ 59 w 94"/>
                  <a:gd name="T85" fmla="*/ 4 h 68"/>
                  <a:gd name="T86" fmla="*/ 59 w 94"/>
                  <a:gd name="T87" fmla="*/ 4 h 68"/>
                  <a:gd name="T88" fmla="*/ 81 w 94"/>
                  <a:gd name="T89" fmla="*/ 13 h 68"/>
                  <a:gd name="T90" fmla="*/ 90 w 94"/>
                  <a:gd name="T91" fmla="*/ 34 h 68"/>
                  <a:gd name="T92" fmla="*/ 92 w 94"/>
                  <a:gd name="T93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94" h="68">
                    <a:moveTo>
                      <a:pt x="92" y="34"/>
                    </a:move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16"/>
                      <a:pt x="78" y="0"/>
                      <a:pt x="59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6"/>
                      <a:pt x="1" y="13"/>
                    </a:cubicBezTo>
                    <a:cubicBezTo>
                      <a:pt x="0" y="20"/>
                      <a:pt x="3" y="29"/>
                      <a:pt x="12" y="37"/>
                    </a:cubicBezTo>
                    <a:cubicBezTo>
                      <a:pt x="13" y="38"/>
                      <a:pt x="16" y="39"/>
                      <a:pt x="19" y="39"/>
                    </a:cubicBezTo>
                    <a:cubicBezTo>
                      <a:pt x="28" y="41"/>
                      <a:pt x="43" y="42"/>
                      <a:pt x="54" y="42"/>
                    </a:cubicBezTo>
                    <a:cubicBezTo>
                      <a:pt x="63" y="42"/>
                      <a:pt x="70" y="41"/>
                      <a:pt x="70" y="41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73" y="62"/>
                      <a:pt x="73" y="62"/>
                      <a:pt x="73" y="62"/>
                    </a:cubicBezTo>
                    <a:cubicBezTo>
                      <a:pt x="73" y="64"/>
                      <a:pt x="74" y="65"/>
                      <a:pt x="76" y="66"/>
                    </a:cubicBezTo>
                    <a:cubicBezTo>
                      <a:pt x="77" y="67"/>
                      <a:pt x="78" y="68"/>
                      <a:pt x="80" y="68"/>
                    </a:cubicBezTo>
                    <a:cubicBezTo>
                      <a:pt x="82" y="68"/>
                      <a:pt x="84" y="66"/>
                      <a:pt x="86" y="64"/>
                    </a:cubicBezTo>
                    <a:cubicBezTo>
                      <a:pt x="84" y="63"/>
                      <a:pt x="84" y="63"/>
                      <a:pt x="84" y="63"/>
                    </a:cubicBezTo>
                    <a:cubicBezTo>
                      <a:pt x="85" y="65"/>
                      <a:pt x="85" y="65"/>
                      <a:pt x="85" y="65"/>
                    </a:cubicBezTo>
                    <a:cubicBezTo>
                      <a:pt x="94" y="57"/>
                      <a:pt x="94" y="57"/>
                      <a:pt x="94" y="57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1" y="63"/>
                      <a:pt x="81" y="64"/>
                      <a:pt x="80" y="64"/>
                    </a:cubicBezTo>
                    <a:cubicBezTo>
                      <a:pt x="79" y="64"/>
                      <a:pt x="78" y="63"/>
                      <a:pt x="78" y="63"/>
                    </a:cubicBezTo>
                    <a:cubicBezTo>
                      <a:pt x="77" y="63"/>
                      <a:pt x="77" y="62"/>
                      <a:pt x="77" y="62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7"/>
                      <a:pt x="68" y="37"/>
                      <a:pt x="65" y="38"/>
                    </a:cubicBezTo>
                    <a:cubicBezTo>
                      <a:pt x="63" y="38"/>
                      <a:pt x="59" y="38"/>
                      <a:pt x="54" y="38"/>
                    </a:cubicBezTo>
                    <a:cubicBezTo>
                      <a:pt x="46" y="38"/>
                      <a:pt x="37" y="37"/>
                      <a:pt x="30" y="37"/>
                    </a:cubicBezTo>
                    <a:cubicBezTo>
                      <a:pt x="26" y="37"/>
                      <a:pt x="22" y="36"/>
                      <a:pt x="19" y="36"/>
                    </a:cubicBezTo>
                    <a:cubicBezTo>
                      <a:pt x="17" y="35"/>
                      <a:pt x="15" y="34"/>
                      <a:pt x="14" y="34"/>
                    </a:cubicBezTo>
                    <a:cubicBezTo>
                      <a:pt x="6" y="27"/>
                      <a:pt x="5" y="19"/>
                      <a:pt x="5" y="13"/>
                    </a:cubicBezTo>
                    <a:cubicBezTo>
                      <a:pt x="5" y="10"/>
                      <a:pt x="5" y="8"/>
                      <a:pt x="5" y="6"/>
                    </a:cubicBezTo>
                    <a:cubicBezTo>
                      <a:pt x="5" y="5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68" y="4"/>
                      <a:pt x="75" y="8"/>
                      <a:pt x="81" y="13"/>
                    </a:cubicBezTo>
                    <a:cubicBezTo>
                      <a:pt x="86" y="19"/>
                      <a:pt x="90" y="26"/>
                      <a:pt x="90" y="34"/>
                    </a:cubicBezTo>
                    <a:lnTo>
                      <a:pt x="92" y="3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8" name="Freeform 378"/>
              <p:cNvSpPr>
                <a:spLocks/>
              </p:cNvSpPr>
              <p:nvPr/>
            </p:nvSpPr>
            <p:spPr bwMode="auto">
              <a:xfrm>
                <a:off x="17395825" y="4757738"/>
                <a:ext cx="38100" cy="14288"/>
              </a:xfrm>
              <a:custGeom>
                <a:avLst/>
                <a:gdLst>
                  <a:gd name="T0" fmla="*/ 11 w 14"/>
                  <a:gd name="T1" fmla="*/ 5 h 5"/>
                  <a:gd name="T2" fmla="*/ 2 w 14"/>
                  <a:gd name="T3" fmla="*/ 5 h 5"/>
                  <a:gd name="T4" fmla="*/ 0 w 14"/>
                  <a:gd name="T5" fmla="*/ 2 h 5"/>
                  <a:gd name="T6" fmla="*/ 2 w 14"/>
                  <a:gd name="T7" fmla="*/ 0 h 5"/>
                  <a:gd name="T8" fmla="*/ 11 w 14"/>
                  <a:gd name="T9" fmla="*/ 0 h 5"/>
                  <a:gd name="T10" fmla="*/ 14 w 14"/>
                  <a:gd name="T11" fmla="*/ 2 h 5"/>
                  <a:gd name="T12" fmla="*/ 11 w 14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">
                    <a:moveTo>
                      <a:pt x="11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3" y="0"/>
                      <a:pt x="14" y="1"/>
                      <a:pt x="14" y="2"/>
                    </a:cubicBezTo>
                    <a:cubicBezTo>
                      <a:pt x="14" y="4"/>
                      <a:pt x="13" y="5"/>
                      <a:pt x="11" y="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9" name="Freeform 379"/>
              <p:cNvSpPr>
                <a:spLocks/>
              </p:cNvSpPr>
              <p:nvPr/>
            </p:nvSpPr>
            <p:spPr bwMode="auto">
              <a:xfrm>
                <a:off x="17389475" y="4752975"/>
                <a:ext cx="50800" cy="25400"/>
              </a:xfrm>
              <a:custGeom>
                <a:avLst/>
                <a:gdLst>
                  <a:gd name="T0" fmla="*/ 13 w 18"/>
                  <a:gd name="T1" fmla="*/ 7 h 9"/>
                  <a:gd name="T2" fmla="*/ 13 w 18"/>
                  <a:gd name="T3" fmla="*/ 5 h 9"/>
                  <a:gd name="T4" fmla="*/ 4 w 18"/>
                  <a:gd name="T5" fmla="*/ 5 h 9"/>
                  <a:gd name="T6" fmla="*/ 4 w 18"/>
                  <a:gd name="T7" fmla="*/ 4 h 9"/>
                  <a:gd name="T8" fmla="*/ 4 w 18"/>
                  <a:gd name="T9" fmla="*/ 4 h 9"/>
                  <a:gd name="T10" fmla="*/ 13 w 18"/>
                  <a:gd name="T11" fmla="*/ 4 h 9"/>
                  <a:gd name="T12" fmla="*/ 14 w 18"/>
                  <a:gd name="T13" fmla="*/ 4 h 9"/>
                  <a:gd name="T14" fmla="*/ 13 w 18"/>
                  <a:gd name="T15" fmla="*/ 5 h 9"/>
                  <a:gd name="T16" fmla="*/ 13 w 18"/>
                  <a:gd name="T17" fmla="*/ 7 h 9"/>
                  <a:gd name="T18" fmla="*/ 13 w 18"/>
                  <a:gd name="T19" fmla="*/ 9 h 9"/>
                  <a:gd name="T20" fmla="*/ 18 w 18"/>
                  <a:gd name="T21" fmla="*/ 4 h 9"/>
                  <a:gd name="T22" fmla="*/ 13 w 18"/>
                  <a:gd name="T23" fmla="*/ 0 h 9"/>
                  <a:gd name="T24" fmla="*/ 4 w 18"/>
                  <a:gd name="T25" fmla="*/ 0 h 9"/>
                  <a:gd name="T26" fmla="*/ 0 w 18"/>
                  <a:gd name="T27" fmla="*/ 4 h 9"/>
                  <a:gd name="T28" fmla="*/ 4 w 18"/>
                  <a:gd name="T29" fmla="*/ 9 h 9"/>
                  <a:gd name="T30" fmla="*/ 13 w 18"/>
                  <a:gd name="T31" fmla="*/ 9 h 9"/>
                  <a:gd name="T32" fmla="*/ 13 w 18"/>
                  <a:gd name="T3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9">
                    <a:moveTo>
                      <a:pt x="13" y="7"/>
                    </a:moveTo>
                    <a:cubicBezTo>
                      <a:pt x="13" y="5"/>
                      <a:pt x="13" y="5"/>
                      <a:pt x="1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6" y="9"/>
                      <a:pt x="18" y="7"/>
                      <a:pt x="18" y="4"/>
                    </a:cubicBezTo>
                    <a:cubicBezTo>
                      <a:pt x="18" y="2"/>
                      <a:pt x="16" y="0"/>
                      <a:pt x="1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13" y="9"/>
                      <a:pt x="13" y="9"/>
                      <a:pt x="13" y="9"/>
                    </a:cubicBezTo>
                    <a:lnTo>
                      <a:pt x="13" y="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0" name="Freeform 380"/>
              <p:cNvSpPr>
                <a:spLocks/>
              </p:cNvSpPr>
              <p:nvPr/>
            </p:nvSpPr>
            <p:spPr bwMode="auto">
              <a:xfrm>
                <a:off x="17575212" y="4787900"/>
                <a:ext cx="49212" cy="50800"/>
              </a:xfrm>
              <a:custGeom>
                <a:avLst/>
                <a:gdLst>
                  <a:gd name="T0" fmla="*/ 0 w 18"/>
                  <a:gd name="T1" fmla="*/ 9 h 18"/>
                  <a:gd name="T2" fmla="*/ 9 w 18"/>
                  <a:gd name="T3" fmla="*/ 0 h 18"/>
                  <a:gd name="T4" fmla="*/ 18 w 18"/>
                  <a:gd name="T5" fmla="*/ 9 h 18"/>
                  <a:gd name="T6" fmla="*/ 9 w 18"/>
                  <a:gd name="T7" fmla="*/ 18 h 18"/>
                  <a:gd name="T8" fmla="*/ 4 w 18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8">
                    <a:moveTo>
                      <a:pt x="0" y="9"/>
                    </a:moveTo>
                    <a:cubicBezTo>
                      <a:pt x="0" y="4"/>
                      <a:pt x="4" y="0"/>
                      <a:pt x="9" y="0"/>
                    </a:cubicBezTo>
                    <a:cubicBezTo>
                      <a:pt x="14" y="0"/>
                      <a:pt x="18" y="4"/>
                      <a:pt x="18" y="9"/>
                    </a:cubicBezTo>
                    <a:cubicBezTo>
                      <a:pt x="18" y="14"/>
                      <a:pt x="14" y="18"/>
                      <a:pt x="9" y="18"/>
                    </a:cubicBezTo>
                    <a:cubicBezTo>
                      <a:pt x="7" y="18"/>
                      <a:pt x="6" y="18"/>
                      <a:pt x="4" y="17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1" name="Freeform 381"/>
              <p:cNvSpPr>
                <a:spLocks/>
              </p:cNvSpPr>
              <p:nvPr/>
            </p:nvSpPr>
            <p:spPr bwMode="auto">
              <a:xfrm>
                <a:off x="17568862" y="4783138"/>
                <a:ext cx="61912" cy="60325"/>
              </a:xfrm>
              <a:custGeom>
                <a:avLst/>
                <a:gdLst>
                  <a:gd name="T0" fmla="*/ 4 w 22"/>
                  <a:gd name="T1" fmla="*/ 11 h 22"/>
                  <a:gd name="T2" fmla="*/ 11 w 22"/>
                  <a:gd name="T3" fmla="*/ 4 h 22"/>
                  <a:gd name="T4" fmla="*/ 18 w 22"/>
                  <a:gd name="T5" fmla="*/ 11 h 22"/>
                  <a:gd name="T6" fmla="*/ 11 w 22"/>
                  <a:gd name="T7" fmla="*/ 18 h 22"/>
                  <a:gd name="T8" fmla="*/ 7 w 22"/>
                  <a:gd name="T9" fmla="*/ 17 h 22"/>
                  <a:gd name="T10" fmla="*/ 5 w 22"/>
                  <a:gd name="T11" fmla="*/ 18 h 22"/>
                  <a:gd name="T12" fmla="*/ 5 w 22"/>
                  <a:gd name="T13" fmla="*/ 21 h 22"/>
                  <a:gd name="T14" fmla="*/ 11 w 22"/>
                  <a:gd name="T15" fmla="*/ 22 h 22"/>
                  <a:gd name="T16" fmla="*/ 22 w 22"/>
                  <a:gd name="T17" fmla="*/ 11 h 22"/>
                  <a:gd name="T18" fmla="*/ 11 w 22"/>
                  <a:gd name="T19" fmla="*/ 0 h 22"/>
                  <a:gd name="T20" fmla="*/ 0 w 22"/>
                  <a:gd name="T21" fmla="*/ 11 h 22"/>
                  <a:gd name="T22" fmla="*/ 2 w 22"/>
                  <a:gd name="T23" fmla="*/ 13 h 22"/>
                  <a:gd name="T24" fmla="*/ 4 w 22"/>
                  <a:gd name="T25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4" y="11"/>
                    </a:moveTo>
                    <a:cubicBezTo>
                      <a:pt x="4" y="7"/>
                      <a:pt x="7" y="4"/>
                      <a:pt x="11" y="4"/>
                    </a:cubicBezTo>
                    <a:cubicBezTo>
                      <a:pt x="15" y="4"/>
                      <a:pt x="18" y="7"/>
                      <a:pt x="18" y="11"/>
                    </a:cubicBezTo>
                    <a:cubicBezTo>
                      <a:pt x="18" y="15"/>
                      <a:pt x="15" y="18"/>
                      <a:pt x="11" y="18"/>
                    </a:cubicBezTo>
                    <a:cubicBezTo>
                      <a:pt x="9" y="18"/>
                      <a:pt x="8" y="18"/>
                      <a:pt x="7" y="17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4" y="19"/>
                      <a:pt x="4" y="20"/>
                      <a:pt x="5" y="21"/>
                    </a:cubicBezTo>
                    <a:cubicBezTo>
                      <a:pt x="7" y="21"/>
                      <a:pt x="9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2"/>
                      <a:pt x="4" y="1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2" name="Freeform 382"/>
              <p:cNvSpPr>
                <a:spLocks/>
              </p:cNvSpPr>
              <p:nvPr/>
            </p:nvSpPr>
            <p:spPr bwMode="auto">
              <a:xfrm>
                <a:off x="17419637" y="4872038"/>
                <a:ext cx="47625" cy="11113"/>
              </a:xfrm>
              <a:custGeom>
                <a:avLst/>
                <a:gdLst>
                  <a:gd name="T0" fmla="*/ 15 w 17"/>
                  <a:gd name="T1" fmla="*/ 0 h 4"/>
                  <a:gd name="T2" fmla="*/ 2 w 17"/>
                  <a:gd name="T3" fmla="*/ 0 h 4"/>
                  <a:gd name="T4" fmla="*/ 0 w 17"/>
                  <a:gd name="T5" fmla="*/ 2 h 4"/>
                  <a:gd name="T6" fmla="*/ 2 w 17"/>
                  <a:gd name="T7" fmla="*/ 4 h 4"/>
                  <a:gd name="T8" fmla="*/ 15 w 17"/>
                  <a:gd name="T9" fmla="*/ 4 h 4"/>
                  <a:gd name="T10" fmla="*/ 17 w 17"/>
                  <a:gd name="T11" fmla="*/ 2 h 4"/>
                  <a:gd name="T12" fmla="*/ 15 w 17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4">
                    <a:moveTo>
                      <a:pt x="15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6" y="4"/>
                      <a:pt x="17" y="3"/>
                      <a:pt x="17" y="2"/>
                    </a:cubicBezTo>
                    <a:cubicBezTo>
                      <a:pt x="17" y="1"/>
                      <a:pt x="16" y="0"/>
                      <a:pt x="15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3" name="Oval 383"/>
              <p:cNvSpPr>
                <a:spLocks noChangeArrowheads="1"/>
              </p:cNvSpPr>
              <p:nvPr/>
            </p:nvSpPr>
            <p:spPr bwMode="auto">
              <a:xfrm>
                <a:off x="17472025" y="4797425"/>
                <a:ext cx="11112" cy="11113"/>
              </a:xfrm>
              <a:prstGeom prst="ellipse">
                <a:avLst/>
              </a:pr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4" name="Freeform 384"/>
              <p:cNvSpPr>
                <a:spLocks/>
              </p:cNvSpPr>
              <p:nvPr/>
            </p:nvSpPr>
            <p:spPr bwMode="auto">
              <a:xfrm>
                <a:off x="17467262" y="4791075"/>
                <a:ext cx="22225" cy="22225"/>
              </a:xfrm>
              <a:custGeom>
                <a:avLst/>
                <a:gdLst>
                  <a:gd name="T0" fmla="*/ 2 w 8"/>
                  <a:gd name="T1" fmla="*/ 4 h 8"/>
                  <a:gd name="T2" fmla="*/ 0 w 8"/>
                  <a:gd name="T3" fmla="*/ 4 h 8"/>
                  <a:gd name="T4" fmla="*/ 4 w 8"/>
                  <a:gd name="T5" fmla="*/ 8 h 8"/>
                  <a:gd name="T6" fmla="*/ 8 w 8"/>
                  <a:gd name="T7" fmla="*/ 4 h 8"/>
                  <a:gd name="T8" fmla="*/ 4 w 8"/>
                  <a:gd name="T9" fmla="*/ 0 h 8"/>
                  <a:gd name="T10" fmla="*/ 0 w 8"/>
                  <a:gd name="T11" fmla="*/ 4 h 8"/>
                  <a:gd name="T12" fmla="*/ 2 w 8"/>
                  <a:gd name="T13" fmla="*/ 4 h 8"/>
                  <a:gd name="T14" fmla="*/ 4 w 8"/>
                  <a:gd name="T15" fmla="*/ 4 h 8"/>
                  <a:gd name="T16" fmla="*/ 4 w 8"/>
                  <a:gd name="T17" fmla="*/ 4 h 8"/>
                  <a:gd name="T18" fmla="*/ 4 w 8"/>
                  <a:gd name="T19" fmla="*/ 4 h 8"/>
                  <a:gd name="T20" fmla="*/ 4 w 8"/>
                  <a:gd name="T21" fmla="*/ 4 h 8"/>
                  <a:gd name="T22" fmla="*/ 4 w 8"/>
                  <a:gd name="T23" fmla="*/ 4 h 8"/>
                  <a:gd name="T24" fmla="*/ 4 w 8"/>
                  <a:gd name="T25" fmla="*/ 4 h 8"/>
                  <a:gd name="T26" fmla="*/ 4 w 8"/>
                  <a:gd name="T27" fmla="*/ 4 h 8"/>
                  <a:gd name="T28" fmla="*/ 4 w 8"/>
                  <a:gd name="T29" fmla="*/ 4 h 8"/>
                  <a:gd name="T30" fmla="*/ 4 w 8"/>
                  <a:gd name="T31" fmla="*/ 4 h 8"/>
                  <a:gd name="T32" fmla="*/ 4 w 8"/>
                  <a:gd name="T33" fmla="*/ 4 h 8"/>
                  <a:gd name="T34" fmla="*/ 4 w 8"/>
                  <a:gd name="T35" fmla="*/ 4 h 8"/>
                  <a:gd name="T36" fmla="*/ 4 w 8"/>
                  <a:gd name="T37" fmla="*/ 4 h 8"/>
                  <a:gd name="T38" fmla="*/ 4 w 8"/>
                  <a:gd name="T39" fmla="*/ 4 h 8"/>
                  <a:gd name="T40" fmla="*/ 4 w 8"/>
                  <a:gd name="T41" fmla="*/ 4 h 8"/>
                  <a:gd name="T42" fmla="*/ 4 w 8"/>
                  <a:gd name="T43" fmla="*/ 4 h 8"/>
                  <a:gd name="T44" fmla="*/ 4 w 8"/>
                  <a:gd name="T45" fmla="*/ 4 h 8"/>
                  <a:gd name="T46" fmla="*/ 4 w 8"/>
                  <a:gd name="T47" fmla="*/ 4 h 8"/>
                  <a:gd name="T48" fmla="*/ 4 w 8"/>
                  <a:gd name="T49" fmla="*/ 4 h 8"/>
                  <a:gd name="T50" fmla="*/ 4 w 8"/>
                  <a:gd name="T51" fmla="*/ 4 h 8"/>
                  <a:gd name="T52" fmla="*/ 4 w 8"/>
                  <a:gd name="T53" fmla="*/ 4 h 8"/>
                  <a:gd name="T54" fmla="*/ 4 w 8"/>
                  <a:gd name="T55" fmla="*/ 4 h 8"/>
                  <a:gd name="T56" fmla="*/ 2 w 8"/>
                  <a:gd name="T5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" h="8">
                    <a:moveTo>
                      <a:pt x="2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6" y="8"/>
                      <a:pt x="8" y="6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5" name="Freeform 385"/>
              <p:cNvSpPr>
                <a:spLocks/>
              </p:cNvSpPr>
              <p:nvPr/>
            </p:nvSpPr>
            <p:spPr bwMode="auto">
              <a:xfrm>
                <a:off x="17213262" y="5246688"/>
                <a:ext cx="358775" cy="460375"/>
              </a:xfrm>
              <a:custGeom>
                <a:avLst/>
                <a:gdLst>
                  <a:gd name="T0" fmla="*/ 77 w 130"/>
                  <a:gd name="T1" fmla="*/ 166 h 166"/>
                  <a:gd name="T2" fmla="*/ 58 w 130"/>
                  <a:gd name="T3" fmla="*/ 153 h 166"/>
                  <a:gd name="T4" fmla="*/ 4 w 130"/>
                  <a:gd name="T5" fmla="*/ 32 h 166"/>
                  <a:gd name="T6" fmla="*/ 8 w 130"/>
                  <a:gd name="T7" fmla="*/ 9 h 166"/>
                  <a:gd name="T8" fmla="*/ 32 w 130"/>
                  <a:gd name="T9" fmla="*/ 4 h 166"/>
                  <a:gd name="T10" fmla="*/ 109 w 130"/>
                  <a:gd name="T11" fmla="*/ 34 h 166"/>
                  <a:gd name="T12" fmla="*/ 127 w 130"/>
                  <a:gd name="T13" fmla="*/ 49 h 166"/>
                  <a:gd name="T14" fmla="*/ 112 w 130"/>
                  <a:gd name="T15" fmla="*/ 76 h 166"/>
                  <a:gd name="T16" fmla="*/ 65 w 130"/>
                  <a:gd name="T17" fmla="*/ 63 h 166"/>
                  <a:gd name="T18" fmla="*/ 97 w 130"/>
                  <a:gd name="T19" fmla="*/ 135 h 166"/>
                  <a:gd name="T20" fmla="*/ 86 w 130"/>
                  <a:gd name="T21" fmla="*/ 164 h 166"/>
                  <a:gd name="T22" fmla="*/ 77 w 130"/>
                  <a:gd name="T23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0" h="166">
                    <a:moveTo>
                      <a:pt x="77" y="166"/>
                    </a:moveTo>
                    <a:cubicBezTo>
                      <a:pt x="69" y="166"/>
                      <a:pt x="61" y="161"/>
                      <a:pt x="58" y="15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0" y="24"/>
                      <a:pt x="2" y="15"/>
                      <a:pt x="8" y="9"/>
                    </a:cubicBezTo>
                    <a:cubicBezTo>
                      <a:pt x="14" y="2"/>
                      <a:pt x="24" y="0"/>
                      <a:pt x="32" y="4"/>
                    </a:cubicBezTo>
                    <a:cubicBezTo>
                      <a:pt x="64" y="17"/>
                      <a:pt x="101" y="31"/>
                      <a:pt x="109" y="34"/>
                    </a:cubicBezTo>
                    <a:cubicBezTo>
                      <a:pt x="118" y="35"/>
                      <a:pt x="125" y="41"/>
                      <a:pt x="127" y="49"/>
                    </a:cubicBezTo>
                    <a:cubicBezTo>
                      <a:pt x="130" y="61"/>
                      <a:pt x="124" y="72"/>
                      <a:pt x="112" y="76"/>
                    </a:cubicBezTo>
                    <a:cubicBezTo>
                      <a:pt x="106" y="77"/>
                      <a:pt x="103" y="78"/>
                      <a:pt x="65" y="63"/>
                    </a:cubicBezTo>
                    <a:cubicBezTo>
                      <a:pt x="97" y="135"/>
                      <a:pt x="97" y="135"/>
                      <a:pt x="97" y="135"/>
                    </a:cubicBezTo>
                    <a:cubicBezTo>
                      <a:pt x="102" y="146"/>
                      <a:pt x="97" y="159"/>
                      <a:pt x="86" y="164"/>
                    </a:cubicBezTo>
                    <a:cubicBezTo>
                      <a:pt x="83" y="165"/>
                      <a:pt x="80" y="166"/>
                      <a:pt x="77" y="166"/>
                    </a:cubicBezTo>
                    <a:close/>
                  </a:path>
                </a:pathLst>
              </a:custGeom>
              <a:solidFill>
                <a:srgbClr val="4706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6" name="Oval 386"/>
              <p:cNvSpPr>
                <a:spLocks noChangeArrowheads="1"/>
              </p:cNvSpPr>
              <p:nvPr/>
            </p:nvSpPr>
            <p:spPr bwMode="auto">
              <a:xfrm>
                <a:off x="17400587" y="4797425"/>
                <a:ext cx="11112" cy="11113"/>
              </a:xfrm>
              <a:prstGeom prst="ellipse">
                <a:avLst/>
              </a:pr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7" name="Freeform 387"/>
              <p:cNvSpPr>
                <a:spLocks/>
              </p:cNvSpPr>
              <p:nvPr/>
            </p:nvSpPr>
            <p:spPr bwMode="auto">
              <a:xfrm>
                <a:off x="17395825" y="4791075"/>
                <a:ext cx="22225" cy="22225"/>
              </a:xfrm>
              <a:custGeom>
                <a:avLst/>
                <a:gdLst>
                  <a:gd name="T0" fmla="*/ 2 w 8"/>
                  <a:gd name="T1" fmla="*/ 4 h 8"/>
                  <a:gd name="T2" fmla="*/ 0 w 8"/>
                  <a:gd name="T3" fmla="*/ 4 h 8"/>
                  <a:gd name="T4" fmla="*/ 4 w 8"/>
                  <a:gd name="T5" fmla="*/ 8 h 8"/>
                  <a:gd name="T6" fmla="*/ 8 w 8"/>
                  <a:gd name="T7" fmla="*/ 4 h 8"/>
                  <a:gd name="T8" fmla="*/ 4 w 8"/>
                  <a:gd name="T9" fmla="*/ 0 h 8"/>
                  <a:gd name="T10" fmla="*/ 0 w 8"/>
                  <a:gd name="T11" fmla="*/ 4 h 8"/>
                  <a:gd name="T12" fmla="*/ 2 w 8"/>
                  <a:gd name="T13" fmla="*/ 4 h 8"/>
                  <a:gd name="T14" fmla="*/ 4 w 8"/>
                  <a:gd name="T15" fmla="*/ 4 h 8"/>
                  <a:gd name="T16" fmla="*/ 4 w 8"/>
                  <a:gd name="T17" fmla="*/ 4 h 8"/>
                  <a:gd name="T18" fmla="*/ 4 w 8"/>
                  <a:gd name="T19" fmla="*/ 4 h 8"/>
                  <a:gd name="T20" fmla="*/ 4 w 8"/>
                  <a:gd name="T21" fmla="*/ 4 h 8"/>
                  <a:gd name="T22" fmla="*/ 4 w 8"/>
                  <a:gd name="T23" fmla="*/ 4 h 8"/>
                  <a:gd name="T24" fmla="*/ 4 w 8"/>
                  <a:gd name="T25" fmla="*/ 4 h 8"/>
                  <a:gd name="T26" fmla="*/ 4 w 8"/>
                  <a:gd name="T27" fmla="*/ 4 h 8"/>
                  <a:gd name="T28" fmla="*/ 4 w 8"/>
                  <a:gd name="T29" fmla="*/ 4 h 8"/>
                  <a:gd name="T30" fmla="*/ 4 w 8"/>
                  <a:gd name="T31" fmla="*/ 4 h 8"/>
                  <a:gd name="T32" fmla="*/ 4 w 8"/>
                  <a:gd name="T33" fmla="*/ 4 h 8"/>
                  <a:gd name="T34" fmla="*/ 4 w 8"/>
                  <a:gd name="T35" fmla="*/ 4 h 8"/>
                  <a:gd name="T36" fmla="*/ 4 w 8"/>
                  <a:gd name="T37" fmla="*/ 4 h 8"/>
                  <a:gd name="T38" fmla="*/ 4 w 8"/>
                  <a:gd name="T39" fmla="*/ 4 h 8"/>
                  <a:gd name="T40" fmla="*/ 4 w 8"/>
                  <a:gd name="T41" fmla="*/ 4 h 8"/>
                  <a:gd name="T42" fmla="*/ 4 w 8"/>
                  <a:gd name="T43" fmla="*/ 4 h 8"/>
                  <a:gd name="T44" fmla="*/ 4 w 8"/>
                  <a:gd name="T45" fmla="*/ 4 h 8"/>
                  <a:gd name="T46" fmla="*/ 4 w 8"/>
                  <a:gd name="T47" fmla="*/ 4 h 8"/>
                  <a:gd name="T48" fmla="*/ 4 w 8"/>
                  <a:gd name="T49" fmla="*/ 4 h 8"/>
                  <a:gd name="T50" fmla="*/ 4 w 8"/>
                  <a:gd name="T51" fmla="*/ 4 h 8"/>
                  <a:gd name="T52" fmla="*/ 4 w 8"/>
                  <a:gd name="T53" fmla="*/ 4 h 8"/>
                  <a:gd name="T54" fmla="*/ 4 w 8"/>
                  <a:gd name="T55" fmla="*/ 4 h 8"/>
                  <a:gd name="T56" fmla="*/ 2 w 8"/>
                  <a:gd name="T5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" h="8">
                    <a:moveTo>
                      <a:pt x="2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7"/>
                      <a:pt x="2" y="8"/>
                      <a:pt x="4" y="8"/>
                    </a:cubicBezTo>
                    <a:cubicBezTo>
                      <a:pt x="6" y="8"/>
                      <a:pt x="8" y="7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8" name="Freeform 388"/>
              <p:cNvSpPr>
                <a:spLocks/>
              </p:cNvSpPr>
              <p:nvPr/>
            </p:nvSpPr>
            <p:spPr bwMode="auto">
              <a:xfrm>
                <a:off x="17287875" y="5241925"/>
                <a:ext cx="381000" cy="458788"/>
              </a:xfrm>
              <a:custGeom>
                <a:avLst/>
                <a:gdLst>
                  <a:gd name="T0" fmla="*/ 50 w 138"/>
                  <a:gd name="T1" fmla="*/ 152 h 166"/>
                  <a:gd name="T2" fmla="*/ 40 w 138"/>
                  <a:gd name="T3" fmla="*/ 160 h 166"/>
                  <a:gd name="T4" fmla="*/ 33 w 138"/>
                  <a:gd name="T5" fmla="*/ 158 h 166"/>
                  <a:gd name="T6" fmla="*/ 2 w 138"/>
                  <a:gd name="T7" fmla="*/ 27 h 166"/>
                  <a:gd name="T8" fmla="*/ 9 w 138"/>
                  <a:gd name="T9" fmla="*/ 6 h 166"/>
                  <a:gd name="T10" fmla="*/ 30 w 138"/>
                  <a:gd name="T11" fmla="*/ 2 h 166"/>
                  <a:gd name="T12" fmla="*/ 120 w 138"/>
                  <a:gd name="T13" fmla="*/ 37 h 166"/>
                  <a:gd name="T14" fmla="*/ 134 w 138"/>
                  <a:gd name="T15" fmla="*/ 64 h 166"/>
                  <a:gd name="T16" fmla="*/ 106 w 138"/>
                  <a:gd name="T17" fmla="*/ 77 h 166"/>
                  <a:gd name="T18" fmla="*/ 53 w 138"/>
                  <a:gd name="T19" fmla="*/ 57 h 166"/>
                  <a:gd name="T20" fmla="*/ 74 w 138"/>
                  <a:gd name="T21" fmla="*/ 147 h 166"/>
                  <a:gd name="T22" fmla="*/ 54 w 138"/>
                  <a:gd name="T23" fmla="*/ 166 h 166"/>
                  <a:gd name="T24" fmla="*/ 50 w 138"/>
                  <a:gd name="T25" fmla="*/ 15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8" h="166">
                    <a:moveTo>
                      <a:pt x="50" y="152"/>
                    </a:moveTo>
                    <a:cubicBezTo>
                      <a:pt x="51" y="152"/>
                      <a:pt x="45" y="157"/>
                      <a:pt x="40" y="160"/>
                    </a:cubicBezTo>
                    <a:cubicBezTo>
                      <a:pt x="37" y="162"/>
                      <a:pt x="34" y="161"/>
                      <a:pt x="33" y="158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0" y="20"/>
                      <a:pt x="3" y="11"/>
                      <a:pt x="9" y="6"/>
                    </a:cubicBezTo>
                    <a:cubicBezTo>
                      <a:pt x="15" y="1"/>
                      <a:pt x="23" y="0"/>
                      <a:pt x="30" y="2"/>
                    </a:cubicBezTo>
                    <a:cubicBezTo>
                      <a:pt x="120" y="37"/>
                      <a:pt x="120" y="37"/>
                      <a:pt x="120" y="37"/>
                    </a:cubicBezTo>
                    <a:cubicBezTo>
                      <a:pt x="131" y="41"/>
                      <a:pt x="138" y="53"/>
                      <a:pt x="134" y="64"/>
                    </a:cubicBezTo>
                    <a:cubicBezTo>
                      <a:pt x="130" y="75"/>
                      <a:pt x="117" y="81"/>
                      <a:pt x="106" y="77"/>
                    </a:cubicBezTo>
                    <a:cubicBezTo>
                      <a:pt x="53" y="57"/>
                      <a:pt x="53" y="57"/>
                      <a:pt x="53" y="57"/>
                    </a:cubicBezTo>
                    <a:cubicBezTo>
                      <a:pt x="74" y="147"/>
                      <a:pt x="74" y="147"/>
                      <a:pt x="74" y="147"/>
                    </a:cubicBezTo>
                    <a:cubicBezTo>
                      <a:pt x="76" y="158"/>
                      <a:pt x="66" y="163"/>
                      <a:pt x="54" y="166"/>
                    </a:cubicBezTo>
                    <a:cubicBezTo>
                      <a:pt x="53" y="166"/>
                      <a:pt x="52" y="152"/>
                      <a:pt x="50" y="152"/>
                    </a:cubicBezTo>
                    <a:close/>
                  </a:path>
                </a:pathLst>
              </a:custGeom>
              <a:solidFill>
                <a:srgbClr val="771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9" name="Freeform 389"/>
              <p:cNvSpPr>
                <a:spLocks/>
              </p:cNvSpPr>
              <p:nvPr/>
            </p:nvSpPr>
            <p:spPr bwMode="auto">
              <a:xfrm>
                <a:off x="17378362" y="4518025"/>
                <a:ext cx="77787" cy="79375"/>
              </a:xfrm>
              <a:custGeom>
                <a:avLst/>
                <a:gdLst>
                  <a:gd name="T0" fmla="*/ 10 w 28"/>
                  <a:gd name="T1" fmla="*/ 0 h 29"/>
                  <a:gd name="T2" fmla="*/ 1 w 28"/>
                  <a:gd name="T3" fmla="*/ 23 h 29"/>
                  <a:gd name="T4" fmla="*/ 5 w 28"/>
                  <a:gd name="T5" fmla="*/ 29 h 29"/>
                  <a:gd name="T6" fmla="*/ 22 w 28"/>
                  <a:gd name="T7" fmla="*/ 29 h 29"/>
                  <a:gd name="T8" fmla="*/ 27 w 28"/>
                  <a:gd name="T9" fmla="*/ 22 h 29"/>
                  <a:gd name="T10" fmla="*/ 14 w 28"/>
                  <a:gd name="T11" fmla="*/ 0 h 29"/>
                  <a:gd name="T12" fmla="*/ 10 w 28"/>
                  <a:gd name="T1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29">
                    <a:moveTo>
                      <a:pt x="10" y="0"/>
                    </a:moveTo>
                    <a:cubicBezTo>
                      <a:pt x="1" y="23"/>
                      <a:pt x="1" y="23"/>
                      <a:pt x="1" y="23"/>
                    </a:cubicBezTo>
                    <a:cubicBezTo>
                      <a:pt x="0" y="26"/>
                      <a:pt x="2" y="29"/>
                      <a:pt x="5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6" y="29"/>
                      <a:pt x="28" y="26"/>
                      <a:pt x="27" y="22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0" name="Freeform 390"/>
              <p:cNvSpPr>
                <a:spLocks/>
              </p:cNvSpPr>
              <p:nvPr/>
            </p:nvSpPr>
            <p:spPr bwMode="auto">
              <a:xfrm>
                <a:off x="17376775" y="4514850"/>
                <a:ext cx="82550" cy="88900"/>
              </a:xfrm>
              <a:custGeom>
                <a:avLst/>
                <a:gdLst>
                  <a:gd name="T0" fmla="*/ 9 w 30"/>
                  <a:gd name="T1" fmla="*/ 0 h 32"/>
                  <a:gd name="T2" fmla="*/ 0 w 30"/>
                  <a:gd name="T3" fmla="*/ 23 h 32"/>
                  <a:gd name="T4" fmla="*/ 0 w 30"/>
                  <a:gd name="T5" fmla="*/ 26 h 32"/>
                  <a:gd name="T6" fmla="*/ 6 w 30"/>
                  <a:gd name="T7" fmla="*/ 32 h 32"/>
                  <a:gd name="T8" fmla="*/ 23 w 30"/>
                  <a:gd name="T9" fmla="*/ 32 h 32"/>
                  <a:gd name="T10" fmla="*/ 28 w 30"/>
                  <a:gd name="T11" fmla="*/ 30 h 32"/>
                  <a:gd name="T12" fmla="*/ 30 w 30"/>
                  <a:gd name="T13" fmla="*/ 26 h 32"/>
                  <a:gd name="T14" fmla="*/ 29 w 30"/>
                  <a:gd name="T15" fmla="*/ 22 h 32"/>
                  <a:gd name="T16" fmla="*/ 17 w 30"/>
                  <a:gd name="T17" fmla="*/ 0 h 32"/>
                  <a:gd name="T18" fmla="*/ 13 w 30"/>
                  <a:gd name="T19" fmla="*/ 2 h 32"/>
                  <a:gd name="T20" fmla="*/ 26 w 30"/>
                  <a:gd name="T21" fmla="*/ 24 h 32"/>
                  <a:gd name="T22" fmla="*/ 26 w 30"/>
                  <a:gd name="T23" fmla="*/ 26 h 32"/>
                  <a:gd name="T24" fmla="*/ 25 w 30"/>
                  <a:gd name="T25" fmla="*/ 28 h 32"/>
                  <a:gd name="T26" fmla="*/ 23 w 30"/>
                  <a:gd name="T27" fmla="*/ 28 h 32"/>
                  <a:gd name="T28" fmla="*/ 6 w 30"/>
                  <a:gd name="T29" fmla="*/ 28 h 32"/>
                  <a:gd name="T30" fmla="*/ 4 w 30"/>
                  <a:gd name="T31" fmla="*/ 28 h 32"/>
                  <a:gd name="T32" fmla="*/ 4 w 30"/>
                  <a:gd name="T33" fmla="*/ 26 h 32"/>
                  <a:gd name="T34" fmla="*/ 4 w 30"/>
                  <a:gd name="T35" fmla="*/ 25 h 32"/>
                  <a:gd name="T36" fmla="*/ 13 w 30"/>
                  <a:gd name="T37" fmla="*/ 1 h 32"/>
                  <a:gd name="T38" fmla="*/ 9 w 30"/>
                  <a:gd name="T3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" h="32">
                    <a:moveTo>
                      <a:pt x="9" y="0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6"/>
                    </a:cubicBezTo>
                    <a:cubicBezTo>
                      <a:pt x="0" y="29"/>
                      <a:pt x="3" y="32"/>
                      <a:pt x="6" y="32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5" y="32"/>
                      <a:pt x="27" y="32"/>
                      <a:pt x="28" y="30"/>
                    </a:cubicBezTo>
                    <a:cubicBezTo>
                      <a:pt x="29" y="29"/>
                      <a:pt x="30" y="27"/>
                      <a:pt x="30" y="26"/>
                    </a:cubicBezTo>
                    <a:cubicBezTo>
                      <a:pt x="30" y="25"/>
                      <a:pt x="30" y="23"/>
                      <a:pt x="29" y="22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6" y="25"/>
                      <a:pt x="26" y="26"/>
                    </a:cubicBezTo>
                    <a:cubicBezTo>
                      <a:pt x="26" y="26"/>
                      <a:pt x="26" y="27"/>
                      <a:pt x="25" y="28"/>
                    </a:cubicBezTo>
                    <a:cubicBezTo>
                      <a:pt x="25" y="28"/>
                      <a:pt x="24" y="28"/>
                      <a:pt x="23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5" y="28"/>
                      <a:pt x="4" y="28"/>
                    </a:cubicBezTo>
                    <a:cubicBezTo>
                      <a:pt x="4" y="27"/>
                      <a:pt x="4" y="26"/>
                      <a:pt x="4" y="26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1" name="Oval 391"/>
              <p:cNvSpPr>
                <a:spLocks noChangeArrowheads="1"/>
              </p:cNvSpPr>
              <p:nvPr/>
            </p:nvSpPr>
            <p:spPr bwMode="auto">
              <a:xfrm>
                <a:off x="16973550" y="3536950"/>
                <a:ext cx="889000" cy="1003300"/>
              </a:xfrm>
              <a:prstGeom prst="ellipse">
                <a:avLst/>
              </a:pr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2" name="Freeform 392"/>
              <p:cNvSpPr>
                <a:spLocks/>
              </p:cNvSpPr>
              <p:nvPr/>
            </p:nvSpPr>
            <p:spPr bwMode="auto">
              <a:xfrm>
                <a:off x="16967200" y="3530600"/>
                <a:ext cx="900112" cy="1014413"/>
              </a:xfrm>
              <a:custGeom>
                <a:avLst/>
                <a:gdLst>
                  <a:gd name="T0" fmla="*/ 324 w 326"/>
                  <a:gd name="T1" fmla="*/ 163 h 367"/>
                  <a:gd name="T2" fmla="*/ 322 w 326"/>
                  <a:gd name="T3" fmla="*/ 163 h 367"/>
                  <a:gd name="T4" fmla="*/ 275 w 326"/>
                  <a:gd name="T5" fmla="*/ 296 h 367"/>
                  <a:gd name="T6" fmla="*/ 163 w 326"/>
                  <a:gd name="T7" fmla="*/ 363 h 367"/>
                  <a:gd name="T8" fmla="*/ 51 w 326"/>
                  <a:gd name="T9" fmla="*/ 296 h 367"/>
                  <a:gd name="T10" fmla="*/ 4 w 326"/>
                  <a:gd name="T11" fmla="*/ 163 h 367"/>
                  <a:gd name="T12" fmla="*/ 50 w 326"/>
                  <a:gd name="T13" fmla="*/ 50 h 367"/>
                  <a:gd name="T14" fmla="*/ 163 w 326"/>
                  <a:gd name="T15" fmla="*/ 4 h 367"/>
                  <a:gd name="T16" fmla="*/ 275 w 326"/>
                  <a:gd name="T17" fmla="*/ 50 h 367"/>
                  <a:gd name="T18" fmla="*/ 322 w 326"/>
                  <a:gd name="T19" fmla="*/ 163 h 367"/>
                  <a:gd name="T20" fmla="*/ 324 w 326"/>
                  <a:gd name="T21" fmla="*/ 163 h 367"/>
                  <a:gd name="T22" fmla="*/ 326 w 326"/>
                  <a:gd name="T23" fmla="*/ 163 h 367"/>
                  <a:gd name="T24" fmla="*/ 163 w 326"/>
                  <a:gd name="T25" fmla="*/ 0 h 367"/>
                  <a:gd name="T26" fmla="*/ 0 w 326"/>
                  <a:gd name="T27" fmla="*/ 163 h 367"/>
                  <a:gd name="T28" fmla="*/ 47 w 326"/>
                  <a:gd name="T29" fmla="*/ 298 h 367"/>
                  <a:gd name="T30" fmla="*/ 163 w 326"/>
                  <a:gd name="T31" fmla="*/ 367 h 367"/>
                  <a:gd name="T32" fmla="*/ 278 w 326"/>
                  <a:gd name="T33" fmla="*/ 298 h 367"/>
                  <a:gd name="T34" fmla="*/ 326 w 326"/>
                  <a:gd name="T35" fmla="*/ 163 h 367"/>
                  <a:gd name="T36" fmla="*/ 324 w 326"/>
                  <a:gd name="T37" fmla="*/ 163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6" h="367">
                    <a:moveTo>
                      <a:pt x="324" y="163"/>
                    </a:moveTo>
                    <a:cubicBezTo>
                      <a:pt x="322" y="163"/>
                      <a:pt x="322" y="163"/>
                      <a:pt x="322" y="163"/>
                    </a:cubicBezTo>
                    <a:cubicBezTo>
                      <a:pt x="322" y="207"/>
                      <a:pt x="304" y="257"/>
                      <a:pt x="275" y="296"/>
                    </a:cubicBezTo>
                    <a:cubicBezTo>
                      <a:pt x="246" y="335"/>
                      <a:pt x="206" y="363"/>
                      <a:pt x="163" y="363"/>
                    </a:cubicBezTo>
                    <a:cubicBezTo>
                      <a:pt x="119" y="363"/>
                      <a:pt x="80" y="335"/>
                      <a:pt x="51" y="296"/>
                    </a:cubicBezTo>
                    <a:cubicBezTo>
                      <a:pt x="22" y="257"/>
                      <a:pt x="4" y="207"/>
                      <a:pt x="4" y="163"/>
                    </a:cubicBezTo>
                    <a:cubicBezTo>
                      <a:pt x="4" y="119"/>
                      <a:pt x="22" y="79"/>
                      <a:pt x="50" y="50"/>
                    </a:cubicBezTo>
                    <a:cubicBezTo>
                      <a:pt x="79" y="22"/>
                      <a:pt x="119" y="4"/>
                      <a:pt x="163" y="4"/>
                    </a:cubicBezTo>
                    <a:cubicBezTo>
                      <a:pt x="207" y="4"/>
                      <a:pt x="247" y="22"/>
                      <a:pt x="275" y="50"/>
                    </a:cubicBezTo>
                    <a:cubicBezTo>
                      <a:pt x="304" y="79"/>
                      <a:pt x="322" y="119"/>
                      <a:pt x="322" y="163"/>
                    </a:cubicBezTo>
                    <a:cubicBezTo>
                      <a:pt x="324" y="163"/>
                      <a:pt x="324" y="163"/>
                      <a:pt x="324" y="163"/>
                    </a:cubicBezTo>
                    <a:cubicBezTo>
                      <a:pt x="326" y="163"/>
                      <a:pt x="326" y="163"/>
                      <a:pt x="326" y="163"/>
                    </a:cubicBezTo>
                    <a:cubicBezTo>
                      <a:pt x="326" y="73"/>
                      <a:pt x="253" y="0"/>
                      <a:pt x="163" y="0"/>
                    </a:cubicBezTo>
                    <a:cubicBezTo>
                      <a:pt x="73" y="0"/>
                      <a:pt x="0" y="73"/>
                      <a:pt x="0" y="163"/>
                    </a:cubicBezTo>
                    <a:cubicBezTo>
                      <a:pt x="0" y="208"/>
                      <a:pt x="18" y="259"/>
                      <a:pt x="47" y="298"/>
                    </a:cubicBezTo>
                    <a:cubicBezTo>
                      <a:pt x="77" y="338"/>
                      <a:pt x="118" y="367"/>
                      <a:pt x="163" y="367"/>
                    </a:cubicBezTo>
                    <a:cubicBezTo>
                      <a:pt x="208" y="367"/>
                      <a:pt x="249" y="338"/>
                      <a:pt x="278" y="298"/>
                    </a:cubicBezTo>
                    <a:cubicBezTo>
                      <a:pt x="308" y="259"/>
                      <a:pt x="326" y="208"/>
                      <a:pt x="326" y="163"/>
                    </a:cubicBezTo>
                    <a:lnTo>
                      <a:pt x="324" y="16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3" name="Freeform 393"/>
              <p:cNvSpPr>
                <a:spLocks/>
              </p:cNvSpPr>
              <p:nvPr/>
            </p:nvSpPr>
            <p:spPr bwMode="auto">
              <a:xfrm>
                <a:off x="17059275" y="3798888"/>
                <a:ext cx="117475" cy="381000"/>
              </a:xfrm>
              <a:custGeom>
                <a:avLst/>
                <a:gdLst>
                  <a:gd name="T0" fmla="*/ 10 w 43"/>
                  <a:gd name="T1" fmla="*/ 10 h 138"/>
                  <a:gd name="T2" fmla="*/ 0 w 43"/>
                  <a:gd name="T3" fmla="*/ 62 h 138"/>
                  <a:gd name="T4" fmla="*/ 14 w 43"/>
                  <a:gd name="T5" fmla="*/ 128 h 138"/>
                  <a:gd name="T6" fmla="*/ 32 w 43"/>
                  <a:gd name="T7" fmla="*/ 135 h 138"/>
                  <a:gd name="T8" fmla="*/ 40 w 43"/>
                  <a:gd name="T9" fmla="*/ 117 h 138"/>
                  <a:gd name="T10" fmla="*/ 28 w 43"/>
                  <a:gd name="T11" fmla="*/ 62 h 138"/>
                  <a:gd name="T12" fmla="*/ 36 w 43"/>
                  <a:gd name="T13" fmla="*/ 21 h 138"/>
                  <a:gd name="T14" fmla="*/ 29 w 43"/>
                  <a:gd name="T15" fmla="*/ 3 h 138"/>
                  <a:gd name="T16" fmla="*/ 10 w 43"/>
                  <a:gd name="T17" fmla="*/ 1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138">
                    <a:moveTo>
                      <a:pt x="10" y="10"/>
                    </a:moveTo>
                    <a:cubicBezTo>
                      <a:pt x="4" y="26"/>
                      <a:pt x="0" y="43"/>
                      <a:pt x="0" y="62"/>
                    </a:cubicBezTo>
                    <a:cubicBezTo>
                      <a:pt x="0" y="83"/>
                      <a:pt x="5" y="106"/>
                      <a:pt x="14" y="128"/>
                    </a:cubicBezTo>
                    <a:cubicBezTo>
                      <a:pt x="17" y="135"/>
                      <a:pt x="25" y="138"/>
                      <a:pt x="32" y="135"/>
                    </a:cubicBezTo>
                    <a:cubicBezTo>
                      <a:pt x="40" y="132"/>
                      <a:pt x="43" y="124"/>
                      <a:pt x="40" y="117"/>
                    </a:cubicBezTo>
                    <a:cubicBezTo>
                      <a:pt x="32" y="98"/>
                      <a:pt x="28" y="79"/>
                      <a:pt x="28" y="62"/>
                    </a:cubicBezTo>
                    <a:cubicBezTo>
                      <a:pt x="28" y="47"/>
                      <a:pt x="31" y="33"/>
                      <a:pt x="36" y="21"/>
                    </a:cubicBezTo>
                    <a:cubicBezTo>
                      <a:pt x="39" y="14"/>
                      <a:pt x="36" y="6"/>
                      <a:pt x="29" y="3"/>
                    </a:cubicBezTo>
                    <a:cubicBezTo>
                      <a:pt x="22" y="0"/>
                      <a:pt x="13" y="3"/>
                      <a:pt x="10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4" name="Freeform 394"/>
              <p:cNvSpPr>
                <a:spLocks/>
              </p:cNvSpPr>
              <p:nvPr/>
            </p:nvSpPr>
            <p:spPr bwMode="auto">
              <a:xfrm>
                <a:off x="17205325" y="3603625"/>
                <a:ext cx="179387" cy="128588"/>
              </a:xfrm>
              <a:custGeom>
                <a:avLst/>
                <a:gdLst>
                  <a:gd name="T0" fmla="*/ 46 w 65"/>
                  <a:gd name="T1" fmla="*/ 2 h 47"/>
                  <a:gd name="T2" fmla="*/ 9 w 65"/>
                  <a:gd name="T3" fmla="*/ 19 h 47"/>
                  <a:gd name="T4" fmla="*/ 4 w 65"/>
                  <a:gd name="T5" fmla="*/ 39 h 47"/>
                  <a:gd name="T6" fmla="*/ 24 w 65"/>
                  <a:gd name="T7" fmla="*/ 43 h 47"/>
                  <a:gd name="T8" fmla="*/ 53 w 65"/>
                  <a:gd name="T9" fmla="*/ 29 h 47"/>
                  <a:gd name="T10" fmla="*/ 63 w 65"/>
                  <a:gd name="T11" fmla="*/ 12 h 47"/>
                  <a:gd name="T12" fmla="*/ 46 w 65"/>
                  <a:gd name="T13" fmla="*/ 2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47">
                    <a:moveTo>
                      <a:pt x="46" y="2"/>
                    </a:moveTo>
                    <a:cubicBezTo>
                      <a:pt x="32" y="6"/>
                      <a:pt x="20" y="12"/>
                      <a:pt x="9" y="19"/>
                    </a:cubicBezTo>
                    <a:cubicBezTo>
                      <a:pt x="2" y="24"/>
                      <a:pt x="0" y="32"/>
                      <a:pt x="4" y="39"/>
                    </a:cubicBezTo>
                    <a:cubicBezTo>
                      <a:pt x="9" y="45"/>
                      <a:pt x="17" y="47"/>
                      <a:pt x="24" y="43"/>
                    </a:cubicBezTo>
                    <a:cubicBezTo>
                      <a:pt x="33" y="37"/>
                      <a:pt x="43" y="32"/>
                      <a:pt x="53" y="29"/>
                    </a:cubicBezTo>
                    <a:cubicBezTo>
                      <a:pt x="61" y="27"/>
                      <a:pt x="65" y="20"/>
                      <a:pt x="63" y="12"/>
                    </a:cubicBezTo>
                    <a:cubicBezTo>
                      <a:pt x="61" y="5"/>
                      <a:pt x="53" y="0"/>
                      <a:pt x="46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5" name="Freeform 395"/>
              <p:cNvSpPr>
                <a:spLocks/>
              </p:cNvSpPr>
              <p:nvPr/>
            </p:nvSpPr>
            <p:spPr bwMode="auto">
              <a:xfrm>
                <a:off x="17373600" y="4987925"/>
                <a:ext cx="258762" cy="284163"/>
              </a:xfrm>
              <a:custGeom>
                <a:avLst/>
                <a:gdLst>
                  <a:gd name="T0" fmla="*/ 94 w 94"/>
                  <a:gd name="T1" fmla="*/ 37 h 103"/>
                  <a:gd name="T2" fmla="*/ 73 w 94"/>
                  <a:gd name="T3" fmla="*/ 94 h 103"/>
                  <a:gd name="T4" fmla="*/ 61 w 94"/>
                  <a:gd name="T5" fmla="*/ 103 h 103"/>
                  <a:gd name="T6" fmla="*/ 59 w 94"/>
                  <a:gd name="T7" fmla="*/ 103 h 103"/>
                  <a:gd name="T8" fmla="*/ 46 w 94"/>
                  <a:gd name="T9" fmla="*/ 96 h 103"/>
                  <a:gd name="T10" fmla="*/ 0 w 94"/>
                  <a:gd name="T11" fmla="*/ 19 h 103"/>
                  <a:gd name="T12" fmla="*/ 7 w 94"/>
                  <a:gd name="T13" fmla="*/ 5 h 103"/>
                  <a:gd name="T14" fmla="*/ 27 w 94"/>
                  <a:gd name="T15" fmla="*/ 13 h 103"/>
                  <a:gd name="T16" fmla="*/ 54 w 94"/>
                  <a:gd name="T17" fmla="*/ 60 h 103"/>
                  <a:gd name="T18" fmla="*/ 56 w 94"/>
                  <a:gd name="T19" fmla="*/ 59 h 103"/>
                  <a:gd name="T20" fmla="*/ 74 w 94"/>
                  <a:gd name="T21" fmla="*/ 7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4" h="103">
                    <a:moveTo>
                      <a:pt x="94" y="37"/>
                    </a:moveTo>
                    <a:cubicBezTo>
                      <a:pt x="73" y="94"/>
                      <a:pt x="73" y="94"/>
                      <a:pt x="73" y="94"/>
                    </a:cubicBezTo>
                    <a:cubicBezTo>
                      <a:pt x="71" y="99"/>
                      <a:pt x="66" y="103"/>
                      <a:pt x="61" y="103"/>
                    </a:cubicBezTo>
                    <a:cubicBezTo>
                      <a:pt x="60" y="103"/>
                      <a:pt x="60" y="103"/>
                      <a:pt x="59" y="103"/>
                    </a:cubicBezTo>
                    <a:cubicBezTo>
                      <a:pt x="54" y="103"/>
                      <a:pt x="49" y="101"/>
                      <a:pt x="46" y="9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4"/>
                      <a:pt x="0" y="9"/>
                      <a:pt x="7" y="5"/>
                    </a:cubicBezTo>
                    <a:cubicBezTo>
                      <a:pt x="14" y="0"/>
                      <a:pt x="23" y="6"/>
                      <a:pt x="27" y="13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5" y="61"/>
                      <a:pt x="56" y="60"/>
                      <a:pt x="56" y="59"/>
                    </a:cubicBezTo>
                    <a:cubicBezTo>
                      <a:pt x="74" y="7"/>
                      <a:pt x="74" y="7"/>
                      <a:pt x="74" y="7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6" name="Freeform 396"/>
              <p:cNvSpPr>
                <a:spLocks/>
              </p:cNvSpPr>
              <p:nvPr/>
            </p:nvSpPr>
            <p:spPr bwMode="auto">
              <a:xfrm>
                <a:off x="17367250" y="4991100"/>
                <a:ext cx="271462" cy="287338"/>
              </a:xfrm>
              <a:custGeom>
                <a:avLst/>
                <a:gdLst>
                  <a:gd name="T0" fmla="*/ 94 w 98"/>
                  <a:gd name="T1" fmla="*/ 36 h 104"/>
                  <a:gd name="T2" fmla="*/ 73 w 98"/>
                  <a:gd name="T3" fmla="*/ 92 h 104"/>
                  <a:gd name="T4" fmla="*/ 62 w 98"/>
                  <a:gd name="T5" fmla="*/ 100 h 104"/>
                  <a:gd name="T6" fmla="*/ 61 w 98"/>
                  <a:gd name="T7" fmla="*/ 100 h 104"/>
                  <a:gd name="T8" fmla="*/ 50 w 98"/>
                  <a:gd name="T9" fmla="*/ 94 h 104"/>
                  <a:gd name="T10" fmla="*/ 48 w 98"/>
                  <a:gd name="T11" fmla="*/ 95 h 104"/>
                  <a:gd name="T12" fmla="*/ 50 w 98"/>
                  <a:gd name="T13" fmla="*/ 94 h 104"/>
                  <a:gd name="T14" fmla="*/ 4 w 98"/>
                  <a:gd name="T15" fmla="*/ 17 h 104"/>
                  <a:gd name="T16" fmla="*/ 2 w 98"/>
                  <a:gd name="T17" fmla="*/ 18 h 104"/>
                  <a:gd name="T18" fmla="*/ 4 w 98"/>
                  <a:gd name="T19" fmla="*/ 19 h 104"/>
                  <a:gd name="T20" fmla="*/ 6 w 98"/>
                  <a:gd name="T21" fmla="*/ 11 h 104"/>
                  <a:gd name="T22" fmla="*/ 7 w 98"/>
                  <a:gd name="T23" fmla="*/ 8 h 104"/>
                  <a:gd name="T24" fmla="*/ 10 w 98"/>
                  <a:gd name="T25" fmla="*/ 5 h 104"/>
                  <a:gd name="T26" fmla="*/ 14 w 98"/>
                  <a:gd name="T27" fmla="*/ 4 h 104"/>
                  <a:gd name="T28" fmla="*/ 22 w 98"/>
                  <a:gd name="T29" fmla="*/ 7 h 104"/>
                  <a:gd name="T30" fmla="*/ 28 w 98"/>
                  <a:gd name="T31" fmla="*/ 13 h 104"/>
                  <a:gd name="T32" fmla="*/ 29 w 98"/>
                  <a:gd name="T33" fmla="*/ 12 h 104"/>
                  <a:gd name="T34" fmla="*/ 28 w 98"/>
                  <a:gd name="T35" fmla="*/ 13 h 104"/>
                  <a:gd name="T36" fmla="*/ 54 w 98"/>
                  <a:gd name="T37" fmla="*/ 60 h 104"/>
                  <a:gd name="T38" fmla="*/ 57 w 98"/>
                  <a:gd name="T39" fmla="*/ 61 h 104"/>
                  <a:gd name="T40" fmla="*/ 60 w 98"/>
                  <a:gd name="T41" fmla="*/ 59 h 104"/>
                  <a:gd name="T42" fmla="*/ 58 w 98"/>
                  <a:gd name="T43" fmla="*/ 58 h 104"/>
                  <a:gd name="T44" fmla="*/ 60 w 98"/>
                  <a:gd name="T45" fmla="*/ 59 h 104"/>
                  <a:gd name="T46" fmla="*/ 78 w 98"/>
                  <a:gd name="T47" fmla="*/ 7 h 104"/>
                  <a:gd name="T48" fmla="*/ 77 w 98"/>
                  <a:gd name="T49" fmla="*/ 4 h 104"/>
                  <a:gd name="T50" fmla="*/ 75 w 98"/>
                  <a:gd name="T51" fmla="*/ 5 h 104"/>
                  <a:gd name="T52" fmla="*/ 57 w 98"/>
                  <a:gd name="T53" fmla="*/ 58 h 104"/>
                  <a:gd name="T54" fmla="*/ 56 w 98"/>
                  <a:gd name="T55" fmla="*/ 58 h 104"/>
                  <a:gd name="T56" fmla="*/ 57 w 98"/>
                  <a:gd name="T57" fmla="*/ 58 h 104"/>
                  <a:gd name="T58" fmla="*/ 57 w 98"/>
                  <a:gd name="T59" fmla="*/ 57 h 104"/>
                  <a:gd name="T60" fmla="*/ 56 w 98"/>
                  <a:gd name="T61" fmla="*/ 58 h 104"/>
                  <a:gd name="T62" fmla="*/ 57 w 98"/>
                  <a:gd name="T63" fmla="*/ 58 h 104"/>
                  <a:gd name="T64" fmla="*/ 57 w 98"/>
                  <a:gd name="T65" fmla="*/ 57 h 104"/>
                  <a:gd name="T66" fmla="*/ 57 w 98"/>
                  <a:gd name="T67" fmla="*/ 58 h 104"/>
                  <a:gd name="T68" fmla="*/ 58 w 98"/>
                  <a:gd name="T69" fmla="*/ 58 h 104"/>
                  <a:gd name="T70" fmla="*/ 57 w 98"/>
                  <a:gd name="T71" fmla="*/ 57 h 104"/>
                  <a:gd name="T72" fmla="*/ 57 w 98"/>
                  <a:gd name="T73" fmla="*/ 58 h 104"/>
                  <a:gd name="T74" fmla="*/ 58 w 98"/>
                  <a:gd name="T75" fmla="*/ 58 h 104"/>
                  <a:gd name="T76" fmla="*/ 31 w 98"/>
                  <a:gd name="T77" fmla="*/ 11 h 104"/>
                  <a:gd name="T78" fmla="*/ 31 w 98"/>
                  <a:gd name="T79" fmla="*/ 11 h 104"/>
                  <a:gd name="T80" fmla="*/ 24 w 98"/>
                  <a:gd name="T81" fmla="*/ 4 h 104"/>
                  <a:gd name="T82" fmla="*/ 14 w 98"/>
                  <a:gd name="T83" fmla="*/ 0 h 104"/>
                  <a:gd name="T84" fmla="*/ 8 w 98"/>
                  <a:gd name="T85" fmla="*/ 2 h 104"/>
                  <a:gd name="T86" fmla="*/ 4 w 98"/>
                  <a:gd name="T87" fmla="*/ 6 h 104"/>
                  <a:gd name="T88" fmla="*/ 2 w 98"/>
                  <a:gd name="T89" fmla="*/ 12 h 104"/>
                  <a:gd name="T90" fmla="*/ 1 w 98"/>
                  <a:gd name="T91" fmla="*/ 17 h 104"/>
                  <a:gd name="T92" fmla="*/ 0 w 98"/>
                  <a:gd name="T93" fmla="*/ 18 h 104"/>
                  <a:gd name="T94" fmla="*/ 47 w 98"/>
                  <a:gd name="T95" fmla="*/ 96 h 104"/>
                  <a:gd name="T96" fmla="*/ 47 w 98"/>
                  <a:gd name="T97" fmla="*/ 96 h 104"/>
                  <a:gd name="T98" fmla="*/ 61 w 98"/>
                  <a:gd name="T99" fmla="*/ 104 h 104"/>
                  <a:gd name="T100" fmla="*/ 63 w 98"/>
                  <a:gd name="T101" fmla="*/ 104 h 104"/>
                  <a:gd name="T102" fmla="*/ 77 w 98"/>
                  <a:gd name="T103" fmla="*/ 93 h 104"/>
                  <a:gd name="T104" fmla="*/ 98 w 98"/>
                  <a:gd name="T105" fmla="*/ 37 h 104"/>
                  <a:gd name="T106" fmla="*/ 97 w 98"/>
                  <a:gd name="T107" fmla="*/ 34 h 104"/>
                  <a:gd name="T108" fmla="*/ 94 w 98"/>
                  <a:gd name="T109" fmla="*/ 3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8" h="104">
                    <a:moveTo>
                      <a:pt x="94" y="3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2" y="97"/>
                      <a:pt x="67" y="100"/>
                      <a:pt x="62" y="100"/>
                    </a:cubicBezTo>
                    <a:cubicBezTo>
                      <a:pt x="62" y="100"/>
                      <a:pt x="62" y="100"/>
                      <a:pt x="61" y="100"/>
                    </a:cubicBezTo>
                    <a:cubicBezTo>
                      <a:pt x="57" y="100"/>
                      <a:pt x="53" y="98"/>
                      <a:pt x="50" y="94"/>
                    </a:cubicBezTo>
                    <a:cubicBezTo>
                      <a:pt x="48" y="95"/>
                      <a:pt x="48" y="95"/>
                      <a:pt x="48" y="95"/>
                    </a:cubicBezTo>
                    <a:cubicBezTo>
                      <a:pt x="50" y="94"/>
                      <a:pt x="50" y="94"/>
                      <a:pt x="50" y="94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6" y="16"/>
                      <a:pt x="6" y="13"/>
                      <a:pt x="6" y="11"/>
                    </a:cubicBezTo>
                    <a:cubicBezTo>
                      <a:pt x="6" y="10"/>
                      <a:pt x="7" y="9"/>
                      <a:pt x="7" y="8"/>
                    </a:cubicBezTo>
                    <a:cubicBezTo>
                      <a:pt x="8" y="7"/>
                      <a:pt x="8" y="6"/>
                      <a:pt x="10" y="5"/>
                    </a:cubicBezTo>
                    <a:cubicBezTo>
                      <a:pt x="11" y="5"/>
                      <a:pt x="13" y="4"/>
                      <a:pt x="14" y="4"/>
                    </a:cubicBezTo>
                    <a:cubicBezTo>
                      <a:pt x="17" y="4"/>
                      <a:pt x="19" y="5"/>
                      <a:pt x="22" y="7"/>
                    </a:cubicBezTo>
                    <a:cubicBezTo>
                      <a:pt x="24" y="9"/>
                      <a:pt x="26" y="11"/>
                      <a:pt x="28" y="13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5" y="61"/>
                      <a:pt x="56" y="61"/>
                      <a:pt x="57" y="61"/>
                    </a:cubicBezTo>
                    <a:cubicBezTo>
                      <a:pt x="58" y="61"/>
                      <a:pt x="60" y="60"/>
                      <a:pt x="60" y="59"/>
                    </a:cubicBezTo>
                    <a:cubicBezTo>
                      <a:pt x="58" y="58"/>
                      <a:pt x="58" y="58"/>
                      <a:pt x="58" y="58"/>
                    </a:cubicBezTo>
                    <a:cubicBezTo>
                      <a:pt x="60" y="59"/>
                      <a:pt x="60" y="59"/>
                      <a:pt x="60" y="59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9" y="5"/>
                      <a:pt x="78" y="4"/>
                      <a:pt x="77" y="4"/>
                    </a:cubicBezTo>
                    <a:cubicBezTo>
                      <a:pt x="76" y="4"/>
                      <a:pt x="75" y="4"/>
                      <a:pt x="75" y="5"/>
                    </a:cubicBezTo>
                    <a:cubicBezTo>
                      <a:pt x="57" y="58"/>
                      <a:pt x="57" y="58"/>
                      <a:pt x="57" y="58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7" y="58"/>
                      <a:pt x="57" y="58"/>
                      <a:pt x="57" y="58"/>
                    </a:cubicBezTo>
                    <a:cubicBezTo>
                      <a:pt x="57" y="57"/>
                      <a:pt x="57" y="57"/>
                      <a:pt x="57" y="57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7" y="58"/>
                      <a:pt x="57" y="58"/>
                      <a:pt x="57" y="58"/>
                    </a:cubicBezTo>
                    <a:cubicBezTo>
                      <a:pt x="57" y="57"/>
                      <a:pt x="57" y="57"/>
                      <a:pt x="57" y="57"/>
                    </a:cubicBezTo>
                    <a:cubicBezTo>
                      <a:pt x="57" y="58"/>
                      <a:pt x="57" y="58"/>
                      <a:pt x="57" y="58"/>
                    </a:cubicBezTo>
                    <a:cubicBezTo>
                      <a:pt x="58" y="58"/>
                      <a:pt x="58" y="58"/>
                      <a:pt x="58" y="58"/>
                    </a:cubicBezTo>
                    <a:cubicBezTo>
                      <a:pt x="57" y="57"/>
                      <a:pt x="57" y="57"/>
                      <a:pt x="57" y="57"/>
                    </a:cubicBezTo>
                    <a:cubicBezTo>
                      <a:pt x="57" y="58"/>
                      <a:pt x="57" y="58"/>
                      <a:pt x="57" y="58"/>
                    </a:cubicBezTo>
                    <a:cubicBezTo>
                      <a:pt x="58" y="58"/>
                      <a:pt x="58" y="58"/>
                      <a:pt x="58" y="58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29" y="8"/>
                      <a:pt x="27" y="6"/>
                      <a:pt x="24" y="4"/>
                    </a:cubicBezTo>
                    <a:cubicBezTo>
                      <a:pt x="21" y="2"/>
                      <a:pt x="18" y="0"/>
                      <a:pt x="14" y="0"/>
                    </a:cubicBezTo>
                    <a:cubicBezTo>
                      <a:pt x="12" y="0"/>
                      <a:pt x="10" y="1"/>
                      <a:pt x="8" y="2"/>
                    </a:cubicBezTo>
                    <a:cubicBezTo>
                      <a:pt x="6" y="3"/>
                      <a:pt x="5" y="5"/>
                      <a:pt x="4" y="6"/>
                    </a:cubicBezTo>
                    <a:cubicBezTo>
                      <a:pt x="2" y="8"/>
                      <a:pt x="2" y="11"/>
                      <a:pt x="2" y="12"/>
                    </a:cubicBezTo>
                    <a:cubicBezTo>
                      <a:pt x="2" y="14"/>
                      <a:pt x="2" y="15"/>
                      <a:pt x="1" y="17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47" y="96"/>
                      <a:pt x="47" y="96"/>
                      <a:pt x="47" y="96"/>
                    </a:cubicBezTo>
                    <a:cubicBezTo>
                      <a:pt x="47" y="96"/>
                      <a:pt x="47" y="96"/>
                      <a:pt x="47" y="96"/>
                    </a:cubicBezTo>
                    <a:cubicBezTo>
                      <a:pt x="50" y="101"/>
                      <a:pt x="55" y="104"/>
                      <a:pt x="61" y="104"/>
                    </a:cubicBezTo>
                    <a:cubicBezTo>
                      <a:pt x="62" y="104"/>
                      <a:pt x="62" y="104"/>
                      <a:pt x="63" y="104"/>
                    </a:cubicBezTo>
                    <a:cubicBezTo>
                      <a:pt x="69" y="104"/>
                      <a:pt x="75" y="99"/>
                      <a:pt x="77" y="93"/>
                    </a:cubicBezTo>
                    <a:cubicBezTo>
                      <a:pt x="98" y="37"/>
                      <a:pt x="98" y="37"/>
                      <a:pt x="98" y="37"/>
                    </a:cubicBezTo>
                    <a:cubicBezTo>
                      <a:pt x="98" y="36"/>
                      <a:pt x="98" y="35"/>
                      <a:pt x="97" y="34"/>
                    </a:cubicBezTo>
                    <a:cubicBezTo>
                      <a:pt x="96" y="34"/>
                      <a:pt x="94" y="34"/>
                      <a:pt x="94" y="3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7" name="Rectangle 397"/>
              <p:cNvSpPr>
                <a:spLocks noChangeArrowheads="1"/>
              </p:cNvSpPr>
              <p:nvPr/>
            </p:nvSpPr>
            <p:spPr bwMode="auto">
              <a:xfrm>
                <a:off x="17395825" y="4556125"/>
                <a:ext cx="41275" cy="6350"/>
              </a:xfrm>
              <a:prstGeom prst="rect">
                <a:avLst/>
              </a:prstGeom>
              <a:solidFill>
                <a:srgbClr val="E0AD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8" name="Freeform 398"/>
              <p:cNvSpPr>
                <a:spLocks noEditPoints="1"/>
              </p:cNvSpPr>
              <p:nvPr/>
            </p:nvSpPr>
            <p:spPr bwMode="auto">
              <a:xfrm>
                <a:off x="17395825" y="4556125"/>
                <a:ext cx="41275" cy="6350"/>
              </a:xfrm>
              <a:custGeom>
                <a:avLst/>
                <a:gdLst>
                  <a:gd name="T0" fmla="*/ 0 w 15"/>
                  <a:gd name="T1" fmla="*/ 1 h 2"/>
                  <a:gd name="T2" fmla="*/ 0 w 15"/>
                  <a:gd name="T3" fmla="*/ 2 h 2"/>
                  <a:gd name="T4" fmla="*/ 0 w 15"/>
                  <a:gd name="T5" fmla="*/ 2 h 2"/>
                  <a:gd name="T6" fmla="*/ 0 w 15"/>
                  <a:gd name="T7" fmla="*/ 1 h 2"/>
                  <a:gd name="T8" fmla="*/ 14 w 15"/>
                  <a:gd name="T9" fmla="*/ 0 h 2"/>
                  <a:gd name="T10" fmla="*/ 15 w 15"/>
                  <a:gd name="T11" fmla="*/ 2 h 2"/>
                  <a:gd name="T12" fmla="*/ 15 w 15"/>
                  <a:gd name="T13" fmla="*/ 2 h 2"/>
                  <a:gd name="T14" fmla="*/ 14 w 15"/>
                  <a:gd name="T15" fmla="*/ 0 h 2"/>
                  <a:gd name="T16" fmla="*/ 14 w 15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4" y="0"/>
                    </a:move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9" name="Freeform 399"/>
              <p:cNvSpPr>
                <a:spLocks noEditPoints="1"/>
              </p:cNvSpPr>
              <p:nvPr/>
            </p:nvSpPr>
            <p:spPr bwMode="auto">
              <a:xfrm>
                <a:off x="17378362" y="4545013"/>
                <a:ext cx="74612" cy="25400"/>
              </a:xfrm>
              <a:custGeom>
                <a:avLst/>
                <a:gdLst>
                  <a:gd name="T0" fmla="*/ 4 w 47"/>
                  <a:gd name="T1" fmla="*/ 7 h 16"/>
                  <a:gd name="T2" fmla="*/ 0 w 47"/>
                  <a:gd name="T3" fmla="*/ 16 h 16"/>
                  <a:gd name="T4" fmla="*/ 0 w 47"/>
                  <a:gd name="T5" fmla="*/ 16 h 16"/>
                  <a:gd name="T6" fmla="*/ 4 w 47"/>
                  <a:gd name="T7" fmla="*/ 7 h 16"/>
                  <a:gd name="T8" fmla="*/ 39 w 47"/>
                  <a:gd name="T9" fmla="*/ 0 h 16"/>
                  <a:gd name="T10" fmla="*/ 47 w 47"/>
                  <a:gd name="T11" fmla="*/ 16 h 16"/>
                  <a:gd name="T12" fmla="*/ 47 w 47"/>
                  <a:gd name="T13" fmla="*/ 16 h 16"/>
                  <a:gd name="T14" fmla="*/ 39 w 47"/>
                  <a:gd name="T15" fmla="*/ 0 h 16"/>
                  <a:gd name="T16" fmla="*/ 39 w 47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" h="16">
                    <a:moveTo>
                      <a:pt x="4" y="7"/>
                    </a:moveTo>
                    <a:lnTo>
                      <a:pt x="0" y="16"/>
                    </a:lnTo>
                    <a:lnTo>
                      <a:pt x="0" y="16"/>
                    </a:lnTo>
                    <a:lnTo>
                      <a:pt x="4" y="7"/>
                    </a:lnTo>
                    <a:close/>
                    <a:moveTo>
                      <a:pt x="39" y="0"/>
                    </a:moveTo>
                    <a:lnTo>
                      <a:pt x="47" y="16"/>
                    </a:lnTo>
                    <a:lnTo>
                      <a:pt x="47" y="16"/>
                    </a:lnTo>
                    <a:lnTo>
                      <a:pt x="39" y="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E0CE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0" name="Freeform 400"/>
              <p:cNvSpPr>
                <a:spLocks noEditPoints="1"/>
              </p:cNvSpPr>
              <p:nvPr/>
            </p:nvSpPr>
            <p:spPr bwMode="auto">
              <a:xfrm>
                <a:off x="17378362" y="4545013"/>
                <a:ext cx="74612" cy="25400"/>
              </a:xfrm>
              <a:custGeom>
                <a:avLst/>
                <a:gdLst>
                  <a:gd name="T0" fmla="*/ 4 w 47"/>
                  <a:gd name="T1" fmla="*/ 7 h 16"/>
                  <a:gd name="T2" fmla="*/ 0 w 47"/>
                  <a:gd name="T3" fmla="*/ 16 h 16"/>
                  <a:gd name="T4" fmla="*/ 0 w 47"/>
                  <a:gd name="T5" fmla="*/ 16 h 16"/>
                  <a:gd name="T6" fmla="*/ 4 w 47"/>
                  <a:gd name="T7" fmla="*/ 7 h 16"/>
                  <a:gd name="T8" fmla="*/ 39 w 47"/>
                  <a:gd name="T9" fmla="*/ 0 h 16"/>
                  <a:gd name="T10" fmla="*/ 47 w 47"/>
                  <a:gd name="T11" fmla="*/ 16 h 16"/>
                  <a:gd name="T12" fmla="*/ 47 w 47"/>
                  <a:gd name="T13" fmla="*/ 16 h 16"/>
                  <a:gd name="T14" fmla="*/ 39 w 47"/>
                  <a:gd name="T15" fmla="*/ 0 h 16"/>
                  <a:gd name="T16" fmla="*/ 39 w 47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" h="16">
                    <a:moveTo>
                      <a:pt x="4" y="7"/>
                    </a:moveTo>
                    <a:lnTo>
                      <a:pt x="0" y="16"/>
                    </a:lnTo>
                    <a:lnTo>
                      <a:pt x="0" y="16"/>
                    </a:lnTo>
                    <a:lnTo>
                      <a:pt x="4" y="7"/>
                    </a:lnTo>
                    <a:moveTo>
                      <a:pt x="39" y="0"/>
                    </a:moveTo>
                    <a:lnTo>
                      <a:pt x="47" y="16"/>
                    </a:lnTo>
                    <a:lnTo>
                      <a:pt x="47" y="16"/>
                    </a:lnTo>
                    <a:lnTo>
                      <a:pt x="39" y="0"/>
                    </a:lnTo>
                    <a:lnTo>
                      <a:pt x="3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1" name="Freeform 401"/>
              <p:cNvSpPr>
                <a:spLocks noEditPoints="1"/>
              </p:cNvSpPr>
              <p:nvPr/>
            </p:nvSpPr>
            <p:spPr bwMode="auto">
              <a:xfrm>
                <a:off x="17389475" y="4545013"/>
                <a:ext cx="52387" cy="28575"/>
              </a:xfrm>
              <a:custGeom>
                <a:avLst/>
                <a:gdLst>
                  <a:gd name="T0" fmla="*/ 2 w 19"/>
                  <a:gd name="T1" fmla="*/ 6 h 10"/>
                  <a:gd name="T2" fmla="*/ 0 w 19"/>
                  <a:gd name="T3" fmla="*/ 10 h 10"/>
                  <a:gd name="T4" fmla="*/ 10 w 19"/>
                  <a:gd name="T5" fmla="*/ 10 h 10"/>
                  <a:gd name="T6" fmla="*/ 19 w 19"/>
                  <a:gd name="T7" fmla="*/ 10 h 10"/>
                  <a:gd name="T8" fmla="*/ 17 w 19"/>
                  <a:gd name="T9" fmla="*/ 6 h 10"/>
                  <a:gd name="T10" fmla="*/ 10 w 19"/>
                  <a:gd name="T11" fmla="*/ 6 h 10"/>
                  <a:gd name="T12" fmla="*/ 2 w 19"/>
                  <a:gd name="T13" fmla="*/ 6 h 10"/>
                  <a:gd name="T14" fmla="*/ 2 w 19"/>
                  <a:gd name="T15" fmla="*/ 6 h 10"/>
                  <a:gd name="T16" fmla="*/ 4 w 19"/>
                  <a:gd name="T17" fmla="*/ 0 h 10"/>
                  <a:gd name="T18" fmla="*/ 2 w 19"/>
                  <a:gd name="T19" fmla="*/ 5 h 10"/>
                  <a:gd name="T20" fmla="*/ 3 w 19"/>
                  <a:gd name="T21" fmla="*/ 4 h 10"/>
                  <a:gd name="T22" fmla="*/ 16 w 19"/>
                  <a:gd name="T23" fmla="*/ 4 h 10"/>
                  <a:gd name="T24" fmla="*/ 14 w 19"/>
                  <a:gd name="T25" fmla="*/ 0 h 10"/>
                  <a:gd name="T26" fmla="*/ 4 w 19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0">
                    <a:moveTo>
                      <a:pt x="2" y="6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0"/>
                      <a:pt x="5" y="10"/>
                      <a:pt x="10" y="10"/>
                    </a:cubicBezTo>
                    <a:cubicBezTo>
                      <a:pt x="14" y="10"/>
                      <a:pt x="17" y="10"/>
                      <a:pt x="19" y="1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5" y="6"/>
                      <a:pt x="13" y="6"/>
                      <a:pt x="10" y="6"/>
                    </a:cubicBezTo>
                    <a:cubicBezTo>
                      <a:pt x="6" y="6"/>
                      <a:pt x="4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moveTo>
                      <a:pt x="4" y="0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E0AD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2" name="Freeform 402"/>
              <p:cNvSpPr>
                <a:spLocks noEditPoints="1"/>
              </p:cNvSpPr>
              <p:nvPr/>
            </p:nvSpPr>
            <p:spPr bwMode="auto">
              <a:xfrm>
                <a:off x="17378362" y="4545013"/>
                <a:ext cx="74612" cy="28575"/>
              </a:xfrm>
              <a:custGeom>
                <a:avLst/>
                <a:gdLst>
                  <a:gd name="T0" fmla="*/ 18 w 27"/>
                  <a:gd name="T1" fmla="*/ 0 h 10"/>
                  <a:gd name="T2" fmla="*/ 20 w 27"/>
                  <a:gd name="T3" fmla="*/ 4 h 10"/>
                  <a:gd name="T4" fmla="*/ 20 w 27"/>
                  <a:gd name="T5" fmla="*/ 4 h 10"/>
                  <a:gd name="T6" fmla="*/ 21 w 27"/>
                  <a:gd name="T7" fmla="*/ 6 h 10"/>
                  <a:gd name="T8" fmla="*/ 21 w 27"/>
                  <a:gd name="T9" fmla="*/ 6 h 10"/>
                  <a:gd name="T10" fmla="*/ 23 w 27"/>
                  <a:gd name="T11" fmla="*/ 10 h 10"/>
                  <a:gd name="T12" fmla="*/ 25 w 27"/>
                  <a:gd name="T13" fmla="*/ 10 h 10"/>
                  <a:gd name="T14" fmla="*/ 27 w 27"/>
                  <a:gd name="T15" fmla="*/ 9 h 10"/>
                  <a:gd name="T16" fmla="*/ 22 w 27"/>
                  <a:gd name="T17" fmla="*/ 0 h 10"/>
                  <a:gd name="T18" fmla="*/ 18 w 27"/>
                  <a:gd name="T19" fmla="*/ 0 h 10"/>
                  <a:gd name="T20" fmla="*/ 4 w 27"/>
                  <a:gd name="T21" fmla="*/ 0 h 10"/>
                  <a:gd name="T22" fmla="*/ 2 w 27"/>
                  <a:gd name="T23" fmla="*/ 4 h 10"/>
                  <a:gd name="T24" fmla="*/ 0 w 27"/>
                  <a:gd name="T25" fmla="*/ 9 h 10"/>
                  <a:gd name="T26" fmla="*/ 3 w 27"/>
                  <a:gd name="T27" fmla="*/ 9 h 10"/>
                  <a:gd name="T28" fmla="*/ 3 w 27"/>
                  <a:gd name="T29" fmla="*/ 7 h 10"/>
                  <a:gd name="T30" fmla="*/ 3 w 27"/>
                  <a:gd name="T31" fmla="*/ 9 h 10"/>
                  <a:gd name="T32" fmla="*/ 4 w 27"/>
                  <a:gd name="T33" fmla="*/ 10 h 10"/>
                  <a:gd name="T34" fmla="*/ 6 w 27"/>
                  <a:gd name="T35" fmla="*/ 6 h 10"/>
                  <a:gd name="T36" fmla="*/ 6 w 27"/>
                  <a:gd name="T37" fmla="*/ 6 h 10"/>
                  <a:gd name="T38" fmla="*/ 6 w 27"/>
                  <a:gd name="T39" fmla="*/ 5 h 10"/>
                  <a:gd name="T40" fmla="*/ 8 w 27"/>
                  <a:gd name="T41" fmla="*/ 0 h 10"/>
                  <a:gd name="T42" fmla="*/ 4 w 27"/>
                  <a:gd name="T4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10">
                    <a:moveTo>
                      <a:pt x="18" y="0"/>
                    </a:moveTo>
                    <a:cubicBezTo>
                      <a:pt x="20" y="4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10"/>
                      <a:pt x="25" y="10"/>
                      <a:pt x="25" y="10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8" y="0"/>
                      <a:pt x="18" y="0"/>
                      <a:pt x="18" y="0"/>
                    </a:cubicBezTo>
                    <a:moveTo>
                      <a:pt x="4" y="0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10"/>
                      <a:pt x="4" y="10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3" name="Freeform 403"/>
              <p:cNvSpPr>
                <a:spLocks/>
              </p:cNvSpPr>
              <p:nvPr/>
            </p:nvSpPr>
            <p:spPr bwMode="auto">
              <a:xfrm>
                <a:off x="17370425" y="4943475"/>
                <a:ext cx="82550" cy="96838"/>
              </a:xfrm>
              <a:custGeom>
                <a:avLst/>
                <a:gdLst>
                  <a:gd name="T0" fmla="*/ 30 w 30"/>
                  <a:gd name="T1" fmla="*/ 35 h 35"/>
                  <a:gd name="T2" fmla="*/ 30 w 30"/>
                  <a:gd name="T3" fmla="*/ 14 h 35"/>
                  <a:gd name="T4" fmla="*/ 19 w 30"/>
                  <a:gd name="T5" fmla="*/ 0 h 35"/>
                  <a:gd name="T6" fmla="*/ 18 w 30"/>
                  <a:gd name="T7" fmla="*/ 0 h 35"/>
                  <a:gd name="T8" fmla="*/ 1 w 30"/>
                  <a:gd name="T9" fmla="*/ 24 h 35"/>
                  <a:gd name="T10" fmla="*/ 1 w 30"/>
                  <a:gd name="T11" fmla="*/ 34 h 35"/>
                  <a:gd name="T12" fmla="*/ 2 w 30"/>
                  <a:gd name="T13" fmla="*/ 35 h 35"/>
                  <a:gd name="T14" fmla="*/ 30 w 30"/>
                  <a:gd name="T1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5">
                    <a:moveTo>
                      <a:pt x="30" y="35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7"/>
                      <a:pt x="25" y="2"/>
                      <a:pt x="19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7" y="1"/>
                      <a:pt x="0" y="13"/>
                      <a:pt x="1" y="2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1" y="35"/>
                      <a:pt x="2" y="35"/>
                      <a:pt x="2" y="35"/>
                    </a:cubicBezTo>
                    <a:lnTo>
                      <a:pt x="30" y="35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4" name="Freeform 404"/>
              <p:cNvSpPr>
                <a:spLocks/>
              </p:cNvSpPr>
              <p:nvPr/>
            </p:nvSpPr>
            <p:spPr bwMode="auto">
              <a:xfrm>
                <a:off x="17367250" y="4937125"/>
                <a:ext cx="92075" cy="107950"/>
              </a:xfrm>
              <a:custGeom>
                <a:avLst/>
                <a:gdLst>
                  <a:gd name="T0" fmla="*/ 31 w 33"/>
                  <a:gd name="T1" fmla="*/ 37 h 39"/>
                  <a:gd name="T2" fmla="*/ 33 w 33"/>
                  <a:gd name="T3" fmla="*/ 37 h 39"/>
                  <a:gd name="T4" fmla="*/ 33 w 33"/>
                  <a:gd name="T5" fmla="*/ 16 h 39"/>
                  <a:gd name="T6" fmla="*/ 20 w 33"/>
                  <a:gd name="T7" fmla="*/ 0 h 39"/>
                  <a:gd name="T8" fmla="*/ 20 w 33"/>
                  <a:gd name="T9" fmla="*/ 2 h 39"/>
                  <a:gd name="T10" fmla="*/ 21 w 33"/>
                  <a:gd name="T11" fmla="*/ 0 h 39"/>
                  <a:gd name="T12" fmla="*/ 20 w 33"/>
                  <a:gd name="T13" fmla="*/ 0 h 39"/>
                  <a:gd name="T14" fmla="*/ 19 w 33"/>
                  <a:gd name="T15" fmla="*/ 0 h 39"/>
                  <a:gd name="T16" fmla="*/ 19 w 33"/>
                  <a:gd name="T17" fmla="*/ 0 h 39"/>
                  <a:gd name="T18" fmla="*/ 5 w 33"/>
                  <a:gd name="T19" fmla="*/ 9 h 39"/>
                  <a:gd name="T20" fmla="*/ 0 w 33"/>
                  <a:gd name="T21" fmla="*/ 25 h 39"/>
                  <a:gd name="T22" fmla="*/ 0 w 33"/>
                  <a:gd name="T23" fmla="*/ 26 h 39"/>
                  <a:gd name="T24" fmla="*/ 0 w 33"/>
                  <a:gd name="T25" fmla="*/ 36 h 39"/>
                  <a:gd name="T26" fmla="*/ 0 w 33"/>
                  <a:gd name="T27" fmla="*/ 36 h 39"/>
                  <a:gd name="T28" fmla="*/ 3 w 33"/>
                  <a:gd name="T29" fmla="*/ 39 h 39"/>
                  <a:gd name="T30" fmla="*/ 33 w 33"/>
                  <a:gd name="T31" fmla="*/ 39 h 39"/>
                  <a:gd name="T32" fmla="*/ 33 w 33"/>
                  <a:gd name="T33" fmla="*/ 37 h 39"/>
                  <a:gd name="T34" fmla="*/ 31 w 33"/>
                  <a:gd name="T35" fmla="*/ 37 h 39"/>
                  <a:gd name="T36" fmla="*/ 31 w 33"/>
                  <a:gd name="T37" fmla="*/ 35 h 39"/>
                  <a:gd name="T38" fmla="*/ 3 w 33"/>
                  <a:gd name="T39" fmla="*/ 35 h 39"/>
                  <a:gd name="T40" fmla="*/ 3 w 33"/>
                  <a:gd name="T41" fmla="*/ 36 h 39"/>
                  <a:gd name="T42" fmla="*/ 4 w 33"/>
                  <a:gd name="T43" fmla="*/ 36 h 39"/>
                  <a:gd name="T44" fmla="*/ 3 w 33"/>
                  <a:gd name="T45" fmla="*/ 35 h 39"/>
                  <a:gd name="T46" fmla="*/ 3 w 33"/>
                  <a:gd name="T47" fmla="*/ 36 h 39"/>
                  <a:gd name="T48" fmla="*/ 4 w 33"/>
                  <a:gd name="T49" fmla="*/ 36 h 39"/>
                  <a:gd name="T50" fmla="*/ 4 w 33"/>
                  <a:gd name="T51" fmla="*/ 36 h 39"/>
                  <a:gd name="T52" fmla="*/ 4 w 33"/>
                  <a:gd name="T53" fmla="*/ 26 h 39"/>
                  <a:gd name="T54" fmla="*/ 4 w 33"/>
                  <a:gd name="T55" fmla="*/ 25 h 39"/>
                  <a:gd name="T56" fmla="*/ 8 w 33"/>
                  <a:gd name="T57" fmla="*/ 11 h 39"/>
                  <a:gd name="T58" fmla="*/ 19 w 33"/>
                  <a:gd name="T59" fmla="*/ 4 h 39"/>
                  <a:gd name="T60" fmla="*/ 19 w 33"/>
                  <a:gd name="T61" fmla="*/ 2 h 39"/>
                  <a:gd name="T62" fmla="*/ 18 w 33"/>
                  <a:gd name="T63" fmla="*/ 4 h 39"/>
                  <a:gd name="T64" fmla="*/ 19 w 33"/>
                  <a:gd name="T65" fmla="*/ 4 h 39"/>
                  <a:gd name="T66" fmla="*/ 19 w 33"/>
                  <a:gd name="T67" fmla="*/ 4 h 39"/>
                  <a:gd name="T68" fmla="*/ 20 w 33"/>
                  <a:gd name="T69" fmla="*/ 4 h 39"/>
                  <a:gd name="T70" fmla="*/ 29 w 33"/>
                  <a:gd name="T71" fmla="*/ 16 h 39"/>
                  <a:gd name="T72" fmla="*/ 29 w 33"/>
                  <a:gd name="T73" fmla="*/ 37 h 39"/>
                  <a:gd name="T74" fmla="*/ 31 w 33"/>
                  <a:gd name="T75" fmla="*/ 37 h 39"/>
                  <a:gd name="T76" fmla="*/ 31 w 33"/>
                  <a:gd name="T77" fmla="*/ 35 h 39"/>
                  <a:gd name="T78" fmla="*/ 31 w 33"/>
                  <a:gd name="T79" fmla="*/ 3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" h="39">
                    <a:moveTo>
                      <a:pt x="31" y="37"/>
                    </a:move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8"/>
                      <a:pt x="28" y="2"/>
                      <a:pt x="20" y="0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0"/>
                      <a:pt x="8" y="4"/>
                      <a:pt x="5" y="9"/>
                    </a:cubicBezTo>
                    <a:cubicBezTo>
                      <a:pt x="1" y="13"/>
                      <a:pt x="0" y="19"/>
                      <a:pt x="0" y="25"/>
                    </a:cubicBezTo>
                    <a:cubicBezTo>
                      <a:pt x="0" y="25"/>
                      <a:pt x="0" y="25"/>
                      <a:pt x="0" y="2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8"/>
                      <a:pt x="1" y="39"/>
                      <a:pt x="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6"/>
                      <a:pt x="4" y="35"/>
                      <a:pt x="3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0"/>
                      <a:pt x="5" y="15"/>
                      <a:pt x="8" y="11"/>
                    </a:cubicBezTo>
                    <a:cubicBezTo>
                      <a:pt x="11" y="7"/>
                      <a:pt x="15" y="4"/>
                      <a:pt x="19" y="4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5" y="5"/>
                      <a:pt x="29" y="10"/>
                      <a:pt x="29" y="16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5"/>
                      <a:pt x="31" y="35"/>
                      <a:pt x="31" y="35"/>
                    </a:cubicBezTo>
                    <a:lnTo>
                      <a:pt x="31" y="3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5" name="Freeform 405"/>
              <p:cNvSpPr>
                <a:spLocks/>
              </p:cNvSpPr>
              <p:nvPr/>
            </p:nvSpPr>
            <p:spPr bwMode="auto">
              <a:xfrm>
                <a:off x="17395825" y="4940300"/>
                <a:ext cx="38100" cy="30163"/>
              </a:xfrm>
              <a:custGeom>
                <a:avLst/>
                <a:gdLst>
                  <a:gd name="T0" fmla="*/ 11 w 14"/>
                  <a:gd name="T1" fmla="*/ 11 h 11"/>
                  <a:gd name="T2" fmla="*/ 4 w 14"/>
                  <a:gd name="T3" fmla="*/ 8 h 11"/>
                  <a:gd name="T4" fmla="*/ 1 w 14"/>
                  <a:gd name="T5" fmla="*/ 3 h 11"/>
                  <a:gd name="T6" fmla="*/ 3 w 14"/>
                  <a:gd name="T7" fmla="*/ 1 h 11"/>
                  <a:gd name="T8" fmla="*/ 6 w 14"/>
                  <a:gd name="T9" fmla="*/ 0 h 11"/>
                  <a:gd name="T10" fmla="*/ 14 w 14"/>
                  <a:gd name="T1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1">
                    <a:moveTo>
                      <a:pt x="11" y="11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1" y="3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14" y="3"/>
                      <a:pt x="14" y="3"/>
                      <a:pt x="14" y="3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" name="Freeform 407"/>
              <p:cNvSpPr>
                <a:spLocks/>
              </p:cNvSpPr>
              <p:nvPr/>
            </p:nvSpPr>
            <p:spPr bwMode="auto">
              <a:xfrm>
                <a:off x="17392650" y="4935538"/>
                <a:ext cx="49212" cy="41275"/>
              </a:xfrm>
              <a:custGeom>
                <a:avLst/>
                <a:gdLst>
                  <a:gd name="T0" fmla="*/ 13 w 18"/>
                  <a:gd name="T1" fmla="*/ 11 h 15"/>
                  <a:gd name="T2" fmla="*/ 5 w 18"/>
                  <a:gd name="T3" fmla="*/ 8 h 15"/>
                  <a:gd name="T4" fmla="*/ 5 w 18"/>
                  <a:gd name="T5" fmla="*/ 8 h 15"/>
                  <a:gd name="T6" fmla="*/ 4 w 18"/>
                  <a:gd name="T7" fmla="*/ 6 h 15"/>
                  <a:gd name="T8" fmla="*/ 4 w 18"/>
                  <a:gd name="T9" fmla="*/ 6 h 15"/>
                  <a:gd name="T10" fmla="*/ 5 w 18"/>
                  <a:gd name="T11" fmla="*/ 4 h 15"/>
                  <a:gd name="T12" fmla="*/ 6 w 18"/>
                  <a:gd name="T13" fmla="*/ 4 h 15"/>
                  <a:gd name="T14" fmla="*/ 6 w 18"/>
                  <a:gd name="T15" fmla="*/ 4 h 15"/>
                  <a:gd name="T16" fmla="*/ 7 w 18"/>
                  <a:gd name="T17" fmla="*/ 2 h 15"/>
                  <a:gd name="T18" fmla="*/ 6 w 18"/>
                  <a:gd name="T19" fmla="*/ 4 h 15"/>
                  <a:gd name="T20" fmla="*/ 15 w 18"/>
                  <a:gd name="T21" fmla="*/ 7 h 15"/>
                  <a:gd name="T22" fmla="*/ 17 w 18"/>
                  <a:gd name="T23" fmla="*/ 6 h 15"/>
                  <a:gd name="T24" fmla="*/ 16 w 18"/>
                  <a:gd name="T25" fmla="*/ 3 h 15"/>
                  <a:gd name="T26" fmla="*/ 7 w 18"/>
                  <a:gd name="T27" fmla="*/ 0 h 15"/>
                  <a:gd name="T28" fmla="*/ 7 w 18"/>
                  <a:gd name="T29" fmla="*/ 0 h 15"/>
                  <a:gd name="T30" fmla="*/ 6 w 18"/>
                  <a:gd name="T31" fmla="*/ 0 h 15"/>
                  <a:gd name="T32" fmla="*/ 3 w 18"/>
                  <a:gd name="T33" fmla="*/ 1 h 15"/>
                  <a:gd name="T34" fmla="*/ 0 w 18"/>
                  <a:gd name="T35" fmla="*/ 5 h 15"/>
                  <a:gd name="T36" fmla="*/ 0 w 18"/>
                  <a:gd name="T37" fmla="*/ 6 h 15"/>
                  <a:gd name="T38" fmla="*/ 4 w 18"/>
                  <a:gd name="T39" fmla="*/ 12 h 15"/>
                  <a:gd name="T40" fmla="*/ 5 w 18"/>
                  <a:gd name="T41" fmla="*/ 10 h 15"/>
                  <a:gd name="T42" fmla="*/ 4 w 18"/>
                  <a:gd name="T43" fmla="*/ 12 h 15"/>
                  <a:gd name="T44" fmla="*/ 12 w 18"/>
                  <a:gd name="T45" fmla="*/ 15 h 15"/>
                  <a:gd name="T46" fmla="*/ 14 w 18"/>
                  <a:gd name="T47" fmla="*/ 14 h 15"/>
                  <a:gd name="T48" fmla="*/ 13 w 18"/>
                  <a:gd name="T49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15">
                    <a:moveTo>
                      <a:pt x="13" y="11"/>
                    </a:move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8"/>
                      <a:pt x="4" y="7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5"/>
                      <a:pt x="4" y="5"/>
                      <a:pt x="5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7"/>
                      <a:pt x="17" y="7"/>
                      <a:pt x="17" y="6"/>
                    </a:cubicBezTo>
                    <a:cubicBezTo>
                      <a:pt x="18" y="5"/>
                      <a:pt x="17" y="3"/>
                      <a:pt x="16" y="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3" y="1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9"/>
                      <a:pt x="2" y="12"/>
                      <a:pt x="4" y="12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4" y="13"/>
                      <a:pt x="14" y="11"/>
                      <a:pt x="13" y="1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" name="Freeform 408"/>
              <p:cNvSpPr>
                <a:spLocks/>
              </p:cNvSpPr>
              <p:nvPr/>
            </p:nvSpPr>
            <p:spPr bwMode="auto">
              <a:xfrm>
                <a:off x="17370425" y="4957763"/>
                <a:ext cx="58737" cy="33338"/>
              </a:xfrm>
              <a:custGeom>
                <a:avLst/>
                <a:gdLst>
                  <a:gd name="T0" fmla="*/ 3 w 21"/>
                  <a:gd name="T1" fmla="*/ 1 h 12"/>
                  <a:gd name="T2" fmla="*/ 6 w 21"/>
                  <a:gd name="T3" fmla="*/ 0 h 12"/>
                  <a:gd name="T4" fmla="*/ 17 w 21"/>
                  <a:gd name="T5" fmla="*/ 3 h 12"/>
                  <a:gd name="T6" fmla="*/ 20 w 21"/>
                  <a:gd name="T7" fmla="*/ 8 h 12"/>
                  <a:gd name="T8" fmla="*/ 15 w 21"/>
                  <a:gd name="T9" fmla="*/ 11 h 12"/>
                  <a:gd name="T10" fmla="*/ 4 w 21"/>
                  <a:gd name="T11" fmla="*/ 9 h 12"/>
                  <a:gd name="T12" fmla="*/ 1 w 21"/>
                  <a:gd name="T13" fmla="*/ 4 h 12"/>
                  <a:gd name="T14" fmla="*/ 3 w 21"/>
                  <a:gd name="T15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2">
                    <a:moveTo>
                      <a:pt x="3" y="1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20" y="4"/>
                      <a:pt x="21" y="6"/>
                      <a:pt x="20" y="8"/>
                    </a:cubicBezTo>
                    <a:cubicBezTo>
                      <a:pt x="20" y="10"/>
                      <a:pt x="18" y="12"/>
                      <a:pt x="15" y="1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2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" name="Freeform 409"/>
              <p:cNvSpPr>
                <a:spLocks/>
              </p:cNvSpPr>
              <p:nvPr/>
            </p:nvSpPr>
            <p:spPr bwMode="auto">
              <a:xfrm>
                <a:off x="17367250" y="4951413"/>
                <a:ext cx="66675" cy="41275"/>
              </a:xfrm>
              <a:custGeom>
                <a:avLst/>
                <a:gdLst>
                  <a:gd name="T0" fmla="*/ 4 w 24"/>
                  <a:gd name="T1" fmla="*/ 3 h 15"/>
                  <a:gd name="T2" fmla="*/ 5 w 24"/>
                  <a:gd name="T3" fmla="*/ 5 h 15"/>
                  <a:gd name="T4" fmla="*/ 6 w 24"/>
                  <a:gd name="T5" fmla="*/ 4 h 15"/>
                  <a:gd name="T6" fmla="*/ 6 w 24"/>
                  <a:gd name="T7" fmla="*/ 4 h 15"/>
                  <a:gd name="T8" fmla="*/ 18 w 24"/>
                  <a:gd name="T9" fmla="*/ 7 h 15"/>
                  <a:gd name="T10" fmla="*/ 20 w 24"/>
                  <a:gd name="T11" fmla="*/ 9 h 15"/>
                  <a:gd name="T12" fmla="*/ 19 w 24"/>
                  <a:gd name="T13" fmla="*/ 10 h 15"/>
                  <a:gd name="T14" fmla="*/ 19 w 24"/>
                  <a:gd name="T15" fmla="*/ 10 h 15"/>
                  <a:gd name="T16" fmla="*/ 17 w 24"/>
                  <a:gd name="T17" fmla="*/ 11 h 15"/>
                  <a:gd name="T18" fmla="*/ 17 w 24"/>
                  <a:gd name="T19" fmla="*/ 11 h 15"/>
                  <a:gd name="T20" fmla="*/ 5 w 24"/>
                  <a:gd name="T21" fmla="*/ 9 h 15"/>
                  <a:gd name="T22" fmla="*/ 4 w 24"/>
                  <a:gd name="T23" fmla="*/ 7 h 15"/>
                  <a:gd name="T24" fmla="*/ 4 w 24"/>
                  <a:gd name="T25" fmla="*/ 6 h 15"/>
                  <a:gd name="T26" fmla="*/ 4 w 24"/>
                  <a:gd name="T27" fmla="*/ 6 h 15"/>
                  <a:gd name="T28" fmla="*/ 5 w 24"/>
                  <a:gd name="T29" fmla="*/ 5 h 15"/>
                  <a:gd name="T30" fmla="*/ 4 w 24"/>
                  <a:gd name="T31" fmla="*/ 3 h 15"/>
                  <a:gd name="T32" fmla="*/ 3 w 24"/>
                  <a:gd name="T33" fmla="*/ 1 h 15"/>
                  <a:gd name="T34" fmla="*/ 0 w 24"/>
                  <a:gd name="T35" fmla="*/ 5 h 15"/>
                  <a:gd name="T36" fmla="*/ 0 w 24"/>
                  <a:gd name="T37" fmla="*/ 5 h 15"/>
                  <a:gd name="T38" fmla="*/ 0 w 24"/>
                  <a:gd name="T39" fmla="*/ 7 h 15"/>
                  <a:gd name="T40" fmla="*/ 4 w 24"/>
                  <a:gd name="T41" fmla="*/ 13 h 15"/>
                  <a:gd name="T42" fmla="*/ 16 w 24"/>
                  <a:gd name="T43" fmla="*/ 15 h 15"/>
                  <a:gd name="T44" fmla="*/ 17 w 24"/>
                  <a:gd name="T45" fmla="*/ 15 h 15"/>
                  <a:gd name="T46" fmla="*/ 23 w 24"/>
                  <a:gd name="T47" fmla="*/ 11 h 15"/>
                  <a:gd name="T48" fmla="*/ 23 w 24"/>
                  <a:gd name="T49" fmla="*/ 11 h 15"/>
                  <a:gd name="T50" fmla="*/ 24 w 24"/>
                  <a:gd name="T51" fmla="*/ 9 h 15"/>
                  <a:gd name="T52" fmla="*/ 19 w 24"/>
                  <a:gd name="T53" fmla="*/ 3 h 15"/>
                  <a:gd name="T54" fmla="*/ 7 w 24"/>
                  <a:gd name="T55" fmla="*/ 1 h 15"/>
                  <a:gd name="T56" fmla="*/ 6 w 24"/>
                  <a:gd name="T57" fmla="*/ 0 h 15"/>
                  <a:gd name="T58" fmla="*/ 3 w 24"/>
                  <a:gd name="T59" fmla="*/ 1 h 15"/>
                  <a:gd name="T60" fmla="*/ 4 w 24"/>
                  <a:gd name="T61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4" h="15">
                    <a:moveTo>
                      <a:pt x="4" y="3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9" y="7"/>
                      <a:pt x="20" y="8"/>
                      <a:pt x="20" y="9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1"/>
                      <a:pt x="18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4" y="8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5"/>
                      <a:pt x="4" y="5"/>
                      <a:pt x="5" y="5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9"/>
                      <a:pt x="1" y="12"/>
                      <a:pt x="4" y="13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7" y="15"/>
                      <a:pt x="17" y="15"/>
                    </a:cubicBezTo>
                    <a:cubicBezTo>
                      <a:pt x="20" y="15"/>
                      <a:pt x="23" y="13"/>
                      <a:pt x="23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4" y="10"/>
                      <a:pt x="24" y="9"/>
                    </a:cubicBezTo>
                    <a:cubicBezTo>
                      <a:pt x="24" y="6"/>
                      <a:pt x="22" y="4"/>
                      <a:pt x="19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1"/>
                      <a:pt x="3" y="1"/>
                    </a:cubicBezTo>
                    <a:lnTo>
                      <a:pt x="4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" name="Freeform 410"/>
              <p:cNvSpPr>
                <a:spLocks/>
              </p:cNvSpPr>
              <p:nvPr/>
            </p:nvSpPr>
            <p:spPr bwMode="auto">
              <a:xfrm>
                <a:off x="17365663" y="4979988"/>
                <a:ext cx="57150" cy="33338"/>
              </a:xfrm>
              <a:custGeom>
                <a:avLst/>
                <a:gdLst>
                  <a:gd name="T0" fmla="*/ 3 w 21"/>
                  <a:gd name="T1" fmla="*/ 1 h 12"/>
                  <a:gd name="T2" fmla="*/ 6 w 21"/>
                  <a:gd name="T3" fmla="*/ 1 h 12"/>
                  <a:gd name="T4" fmla="*/ 17 w 21"/>
                  <a:gd name="T5" fmla="*/ 3 h 12"/>
                  <a:gd name="T6" fmla="*/ 21 w 21"/>
                  <a:gd name="T7" fmla="*/ 8 h 12"/>
                  <a:gd name="T8" fmla="*/ 16 w 21"/>
                  <a:gd name="T9" fmla="*/ 11 h 12"/>
                  <a:gd name="T10" fmla="*/ 4 w 21"/>
                  <a:gd name="T11" fmla="*/ 9 h 12"/>
                  <a:gd name="T12" fmla="*/ 1 w 21"/>
                  <a:gd name="T13" fmla="*/ 4 h 12"/>
                  <a:gd name="T14" fmla="*/ 3 w 21"/>
                  <a:gd name="T15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2">
                    <a:moveTo>
                      <a:pt x="3" y="1"/>
                    </a:moveTo>
                    <a:cubicBezTo>
                      <a:pt x="4" y="1"/>
                      <a:pt x="5" y="0"/>
                      <a:pt x="6" y="1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20" y="4"/>
                      <a:pt x="21" y="6"/>
                      <a:pt x="21" y="8"/>
                    </a:cubicBezTo>
                    <a:cubicBezTo>
                      <a:pt x="20" y="11"/>
                      <a:pt x="18" y="12"/>
                      <a:pt x="16" y="1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8"/>
                      <a:pt x="0" y="6"/>
                      <a:pt x="1" y="4"/>
                    </a:cubicBezTo>
                    <a:cubicBezTo>
                      <a:pt x="1" y="3"/>
                      <a:pt x="2" y="2"/>
                      <a:pt x="3" y="1"/>
                    </a:cubicBez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" name="Freeform 411"/>
              <p:cNvSpPr>
                <a:spLocks/>
              </p:cNvSpPr>
              <p:nvPr/>
            </p:nvSpPr>
            <p:spPr bwMode="auto">
              <a:xfrm>
                <a:off x="17362488" y="4976813"/>
                <a:ext cx="66675" cy="41275"/>
              </a:xfrm>
              <a:custGeom>
                <a:avLst/>
                <a:gdLst>
                  <a:gd name="T0" fmla="*/ 4 w 24"/>
                  <a:gd name="T1" fmla="*/ 2 h 15"/>
                  <a:gd name="T2" fmla="*/ 5 w 24"/>
                  <a:gd name="T3" fmla="*/ 4 h 15"/>
                  <a:gd name="T4" fmla="*/ 6 w 24"/>
                  <a:gd name="T5" fmla="*/ 4 h 15"/>
                  <a:gd name="T6" fmla="*/ 6 w 24"/>
                  <a:gd name="T7" fmla="*/ 4 h 15"/>
                  <a:gd name="T8" fmla="*/ 18 w 24"/>
                  <a:gd name="T9" fmla="*/ 6 h 15"/>
                  <a:gd name="T10" fmla="*/ 20 w 24"/>
                  <a:gd name="T11" fmla="*/ 8 h 15"/>
                  <a:gd name="T12" fmla="*/ 20 w 24"/>
                  <a:gd name="T13" fmla="*/ 9 h 15"/>
                  <a:gd name="T14" fmla="*/ 17 w 24"/>
                  <a:gd name="T15" fmla="*/ 11 h 15"/>
                  <a:gd name="T16" fmla="*/ 17 w 24"/>
                  <a:gd name="T17" fmla="*/ 11 h 15"/>
                  <a:gd name="T18" fmla="*/ 5 w 24"/>
                  <a:gd name="T19" fmla="*/ 8 h 15"/>
                  <a:gd name="T20" fmla="*/ 4 w 24"/>
                  <a:gd name="T21" fmla="*/ 6 h 15"/>
                  <a:gd name="T22" fmla="*/ 4 w 24"/>
                  <a:gd name="T23" fmla="*/ 5 h 15"/>
                  <a:gd name="T24" fmla="*/ 5 w 24"/>
                  <a:gd name="T25" fmla="*/ 4 h 15"/>
                  <a:gd name="T26" fmla="*/ 4 w 24"/>
                  <a:gd name="T27" fmla="*/ 2 h 15"/>
                  <a:gd name="T28" fmla="*/ 3 w 24"/>
                  <a:gd name="T29" fmla="*/ 0 h 15"/>
                  <a:gd name="T30" fmla="*/ 0 w 24"/>
                  <a:gd name="T31" fmla="*/ 4 h 15"/>
                  <a:gd name="T32" fmla="*/ 0 w 24"/>
                  <a:gd name="T33" fmla="*/ 6 h 15"/>
                  <a:gd name="T34" fmla="*/ 4 w 24"/>
                  <a:gd name="T35" fmla="*/ 12 h 15"/>
                  <a:gd name="T36" fmla="*/ 16 w 24"/>
                  <a:gd name="T37" fmla="*/ 14 h 15"/>
                  <a:gd name="T38" fmla="*/ 17 w 24"/>
                  <a:gd name="T39" fmla="*/ 15 h 15"/>
                  <a:gd name="T40" fmla="*/ 23 w 24"/>
                  <a:gd name="T41" fmla="*/ 10 h 15"/>
                  <a:gd name="T42" fmla="*/ 24 w 24"/>
                  <a:gd name="T43" fmla="*/ 8 h 15"/>
                  <a:gd name="T44" fmla="*/ 19 w 24"/>
                  <a:gd name="T45" fmla="*/ 2 h 15"/>
                  <a:gd name="T46" fmla="*/ 7 w 24"/>
                  <a:gd name="T47" fmla="*/ 0 h 15"/>
                  <a:gd name="T48" fmla="*/ 6 w 24"/>
                  <a:gd name="T49" fmla="*/ 0 h 15"/>
                  <a:gd name="T50" fmla="*/ 3 w 24"/>
                  <a:gd name="T51" fmla="*/ 0 h 15"/>
                  <a:gd name="T52" fmla="*/ 4 w 24"/>
                  <a:gd name="T5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15">
                    <a:moveTo>
                      <a:pt x="4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9" y="7"/>
                      <a:pt x="20" y="7"/>
                      <a:pt x="20" y="8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10"/>
                      <a:pt x="18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8"/>
                      <a:pt x="4" y="7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5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9"/>
                      <a:pt x="2" y="11"/>
                      <a:pt x="4" y="1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20" y="15"/>
                      <a:pt x="23" y="13"/>
                      <a:pt x="23" y="10"/>
                    </a:cubicBezTo>
                    <a:cubicBezTo>
                      <a:pt x="24" y="9"/>
                      <a:pt x="24" y="9"/>
                      <a:pt x="24" y="8"/>
                    </a:cubicBezTo>
                    <a:cubicBezTo>
                      <a:pt x="24" y="6"/>
                      <a:pt x="22" y="3"/>
                      <a:pt x="19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3" y="0"/>
                    </a:cubicBez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" name="Freeform 412"/>
              <p:cNvSpPr>
                <a:spLocks/>
              </p:cNvSpPr>
              <p:nvPr/>
            </p:nvSpPr>
            <p:spPr bwMode="auto">
              <a:xfrm>
                <a:off x="17359313" y="5003800"/>
                <a:ext cx="58737" cy="30163"/>
              </a:xfrm>
              <a:custGeom>
                <a:avLst/>
                <a:gdLst>
                  <a:gd name="T0" fmla="*/ 3 w 21"/>
                  <a:gd name="T1" fmla="*/ 0 h 11"/>
                  <a:gd name="T2" fmla="*/ 6 w 21"/>
                  <a:gd name="T3" fmla="*/ 0 h 11"/>
                  <a:gd name="T4" fmla="*/ 17 w 21"/>
                  <a:gd name="T5" fmla="*/ 3 h 11"/>
                  <a:gd name="T6" fmla="*/ 21 w 21"/>
                  <a:gd name="T7" fmla="*/ 8 h 11"/>
                  <a:gd name="T8" fmla="*/ 16 w 21"/>
                  <a:gd name="T9" fmla="*/ 11 h 11"/>
                  <a:gd name="T10" fmla="*/ 4 w 21"/>
                  <a:gd name="T11" fmla="*/ 8 h 11"/>
                  <a:gd name="T12" fmla="*/ 1 w 21"/>
                  <a:gd name="T13" fmla="*/ 3 h 11"/>
                  <a:gd name="T14" fmla="*/ 3 w 21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1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20" y="3"/>
                      <a:pt x="21" y="5"/>
                      <a:pt x="21" y="8"/>
                    </a:cubicBezTo>
                    <a:cubicBezTo>
                      <a:pt x="20" y="10"/>
                      <a:pt x="18" y="11"/>
                      <a:pt x="16" y="11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2" y="7"/>
                      <a:pt x="0" y="5"/>
                      <a:pt x="1" y="3"/>
                    </a:cubicBezTo>
                    <a:cubicBezTo>
                      <a:pt x="1" y="2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" name="Freeform 413"/>
              <p:cNvSpPr>
                <a:spLocks/>
              </p:cNvSpPr>
              <p:nvPr/>
            </p:nvSpPr>
            <p:spPr bwMode="auto">
              <a:xfrm>
                <a:off x="17356138" y="4999038"/>
                <a:ext cx="66675" cy="41275"/>
              </a:xfrm>
              <a:custGeom>
                <a:avLst/>
                <a:gdLst>
                  <a:gd name="T0" fmla="*/ 4 w 24"/>
                  <a:gd name="T1" fmla="*/ 2 h 15"/>
                  <a:gd name="T2" fmla="*/ 5 w 24"/>
                  <a:gd name="T3" fmla="*/ 4 h 15"/>
                  <a:gd name="T4" fmla="*/ 6 w 24"/>
                  <a:gd name="T5" fmla="*/ 4 h 15"/>
                  <a:gd name="T6" fmla="*/ 6 w 24"/>
                  <a:gd name="T7" fmla="*/ 4 h 15"/>
                  <a:gd name="T8" fmla="*/ 18 w 24"/>
                  <a:gd name="T9" fmla="*/ 6 h 15"/>
                  <a:gd name="T10" fmla="*/ 20 w 24"/>
                  <a:gd name="T11" fmla="*/ 9 h 15"/>
                  <a:gd name="T12" fmla="*/ 20 w 24"/>
                  <a:gd name="T13" fmla="*/ 9 h 15"/>
                  <a:gd name="T14" fmla="*/ 18 w 24"/>
                  <a:gd name="T15" fmla="*/ 11 h 15"/>
                  <a:gd name="T16" fmla="*/ 17 w 24"/>
                  <a:gd name="T17" fmla="*/ 11 h 15"/>
                  <a:gd name="T18" fmla="*/ 5 w 24"/>
                  <a:gd name="T19" fmla="*/ 8 h 15"/>
                  <a:gd name="T20" fmla="*/ 4 w 24"/>
                  <a:gd name="T21" fmla="*/ 6 h 15"/>
                  <a:gd name="T22" fmla="*/ 4 w 24"/>
                  <a:gd name="T23" fmla="*/ 5 h 15"/>
                  <a:gd name="T24" fmla="*/ 5 w 24"/>
                  <a:gd name="T25" fmla="*/ 4 h 15"/>
                  <a:gd name="T26" fmla="*/ 4 w 24"/>
                  <a:gd name="T27" fmla="*/ 2 h 15"/>
                  <a:gd name="T28" fmla="*/ 3 w 24"/>
                  <a:gd name="T29" fmla="*/ 1 h 15"/>
                  <a:gd name="T30" fmla="*/ 0 w 24"/>
                  <a:gd name="T31" fmla="*/ 5 h 15"/>
                  <a:gd name="T32" fmla="*/ 0 w 24"/>
                  <a:gd name="T33" fmla="*/ 6 h 15"/>
                  <a:gd name="T34" fmla="*/ 4 w 24"/>
                  <a:gd name="T35" fmla="*/ 12 h 15"/>
                  <a:gd name="T36" fmla="*/ 16 w 24"/>
                  <a:gd name="T37" fmla="*/ 15 h 15"/>
                  <a:gd name="T38" fmla="*/ 18 w 24"/>
                  <a:gd name="T39" fmla="*/ 15 h 15"/>
                  <a:gd name="T40" fmla="*/ 24 w 24"/>
                  <a:gd name="T41" fmla="*/ 10 h 15"/>
                  <a:gd name="T42" fmla="*/ 24 w 24"/>
                  <a:gd name="T43" fmla="*/ 9 h 15"/>
                  <a:gd name="T44" fmla="*/ 19 w 24"/>
                  <a:gd name="T45" fmla="*/ 3 h 15"/>
                  <a:gd name="T46" fmla="*/ 7 w 24"/>
                  <a:gd name="T47" fmla="*/ 0 h 15"/>
                  <a:gd name="T48" fmla="*/ 6 w 24"/>
                  <a:gd name="T49" fmla="*/ 0 h 15"/>
                  <a:gd name="T50" fmla="*/ 3 w 24"/>
                  <a:gd name="T51" fmla="*/ 1 h 15"/>
                  <a:gd name="T52" fmla="*/ 4 w 24"/>
                  <a:gd name="T5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15">
                    <a:moveTo>
                      <a:pt x="4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9" y="7"/>
                      <a:pt x="20" y="8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10"/>
                      <a:pt x="19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8"/>
                      <a:pt x="4" y="7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5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1"/>
                      <a:pt x="0" y="3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9"/>
                      <a:pt x="2" y="11"/>
                      <a:pt x="4" y="12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7" y="15"/>
                      <a:pt x="17" y="15"/>
                      <a:pt x="18" y="15"/>
                    </a:cubicBezTo>
                    <a:cubicBezTo>
                      <a:pt x="20" y="15"/>
                      <a:pt x="23" y="13"/>
                      <a:pt x="24" y="10"/>
                    </a:cubicBezTo>
                    <a:cubicBezTo>
                      <a:pt x="24" y="10"/>
                      <a:pt x="24" y="9"/>
                      <a:pt x="24" y="9"/>
                    </a:cubicBezTo>
                    <a:cubicBezTo>
                      <a:pt x="24" y="6"/>
                      <a:pt x="22" y="3"/>
                      <a:pt x="19" y="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3" y="1"/>
                    </a:cubicBez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" name="Freeform 414"/>
              <p:cNvSpPr>
                <a:spLocks/>
              </p:cNvSpPr>
              <p:nvPr/>
            </p:nvSpPr>
            <p:spPr bwMode="auto">
              <a:xfrm>
                <a:off x="17356138" y="5618163"/>
                <a:ext cx="155575" cy="160338"/>
              </a:xfrm>
              <a:custGeom>
                <a:avLst/>
                <a:gdLst>
                  <a:gd name="T0" fmla="*/ 54 w 56"/>
                  <a:gd name="T1" fmla="*/ 18 h 58"/>
                  <a:gd name="T2" fmla="*/ 11 w 56"/>
                  <a:gd name="T3" fmla="*/ 56 h 58"/>
                  <a:gd name="T4" fmla="*/ 2 w 56"/>
                  <a:gd name="T5" fmla="*/ 55 h 58"/>
                  <a:gd name="T6" fmla="*/ 2 w 56"/>
                  <a:gd name="T7" fmla="*/ 47 h 58"/>
                  <a:gd name="T8" fmla="*/ 18 w 56"/>
                  <a:gd name="T9" fmla="*/ 22 h 58"/>
                  <a:gd name="T10" fmla="*/ 43 w 56"/>
                  <a:gd name="T11" fmla="*/ 0 h 58"/>
                  <a:gd name="T12" fmla="*/ 54 w 56"/>
                  <a:gd name="T13" fmla="*/ 12 h 58"/>
                  <a:gd name="T14" fmla="*/ 54 w 56"/>
                  <a:gd name="T15" fmla="*/ 1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6" h="58">
                    <a:moveTo>
                      <a:pt x="54" y="18"/>
                    </a:moveTo>
                    <a:cubicBezTo>
                      <a:pt x="11" y="56"/>
                      <a:pt x="11" y="56"/>
                      <a:pt x="11" y="56"/>
                    </a:cubicBezTo>
                    <a:cubicBezTo>
                      <a:pt x="8" y="58"/>
                      <a:pt x="4" y="58"/>
                      <a:pt x="2" y="55"/>
                    </a:cubicBezTo>
                    <a:cubicBezTo>
                      <a:pt x="0" y="53"/>
                      <a:pt x="0" y="50"/>
                      <a:pt x="2" y="47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54" y="12"/>
                      <a:pt x="54" y="12"/>
                      <a:pt x="54" y="12"/>
                    </a:cubicBezTo>
                    <a:cubicBezTo>
                      <a:pt x="56" y="14"/>
                      <a:pt x="55" y="17"/>
                      <a:pt x="54" y="18"/>
                    </a:cubicBezTo>
                    <a:close/>
                  </a:path>
                </a:pathLst>
              </a:custGeom>
              <a:solidFill>
                <a:srgbClr val="AF6C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" name="Freeform 415"/>
              <p:cNvSpPr>
                <a:spLocks/>
              </p:cNvSpPr>
              <p:nvPr/>
            </p:nvSpPr>
            <p:spPr bwMode="auto">
              <a:xfrm>
                <a:off x="17354550" y="5610225"/>
                <a:ext cx="158750" cy="171450"/>
              </a:xfrm>
              <a:custGeom>
                <a:avLst/>
                <a:gdLst>
                  <a:gd name="T0" fmla="*/ 55 w 58"/>
                  <a:gd name="T1" fmla="*/ 21 h 62"/>
                  <a:gd name="T2" fmla="*/ 53 w 58"/>
                  <a:gd name="T3" fmla="*/ 20 h 62"/>
                  <a:gd name="T4" fmla="*/ 11 w 58"/>
                  <a:gd name="T5" fmla="*/ 57 h 62"/>
                  <a:gd name="T6" fmla="*/ 8 w 58"/>
                  <a:gd name="T7" fmla="*/ 58 h 62"/>
                  <a:gd name="T8" fmla="*/ 5 w 58"/>
                  <a:gd name="T9" fmla="*/ 57 h 62"/>
                  <a:gd name="T10" fmla="*/ 4 w 58"/>
                  <a:gd name="T11" fmla="*/ 54 h 62"/>
                  <a:gd name="T12" fmla="*/ 4 w 58"/>
                  <a:gd name="T13" fmla="*/ 51 h 62"/>
                  <a:gd name="T14" fmla="*/ 21 w 58"/>
                  <a:gd name="T15" fmla="*/ 27 h 62"/>
                  <a:gd name="T16" fmla="*/ 44 w 58"/>
                  <a:gd name="T17" fmla="*/ 6 h 62"/>
                  <a:gd name="T18" fmla="*/ 54 w 58"/>
                  <a:gd name="T19" fmla="*/ 16 h 62"/>
                  <a:gd name="T20" fmla="*/ 54 w 58"/>
                  <a:gd name="T21" fmla="*/ 18 h 62"/>
                  <a:gd name="T22" fmla="*/ 53 w 58"/>
                  <a:gd name="T23" fmla="*/ 20 h 62"/>
                  <a:gd name="T24" fmla="*/ 55 w 58"/>
                  <a:gd name="T25" fmla="*/ 21 h 62"/>
                  <a:gd name="T26" fmla="*/ 56 w 58"/>
                  <a:gd name="T27" fmla="*/ 23 h 62"/>
                  <a:gd name="T28" fmla="*/ 58 w 58"/>
                  <a:gd name="T29" fmla="*/ 18 h 62"/>
                  <a:gd name="T30" fmla="*/ 57 w 58"/>
                  <a:gd name="T31" fmla="*/ 14 h 62"/>
                  <a:gd name="T32" fmla="*/ 44 w 58"/>
                  <a:gd name="T33" fmla="*/ 0 h 62"/>
                  <a:gd name="T34" fmla="*/ 17 w 58"/>
                  <a:gd name="T35" fmla="*/ 24 h 62"/>
                  <a:gd name="T36" fmla="*/ 1 w 58"/>
                  <a:gd name="T37" fmla="*/ 49 h 62"/>
                  <a:gd name="T38" fmla="*/ 0 w 58"/>
                  <a:gd name="T39" fmla="*/ 54 h 62"/>
                  <a:gd name="T40" fmla="*/ 2 w 58"/>
                  <a:gd name="T41" fmla="*/ 59 h 62"/>
                  <a:gd name="T42" fmla="*/ 8 w 58"/>
                  <a:gd name="T43" fmla="*/ 62 h 62"/>
                  <a:gd name="T44" fmla="*/ 13 w 58"/>
                  <a:gd name="T45" fmla="*/ 60 h 62"/>
                  <a:gd name="T46" fmla="*/ 56 w 58"/>
                  <a:gd name="T47" fmla="*/ 23 h 62"/>
                  <a:gd name="T48" fmla="*/ 55 w 58"/>
                  <a:gd name="T49" fmla="*/ 2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8" h="62">
                    <a:moveTo>
                      <a:pt x="55" y="21"/>
                    </a:moveTo>
                    <a:cubicBezTo>
                      <a:pt x="53" y="20"/>
                      <a:pt x="53" y="20"/>
                      <a:pt x="53" y="20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10" y="58"/>
                      <a:pt x="9" y="58"/>
                      <a:pt x="8" y="58"/>
                    </a:cubicBezTo>
                    <a:cubicBezTo>
                      <a:pt x="7" y="58"/>
                      <a:pt x="5" y="58"/>
                      <a:pt x="5" y="57"/>
                    </a:cubicBezTo>
                    <a:cubicBezTo>
                      <a:pt x="4" y="56"/>
                      <a:pt x="4" y="55"/>
                      <a:pt x="4" y="54"/>
                    </a:cubicBezTo>
                    <a:cubicBezTo>
                      <a:pt x="4" y="53"/>
                      <a:pt x="4" y="52"/>
                      <a:pt x="4" y="51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44" y="6"/>
                      <a:pt x="44" y="6"/>
                      <a:pt x="44" y="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7"/>
                      <a:pt x="54" y="17"/>
                      <a:pt x="54" y="18"/>
                    </a:cubicBezTo>
                    <a:cubicBezTo>
                      <a:pt x="54" y="19"/>
                      <a:pt x="54" y="19"/>
                      <a:pt x="53" y="20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7" y="21"/>
                      <a:pt x="58" y="20"/>
                      <a:pt x="58" y="18"/>
                    </a:cubicBezTo>
                    <a:cubicBezTo>
                      <a:pt x="58" y="16"/>
                      <a:pt x="58" y="15"/>
                      <a:pt x="57" y="1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0" y="51"/>
                      <a:pt x="0" y="52"/>
                      <a:pt x="0" y="54"/>
                    </a:cubicBezTo>
                    <a:cubicBezTo>
                      <a:pt x="0" y="56"/>
                      <a:pt x="0" y="58"/>
                      <a:pt x="2" y="59"/>
                    </a:cubicBezTo>
                    <a:cubicBezTo>
                      <a:pt x="3" y="61"/>
                      <a:pt x="6" y="62"/>
                      <a:pt x="8" y="62"/>
                    </a:cubicBezTo>
                    <a:cubicBezTo>
                      <a:pt x="10" y="62"/>
                      <a:pt x="12" y="62"/>
                      <a:pt x="13" y="60"/>
                    </a:cubicBezTo>
                    <a:cubicBezTo>
                      <a:pt x="56" y="23"/>
                      <a:pt x="56" y="23"/>
                      <a:pt x="56" y="23"/>
                    </a:cubicBezTo>
                    <a:lnTo>
                      <a:pt x="55" y="21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" name="Freeform 416"/>
              <p:cNvSpPr>
                <a:spLocks/>
              </p:cNvSpPr>
              <p:nvPr/>
            </p:nvSpPr>
            <p:spPr bwMode="auto">
              <a:xfrm>
                <a:off x="17397413" y="4797425"/>
                <a:ext cx="14287" cy="19050"/>
              </a:xfrm>
              <a:custGeom>
                <a:avLst/>
                <a:gdLst>
                  <a:gd name="T0" fmla="*/ 2 w 5"/>
                  <a:gd name="T1" fmla="*/ 7 h 7"/>
                  <a:gd name="T2" fmla="*/ 2 w 5"/>
                  <a:gd name="T3" fmla="*/ 7 h 7"/>
                  <a:gd name="T4" fmla="*/ 5 w 5"/>
                  <a:gd name="T5" fmla="*/ 5 h 7"/>
                  <a:gd name="T6" fmla="*/ 5 w 5"/>
                  <a:gd name="T7" fmla="*/ 3 h 7"/>
                  <a:gd name="T8" fmla="*/ 2 w 5"/>
                  <a:gd name="T9" fmla="*/ 0 h 7"/>
                  <a:gd name="T10" fmla="*/ 0 w 5"/>
                  <a:gd name="T11" fmla="*/ 3 h 7"/>
                  <a:gd name="T12" fmla="*/ 0 w 5"/>
                  <a:gd name="T13" fmla="*/ 5 h 7"/>
                  <a:gd name="T14" fmla="*/ 2 w 5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7">
                    <a:moveTo>
                      <a:pt x="2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4" y="7"/>
                      <a:pt x="5" y="7"/>
                      <a:pt x="5" y="5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1"/>
                      <a:pt x="4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7"/>
                      <a:pt x="1" y="7"/>
                      <a:pt x="2" y="7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" name="Freeform 417"/>
              <p:cNvSpPr>
                <a:spLocks/>
              </p:cNvSpPr>
              <p:nvPr/>
            </p:nvSpPr>
            <p:spPr bwMode="auto">
              <a:xfrm>
                <a:off x="17392650" y="4791075"/>
                <a:ext cx="25400" cy="30163"/>
              </a:xfrm>
              <a:custGeom>
                <a:avLst/>
                <a:gdLst>
                  <a:gd name="T0" fmla="*/ 4 w 9"/>
                  <a:gd name="T1" fmla="*/ 9 h 11"/>
                  <a:gd name="T2" fmla="*/ 4 w 9"/>
                  <a:gd name="T3" fmla="*/ 11 h 11"/>
                  <a:gd name="T4" fmla="*/ 9 w 9"/>
                  <a:gd name="T5" fmla="*/ 7 h 11"/>
                  <a:gd name="T6" fmla="*/ 9 w 9"/>
                  <a:gd name="T7" fmla="*/ 5 h 11"/>
                  <a:gd name="T8" fmla="*/ 4 w 9"/>
                  <a:gd name="T9" fmla="*/ 0 h 11"/>
                  <a:gd name="T10" fmla="*/ 0 w 9"/>
                  <a:gd name="T11" fmla="*/ 5 h 11"/>
                  <a:gd name="T12" fmla="*/ 0 w 9"/>
                  <a:gd name="T13" fmla="*/ 7 h 11"/>
                  <a:gd name="T14" fmla="*/ 4 w 9"/>
                  <a:gd name="T15" fmla="*/ 11 h 11"/>
                  <a:gd name="T16" fmla="*/ 4 w 9"/>
                  <a:gd name="T17" fmla="*/ 9 h 11"/>
                  <a:gd name="T18" fmla="*/ 4 w 9"/>
                  <a:gd name="T19" fmla="*/ 7 h 11"/>
                  <a:gd name="T20" fmla="*/ 4 w 9"/>
                  <a:gd name="T21" fmla="*/ 7 h 11"/>
                  <a:gd name="T22" fmla="*/ 4 w 9"/>
                  <a:gd name="T23" fmla="*/ 5 h 11"/>
                  <a:gd name="T24" fmla="*/ 4 w 9"/>
                  <a:gd name="T25" fmla="*/ 4 h 11"/>
                  <a:gd name="T26" fmla="*/ 5 w 9"/>
                  <a:gd name="T27" fmla="*/ 5 h 11"/>
                  <a:gd name="T28" fmla="*/ 5 w 9"/>
                  <a:gd name="T29" fmla="*/ 7 h 11"/>
                  <a:gd name="T30" fmla="*/ 4 w 9"/>
                  <a:gd name="T31" fmla="*/ 7 h 11"/>
                  <a:gd name="T32" fmla="*/ 4 w 9"/>
                  <a:gd name="T33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11">
                    <a:moveTo>
                      <a:pt x="4" y="9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7" y="11"/>
                      <a:pt x="9" y="10"/>
                      <a:pt x="9" y="7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2"/>
                      <a:pt x="7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2" y="11"/>
                      <a:pt x="4" y="1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4" y="7"/>
                      <a:pt x="4" y="7"/>
                    </a:cubicBez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" name="Freeform 418"/>
              <p:cNvSpPr>
                <a:spLocks/>
              </p:cNvSpPr>
              <p:nvPr/>
            </p:nvSpPr>
            <p:spPr bwMode="auto">
              <a:xfrm>
                <a:off x="17472025" y="4797425"/>
                <a:ext cx="11112" cy="19050"/>
              </a:xfrm>
              <a:custGeom>
                <a:avLst/>
                <a:gdLst>
                  <a:gd name="T0" fmla="*/ 2 w 4"/>
                  <a:gd name="T1" fmla="*/ 7 h 7"/>
                  <a:gd name="T2" fmla="*/ 2 w 4"/>
                  <a:gd name="T3" fmla="*/ 7 h 7"/>
                  <a:gd name="T4" fmla="*/ 4 w 4"/>
                  <a:gd name="T5" fmla="*/ 5 h 7"/>
                  <a:gd name="T6" fmla="*/ 4 w 4"/>
                  <a:gd name="T7" fmla="*/ 3 h 7"/>
                  <a:gd name="T8" fmla="*/ 2 w 4"/>
                  <a:gd name="T9" fmla="*/ 0 h 7"/>
                  <a:gd name="T10" fmla="*/ 0 w 4"/>
                  <a:gd name="T11" fmla="*/ 3 h 7"/>
                  <a:gd name="T12" fmla="*/ 0 w 4"/>
                  <a:gd name="T13" fmla="*/ 5 h 7"/>
                  <a:gd name="T14" fmla="*/ 2 w 4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7">
                    <a:moveTo>
                      <a:pt x="2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4" y="7"/>
                      <a:pt x="4" y="5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7"/>
                      <a:pt x="1" y="7"/>
                      <a:pt x="2" y="7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" name="Freeform 419"/>
              <p:cNvSpPr>
                <a:spLocks/>
              </p:cNvSpPr>
              <p:nvPr/>
            </p:nvSpPr>
            <p:spPr bwMode="auto">
              <a:xfrm>
                <a:off x="17467263" y="4791075"/>
                <a:ext cx="22225" cy="30163"/>
              </a:xfrm>
              <a:custGeom>
                <a:avLst/>
                <a:gdLst>
                  <a:gd name="T0" fmla="*/ 4 w 8"/>
                  <a:gd name="T1" fmla="*/ 9 h 11"/>
                  <a:gd name="T2" fmla="*/ 4 w 8"/>
                  <a:gd name="T3" fmla="*/ 11 h 11"/>
                  <a:gd name="T4" fmla="*/ 8 w 8"/>
                  <a:gd name="T5" fmla="*/ 7 h 11"/>
                  <a:gd name="T6" fmla="*/ 8 w 8"/>
                  <a:gd name="T7" fmla="*/ 5 h 11"/>
                  <a:gd name="T8" fmla="*/ 4 w 8"/>
                  <a:gd name="T9" fmla="*/ 0 h 11"/>
                  <a:gd name="T10" fmla="*/ 0 w 8"/>
                  <a:gd name="T11" fmla="*/ 5 h 11"/>
                  <a:gd name="T12" fmla="*/ 0 w 8"/>
                  <a:gd name="T13" fmla="*/ 7 h 11"/>
                  <a:gd name="T14" fmla="*/ 4 w 8"/>
                  <a:gd name="T15" fmla="*/ 11 h 11"/>
                  <a:gd name="T16" fmla="*/ 4 w 8"/>
                  <a:gd name="T17" fmla="*/ 9 h 11"/>
                  <a:gd name="T18" fmla="*/ 4 w 8"/>
                  <a:gd name="T19" fmla="*/ 7 h 11"/>
                  <a:gd name="T20" fmla="*/ 4 w 8"/>
                  <a:gd name="T21" fmla="*/ 7 h 11"/>
                  <a:gd name="T22" fmla="*/ 4 w 8"/>
                  <a:gd name="T23" fmla="*/ 5 h 11"/>
                  <a:gd name="T24" fmla="*/ 4 w 8"/>
                  <a:gd name="T25" fmla="*/ 4 h 11"/>
                  <a:gd name="T26" fmla="*/ 4 w 8"/>
                  <a:gd name="T27" fmla="*/ 5 h 11"/>
                  <a:gd name="T28" fmla="*/ 4 w 8"/>
                  <a:gd name="T29" fmla="*/ 7 h 11"/>
                  <a:gd name="T30" fmla="*/ 4 w 8"/>
                  <a:gd name="T31" fmla="*/ 7 h 11"/>
                  <a:gd name="T32" fmla="*/ 4 w 8"/>
                  <a:gd name="T33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11">
                    <a:moveTo>
                      <a:pt x="4" y="9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6" y="11"/>
                      <a:pt x="8" y="10"/>
                      <a:pt x="8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1" y="0"/>
                      <a:pt x="0" y="2"/>
                      <a:pt x="0" y="5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1" y="11"/>
                      <a:pt x="4" y="1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11" name="Group 610"/>
            <p:cNvGrpSpPr/>
            <p:nvPr/>
          </p:nvGrpSpPr>
          <p:grpSpPr>
            <a:xfrm>
              <a:off x="16276580" y="6157130"/>
              <a:ext cx="1290618" cy="950899"/>
              <a:chOff x="16276638" y="6156325"/>
              <a:chExt cx="1290637" cy="950913"/>
            </a:xfrm>
          </p:grpSpPr>
          <p:sp>
            <p:nvSpPr>
              <p:cNvPr id="409" name="Freeform 8"/>
              <p:cNvSpPr>
                <a:spLocks/>
              </p:cNvSpPr>
              <p:nvPr/>
            </p:nvSpPr>
            <p:spPr bwMode="auto">
              <a:xfrm>
                <a:off x="16552863" y="6491288"/>
                <a:ext cx="22225" cy="22225"/>
              </a:xfrm>
              <a:custGeom>
                <a:avLst/>
                <a:gdLst>
                  <a:gd name="T0" fmla="*/ 0 w 8"/>
                  <a:gd name="T1" fmla="*/ 4 h 8"/>
                  <a:gd name="T2" fmla="*/ 1 w 8"/>
                  <a:gd name="T3" fmla="*/ 5 h 8"/>
                  <a:gd name="T4" fmla="*/ 3 w 8"/>
                  <a:gd name="T5" fmla="*/ 8 h 8"/>
                  <a:gd name="T6" fmla="*/ 8 w 8"/>
                  <a:gd name="T7" fmla="*/ 6 h 8"/>
                  <a:gd name="T8" fmla="*/ 6 w 8"/>
                  <a:gd name="T9" fmla="*/ 2 h 8"/>
                  <a:gd name="T10" fmla="*/ 4 w 8"/>
                  <a:gd name="T11" fmla="*/ 0 h 8"/>
                  <a:gd name="T12" fmla="*/ 0 w 8"/>
                  <a:gd name="T13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8">
                    <a:moveTo>
                      <a:pt x="0" y="4"/>
                    </a:moveTo>
                    <a:cubicBezTo>
                      <a:pt x="0" y="4"/>
                      <a:pt x="1" y="5"/>
                      <a:pt x="1" y="5"/>
                    </a:cubicBezTo>
                    <a:cubicBezTo>
                      <a:pt x="2" y="6"/>
                      <a:pt x="3" y="7"/>
                      <a:pt x="3" y="8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4"/>
                      <a:pt x="7" y="3"/>
                      <a:pt x="6" y="2"/>
                    </a:cubicBezTo>
                    <a:cubicBezTo>
                      <a:pt x="5" y="1"/>
                      <a:pt x="5" y="1"/>
                      <a:pt x="4" y="0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" name="Freeform 423"/>
              <p:cNvSpPr>
                <a:spLocks/>
              </p:cNvSpPr>
              <p:nvPr/>
            </p:nvSpPr>
            <p:spPr bwMode="auto">
              <a:xfrm>
                <a:off x="17202150" y="6494463"/>
                <a:ext cx="77787" cy="298450"/>
              </a:xfrm>
              <a:custGeom>
                <a:avLst/>
                <a:gdLst>
                  <a:gd name="T0" fmla="*/ 0 w 49"/>
                  <a:gd name="T1" fmla="*/ 0 h 188"/>
                  <a:gd name="T2" fmla="*/ 49 w 49"/>
                  <a:gd name="T3" fmla="*/ 188 h 188"/>
                  <a:gd name="T4" fmla="*/ 0 w 49"/>
                  <a:gd name="T5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188">
                    <a:moveTo>
                      <a:pt x="0" y="0"/>
                    </a:moveTo>
                    <a:lnTo>
                      <a:pt x="49" y="1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" name="Line 424"/>
              <p:cNvSpPr>
                <a:spLocks noChangeShapeType="1"/>
              </p:cNvSpPr>
              <p:nvPr/>
            </p:nvSpPr>
            <p:spPr bwMode="auto">
              <a:xfrm>
                <a:off x="17202150" y="6494463"/>
                <a:ext cx="77787" cy="29845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" name="Freeform 425"/>
              <p:cNvSpPr>
                <a:spLocks/>
              </p:cNvSpPr>
              <p:nvPr/>
            </p:nvSpPr>
            <p:spPr bwMode="auto">
              <a:xfrm>
                <a:off x="17160875" y="6453188"/>
                <a:ext cx="160337" cy="377825"/>
              </a:xfrm>
              <a:custGeom>
                <a:avLst/>
                <a:gdLst>
                  <a:gd name="T0" fmla="*/ 32 w 58"/>
                  <a:gd name="T1" fmla="*/ 130 h 137"/>
                  <a:gd name="T2" fmla="*/ 31 w 58"/>
                  <a:gd name="T3" fmla="*/ 127 h 137"/>
                  <a:gd name="T4" fmla="*/ 2 w 58"/>
                  <a:gd name="T5" fmla="*/ 18 h 137"/>
                  <a:gd name="T6" fmla="*/ 11 w 58"/>
                  <a:gd name="T7" fmla="*/ 2 h 137"/>
                  <a:gd name="T8" fmla="*/ 27 w 58"/>
                  <a:gd name="T9" fmla="*/ 12 h 137"/>
                  <a:gd name="T10" fmla="*/ 56 w 58"/>
                  <a:gd name="T11" fmla="*/ 120 h 137"/>
                  <a:gd name="T12" fmla="*/ 47 w 58"/>
                  <a:gd name="T13" fmla="*/ 136 h 137"/>
                  <a:gd name="T14" fmla="*/ 32 w 58"/>
                  <a:gd name="T15" fmla="*/ 13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37">
                    <a:moveTo>
                      <a:pt x="32" y="130"/>
                    </a:moveTo>
                    <a:cubicBezTo>
                      <a:pt x="31" y="129"/>
                      <a:pt x="31" y="128"/>
                      <a:pt x="31" y="12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1"/>
                      <a:pt x="4" y="4"/>
                      <a:pt x="11" y="2"/>
                    </a:cubicBezTo>
                    <a:cubicBezTo>
                      <a:pt x="18" y="0"/>
                      <a:pt x="26" y="5"/>
                      <a:pt x="27" y="12"/>
                    </a:cubicBezTo>
                    <a:cubicBezTo>
                      <a:pt x="56" y="120"/>
                      <a:pt x="56" y="120"/>
                      <a:pt x="56" y="120"/>
                    </a:cubicBezTo>
                    <a:cubicBezTo>
                      <a:pt x="58" y="127"/>
                      <a:pt x="54" y="134"/>
                      <a:pt x="47" y="136"/>
                    </a:cubicBezTo>
                    <a:cubicBezTo>
                      <a:pt x="41" y="137"/>
                      <a:pt x="35" y="135"/>
                      <a:pt x="32" y="130"/>
                    </a:cubicBez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" name="Freeform 426"/>
              <p:cNvSpPr>
                <a:spLocks/>
              </p:cNvSpPr>
              <p:nvPr/>
            </p:nvSpPr>
            <p:spPr bwMode="auto">
              <a:xfrm>
                <a:off x="17160875" y="6453188"/>
                <a:ext cx="160337" cy="381000"/>
              </a:xfrm>
              <a:custGeom>
                <a:avLst/>
                <a:gdLst>
                  <a:gd name="T0" fmla="*/ 32 w 58"/>
                  <a:gd name="T1" fmla="*/ 130 h 138"/>
                  <a:gd name="T2" fmla="*/ 34 w 58"/>
                  <a:gd name="T3" fmla="*/ 129 h 138"/>
                  <a:gd name="T4" fmla="*/ 33 w 58"/>
                  <a:gd name="T5" fmla="*/ 126 h 138"/>
                  <a:gd name="T6" fmla="*/ 4 w 58"/>
                  <a:gd name="T7" fmla="*/ 18 h 138"/>
                  <a:gd name="T8" fmla="*/ 4 w 58"/>
                  <a:gd name="T9" fmla="*/ 15 h 138"/>
                  <a:gd name="T10" fmla="*/ 12 w 58"/>
                  <a:gd name="T11" fmla="*/ 4 h 138"/>
                  <a:gd name="T12" fmla="*/ 15 w 58"/>
                  <a:gd name="T13" fmla="*/ 4 h 138"/>
                  <a:gd name="T14" fmla="*/ 26 w 58"/>
                  <a:gd name="T15" fmla="*/ 12 h 138"/>
                  <a:gd name="T16" fmla="*/ 54 w 58"/>
                  <a:gd name="T17" fmla="*/ 120 h 138"/>
                  <a:gd name="T18" fmla="*/ 54 w 58"/>
                  <a:gd name="T19" fmla="*/ 123 h 138"/>
                  <a:gd name="T20" fmla="*/ 46 w 58"/>
                  <a:gd name="T21" fmla="*/ 134 h 138"/>
                  <a:gd name="T22" fmla="*/ 43 w 58"/>
                  <a:gd name="T23" fmla="*/ 134 h 138"/>
                  <a:gd name="T24" fmla="*/ 34 w 58"/>
                  <a:gd name="T25" fmla="*/ 129 h 138"/>
                  <a:gd name="T26" fmla="*/ 32 w 58"/>
                  <a:gd name="T27" fmla="*/ 130 h 138"/>
                  <a:gd name="T28" fmla="*/ 31 w 58"/>
                  <a:gd name="T29" fmla="*/ 131 h 138"/>
                  <a:gd name="T30" fmla="*/ 43 w 58"/>
                  <a:gd name="T31" fmla="*/ 138 h 138"/>
                  <a:gd name="T32" fmla="*/ 47 w 58"/>
                  <a:gd name="T33" fmla="*/ 138 h 138"/>
                  <a:gd name="T34" fmla="*/ 58 w 58"/>
                  <a:gd name="T35" fmla="*/ 123 h 138"/>
                  <a:gd name="T36" fmla="*/ 58 w 58"/>
                  <a:gd name="T37" fmla="*/ 119 h 138"/>
                  <a:gd name="T38" fmla="*/ 29 w 58"/>
                  <a:gd name="T39" fmla="*/ 11 h 138"/>
                  <a:gd name="T40" fmla="*/ 15 w 58"/>
                  <a:gd name="T41" fmla="*/ 0 h 138"/>
                  <a:gd name="T42" fmla="*/ 11 w 58"/>
                  <a:gd name="T43" fmla="*/ 0 h 138"/>
                  <a:gd name="T44" fmla="*/ 0 w 58"/>
                  <a:gd name="T45" fmla="*/ 15 h 138"/>
                  <a:gd name="T46" fmla="*/ 0 w 58"/>
                  <a:gd name="T47" fmla="*/ 19 h 138"/>
                  <a:gd name="T48" fmla="*/ 29 w 58"/>
                  <a:gd name="T49" fmla="*/ 127 h 138"/>
                  <a:gd name="T50" fmla="*/ 30 w 58"/>
                  <a:gd name="T51" fmla="*/ 131 h 138"/>
                  <a:gd name="T52" fmla="*/ 32 w 58"/>
                  <a:gd name="T53" fmla="*/ 13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8" h="138">
                    <a:moveTo>
                      <a:pt x="32" y="130"/>
                    </a:moveTo>
                    <a:cubicBezTo>
                      <a:pt x="34" y="129"/>
                      <a:pt x="34" y="129"/>
                      <a:pt x="34" y="129"/>
                    </a:cubicBezTo>
                    <a:cubicBezTo>
                      <a:pt x="33" y="128"/>
                      <a:pt x="33" y="127"/>
                      <a:pt x="33" y="126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7"/>
                      <a:pt x="4" y="16"/>
                      <a:pt x="4" y="15"/>
                    </a:cubicBezTo>
                    <a:cubicBezTo>
                      <a:pt x="4" y="10"/>
                      <a:pt x="7" y="5"/>
                      <a:pt x="12" y="4"/>
                    </a:cubicBezTo>
                    <a:cubicBezTo>
                      <a:pt x="13" y="4"/>
                      <a:pt x="14" y="4"/>
                      <a:pt x="15" y="4"/>
                    </a:cubicBezTo>
                    <a:cubicBezTo>
                      <a:pt x="20" y="4"/>
                      <a:pt x="24" y="7"/>
                      <a:pt x="26" y="12"/>
                    </a:cubicBezTo>
                    <a:cubicBezTo>
                      <a:pt x="54" y="120"/>
                      <a:pt x="54" y="120"/>
                      <a:pt x="54" y="120"/>
                    </a:cubicBezTo>
                    <a:cubicBezTo>
                      <a:pt x="54" y="121"/>
                      <a:pt x="54" y="122"/>
                      <a:pt x="54" y="123"/>
                    </a:cubicBezTo>
                    <a:cubicBezTo>
                      <a:pt x="54" y="128"/>
                      <a:pt x="51" y="133"/>
                      <a:pt x="46" y="134"/>
                    </a:cubicBezTo>
                    <a:cubicBezTo>
                      <a:pt x="45" y="134"/>
                      <a:pt x="44" y="134"/>
                      <a:pt x="43" y="134"/>
                    </a:cubicBezTo>
                    <a:cubicBezTo>
                      <a:pt x="39" y="134"/>
                      <a:pt x="36" y="132"/>
                      <a:pt x="34" y="129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3" y="136"/>
                      <a:pt x="38" y="138"/>
                      <a:pt x="43" y="138"/>
                    </a:cubicBezTo>
                    <a:cubicBezTo>
                      <a:pt x="45" y="138"/>
                      <a:pt x="46" y="138"/>
                      <a:pt x="47" y="138"/>
                    </a:cubicBezTo>
                    <a:cubicBezTo>
                      <a:pt x="54" y="136"/>
                      <a:pt x="58" y="130"/>
                      <a:pt x="58" y="123"/>
                    </a:cubicBezTo>
                    <a:cubicBezTo>
                      <a:pt x="58" y="122"/>
                      <a:pt x="58" y="121"/>
                      <a:pt x="58" y="119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8" y="4"/>
                      <a:pt x="21" y="0"/>
                      <a:pt x="15" y="0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4" y="2"/>
                      <a:pt x="0" y="8"/>
                      <a:pt x="0" y="15"/>
                    </a:cubicBezTo>
                    <a:cubicBezTo>
                      <a:pt x="0" y="16"/>
                      <a:pt x="0" y="17"/>
                      <a:pt x="0" y="19"/>
                    </a:cubicBezTo>
                    <a:cubicBezTo>
                      <a:pt x="29" y="127"/>
                      <a:pt x="29" y="127"/>
                      <a:pt x="29" y="127"/>
                    </a:cubicBezTo>
                    <a:cubicBezTo>
                      <a:pt x="29" y="129"/>
                      <a:pt x="30" y="130"/>
                      <a:pt x="30" y="131"/>
                    </a:cubicBezTo>
                    <a:lnTo>
                      <a:pt x="32" y="13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" name="Freeform 427"/>
              <p:cNvSpPr>
                <a:spLocks/>
              </p:cNvSpPr>
              <p:nvPr/>
            </p:nvSpPr>
            <p:spPr bwMode="auto">
              <a:xfrm>
                <a:off x="16500475" y="6486525"/>
                <a:ext cx="496887" cy="541338"/>
              </a:xfrm>
              <a:custGeom>
                <a:avLst/>
                <a:gdLst>
                  <a:gd name="T0" fmla="*/ 146 w 180"/>
                  <a:gd name="T1" fmla="*/ 189 h 196"/>
                  <a:gd name="T2" fmla="*/ 144 w 180"/>
                  <a:gd name="T3" fmla="*/ 186 h 196"/>
                  <a:gd name="T4" fmla="*/ 83 w 180"/>
                  <a:gd name="T5" fmla="*/ 95 h 196"/>
                  <a:gd name="T6" fmla="*/ 79 w 180"/>
                  <a:gd name="T7" fmla="*/ 91 h 196"/>
                  <a:gd name="T8" fmla="*/ 9 w 180"/>
                  <a:gd name="T9" fmla="*/ 34 h 196"/>
                  <a:gd name="T10" fmla="*/ 7 w 180"/>
                  <a:gd name="T11" fmla="*/ 9 h 196"/>
                  <a:gd name="T12" fmla="*/ 32 w 180"/>
                  <a:gd name="T13" fmla="*/ 6 h 196"/>
                  <a:gd name="T14" fmla="*/ 102 w 180"/>
                  <a:gd name="T15" fmla="*/ 63 h 196"/>
                  <a:gd name="T16" fmla="*/ 114 w 180"/>
                  <a:gd name="T17" fmla="*/ 75 h 196"/>
                  <a:gd name="T18" fmla="*/ 174 w 180"/>
                  <a:gd name="T19" fmla="*/ 166 h 196"/>
                  <a:gd name="T20" fmla="*/ 169 w 180"/>
                  <a:gd name="T21" fmla="*/ 191 h 196"/>
                  <a:gd name="T22" fmla="*/ 146 w 180"/>
                  <a:gd name="T23" fmla="*/ 189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96">
                    <a:moveTo>
                      <a:pt x="146" y="189"/>
                    </a:moveTo>
                    <a:cubicBezTo>
                      <a:pt x="146" y="188"/>
                      <a:pt x="145" y="187"/>
                      <a:pt x="144" y="186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82" y="94"/>
                      <a:pt x="81" y="92"/>
                      <a:pt x="79" y="91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2" y="28"/>
                      <a:pt x="0" y="16"/>
                      <a:pt x="7" y="9"/>
                    </a:cubicBezTo>
                    <a:cubicBezTo>
                      <a:pt x="13" y="1"/>
                      <a:pt x="24" y="0"/>
                      <a:pt x="32" y="6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7" y="66"/>
                      <a:pt x="110" y="70"/>
                      <a:pt x="114" y="75"/>
                    </a:cubicBezTo>
                    <a:cubicBezTo>
                      <a:pt x="174" y="166"/>
                      <a:pt x="174" y="166"/>
                      <a:pt x="174" y="166"/>
                    </a:cubicBezTo>
                    <a:cubicBezTo>
                      <a:pt x="180" y="174"/>
                      <a:pt x="178" y="185"/>
                      <a:pt x="169" y="191"/>
                    </a:cubicBezTo>
                    <a:cubicBezTo>
                      <a:pt x="162" y="196"/>
                      <a:pt x="153" y="195"/>
                      <a:pt x="146" y="189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" name="Freeform 428"/>
              <p:cNvSpPr>
                <a:spLocks/>
              </p:cNvSpPr>
              <p:nvPr/>
            </p:nvSpPr>
            <p:spPr bwMode="auto">
              <a:xfrm>
                <a:off x="16492538" y="6775450"/>
                <a:ext cx="590550" cy="331788"/>
              </a:xfrm>
              <a:custGeom>
                <a:avLst/>
                <a:gdLst>
                  <a:gd name="T0" fmla="*/ 2 w 214"/>
                  <a:gd name="T1" fmla="*/ 39 h 120"/>
                  <a:gd name="T2" fmla="*/ 1 w 214"/>
                  <a:gd name="T3" fmla="*/ 33 h 120"/>
                  <a:gd name="T4" fmla="*/ 17 w 214"/>
                  <a:gd name="T5" fmla="*/ 13 h 120"/>
                  <a:gd name="T6" fmla="*/ 114 w 214"/>
                  <a:gd name="T7" fmla="*/ 1 h 120"/>
                  <a:gd name="T8" fmla="*/ 148 w 214"/>
                  <a:gd name="T9" fmla="*/ 17 h 120"/>
                  <a:gd name="T10" fmla="*/ 214 w 214"/>
                  <a:gd name="T11" fmla="*/ 113 h 120"/>
                  <a:gd name="T12" fmla="*/ 195 w 214"/>
                  <a:gd name="T13" fmla="*/ 118 h 120"/>
                  <a:gd name="T14" fmla="*/ 164 w 214"/>
                  <a:gd name="T15" fmla="*/ 104 h 120"/>
                  <a:gd name="T16" fmla="*/ 118 w 214"/>
                  <a:gd name="T17" fmla="*/ 38 h 120"/>
                  <a:gd name="T18" fmla="*/ 21 w 214"/>
                  <a:gd name="T19" fmla="*/ 49 h 120"/>
                  <a:gd name="T20" fmla="*/ 2 w 214"/>
                  <a:gd name="T21" fmla="*/ 3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4" h="120">
                    <a:moveTo>
                      <a:pt x="2" y="39"/>
                    </a:moveTo>
                    <a:cubicBezTo>
                      <a:pt x="2" y="37"/>
                      <a:pt x="1" y="35"/>
                      <a:pt x="1" y="33"/>
                    </a:cubicBezTo>
                    <a:cubicBezTo>
                      <a:pt x="0" y="23"/>
                      <a:pt x="7" y="14"/>
                      <a:pt x="17" y="13"/>
                    </a:cubicBezTo>
                    <a:cubicBezTo>
                      <a:pt x="114" y="1"/>
                      <a:pt x="114" y="1"/>
                      <a:pt x="114" y="1"/>
                    </a:cubicBezTo>
                    <a:cubicBezTo>
                      <a:pt x="127" y="0"/>
                      <a:pt x="140" y="6"/>
                      <a:pt x="148" y="17"/>
                    </a:cubicBezTo>
                    <a:cubicBezTo>
                      <a:pt x="214" y="113"/>
                      <a:pt x="214" y="113"/>
                      <a:pt x="214" y="113"/>
                    </a:cubicBezTo>
                    <a:cubicBezTo>
                      <a:pt x="214" y="113"/>
                      <a:pt x="205" y="116"/>
                      <a:pt x="195" y="118"/>
                    </a:cubicBezTo>
                    <a:cubicBezTo>
                      <a:pt x="185" y="120"/>
                      <a:pt x="172" y="116"/>
                      <a:pt x="164" y="104"/>
                    </a:cubicBezTo>
                    <a:cubicBezTo>
                      <a:pt x="118" y="38"/>
                      <a:pt x="118" y="38"/>
                      <a:pt x="118" y="38"/>
                    </a:cubicBezTo>
                    <a:cubicBezTo>
                      <a:pt x="21" y="49"/>
                      <a:pt x="21" y="49"/>
                      <a:pt x="21" y="49"/>
                    </a:cubicBezTo>
                    <a:cubicBezTo>
                      <a:pt x="13" y="50"/>
                      <a:pt x="6" y="46"/>
                      <a:pt x="2" y="39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" name="Freeform 429"/>
              <p:cNvSpPr>
                <a:spLocks/>
              </p:cNvSpPr>
              <p:nvPr/>
            </p:nvSpPr>
            <p:spPr bwMode="auto">
              <a:xfrm>
                <a:off x="16489363" y="6773863"/>
                <a:ext cx="601662" cy="333375"/>
              </a:xfrm>
              <a:custGeom>
                <a:avLst/>
                <a:gdLst>
                  <a:gd name="T0" fmla="*/ 3 w 218"/>
                  <a:gd name="T1" fmla="*/ 40 h 121"/>
                  <a:gd name="T2" fmla="*/ 5 w 218"/>
                  <a:gd name="T3" fmla="*/ 39 h 121"/>
                  <a:gd name="T4" fmla="*/ 4 w 218"/>
                  <a:gd name="T5" fmla="*/ 34 h 121"/>
                  <a:gd name="T6" fmla="*/ 4 w 218"/>
                  <a:gd name="T7" fmla="*/ 32 h 121"/>
                  <a:gd name="T8" fmla="*/ 18 w 218"/>
                  <a:gd name="T9" fmla="*/ 16 h 121"/>
                  <a:gd name="T10" fmla="*/ 115 w 218"/>
                  <a:gd name="T11" fmla="*/ 4 h 121"/>
                  <a:gd name="T12" fmla="*/ 119 w 218"/>
                  <a:gd name="T13" fmla="*/ 4 h 121"/>
                  <a:gd name="T14" fmla="*/ 147 w 218"/>
                  <a:gd name="T15" fmla="*/ 19 h 121"/>
                  <a:gd name="T16" fmla="*/ 147 w 218"/>
                  <a:gd name="T17" fmla="*/ 19 h 121"/>
                  <a:gd name="T18" fmla="*/ 213 w 218"/>
                  <a:gd name="T19" fmla="*/ 115 h 121"/>
                  <a:gd name="T20" fmla="*/ 215 w 218"/>
                  <a:gd name="T21" fmla="*/ 114 h 121"/>
                  <a:gd name="T22" fmla="*/ 214 w 218"/>
                  <a:gd name="T23" fmla="*/ 112 h 121"/>
                  <a:gd name="T24" fmla="*/ 213 w 218"/>
                  <a:gd name="T25" fmla="*/ 112 h 121"/>
                  <a:gd name="T26" fmla="*/ 196 w 218"/>
                  <a:gd name="T27" fmla="*/ 117 h 121"/>
                  <a:gd name="T28" fmla="*/ 191 w 218"/>
                  <a:gd name="T29" fmla="*/ 117 h 121"/>
                  <a:gd name="T30" fmla="*/ 167 w 218"/>
                  <a:gd name="T31" fmla="*/ 104 h 121"/>
                  <a:gd name="T32" fmla="*/ 120 w 218"/>
                  <a:gd name="T33" fmla="*/ 36 h 121"/>
                  <a:gd name="T34" fmla="*/ 22 w 218"/>
                  <a:gd name="T35" fmla="*/ 48 h 121"/>
                  <a:gd name="T36" fmla="*/ 20 w 218"/>
                  <a:gd name="T37" fmla="*/ 48 h 121"/>
                  <a:gd name="T38" fmla="*/ 5 w 218"/>
                  <a:gd name="T39" fmla="*/ 39 h 121"/>
                  <a:gd name="T40" fmla="*/ 3 w 218"/>
                  <a:gd name="T41" fmla="*/ 40 h 121"/>
                  <a:gd name="T42" fmla="*/ 2 w 218"/>
                  <a:gd name="T43" fmla="*/ 41 h 121"/>
                  <a:gd name="T44" fmla="*/ 20 w 218"/>
                  <a:gd name="T45" fmla="*/ 52 h 121"/>
                  <a:gd name="T46" fmla="*/ 22 w 218"/>
                  <a:gd name="T47" fmla="*/ 52 h 121"/>
                  <a:gd name="T48" fmla="*/ 118 w 218"/>
                  <a:gd name="T49" fmla="*/ 41 h 121"/>
                  <a:gd name="T50" fmla="*/ 164 w 218"/>
                  <a:gd name="T51" fmla="*/ 107 h 121"/>
                  <a:gd name="T52" fmla="*/ 191 w 218"/>
                  <a:gd name="T53" fmla="*/ 121 h 121"/>
                  <a:gd name="T54" fmla="*/ 197 w 218"/>
                  <a:gd name="T55" fmla="*/ 121 h 121"/>
                  <a:gd name="T56" fmla="*/ 215 w 218"/>
                  <a:gd name="T57" fmla="*/ 116 h 121"/>
                  <a:gd name="T58" fmla="*/ 218 w 218"/>
                  <a:gd name="T59" fmla="*/ 115 h 121"/>
                  <a:gd name="T60" fmla="*/ 151 w 218"/>
                  <a:gd name="T61" fmla="*/ 17 h 121"/>
                  <a:gd name="T62" fmla="*/ 151 w 218"/>
                  <a:gd name="T63" fmla="*/ 17 h 121"/>
                  <a:gd name="T64" fmla="*/ 119 w 218"/>
                  <a:gd name="T65" fmla="*/ 0 h 121"/>
                  <a:gd name="T66" fmla="*/ 114 w 218"/>
                  <a:gd name="T67" fmla="*/ 0 h 121"/>
                  <a:gd name="T68" fmla="*/ 18 w 218"/>
                  <a:gd name="T69" fmla="*/ 12 h 121"/>
                  <a:gd name="T70" fmla="*/ 0 w 218"/>
                  <a:gd name="T71" fmla="*/ 32 h 121"/>
                  <a:gd name="T72" fmla="*/ 0 w 218"/>
                  <a:gd name="T73" fmla="*/ 35 h 121"/>
                  <a:gd name="T74" fmla="*/ 2 w 218"/>
                  <a:gd name="T75" fmla="*/ 41 h 121"/>
                  <a:gd name="T76" fmla="*/ 3 w 218"/>
                  <a:gd name="T77" fmla="*/ 4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18" h="121">
                    <a:moveTo>
                      <a:pt x="3" y="40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38"/>
                      <a:pt x="4" y="36"/>
                      <a:pt x="4" y="34"/>
                    </a:cubicBezTo>
                    <a:cubicBezTo>
                      <a:pt x="4" y="34"/>
                      <a:pt x="4" y="33"/>
                      <a:pt x="4" y="32"/>
                    </a:cubicBezTo>
                    <a:cubicBezTo>
                      <a:pt x="4" y="24"/>
                      <a:pt x="10" y="17"/>
                      <a:pt x="18" y="16"/>
                    </a:cubicBezTo>
                    <a:cubicBezTo>
                      <a:pt x="115" y="4"/>
                      <a:pt x="115" y="4"/>
                      <a:pt x="115" y="4"/>
                    </a:cubicBezTo>
                    <a:cubicBezTo>
                      <a:pt x="116" y="4"/>
                      <a:pt x="118" y="4"/>
                      <a:pt x="119" y="4"/>
                    </a:cubicBezTo>
                    <a:cubicBezTo>
                      <a:pt x="130" y="4"/>
                      <a:pt x="141" y="10"/>
                      <a:pt x="147" y="19"/>
                    </a:cubicBezTo>
                    <a:cubicBezTo>
                      <a:pt x="147" y="19"/>
                      <a:pt x="147" y="19"/>
                      <a:pt x="147" y="19"/>
                    </a:cubicBezTo>
                    <a:cubicBezTo>
                      <a:pt x="213" y="115"/>
                      <a:pt x="213" y="115"/>
                      <a:pt x="213" y="115"/>
                    </a:cubicBezTo>
                    <a:cubicBezTo>
                      <a:pt x="215" y="114"/>
                      <a:pt x="215" y="114"/>
                      <a:pt x="215" y="114"/>
                    </a:cubicBezTo>
                    <a:cubicBezTo>
                      <a:pt x="214" y="112"/>
                      <a:pt x="214" y="112"/>
                      <a:pt x="214" y="112"/>
                    </a:cubicBezTo>
                    <a:cubicBezTo>
                      <a:pt x="214" y="112"/>
                      <a:pt x="213" y="112"/>
                      <a:pt x="213" y="112"/>
                    </a:cubicBezTo>
                    <a:cubicBezTo>
                      <a:pt x="210" y="113"/>
                      <a:pt x="203" y="115"/>
                      <a:pt x="196" y="117"/>
                    </a:cubicBezTo>
                    <a:cubicBezTo>
                      <a:pt x="194" y="117"/>
                      <a:pt x="193" y="117"/>
                      <a:pt x="191" y="117"/>
                    </a:cubicBezTo>
                    <a:cubicBezTo>
                      <a:pt x="182" y="117"/>
                      <a:pt x="173" y="113"/>
                      <a:pt x="167" y="104"/>
                    </a:cubicBezTo>
                    <a:cubicBezTo>
                      <a:pt x="120" y="36"/>
                      <a:pt x="120" y="36"/>
                      <a:pt x="120" y="36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1" y="48"/>
                      <a:pt x="21" y="48"/>
                      <a:pt x="20" y="48"/>
                    </a:cubicBezTo>
                    <a:cubicBezTo>
                      <a:pt x="14" y="48"/>
                      <a:pt x="8" y="45"/>
                      <a:pt x="5" y="39"/>
                    </a:cubicBezTo>
                    <a:cubicBezTo>
                      <a:pt x="3" y="40"/>
                      <a:pt x="3" y="40"/>
                      <a:pt x="3" y="40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5" y="48"/>
                      <a:pt x="12" y="52"/>
                      <a:pt x="20" y="52"/>
                    </a:cubicBezTo>
                    <a:cubicBezTo>
                      <a:pt x="21" y="52"/>
                      <a:pt x="22" y="52"/>
                      <a:pt x="22" y="52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64" y="107"/>
                      <a:pt x="164" y="107"/>
                      <a:pt x="164" y="107"/>
                    </a:cubicBezTo>
                    <a:cubicBezTo>
                      <a:pt x="170" y="116"/>
                      <a:pt x="181" y="121"/>
                      <a:pt x="191" y="121"/>
                    </a:cubicBezTo>
                    <a:cubicBezTo>
                      <a:pt x="193" y="121"/>
                      <a:pt x="195" y="121"/>
                      <a:pt x="197" y="121"/>
                    </a:cubicBezTo>
                    <a:cubicBezTo>
                      <a:pt x="207" y="119"/>
                      <a:pt x="215" y="116"/>
                      <a:pt x="215" y="116"/>
                    </a:cubicBezTo>
                    <a:cubicBezTo>
                      <a:pt x="218" y="115"/>
                      <a:pt x="218" y="115"/>
                      <a:pt x="218" y="115"/>
                    </a:cubicBezTo>
                    <a:cubicBezTo>
                      <a:pt x="151" y="17"/>
                      <a:pt x="151" y="17"/>
                      <a:pt x="151" y="17"/>
                    </a:cubicBezTo>
                    <a:cubicBezTo>
                      <a:pt x="151" y="17"/>
                      <a:pt x="151" y="17"/>
                      <a:pt x="151" y="17"/>
                    </a:cubicBezTo>
                    <a:cubicBezTo>
                      <a:pt x="143" y="6"/>
                      <a:pt x="132" y="0"/>
                      <a:pt x="119" y="0"/>
                    </a:cubicBezTo>
                    <a:cubicBezTo>
                      <a:pt x="117" y="0"/>
                      <a:pt x="116" y="0"/>
                      <a:pt x="114" y="0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7" y="13"/>
                      <a:pt x="0" y="22"/>
                      <a:pt x="0" y="32"/>
                    </a:cubicBezTo>
                    <a:cubicBezTo>
                      <a:pt x="0" y="33"/>
                      <a:pt x="0" y="34"/>
                      <a:pt x="0" y="35"/>
                    </a:cubicBezTo>
                    <a:cubicBezTo>
                      <a:pt x="0" y="37"/>
                      <a:pt x="1" y="39"/>
                      <a:pt x="2" y="41"/>
                    </a:cubicBezTo>
                    <a:lnTo>
                      <a:pt x="3" y="4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" name="Freeform 430"/>
              <p:cNvSpPr>
                <a:spLocks/>
              </p:cNvSpPr>
              <p:nvPr/>
            </p:nvSpPr>
            <p:spPr bwMode="auto">
              <a:xfrm>
                <a:off x="16967200" y="6729413"/>
                <a:ext cx="403225" cy="358775"/>
              </a:xfrm>
              <a:custGeom>
                <a:avLst/>
                <a:gdLst>
                  <a:gd name="T0" fmla="*/ 134 w 146"/>
                  <a:gd name="T1" fmla="*/ 68 h 130"/>
                  <a:gd name="T2" fmla="*/ 134 w 146"/>
                  <a:gd name="T3" fmla="*/ 68 h 130"/>
                  <a:gd name="T4" fmla="*/ 48 w 146"/>
                  <a:gd name="T5" fmla="*/ 128 h 130"/>
                  <a:gd name="T6" fmla="*/ 42 w 146"/>
                  <a:gd name="T7" fmla="*/ 130 h 130"/>
                  <a:gd name="T8" fmla="*/ 0 w 146"/>
                  <a:gd name="T9" fmla="*/ 68 h 130"/>
                  <a:gd name="T10" fmla="*/ 4 w 146"/>
                  <a:gd name="T11" fmla="*/ 67 h 130"/>
                  <a:gd name="T12" fmla="*/ 93 w 146"/>
                  <a:gd name="T13" fmla="*/ 6 h 130"/>
                  <a:gd name="T14" fmla="*/ 120 w 146"/>
                  <a:gd name="T15" fmla="*/ 11 h 130"/>
                  <a:gd name="T16" fmla="*/ 140 w 146"/>
                  <a:gd name="T17" fmla="*/ 41 h 130"/>
                  <a:gd name="T18" fmla="*/ 134 w 146"/>
                  <a:gd name="T19" fmla="*/ 68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6" h="130">
                    <a:moveTo>
                      <a:pt x="134" y="68"/>
                    </a:moveTo>
                    <a:cubicBezTo>
                      <a:pt x="134" y="68"/>
                      <a:pt x="134" y="68"/>
                      <a:pt x="134" y="68"/>
                    </a:cubicBezTo>
                    <a:cubicBezTo>
                      <a:pt x="114" y="99"/>
                      <a:pt x="83" y="120"/>
                      <a:pt x="48" y="128"/>
                    </a:cubicBezTo>
                    <a:cubicBezTo>
                      <a:pt x="42" y="130"/>
                      <a:pt x="42" y="130"/>
                      <a:pt x="42" y="130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0" y="59"/>
                      <a:pt x="72" y="37"/>
                      <a:pt x="93" y="6"/>
                    </a:cubicBezTo>
                    <a:cubicBezTo>
                      <a:pt x="102" y="0"/>
                      <a:pt x="114" y="2"/>
                      <a:pt x="120" y="11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6" y="50"/>
                      <a:pt x="143" y="62"/>
                      <a:pt x="134" y="68"/>
                    </a:cubicBez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" name="Freeform 431"/>
              <p:cNvSpPr>
                <a:spLocks/>
              </p:cNvSpPr>
              <p:nvPr/>
            </p:nvSpPr>
            <p:spPr bwMode="auto">
              <a:xfrm>
                <a:off x="16959263" y="6731000"/>
                <a:ext cx="407987" cy="363538"/>
              </a:xfrm>
              <a:custGeom>
                <a:avLst/>
                <a:gdLst>
                  <a:gd name="T0" fmla="*/ 137 w 148"/>
                  <a:gd name="T1" fmla="*/ 67 h 131"/>
                  <a:gd name="T2" fmla="*/ 135 w 148"/>
                  <a:gd name="T3" fmla="*/ 66 h 131"/>
                  <a:gd name="T4" fmla="*/ 51 w 148"/>
                  <a:gd name="T5" fmla="*/ 125 h 131"/>
                  <a:gd name="T6" fmla="*/ 46 w 148"/>
                  <a:gd name="T7" fmla="*/ 127 h 131"/>
                  <a:gd name="T8" fmla="*/ 6 w 148"/>
                  <a:gd name="T9" fmla="*/ 68 h 131"/>
                  <a:gd name="T10" fmla="*/ 7 w 148"/>
                  <a:gd name="T11" fmla="*/ 68 h 131"/>
                  <a:gd name="T12" fmla="*/ 97 w 148"/>
                  <a:gd name="T13" fmla="*/ 6 h 131"/>
                  <a:gd name="T14" fmla="*/ 96 w 148"/>
                  <a:gd name="T15" fmla="*/ 5 h 131"/>
                  <a:gd name="T16" fmla="*/ 97 w 148"/>
                  <a:gd name="T17" fmla="*/ 7 h 131"/>
                  <a:gd name="T18" fmla="*/ 107 w 148"/>
                  <a:gd name="T19" fmla="*/ 4 h 131"/>
                  <a:gd name="T20" fmla="*/ 121 w 148"/>
                  <a:gd name="T21" fmla="*/ 11 h 131"/>
                  <a:gd name="T22" fmla="*/ 141 w 148"/>
                  <a:gd name="T23" fmla="*/ 41 h 131"/>
                  <a:gd name="T24" fmla="*/ 144 w 148"/>
                  <a:gd name="T25" fmla="*/ 51 h 131"/>
                  <a:gd name="T26" fmla="*/ 136 w 148"/>
                  <a:gd name="T27" fmla="*/ 66 h 131"/>
                  <a:gd name="T28" fmla="*/ 136 w 148"/>
                  <a:gd name="T29" fmla="*/ 66 h 131"/>
                  <a:gd name="T30" fmla="*/ 135 w 148"/>
                  <a:gd name="T31" fmla="*/ 66 h 131"/>
                  <a:gd name="T32" fmla="*/ 137 w 148"/>
                  <a:gd name="T33" fmla="*/ 67 h 131"/>
                  <a:gd name="T34" fmla="*/ 138 w 148"/>
                  <a:gd name="T35" fmla="*/ 69 h 131"/>
                  <a:gd name="T36" fmla="*/ 148 w 148"/>
                  <a:gd name="T37" fmla="*/ 51 h 131"/>
                  <a:gd name="T38" fmla="*/ 144 w 148"/>
                  <a:gd name="T39" fmla="*/ 39 h 131"/>
                  <a:gd name="T40" fmla="*/ 125 w 148"/>
                  <a:gd name="T41" fmla="*/ 9 h 131"/>
                  <a:gd name="T42" fmla="*/ 107 w 148"/>
                  <a:gd name="T43" fmla="*/ 0 h 131"/>
                  <a:gd name="T44" fmla="*/ 95 w 148"/>
                  <a:gd name="T45" fmla="*/ 3 h 131"/>
                  <a:gd name="T46" fmla="*/ 94 w 148"/>
                  <a:gd name="T47" fmla="*/ 4 h 131"/>
                  <a:gd name="T48" fmla="*/ 94 w 148"/>
                  <a:gd name="T49" fmla="*/ 4 h 131"/>
                  <a:gd name="T50" fmla="*/ 6 w 148"/>
                  <a:gd name="T51" fmla="*/ 64 h 131"/>
                  <a:gd name="T52" fmla="*/ 3 w 148"/>
                  <a:gd name="T53" fmla="*/ 65 h 131"/>
                  <a:gd name="T54" fmla="*/ 0 w 148"/>
                  <a:gd name="T55" fmla="*/ 66 h 131"/>
                  <a:gd name="T56" fmla="*/ 44 w 148"/>
                  <a:gd name="T57" fmla="*/ 131 h 131"/>
                  <a:gd name="T58" fmla="*/ 51 w 148"/>
                  <a:gd name="T59" fmla="*/ 129 h 131"/>
                  <a:gd name="T60" fmla="*/ 139 w 148"/>
                  <a:gd name="T61" fmla="*/ 68 h 131"/>
                  <a:gd name="T62" fmla="*/ 137 w 148"/>
                  <a:gd name="T63" fmla="*/ 67 h 131"/>
                  <a:gd name="T64" fmla="*/ 138 w 148"/>
                  <a:gd name="T65" fmla="*/ 69 h 131"/>
                  <a:gd name="T66" fmla="*/ 137 w 148"/>
                  <a:gd name="T67" fmla="*/ 67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8" h="131">
                    <a:moveTo>
                      <a:pt x="137" y="67"/>
                    </a:moveTo>
                    <a:cubicBezTo>
                      <a:pt x="135" y="66"/>
                      <a:pt x="135" y="66"/>
                      <a:pt x="135" y="66"/>
                    </a:cubicBezTo>
                    <a:cubicBezTo>
                      <a:pt x="116" y="96"/>
                      <a:pt x="85" y="117"/>
                      <a:pt x="51" y="125"/>
                    </a:cubicBezTo>
                    <a:cubicBezTo>
                      <a:pt x="46" y="127"/>
                      <a:pt x="46" y="127"/>
                      <a:pt x="46" y="127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7" y="68"/>
                      <a:pt x="7" y="68"/>
                      <a:pt x="7" y="68"/>
                    </a:cubicBezTo>
                    <a:cubicBezTo>
                      <a:pt x="44" y="60"/>
                      <a:pt x="76" y="38"/>
                      <a:pt x="97" y="6"/>
                    </a:cubicBezTo>
                    <a:cubicBezTo>
                      <a:pt x="96" y="5"/>
                      <a:pt x="96" y="5"/>
                      <a:pt x="96" y="5"/>
                    </a:cubicBezTo>
                    <a:cubicBezTo>
                      <a:pt x="97" y="7"/>
                      <a:pt x="97" y="7"/>
                      <a:pt x="97" y="7"/>
                    </a:cubicBezTo>
                    <a:cubicBezTo>
                      <a:pt x="100" y="5"/>
                      <a:pt x="103" y="4"/>
                      <a:pt x="107" y="4"/>
                    </a:cubicBezTo>
                    <a:cubicBezTo>
                      <a:pt x="112" y="4"/>
                      <a:pt x="118" y="6"/>
                      <a:pt x="121" y="1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3" y="44"/>
                      <a:pt x="144" y="47"/>
                      <a:pt x="144" y="51"/>
                    </a:cubicBezTo>
                    <a:cubicBezTo>
                      <a:pt x="144" y="56"/>
                      <a:pt x="141" y="62"/>
                      <a:pt x="136" y="66"/>
                    </a:cubicBezTo>
                    <a:cubicBezTo>
                      <a:pt x="136" y="66"/>
                      <a:pt x="136" y="66"/>
                      <a:pt x="136" y="66"/>
                    </a:cubicBezTo>
                    <a:cubicBezTo>
                      <a:pt x="135" y="66"/>
                      <a:pt x="135" y="66"/>
                      <a:pt x="135" y="66"/>
                    </a:cubicBezTo>
                    <a:cubicBezTo>
                      <a:pt x="137" y="67"/>
                      <a:pt x="137" y="67"/>
                      <a:pt x="137" y="67"/>
                    </a:cubicBezTo>
                    <a:cubicBezTo>
                      <a:pt x="138" y="69"/>
                      <a:pt x="138" y="69"/>
                      <a:pt x="138" y="69"/>
                    </a:cubicBezTo>
                    <a:cubicBezTo>
                      <a:pt x="144" y="65"/>
                      <a:pt x="148" y="58"/>
                      <a:pt x="148" y="51"/>
                    </a:cubicBezTo>
                    <a:cubicBezTo>
                      <a:pt x="148" y="47"/>
                      <a:pt x="147" y="42"/>
                      <a:pt x="144" y="39"/>
                    </a:cubicBezTo>
                    <a:cubicBezTo>
                      <a:pt x="125" y="9"/>
                      <a:pt x="125" y="9"/>
                      <a:pt x="125" y="9"/>
                    </a:cubicBezTo>
                    <a:cubicBezTo>
                      <a:pt x="120" y="3"/>
                      <a:pt x="114" y="0"/>
                      <a:pt x="107" y="0"/>
                    </a:cubicBezTo>
                    <a:cubicBezTo>
                      <a:pt x="103" y="0"/>
                      <a:pt x="98" y="1"/>
                      <a:pt x="95" y="3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74" y="35"/>
                      <a:pt x="42" y="56"/>
                      <a:pt x="6" y="64"/>
                    </a:cubicBezTo>
                    <a:cubicBezTo>
                      <a:pt x="3" y="65"/>
                      <a:pt x="3" y="65"/>
                      <a:pt x="3" y="6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44" y="131"/>
                      <a:pt x="44" y="131"/>
                      <a:pt x="44" y="131"/>
                    </a:cubicBezTo>
                    <a:cubicBezTo>
                      <a:pt x="51" y="129"/>
                      <a:pt x="51" y="129"/>
                      <a:pt x="51" y="129"/>
                    </a:cubicBezTo>
                    <a:cubicBezTo>
                      <a:pt x="87" y="121"/>
                      <a:pt x="119" y="99"/>
                      <a:pt x="139" y="68"/>
                    </a:cubicBezTo>
                    <a:cubicBezTo>
                      <a:pt x="137" y="67"/>
                      <a:pt x="137" y="67"/>
                      <a:pt x="137" y="67"/>
                    </a:cubicBezTo>
                    <a:cubicBezTo>
                      <a:pt x="138" y="69"/>
                      <a:pt x="138" y="69"/>
                      <a:pt x="138" y="69"/>
                    </a:cubicBezTo>
                    <a:lnTo>
                      <a:pt x="137" y="6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" name="Freeform 432"/>
              <p:cNvSpPr>
                <a:spLocks/>
              </p:cNvSpPr>
              <p:nvPr/>
            </p:nvSpPr>
            <p:spPr bwMode="auto">
              <a:xfrm>
                <a:off x="17279938" y="6740525"/>
                <a:ext cx="98425" cy="90488"/>
              </a:xfrm>
              <a:custGeom>
                <a:avLst/>
                <a:gdLst>
                  <a:gd name="T0" fmla="*/ 36 w 36"/>
                  <a:gd name="T1" fmla="*/ 23 h 33"/>
                  <a:gd name="T2" fmla="*/ 26 w 36"/>
                  <a:gd name="T3" fmla="*/ 29 h 33"/>
                  <a:gd name="T4" fmla="*/ 25 w 36"/>
                  <a:gd name="T5" fmla="*/ 30 h 33"/>
                  <a:gd name="T6" fmla="*/ 7 w 36"/>
                  <a:gd name="T7" fmla="*/ 26 h 33"/>
                  <a:gd name="T8" fmla="*/ 2 w 36"/>
                  <a:gd name="T9" fmla="*/ 17 h 33"/>
                  <a:gd name="T10" fmla="*/ 3 w 36"/>
                  <a:gd name="T11" fmla="*/ 9 h 33"/>
                  <a:gd name="T12" fmla="*/ 16 w 36"/>
                  <a:gd name="T13" fmla="*/ 0 h 33"/>
                  <a:gd name="T14" fmla="*/ 36 w 36"/>
                  <a:gd name="T15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33">
                    <a:moveTo>
                      <a:pt x="36" y="23"/>
                    </a:moveTo>
                    <a:cubicBezTo>
                      <a:pt x="26" y="29"/>
                      <a:pt x="26" y="29"/>
                      <a:pt x="26" y="29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19" y="33"/>
                      <a:pt x="11" y="32"/>
                      <a:pt x="7" y="2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0" y="14"/>
                      <a:pt x="1" y="11"/>
                      <a:pt x="3" y="9"/>
                    </a:cubicBezTo>
                    <a:cubicBezTo>
                      <a:pt x="16" y="0"/>
                      <a:pt x="16" y="0"/>
                      <a:pt x="16" y="0"/>
                    </a:cubicBezTo>
                    <a:lnTo>
                      <a:pt x="36" y="23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" name="Freeform 433"/>
              <p:cNvSpPr>
                <a:spLocks/>
              </p:cNvSpPr>
              <p:nvPr/>
            </p:nvSpPr>
            <p:spPr bwMode="auto">
              <a:xfrm>
                <a:off x="17276763" y="6734175"/>
                <a:ext cx="109537" cy="100013"/>
              </a:xfrm>
              <a:custGeom>
                <a:avLst/>
                <a:gdLst>
                  <a:gd name="T0" fmla="*/ 37 w 40"/>
                  <a:gd name="T1" fmla="*/ 25 h 36"/>
                  <a:gd name="T2" fmla="*/ 36 w 40"/>
                  <a:gd name="T3" fmla="*/ 23 h 36"/>
                  <a:gd name="T4" fmla="*/ 26 w 40"/>
                  <a:gd name="T5" fmla="*/ 30 h 36"/>
                  <a:gd name="T6" fmla="*/ 25 w 40"/>
                  <a:gd name="T7" fmla="*/ 30 h 36"/>
                  <a:gd name="T8" fmla="*/ 26 w 40"/>
                  <a:gd name="T9" fmla="*/ 32 h 36"/>
                  <a:gd name="T10" fmla="*/ 25 w 40"/>
                  <a:gd name="T11" fmla="*/ 30 h 36"/>
                  <a:gd name="T12" fmla="*/ 20 w 40"/>
                  <a:gd name="T13" fmla="*/ 32 h 36"/>
                  <a:gd name="T14" fmla="*/ 10 w 40"/>
                  <a:gd name="T15" fmla="*/ 26 h 36"/>
                  <a:gd name="T16" fmla="*/ 4 w 40"/>
                  <a:gd name="T17" fmla="*/ 18 h 36"/>
                  <a:gd name="T18" fmla="*/ 4 w 40"/>
                  <a:gd name="T19" fmla="*/ 16 h 36"/>
                  <a:gd name="T20" fmla="*/ 6 w 40"/>
                  <a:gd name="T21" fmla="*/ 12 h 36"/>
                  <a:gd name="T22" fmla="*/ 17 w 40"/>
                  <a:gd name="T23" fmla="*/ 5 h 36"/>
                  <a:gd name="T24" fmla="*/ 36 w 40"/>
                  <a:gd name="T25" fmla="*/ 26 h 36"/>
                  <a:gd name="T26" fmla="*/ 37 w 40"/>
                  <a:gd name="T27" fmla="*/ 25 h 36"/>
                  <a:gd name="T28" fmla="*/ 36 w 40"/>
                  <a:gd name="T29" fmla="*/ 23 h 36"/>
                  <a:gd name="T30" fmla="*/ 37 w 40"/>
                  <a:gd name="T31" fmla="*/ 25 h 36"/>
                  <a:gd name="T32" fmla="*/ 39 w 40"/>
                  <a:gd name="T33" fmla="*/ 23 h 36"/>
                  <a:gd name="T34" fmla="*/ 17 w 40"/>
                  <a:gd name="T35" fmla="*/ 0 h 36"/>
                  <a:gd name="T36" fmla="*/ 3 w 40"/>
                  <a:gd name="T37" fmla="*/ 9 h 36"/>
                  <a:gd name="T38" fmla="*/ 0 w 40"/>
                  <a:gd name="T39" fmla="*/ 16 h 36"/>
                  <a:gd name="T40" fmla="*/ 1 w 40"/>
                  <a:gd name="T41" fmla="*/ 20 h 36"/>
                  <a:gd name="T42" fmla="*/ 7 w 40"/>
                  <a:gd name="T43" fmla="*/ 29 h 36"/>
                  <a:gd name="T44" fmla="*/ 20 w 40"/>
                  <a:gd name="T45" fmla="*/ 36 h 36"/>
                  <a:gd name="T46" fmla="*/ 27 w 40"/>
                  <a:gd name="T47" fmla="*/ 34 h 36"/>
                  <a:gd name="T48" fmla="*/ 27 w 40"/>
                  <a:gd name="T49" fmla="*/ 34 h 36"/>
                  <a:gd name="T50" fmla="*/ 28 w 40"/>
                  <a:gd name="T51" fmla="*/ 33 h 36"/>
                  <a:gd name="T52" fmla="*/ 28 w 40"/>
                  <a:gd name="T53" fmla="*/ 33 h 36"/>
                  <a:gd name="T54" fmla="*/ 40 w 40"/>
                  <a:gd name="T55" fmla="*/ 25 h 36"/>
                  <a:gd name="T56" fmla="*/ 39 w 40"/>
                  <a:gd name="T57" fmla="*/ 23 h 36"/>
                  <a:gd name="T58" fmla="*/ 37 w 40"/>
                  <a:gd name="T59" fmla="*/ 2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0" h="36">
                    <a:moveTo>
                      <a:pt x="37" y="25"/>
                    </a:moveTo>
                    <a:cubicBezTo>
                      <a:pt x="36" y="23"/>
                      <a:pt x="36" y="23"/>
                      <a:pt x="36" y="23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3" y="31"/>
                      <a:pt x="22" y="32"/>
                      <a:pt x="20" y="32"/>
                    </a:cubicBezTo>
                    <a:cubicBezTo>
                      <a:pt x="16" y="32"/>
                      <a:pt x="12" y="30"/>
                      <a:pt x="10" y="26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7"/>
                      <a:pt x="4" y="17"/>
                      <a:pt x="4" y="16"/>
                    </a:cubicBezTo>
                    <a:cubicBezTo>
                      <a:pt x="4" y="15"/>
                      <a:pt x="4" y="13"/>
                      <a:pt x="6" y="12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1" y="11"/>
                      <a:pt x="0" y="13"/>
                      <a:pt x="0" y="16"/>
                    </a:cubicBezTo>
                    <a:cubicBezTo>
                      <a:pt x="0" y="17"/>
                      <a:pt x="0" y="19"/>
                      <a:pt x="1" y="2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10" y="33"/>
                      <a:pt x="15" y="36"/>
                      <a:pt x="20" y="36"/>
                    </a:cubicBezTo>
                    <a:cubicBezTo>
                      <a:pt x="22" y="36"/>
                      <a:pt x="25" y="35"/>
                      <a:pt x="27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39" y="23"/>
                      <a:pt x="39" y="23"/>
                      <a:pt x="39" y="23"/>
                    </a:cubicBezTo>
                    <a:lnTo>
                      <a:pt x="37" y="2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" name="Freeform 434"/>
              <p:cNvSpPr>
                <a:spLocks/>
              </p:cNvSpPr>
              <p:nvPr/>
            </p:nvSpPr>
            <p:spPr bwMode="auto">
              <a:xfrm>
                <a:off x="17298988" y="6742113"/>
                <a:ext cx="77787" cy="80963"/>
              </a:xfrm>
              <a:custGeom>
                <a:avLst/>
                <a:gdLst>
                  <a:gd name="T0" fmla="*/ 28 w 28"/>
                  <a:gd name="T1" fmla="*/ 22 h 29"/>
                  <a:gd name="T2" fmla="*/ 19 w 28"/>
                  <a:gd name="T3" fmla="*/ 28 h 29"/>
                  <a:gd name="T4" fmla="*/ 18 w 28"/>
                  <a:gd name="T5" fmla="*/ 29 h 29"/>
                  <a:gd name="T6" fmla="*/ 7 w 28"/>
                  <a:gd name="T7" fmla="*/ 19 h 29"/>
                  <a:gd name="T8" fmla="*/ 4 w 28"/>
                  <a:gd name="T9" fmla="*/ 14 h 29"/>
                  <a:gd name="T10" fmla="*/ 0 w 28"/>
                  <a:gd name="T11" fmla="*/ 5 h 29"/>
                  <a:gd name="T12" fmla="*/ 0 w 28"/>
                  <a:gd name="T13" fmla="*/ 5 h 29"/>
                  <a:gd name="T14" fmla="*/ 8 w 28"/>
                  <a:gd name="T15" fmla="*/ 0 h 29"/>
                  <a:gd name="T16" fmla="*/ 8 w 28"/>
                  <a:gd name="T17" fmla="*/ 0 h 29"/>
                  <a:gd name="T18" fmla="*/ 28 w 28"/>
                  <a:gd name="T19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9">
                    <a:moveTo>
                      <a:pt x="28" y="22"/>
                    </a:moveTo>
                    <a:cubicBezTo>
                      <a:pt x="19" y="28"/>
                      <a:pt x="19" y="28"/>
                      <a:pt x="19" y="28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4" y="27"/>
                      <a:pt x="10" y="23"/>
                      <a:pt x="7" y="19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2" y="11"/>
                      <a:pt x="1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lnTo>
                      <a:pt x="28" y="22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" name="Freeform 435"/>
              <p:cNvSpPr>
                <a:spLocks/>
              </p:cNvSpPr>
              <p:nvPr/>
            </p:nvSpPr>
            <p:spPr bwMode="auto">
              <a:xfrm>
                <a:off x="17273588" y="6734175"/>
                <a:ext cx="112712" cy="100013"/>
              </a:xfrm>
              <a:custGeom>
                <a:avLst/>
                <a:gdLst>
                  <a:gd name="T0" fmla="*/ 38 w 41"/>
                  <a:gd name="T1" fmla="*/ 25 h 36"/>
                  <a:gd name="T2" fmla="*/ 37 w 41"/>
                  <a:gd name="T3" fmla="*/ 23 h 36"/>
                  <a:gd name="T4" fmla="*/ 27 w 41"/>
                  <a:gd name="T5" fmla="*/ 30 h 36"/>
                  <a:gd name="T6" fmla="*/ 26 w 41"/>
                  <a:gd name="T7" fmla="*/ 30 h 36"/>
                  <a:gd name="T8" fmla="*/ 27 w 41"/>
                  <a:gd name="T9" fmla="*/ 32 h 36"/>
                  <a:gd name="T10" fmla="*/ 26 w 41"/>
                  <a:gd name="T11" fmla="*/ 30 h 36"/>
                  <a:gd name="T12" fmla="*/ 21 w 41"/>
                  <a:gd name="T13" fmla="*/ 32 h 36"/>
                  <a:gd name="T14" fmla="*/ 11 w 41"/>
                  <a:gd name="T15" fmla="*/ 26 h 36"/>
                  <a:gd name="T16" fmla="*/ 4 w 41"/>
                  <a:gd name="T17" fmla="*/ 16 h 36"/>
                  <a:gd name="T18" fmla="*/ 4 w 41"/>
                  <a:gd name="T19" fmla="*/ 15 h 36"/>
                  <a:gd name="T20" fmla="*/ 5 w 41"/>
                  <a:gd name="T21" fmla="*/ 14 h 36"/>
                  <a:gd name="T22" fmla="*/ 18 w 41"/>
                  <a:gd name="T23" fmla="*/ 5 h 36"/>
                  <a:gd name="T24" fmla="*/ 37 w 41"/>
                  <a:gd name="T25" fmla="*/ 26 h 36"/>
                  <a:gd name="T26" fmla="*/ 38 w 41"/>
                  <a:gd name="T27" fmla="*/ 25 h 36"/>
                  <a:gd name="T28" fmla="*/ 37 w 41"/>
                  <a:gd name="T29" fmla="*/ 23 h 36"/>
                  <a:gd name="T30" fmla="*/ 38 w 41"/>
                  <a:gd name="T31" fmla="*/ 25 h 36"/>
                  <a:gd name="T32" fmla="*/ 40 w 41"/>
                  <a:gd name="T33" fmla="*/ 23 h 36"/>
                  <a:gd name="T34" fmla="*/ 18 w 41"/>
                  <a:gd name="T35" fmla="*/ 0 h 36"/>
                  <a:gd name="T36" fmla="*/ 3 w 41"/>
                  <a:gd name="T37" fmla="*/ 10 h 36"/>
                  <a:gd name="T38" fmla="*/ 0 w 41"/>
                  <a:gd name="T39" fmla="*/ 15 h 36"/>
                  <a:gd name="T40" fmla="*/ 1 w 41"/>
                  <a:gd name="T41" fmla="*/ 19 h 36"/>
                  <a:gd name="T42" fmla="*/ 8 w 41"/>
                  <a:gd name="T43" fmla="*/ 29 h 36"/>
                  <a:gd name="T44" fmla="*/ 21 w 41"/>
                  <a:gd name="T45" fmla="*/ 36 h 36"/>
                  <a:gd name="T46" fmla="*/ 28 w 41"/>
                  <a:gd name="T47" fmla="*/ 34 h 36"/>
                  <a:gd name="T48" fmla="*/ 28 w 41"/>
                  <a:gd name="T49" fmla="*/ 34 h 36"/>
                  <a:gd name="T50" fmla="*/ 29 w 41"/>
                  <a:gd name="T51" fmla="*/ 33 h 36"/>
                  <a:gd name="T52" fmla="*/ 29 w 41"/>
                  <a:gd name="T53" fmla="*/ 33 h 36"/>
                  <a:gd name="T54" fmla="*/ 41 w 41"/>
                  <a:gd name="T55" fmla="*/ 25 h 36"/>
                  <a:gd name="T56" fmla="*/ 40 w 41"/>
                  <a:gd name="T57" fmla="*/ 23 h 36"/>
                  <a:gd name="T58" fmla="*/ 38 w 41"/>
                  <a:gd name="T59" fmla="*/ 2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1" h="36">
                    <a:moveTo>
                      <a:pt x="38" y="25"/>
                    </a:moveTo>
                    <a:cubicBezTo>
                      <a:pt x="37" y="23"/>
                      <a:pt x="37" y="23"/>
                      <a:pt x="37" y="23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4" y="31"/>
                      <a:pt x="23" y="32"/>
                      <a:pt x="21" y="32"/>
                    </a:cubicBezTo>
                    <a:cubicBezTo>
                      <a:pt x="17" y="32"/>
                      <a:pt x="13" y="30"/>
                      <a:pt x="11" y="2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5"/>
                    </a:cubicBezTo>
                    <a:cubicBezTo>
                      <a:pt x="4" y="15"/>
                      <a:pt x="4" y="14"/>
                      <a:pt x="5" y="14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1" y="11"/>
                      <a:pt x="0" y="13"/>
                      <a:pt x="0" y="15"/>
                    </a:cubicBezTo>
                    <a:cubicBezTo>
                      <a:pt x="0" y="16"/>
                      <a:pt x="0" y="18"/>
                      <a:pt x="1" y="1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11" y="33"/>
                      <a:pt x="16" y="36"/>
                      <a:pt x="21" y="36"/>
                    </a:cubicBezTo>
                    <a:cubicBezTo>
                      <a:pt x="23" y="36"/>
                      <a:pt x="26" y="35"/>
                      <a:pt x="28" y="34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29" y="33"/>
                      <a:pt x="29" y="33"/>
                      <a:pt x="29" y="33"/>
                    </a:cubicBezTo>
                    <a:cubicBezTo>
                      <a:pt x="29" y="33"/>
                      <a:pt x="29" y="33"/>
                      <a:pt x="29" y="33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0" y="23"/>
                      <a:pt x="40" y="23"/>
                      <a:pt x="40" y="23"/>
                    </a:cubicBezTo>
                    <a:lnTo>
                      <a:pt x="38" y="2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" name="Freeform 436"/>
              <p:cNvSpPr>
                <a:spLocks/>
              </p:cNvSpPr>
              <p:nvPr/>
            </p:nvSpPr>
            <p:spPr bwMode="auto">
              <a:xfrm>
                <a:off x="17291050" y="6584950"/>
                <a:ext cx="239712" cy="227013"/>
              </a:xfrm>
              <a:custGeom>
                <a:avLst/>
                <a:gdLst>
                  <a:gd name="T0" fmla="*/ 73 w 87"/>
                  <a:gd name="T1" fmla="*/ 60 h 82"/>
                  <a:gd name="T2" fmla="*/ 55 w 87"/>
                  <a:gd name="T3" fmla="*/ 72 h 82"/>
                  <a:gd name="T4" fmla="*/ 11 w 87"/>
                  <a:gd name="T5" fmla="*/ 64 h 82"/>
                  <a:gd name="T6" fmla="*/ 8 w 87"/>
                  <a:gd name="T7" fmla="*/ 59 h 82"/>
                  <a:gd name="T8" fmla="*/ 15 w 87"/>
                  <a:gd name="T9" fmla="*/ 23 h 82"/>
                  <a:gd name="T10" fmla="*/ 39 w 87"/>
                  <a:gd name="T11" fmla="*/ 7 h 82"/>
                  <a:gd name="T12" fmla="*/ 42 w 87"/>
                  <a:gd name="T13" fmla="*/ 5 h 82"/>
                  <a:gd name="T14" fmla="*/ 65 w 87"/>
                  <a:gd name="T15" fmla="*/ 9 h 82"/>
                  <a:gd name="T16" fmla="*/ 82 w 87"/>
                  <a:gd name="T17" fmla="*/ 35 h 82"/>
                  <a:gd name="T18" fmla="*/ 78 w 87"/>
                  <a:gd name="T19" fmla="*/ 57 h 82"/>
                  <a:gd name="T20" fmla="*/ 71 w 87"/>
                  <a:gd name="T21" fmla="*/ 62 h 82"/>
                  <a:gd name="T22" fmla="*/ 73 w 87"/>
                  <a:gd name="T23" fmla="*/ 6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7" h="82">
                    <a:moveTo>
                      <a:pt x="73" y="60"/>
                    </a:moveTo>
                    <a:cubicBezTo>
                      <a:pt x="55" y="72"/>
                      <a:pt x="55" y="72"/>
                      <a:pt x="55" y="72"/>
                    </a:cubicBezTo>
                    <a:cubicBezTo>
                      <a:pt x="41" y="82"/>
                      <a:pt x="21" y="78"/>
                      <a:pt x="11" y="64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0" y="47"/>
                      <a:pt x="3" y="31"/>
                      <a:pt x="15" y="23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50" y="0"/>
                      <a:pt x="60" y="2"/>
                      <a:pt x="65" y="9"/>
                    </a:cubicBezTo>
                    <a:cubicBezTo>
                      <a:pt x="82" y="35"/>
                      <a:pt x="82" y="35"/>
                      <a:pt x="82" y="35"/>
                    </a:cubicBezTo>
                    <a:cubicBezTo>
                      <a:pt x="87" y="42"/>
                      <a:pt x="85" y="52"/>
                      <a:pt x="78" y="57"/>
                    </a:cubicBezTo>
                    <a:cubicBezTo>
                      <a:pt x="71" y="62"/>
                      <a:pt x="71" y="62"/>
                      <a:pt x="71" y="62"/>
                    </a:cubicBezTo>
                    <a:cubicBezTo>
                      <a:pt x="73" y="60"/>
                      <a:pt x="73" y="60"/>
                      <a:pt x="73" y="60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" name="Freeform 437"/>
              <p:cNvSpPr>
                <a:spLocks/>
              </p:cNvSpPr>
              <p:nvPr/>
            </p:nvSpPr>
            <p:spPr bwMode="auto">
              <a:xfrm>
                <a:off x="17295813" y="6584950"/>
                <a:ext cx="234950" cy="220663"/>
              </a:xfrm>
              <a:custGeom>
                <a:avLst/>
                <a:gdLst>
                  <a:gd name="T0" fmla="*/ 70 w 85"/>
                  <a:gd name="T1" fmla="*/ 58 h 80"/>
                  <a:gd name="T2" fmla="*/ 52 w 85"/>
                  <a:gd name="T3" fmla="*/ 71 h 80"/>
                  <a:gd name="T4" fmla="*/ 35 w 85"/>
                  <a:gd name="T5" fmla="*/ 76 h 80"/>
                  <a:gd name="T6" fmla="*/ 11 w 85"/>
                  <a:gd name="T7" fmla="*/ 63 h 80"/>
                  <a:gd name="T8" fmla="*/ 8 w 85"/>
                  <a:gd name="T9" fmla="*/ 58 h 80"/>
                  <a:gd name="T10" fmla="*/ 4 w 85"/>
                  <a:gd name="T11" fmla="*/ 45 h 80"/>
                  <a:gd name="T12" fmla="*/ 15 w 85"/>
                  <a:gd name="T13" fmla="*/ 24 h 80"/>
                  <a:gd name="T14" fmla="*/ 38 w 85"/>
                  <a:gd name="T15" fmla="*/ 9 h 80"/>
                  <a:gd name="T16" fmla="*/ 41 w 85"/>
                  <a:gd name="T17" fmla="*/ 6 h 80"/>
                  <a:gd name="T18" fmla="*/ 49 w 85"/>
                  <a:gd name="T19" fmla="*/ 4 h 80"/>
                  <a:gd name="T20" fmla="*/ 61 w 85"/>
                  <a:gd name="T21" fmla="*/ 10 h 80"/>
                  <a:gd name="T22" fmla="*/ 78 w 85"/>
                  <a:gd name="T23" fmla="*/ 36 h 80"/>
                  <a:gd name="T24" fmla="*/ 81 w 85"/>
                  <a:gd name="T25" fmla="*/ 44 h 80"/>
                  <a:gd name="T26" fmla="*/ 74 w 85"/>
                  <a:gd name="T27" fmla="*/ 56 h 80"/>
                  <a:gd name="T28" fmla="*/ 68 w 85"/>
                  <a:gd name="T29" fmla="*/ 60 h 80"/>
                  <a:gd name="T30" fmla="*/ 67 w 85"/>
                  <a:gd name="T31" fmla="*/ 63 h 80"/>
                  <a:gd name="T32" fmla="*/ 70 w 85"/>
                  <a:gd name="T33" fmla="*/ 63 h 80"/>
                  <a:gd name="T34" fmla="*/ 77 w 85"/>
                  <a:gd name="T35" fmla="*/ 59 h 80"/>
                  <a:gd name="T36" fmla="*/ 85 w 85"/>
                  <a:gd name="T37" fmla="*/ 44 h 80"/>
                  <a:gd name="T38" fmla="*/ 82 w 85"/>
                  <a:gd name="T39" fmla="*/ 34 h 80"/>
                  <a:gd name="T40" fmla="*/ 64 w 85"/>
                  <a:gd name="T41" fmla="*/ 8 h 80"/>
                  <a:gd name="T42" fmla="*/ 49 w 85"/>
                  <a:gd name="T43" fmla="*/ 0 h 80"/>
                  <a:gd name="T44" fmla="*/ 39 w 85"/>
                  <a:gd name="T45" fmla="*/ 3 h 80"/>
                  <a:gd name="T46" fmla="*/ 36 w 85"/>
                  <a:gd name="T47" fmla="*/ 5 h 80"/>
                  <a:gd name="T48" fmla="*/ 12 w 85"/>
                  <a:gd name="T49" fmla="*/ 21 h 80"/>
                  <a:gd name="T50" fmla="*/ 0 w 85"/>
                  <a:gd name="T51" fmla="*/ 45 h 80"/>
                  <a:gd name="T52" fmla="*/ 5 w 85"/>
                  <a:gd name="T53" fmla="*/ 61 h 80"/>
                  <a:gd name="T54" fmla="*/ 8 w 85"/>
                  <a:gd name="T55" fmla="*/ 65 h 80"/>
                  <a:gd name="T56" fmla="*/ 35 w 85"/>
                  <a:gd name="T57" fmla="*/ 80 h 80"/>
                  <a:gd name="T58" fmla="*/ 54 w 85"/>
                  <a:gd name="T59" fmla="*/ 74 h 80"/>
                  <a:gd name="T60" fmla="*/ 72 w 85"/>
                  <a:gd name="T61" fmla="*/ 62 h 80"/>
                  <a:gd name="T62" fmla="*/ 73 w 85"/>
                  <a:gd name="T63" fmla="*/ 59 h 80"/>
                  <a:gd name="T64" fmla="*/ 70 w 85"/>
                  <a:gd name="T65" fmla="*/ 58 h 80"/>
                  <a:gd name="T66" fmla="*/ 70 w 85"/>
                  <a:gd name="T67" fmla="*/ 5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5" h="80">
                    <a:moveTo>
                      <a:pt x="70" y="58"/>
                    </a:moveTo>
                    <a:cubicBezTo>
                      <a:pt x="52" y="71"/>
                      <a:pt x="52" y="71"/>
                      <a:pt x="52" y="71"/>
                    </a:cubicBezTo>
                    <a:cubicBezTo>
                      <a:pt x="47" y="74"/>
                      <a:pt x="41" y="76"/>
                      <a:pt x="35" y="76"/>
                    </a:cubicBezTo>
                    <a:cubicBezTo>
                      <a:pt x="26" y="76"/>
                      <a:pt x="17" y="71"/>
                      <a:pt x="11" y="63"/>
                    </a:cubicBezTo>
                    <a:cubicBezTo>
                      <a:pt x="8" y="58"/>
                      <a:pt x="8" y="58"/>
                      <a:pt x="8" y="58"/>
                    </a:cubicBezTo>
                    <a:cubicBezTo>
                      <a:pt x="5" y="54"/>
                      <a:pt x="4" y="49"/>
                      <a:pt x="4" y="45"/>
                    </a:cubicBezTo>
                    <a:cubicBezTo>
                      <a:pt x="4" y="37"/>
                      <a:pt x="8" y="29"/>
                      <a:pt x="15" y="24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4" y="5"/>
                      <a:pt x="47" y="4"/>
                      <a:pt x="49" y="4"/>
                    </a:cubicBezTo>
                    <a:cubicBezTo>
                      <a:pt x="54" y="4"/>
                      <a:pt x="58" y="6"/>
                      <a:pt x="61" y="10"/>
                    </a:cubicBezTo>
                    <a:cubicBezTo>
                      <a:pt x="78" y="36"/>
                      <a:pt x="78" y="36"/>
                      <a:pt x="78" y="36"/>
                    </a:cubicBezTo>
                    <a:cubicBezTo>
                      <a:pt x="80" y="38"/>
                      <a:pt x="81" y="41"/>
                      <a:pt x="81" y="44"/>
                    </a:cubicBezTo>
                    <a:cubicBezTo>
                      <a:pt x="81" y="48"/>
                      <a:pt x="78" y="53"/>
                      <a:pt x="74" y="56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7" y="60"/>
                      <a:pt x="67" y="62"/>
                      <a:pt x="67" y="63"/>
                    </a:cubicBezTo>
                    <a:cubicBezTo>
                      <a:pt x="68" y="64"/>
                      <a:pt x="69" y="64"/>
                      <a:pt x="70" y="63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82" y="55"/>
                      <a:pt x="85" y="50"/>
                      <a:pt x="85" y="44"/>
                    </a:cubicBezTo>
                    <a:cubicBezTo>
                      <a:pt x="85" y="40"/>
                      <a:pt x="84" y="37"/>
                      <a:pt x="82" y="34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61" y="3"/>
                      <a:pt x="55" y="0"/>
                      <a:pt x="49" y="0"/>
                    </a:cubicBezTo>
                    <a:cubicBezTo>
                      <a:pt x="46" y="0"/>
                      <a:pt x="42" y="1"/>
                      <a:pt x="39" y="3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4" y="27"/>
                      <a:pt x="0" y="36"/>
                      <a:pt x="0" y="45"/>
                    </a:cubicBezTo>
                    <a:cubicBezTo>
                      <a:pt x="0" y="50"/>
                      <a:pt x="1" y="56"/>
                      <a:pt x="5" y="61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14" y="74"/>
                      <a:pt x="25" y="80"/>
                      <a:pt x="35" y="80"/>
                    </a:cubicBezTo>
                    <a:cubicBezTo>
                      <a:pt x="42" y="80"/>
                      <a:pt x="48" y="78"/>
                      <a:pt x="54" y="74"/>
                    </a:cubicBezTo>
                    <a:cubicBezTo>
                      <a:pt x="72" y="62"/>
                      <a:pt x="72" y="62"/>
                      <a:pt x="72" y="62"/>
                    </a:cubicBezTo>
                    <a:cubicBezTo>
                      <a:pt x="73" y="61"/>
                      <a:pt x="74" y="60"/>
                      <a:pt x="73" y="59"/>
                    </a:cubicBezTo>
                    <a:cubicBezTo>
                      <a:pt x="72" y="58"/>
                      <a:pt x="71" y="58"/>
                      <a:pt x="70" y="58"/>
                    </a:cubicBezTo>
                    <a:cubicBezTo>
                      <a:pt x="70" y="58"/>
                      <a:pt x="70" y="58"/>
                      <a:pt x="70" y="58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" name="Freeform 438"/>
              <p:cNvSpPr>
                <a:spLocks/>
              </p:cNvSpPr>
              <p:nvPr/>
            </p:nvSpPr>
            <p:spPr bwMode="auto">
              <a:xfrm>
                <a:off x="17367250" y="6610350"/>
                <a:ext cx="41275" cy="41275"/>
              </a:xfrm>
              <a:custGeom>
                <a:avLst/>
                <a:gdLst>
                  <a:gd name="T0" fmla="*/ 12 w 26"/>
                  <a:gd name="T1" fmla="*/ 26 h 26"/>
                  <a:gd name="T2" fmla="*/ 0 w 26"/>
                  <a:gd name="T3" fmla="*/ 9 h 26"/>
                  <a:gd name="T4" fmla="*/ 14 w 26"/>
                  <a:gd name="T5" fmla="*/ 0 h 26"/>
                  <a:gd name="T6" fmla="*/ 26 w 26"/>
                  <a:gd name="T7" fmla="*/ 17 h 26"/>
                  <a:gd name="T8" fmla="*/ 12 w 26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6">
                    <a:moveTo>
                      <a:pt x="12" y="26"/>
                    </a:moveTo>
                    <a:lnTo>
                      <a:pt x="0" y="9"/>
                    </a:lnTo>
                    <a:lnTo>
                      <a:pt x="14" y="0"/>
                    </a:lnTo>
                    <a:lnTo>
                      <a:pt x="26" y="17"/>
                    </a:lnTo>
                    <a:lnTo>
                      <a:pt x="12" y="26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9" name="Freeform 439"/>
              <p:cNvSpPr>
                <a:spLocks/>
              </p:cNvSpPr>
              <p:nvPr/>
            </p:nvSpPr>
            <p:spPr bwMode="auto">
              <a:xfrm>
                <a:off x="17406938" y="6659563"/>
                <a:ext cx="41275" cy="50800"/>
              </a:xfrm>
              <a:custGeom>
                <a:avLst/>
                <a:gdLst>
                  <a:gd name="T0" fmla="*/ 5 w 15"/>
                  <a:gd name="T1" fmla="*/ 16 h 18"/>
                  <a:gd name="T2" fmla="*/ 1 w 15"/>
                  <a:gd name="T3" fmla="*/ 9 h 18"/>
                  <a:gd name="T4" fmla="*/ 2 w 15"/>
                  <a:gd name="T5" fmla="*/ 3 h 18"/>
                  <a:gd name="T6" fmla="*/ 6 w 15"/>
                  <a:gd name="T7" fmla="*/ 0 h 18"/>
                  <a:gd name="T8" fmla="*/ 15 w 15"/>
                  <a:gd name="T9" fmla="*/ 14 h 18"/>
                  <a:gd name="T10" fmla="*/ 11 w 15"/>
                  <a:gd name="T11" fmla="*/ 17 h 18"/>
                  <a:gd name="T12" fmla="*/ 5 w 15"/>
                  <a:gd name="T13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8">
                    <a:moveTo>
                      <a:pt x="5" y="16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0" y="7"/>
                      <a:pt x="0" y="4"/>
                      <a:pt x="2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9" y="18"/>
                      <a:pt x="7" y="18"/>
                      <a:pt x="5" y="16"/>
                    </a:cubicBez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" name="Freeform 440"/>
              <p:cNvSpPr>
                <a:spLocks/>
              </p:cNvSpPr>
              <p:nvPr/>
            </p:nvSpPr>
            <p:spPr bwMode="auto">
              <a:xfrm>
                <a:off x="17313275" y="6665913"/>
                <a:ext cx="217487" cy="146050"/>
              </a:xfrm>
              <a:custGeom>
                <a:avLst/>
                <a:gdLst>
                  <a:gd name="T0" fmla="*/ 65 w 79"/>
                  <a:gd name="T1" fmla="*/ 31 h 53"/>
                  <a:gd name="T2" fmla="*/ 47 w 79"/>
                  <a:gd name="T3" fmla="*/ 43 h 53"/>
                  <a:gd name="T4" fmla="*/ 47 w 79"/>
                  <a:gd name="T5" fmla="*/ 43 h 53"/>
                  <a:gd name="T6" fmla="*/ 3 w 79"/>
                  <a:gd name="T7" fmla="*/ 35 h 53"/>
                  <a:gd name="T8" fmla="*/ 0 w 79"/>
                  <a:gd name="T9" fmla="*/ 30 h 53"/>
                  <a:gd name="T10" fmla="*/ 0 w 79"/>
                  <a:gd name="T11" fmla="*/ 30 h 53"/>
                  <a:gd name="T12" fmla="*/ 43 w 79"/>
                  <a:gd name="T13" fmla="*/ 37 h 53"/>
                  <a:gd name="T14" fmla="*/ 43 w 79"/>
                  <a:gd name="T15" fmla="*/ 37 h 53"/>
                  <a:gd name="T16" fmla="*/ 61 w 79"/>
                  <a:gd name="T17" fmla="*/ 25 h 53"/>
                  <a:gd name="T18" fmla="*/ 59 w 79"/>
                  <a:gd name="T19" fmla="*/ 26 h 53"/>
                  <a:gd name="T20" fmla="*/ 65 w 79"/>
                  <a:gd name="T21" fmla="*/ 22 h 53"/>
                  <a:gd name="T22" fmla="*/ 70 w 79"/>
                  <a:gd name="T23" fmla="*/ 0 h 53"/>
                  <a:gd name="T24" fmla="*/ 74 w 79"/>
                  <a:gd name="T25" fmla="*/ 6 h 53"/>
                  <a:gd name="T26" fmla="*/ 70 w 79"/>
                  <a:gd name="T27" fmla="*/ 28 h 53"/>
                  <a:gd name="T28" fmla="*/ 63 w 79"/>
                  <a:gd name="T29" fmla="*/ 33 h 53"/>
                  <a:gd name="T30" fmla="*/ 65 w 79"/>
                  <a:gd name="T31" fmla="*/ 3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9" h="53">
                    <a:moveTo>
                      <a:pt x="65" y="31"/>
                    </a:moveTo>
                    <a:cubicBezTo>
                      <a:pt x="47" y="43"/>
                      <a:pt x="47" y="43"/>
                      <a:pt x="47" y="43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32" y="53"/>
                      <a:pt x="13" y="49"/>
                      <a:pt x="3" y="3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10" y="43"/>
                      <a:pt x="29" y="47"/>
                      <a:pt x="43" y="37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73" y="17"/>
                      <a:pt x="75" y="7"/>
                      <a:pt x="70" y="0"/>
                    </a:cubicBezTo>
                    <a:cubicBezTo>
                      <a:pt x="74" y="6"/>
                      <a:pt x="74" y="6"/>
                      <a:pt x="74" y="6"/>
                    </a:cubicBezTo>
                    <a:cubicBezTo>
                      <a:pt x="79" y="13"/>
                      <a:pt x="77" y="23"/>
                      <a:pt x="70" y="28"/>
                    </a:cubicBezTo>
                    <a:cubicBezTo>
                      <a:pt x="63" y="33"/>
                      <a:pt x="63" y="33"/>
                      <a:pt x="63" y="33"/>
                    </a:cubicBezTo>
                    <a:cubicBezTo>
                      <a:pt x="65" y="31"/>
                      <a:pt x="65" y="31"/>
                      <a:pt x="65" y="31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1" name="Freeform 441"/>
              <p:cNvSpPr>
                <a:spLocks/>
              </p:cNvSpPr>
              <p:nvPr/>
            </p:nvSpPr>
            <p:spPr bwMode="auto">
              <a:xfrm>
                <a:off x="17295813" y="6584950"/>
                <a:ext cx="234950" cy="220663"/>
              </a:xfrm>
              <a:custGeom>
                <a:avLst/>
                <a:gdLst>
                  <a:gd name="T0" fmla="*/ 70 w 85"/>
                  <a:gd name="T1" fmla="*/ 58 h 80"/>
                  <a:gd name="T2" fmla="*/ 52 w 85"/>
                  <a:gd name="T3" fmla="*/ 71 h 80"/>
                  <a:gd name="T4" fmla="*/ 36 w 85"/>
                  <a:gd name="T5" fmla="*/ 76 h 80"/>
                  <a:gd name="T6" fmla="*/ 11 w 85"/>
                  <a:gd name="T7" fmla="*/ 62 h 80"/>
                  <a:gd name="T8" fmla="*/ 8 w 85"/>
                  <a:gd name="T9" fmla="*/ 58 h 80"/>
                  <a:gd name="T10" fmla="*/ 4 w 85"/>
                  <a:gd name="T11" fmla="*/ 45 h 80"/>
                  <a:gd name="T12" fmla="*/ 15 w 85"/>
                  <a:gd name="T13" fmla="*/ 24 h 80"/>
                  <a:gd name="T14" fmla="*/ 38 w 85"/>
                  <a:gd name="T15" fmla="*/ 9 h 80"/>
                  <a:gd name="T16" fmla="*/ 42 w 85"/>
                  <a:gd name="T17" fmla="*/ 6 h 80"/>
                  <a:gd name="T18" fmla="*/ 49 w 85"/>
                  <a:gd name="T19" fmla="*/ 4 h 80"/>
                  <a:gd name="T20" fmla="*/ 61 w 85"/>
                  <a:gd name="T21" fmla="*/ 10 h 80"/>
                  <a:gd name="T22" fmla="*/ 78 w 85"/>
                  <a:gd name="T23" fmla="*/ 36 h 80"/>
                  <a:gd name="T24" fmla="*/ 81 w 85"/>
                  <a:gd name="T25" fmla="*/ 44 h 80"/>
                  <a:gd name="T26" fmla="*/ 75 w 85"/>
                  <a:gd name="T27" fmla="*/ 55 h 80"/>
                  <a:gd name="T28" fmla="*/ 68 w 85"/>
                  <a:gd name="T29" fmla="*/ 60 h 80"/>
                  <a:gd name="T30" fmla="*/ 68 w 85"/>
                  <a:gd name="T31" fmla="*/ 63 h 80"/>
                  <a:gd name="T32" fmla="*/ 70 w 85"/>
                  <a:gd name="T33" fmla="*/ 63 h 80"/>
                  <a:gd name="T34" fmla="*/ 77 w 85"/>
                  <a:gd name="T35" fmla="*/ 59 h 80"/>
                  <a:gd name="T36" fmla="*/ 85 w 85"/>
                  <a:gd name="T37" fmla="*/ 44 h 80"/>
                  <a:gd name="T38" fmla="*/ 82 w 85"/>
                  <a:gd name="T39" fmla="*/ 33 h 80"/>
                  <a:gd name="T40" fmla="*/ 65 w 85"/>
                  <a:gd name="T41" fmla="*/ 8 h 80"/>
                  <a:gd name="T42" fmla="*/ 49 w 85"/>
                  <a:gd name="T43" fmla="*/ 0 h 80"/>
                  <a:gd name="T44" fmla="*/ 39 w 85"/>
                  <a:gd name="T45" fmla="*/ 3 h 80"/>
                  <a:gd name="T46" fmla="*/ 36 w 85"/>
                  <a:gd name="T47" fmla="*/ 5 h 80"/>
                  <a:gd name="T48" fmla="*/ 13 w 85"/>
                  <a:gd name="T49" fmla="*/ 21 h 80"/>
                  <a:gd name="T50" fmla="*/ 0 w 85"/>
                  <a:gd name="T51" fmla="*/ 45 h 80"/>
                  <a:gd name="T52" fmla="*/ 5 w 85"/>
                  <a:gd name="T53" fmla="*/ 60 h 80"/>
                  <a:gd name="T54" fmla="*/ 8 w 85"/>
                  <a:gd name="T55" fmla="*/ 65 h 80"/>
                  <a:gd name="T56" fmla="*/ 36 w 85"/>
                  <a:gd name="T57" fmla="*/ 80 h 80"/>
                  <a:gd name="T58" fmla="*/ 54 w 85"/>
                  <a:gd name="T59" fmla="*/ 74 h 80"/>
                  <a:gd name="T60" fmla="*/ 73 w 85"/>
                  <a:gd name="T61" fmla="*/ 62 h 80"/>
                  <a:gd name="T62" fmla="*/ 73 w 85"/>
                  <a:gd name="T63" fmla="*/ 59 h 80"/>
                  <a:gd name="T64" fmla="*/ 70 w 85"/>
                  <a:gd name="T65" fmla="*/ 58 h 80"/>
                  <a:gd name="T66" fmla="*/ 70 w 85"/>
                  <a:gd name="T67" fmla="*/ 5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5" h="80">
                    <a:moveTo>
                      <a:pt x="70" y="58"/>
                    </a:moveTo>
                    <a:cubicBezTo>
                      <a:pt x="52" y="71"/>
                      <a:pt x="52" y="71"/>
                      <a:pt x="52" y="71"/>
                    </a:cubicBezTo>
                    <a:cubicBezTo>
                      <a:pt x="47" y="74"/>
                      <a:pt x="41" y="76"/>
                      <a:pt x="36" y="76"/>
                    </a:cubicBezTo>
                    <a:cubicBezTo>
                      <a:pt x="26" y="76"/>
                      <a:pt x="17" y="71"/>
                      <a:pt x="11" y="62"/>
                    </a:cubicBezTo>
                    <a:cubicBezTo>
                      <a:pt x="8" y="58"/>
                      <a:pt x="8" y="58"/>
                      <a:pt x="8" y="58"/>
                    </a:cubicBezTo>
                    <a:cubicBezTo>
                      <a:pt x="5" y="54"/>
                      <a:pt x="4" y="49"/>
                      <a:pt x="4" y="45"/>
                    </a:cubicBezTo>
                    <a:cubicBezTo>
                      <a:pt x="4" y="37"/>
                      <a:pt x="8" y="29"/>
                      <a:pt x="15" y="24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4" y="5"/>
                      <a:pt x="47" y="4"/>
                      <a:pt x="49" y="4"/>
                    </a:cubicBezTo>
                    <a:cubicBezTo>
                      <a:pt x="54" y="4"/>
                      <a:pt x="59" y="6"/>
                      <a:pt x="61" y="10"/>
                    </a:cubicBezTo>
                    <a:cubicBezTo>
                      <a:pt x="78" y="36"/>
                      <a:pt x="78" y="36"/>
                      <a:pt x="78" y="36"/>
                    </a:cubicBezTo>
                    <a:cubicBezTo>
                      <a:pt x="80" y="38"/>
                      <a:pt x="81" y="41"/>
                      <a:pt x="81" y="44"/>
                    </a:cubicBezTo>
                    <a:cubicBezTo>
                      <a:pt x="81" y="48"/>
                      <a:pt x="79" y="53"/>
                      <a:pt x="75" y="55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7" y="60"/>
                      <a:pt x="67" y="62"/>
                      <a:pt x="68" y="63"/>
                    </a:cubicBezTo>
                    <a:cubicBezTo>
                      <a:pt x="68" y="63"/>
                      <a:pt x="69" y="64"/>
                      <a:pt x="70" y="63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82" y="55"/>
                      <a:pt x="85" y="49"/>
                      <a:pt x="85" y="44"/>
                    </a:cubicBezTo>
                    <a:cubicBezTo>
                      <a:pt x="85" y="40"/>
                      <a:pt x="84" y="37"/>
                      <a:pt x="82" y="33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1" y="3"/>
                      <a:pt x="55" y="0"/>
                      <a:pt x="49" y="0"/>
                    </a:cubicBezTo>
                    <a:cubicBezTo>
                      <a:pt x="46" y="0"/>
                      <a:pt x="42" y="1"/>
                      <a:pt x="39" y="3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4" y="26"/>
                      <a:pt x="0" y="35"/>
                      <a:pt x="0" y="45"/>
                    </a:cubicBezTo>
                    <a:cubicBezTo>
                      <a:pt x="0" y="50"/>
                      <a:pt x="2" y="56"/>
                      <a:pt x="5" y="60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14" y="74"/>
                      <a:pt x="25" y="80"/>
                      <a:pt x="36" y="80"/>
                    </a:cubicBezTo>
                    <a:cubicBezTo>
                      <a:pt x="42" y="80"/>
                      <a:pt x="49" y="78"/>
                      <a:pt x="54" y="74"/>
                    </a:cubicBezTo>
                    <a:cubicBezTo>
                      <a:pt x="73" y="62"/>
                      <a:pt x="73" y="62"/>
                      <a:pt x="73" y="62"/>
                    </a:cubicBezTo>
                    <a:cubicBezTo>
                      <a:pt x="73" y="61"/>
                      <a:pt x="74" y="60"/>
                      <a:pt x="73" y="59"/>
                    </a:cubicBezTo>
                    <a:cubicBezTo>
                      <a:pt x="72" y="58"/>
                      <a:pt x="71" y="58"/>
                      <a:pt x="70" y="58"/>
                    </a:cubicBezTo>
                    <a:cubicBezTo>
                      <a:pt x="70" y="58"/>
                      <a:pt x="70" y="58"/>
                      <a:pt x="70" y="58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2" name="Freeform 442"/>
              <p:cNvSpPr>
                <a:spLocks/>
              </p:cNvSpPr>
              <p:nvPr/>
            </p:nvSpPr>
            <p:spPr bwMode="auto">
              <a:xfrm>
                <a:off x="17351375" y="6646863"/>
                <a:ext cx="41275" cy="46038"/>
              </a:xfrm>
              <a:custGeom>
                <a:avLst/>
                <a:gdLst>
                  <a:gd name="T0" fmla="*/ 4 w 15"/>
                  <a:gd name="T1" fmla="*/ 14 h 17"/>
                  <a:gd name="T2" fmla="*/ 4 w 15"/>
                  <a:gd name="T3" fmla="*/ 12 h 17"/>
                  <a:gd name="T4" fmla="*/ 5 w 15"/>
                  <a:gd name="T5" fmla="*/ 10 h 17"/>
                  <a:gd name="T6" fmla="*/ 14 w 15"/>
                  <a:gd name="T7" fmla="*/ 4 h 17"/>
                  <a:gd name="T8" fmla="*/ 14 w 15"/>
                  <a:gd name="T9" fmla="*/ 1 h 17"/>
                  <a:gd name="T10" fmla="*/ 12 w 15"/>
                  <a:gd name="T11" fmla="*/ 1 h 17"/>
                  <a:gd name="T12" fmla="*/ 3 w 15"/>
                  <a:gd name="T13" fmla="*/ 7 h 17"/>
                  <a:gd name="T14" fmla="*/ 0 w 15"/>
                  <a:gd name="T15" fmla="*/ 12 h 17"/>
                  <a:gd name="T16" fmla="*/ 1 w 15"/>
                  <a:gd name="T17" fmla="*/ 16 h 17"/>
                  <a:gd name="T18" fmla="*/ 4 w 15"/>
                  <a:gd name="T19" fmla="*/ 16 h 17"/>
                  <a:gd name="T20" fmla="*/ 4 w 15"/>
                  <a:gd name="T21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17">
                    <a:moveTo>
                      <a:pt x="4" y="14"/>
                    </a:moveTo>
                    <a:cubicBezTo>
                      <a:pt x="4" y="13"/>
                      <a:pt x="4" y="13"/>
                      <a:pt x="4" y="12"/>
                    </a:cubicBezTo>
                    <a:cubicBezTo>
                      <a:pt x="4" y="11"/>
                      <a:pt x="4" y="10"/>
                      <a:pt x="5" y="10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3"/>
                      <a:pt x="15" y="2"/>
                      <a:pt x="14" y="1"/>
                    </a:cubicBezTo>
                    <a:cubicBezTo>
                      <a:pt x="14" y="0"/>
                      <a:pt x="13" y="0"/>
                      <a:pt x="12" y="1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8"/>
                      <a:pt x="0" y="10"/>
                      <a:pt x="0" y="12"/>
                    </a:cubicBezTo>
                    <a:cubicBezTo>
                      <a:pt x="0" y="13"/>
                      <a:pt x="0" y="15"/>
                      <a:pt x="1" y="16"/>
                    </a:cubicBezTo>
                    <a:cubicBezTo>
                      <a:pt x="2" y="17"/>
                      <a:pt x="3" y="17"/>
                      <a:pt x="4" y="16"/>
                    </a:cubicBezTo>
                    <a:cubicBezTo>
                      <a:pt x="5" y="16"/>
                      <a:pt x="5" y="15"/>
                      <a:pt x="4" y="14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" name="Freeform 443"/>
              <p:cNvSpPr>
                <a:spLocks/>
              </p:cNvSpPr>
              <p:nvPr/>
            </p:nvSpPr>
            <p:spPr bwMode="auto">
              <a:xfrm>
                <a:off x="17400588" y="6673850"/>
                <a:ext cx="22225" cy="19050"/>
              </a:xfrm>
              <a:custGeom>
                <a:avLst/>
                <a:gdLst>
                  <a:gd name="T0" fmla="*/ 1 w 8"/>
                  <a:gd name="T1" fmla="*/ 5 h 7"/>
                  <a:gd name="T2" fmla="*/ 1 w 8"/>
                  <a:gd name="T3" fmla="*/ 6 h 7"/>
                  <a:gd name="T4" fmla="*/ 5 w 8"/>
                  <a:gd name="T5" fmla="*/ 6 h 7"/>
                  <a:gd name="T6" fmla="*/ 6 w 8"/>
                  <a:gd name="T7" fmla="*/ 5 h 7"/>
                  <a:gd name="T8" fmla="*/ 7 w 8"/>
                  <a:gd name="T9" fmla="*/ 1 h 7"/>
                  <a:gd name="T10" fmla="*/ 3 w 8"/>
                  <a:gd name="T11" fmla="*/ 1 h 7"/>
                  <a:gd name="T12" fmla="*/ 2 w 8"/>
                  <a:gd name="T13" fmla="*/ 2 h 7"/>
                  <a:gd name="T14" fmla="*/ 1 w 8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7">
                    <a:moveTo>
                      <a:pt x="1" y="5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4" y="7"/>
                      <a:pt x="5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8" y="5"/>
                      <a:pt x="8" y="3"/>
                      <a:pt x="7" y="1"/>
                    </a:cubicBezTo>
                    <a:cubicBezTo>
                      <a:pt x="6" y="0"/>
                      <a:pt x="4" y="0"/>
                      <a:pt x="3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0" y="4"/>
                      <a:pt x="1" y="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4" name="Freeform 444"/>
              <p:cNvSpPr>
                <a:spLocks/>
              </p:cNvSpPr>
              <p:nvPr/>
            </p:nvSpPr>
            <p:spPr bwMode="auto">
              <a:xfrm>
                <a:off x="17365663" y="6621463"/>
                <a:ext cx="20637" cy="22225"/>
              </a:xfrm>
              <a:custGeom>
                <a:avLst/>
                <a:gdLst>
                  <a:gd name="T0" fmla="*/ 1 w 8"/>
                  <a:gd name="T1" fmla="*/ 6 h 8"/>
                  <a:gd name="T2" fmla="*/ 1 w 8"/>
                  <a:gd name="T3" fmla="*/ 6 h 8"/>
                  <a:gd name="T4" fmla="*/ 5 w 8"/>
                  <a:gd name="T5" fmla="*/ 7 h 8"/>
                  <a:gd name="T6" fmla="*/ 7 w 8"/>
                  <a:gd name="T7" fmla="*/ 6 h 8"/>
                  <a:gd name="T8" fmla="*/ 7 w 8"/>
                  <a:gd name="T9" fmla="*/ 2 h 8"/>
                  <a:gd name="T10" fmla="*/ 3 w 8"/>
                  <a:gd name="T11" fmla="*/ 1 h 8"/>
                  <a:gd name="T12" fmla="*/ 2 w 8"/>
                  <a:gd name="T13" fmla="*/ 2 h 8"/>
                  <a:gd name="T14" fmla="*/ 1 w 8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8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4" y="8"/>
                      <a:pt x="5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5"/>
                      <a:pt x="8" y="3"/>
                      <a:pt x="7" y="2"/>
                    </a:cubicBezTo>
                    <a:cubicBezTo>
                      <a:pt x="6" y="0"/>
                      <a:pt x="4" y="0"/>
                      <a:pt x="3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3"/>
                      <a:pt x="0" y="4"/>
                      <a:pt x="1" y="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" name="Freeform 445"/>
              <p:cNvSpPr>
                <a:spLocks/>
              </p:cNvSpPr>
              <p:nvPr/>
            </p:nvSpPr>
            <p:spPr bwMode="auto">
              <a:xfrm>
                <a:off x="17419638" y="6659563"/>
                <a:ext cx="33337" cy="39688"/>
              </a:xfrm>
              <a:custGeom>
                <a:avLst/>
                <a:gdLst>
                  <a:gd name="T0" fmla="*/ 8 w 12"/>
                  <a:gd name="T1" fmla="*/ 13 h 14"/>
                  <a:gd name="T2" fmla="*/ 1 w 12"/>
                  <a:gd name="T3" fmla="*/ 3 h 14"/>
                  <a:gd name="T4" fmla="*/ 1 w 12"/>
                  <a:gd name="T5" fmla="*/ 0 h 14"/>
                  <a:gd name="T6" fmla="*/ 4 w 12"/>
                  <a:gd name="T7" fmla="*/ 1 h 14"/>
                  <a:gd name="T8" fmla="*/ 11 w 12"/>
                  <a:gd name="T9" fmla="*/ 11 h 14"/>
                  <a:gd name="T10" fmla="*/ 11 w 12"/>
                  <a:gd name="T11" fmla="*/ 14 h 14"/>
                  <a:gd name="T12" fmla="*/ 8 w 12"/>
                  <a:gd name="T13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4">
                    <a:moveTo>
                      <a:pt x="8" y="1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2" y="0"/>
                      <a:pt x="4" y="0"/>
                      <a:pt x="4" y="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2" y="12"/>
                      <a:pt x="12" y="13"/>
                      <a:pt x="11" y="14"/>
                    </a:cubicBezTo>
                    <a:cubicBezTo>
                      <a:pt x="10" y="14"/>
                      <a:pt x="8" y="14"/>
                      <a:pt x="8" y="13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" name="Freeform 446"/>
              <p:cNvSpPr>
                <a:spLocks/>
              </p:cNvSpPr>
              <p:nvPr/>
            </p:nvSpPr>
            <p:spPr bwMode="auto">
              <a:xfrm>
                <a:off x="17411700" y="6565900"/>
                <a:ext cx="152400" cy="209550"/>
              </a:xfrm>
              <a:custGeom>
                <a:avLst/>
                <a:gdLst>
                  <a:gd name="T0" fmla="*/ 39 w 55"/>
                  <a:gd name="T1" fmla="*/ 65 h 76"/>
                  <a:gd name="T2" fmla="*/ 47 w 55"/>
                  <a:gd name="T3" fmla="*/ 26 h 76"/>
                  <a:gd name="T4" fmla="*/ 47 w 55"/>
                  <a:gd name="T5" fmla="*/ 26 h 76"/>
                  <a:gd name="T6" fmla="*/ 38 w 55"/>
                  <a:gd name="T7" fmla="*/ 13 h 76"/>
                  <a:gd name="T8" fmla="*/ 5 w 55"/>
                  <a:gd name="T9" fmla="*/ 7 h 76"/>
                  <a:gd name="T10" fmla="*/ 3 w 55"/>
                  <a:gd name="T11" fmla="*/ 19 h 76"/>
                  <a:gd name="T12" fmla="*/ 21 w 55"/>
                  <a:gd name="T13" fmla="*/ 45 h 76"/>
                  <a:gd name="T14" fmla="*/ 19 w 55"/>
                  <a:gd name="T15" fmla="*/ 58 h 76"/>
                  <a:gd name="T16" fmla="*/ 12 w 55"/>
                  <a:gd name="T17" fmla="*/ 66 h 76"/>
                  <a:gd name="T18" fmla="*/ 15 w 55"/>
                  <a:gd name="T19" fmla="*/ 73 h 76"/>
                  <a:gd name="T20" fmla="*/ 23 w 55"/>
                  <a:gd name="T21" fmla="*/ 76 h 76"/>
                  <a:gd name="T22" fmla="*/ 39 w 55"/>
                  <a:gd name="T23" fmla="*/ 65 h 76"/>
                  <a:gd name="T24" fmla="*/ 39 w 55"/>
                  <a:gd name="T25" fmla="*/ 65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5" h="76">
                    <a:moveTo>
                      <a:pt x="39" y="65"/>
                    </a:moveTo>
                    <a:cubicBezTo>
                      <a:pt x="52" y="56"/>
                      <a:pt x="55" y="39"/>
                      <a:pt x="47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0" y="3"/>
                      <a:pt x="16" y="0"/>
                      <a:pt x="5" y="7"/>
                    </a:cubicBezTo>
                    <a:cubicBezTo>
                      <a:pt x="1" y="10"/>
                      <a:pt x="0" y="15"/>
                      <a:pt x="3" y="19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3" y="49"/>
                      <a:pt x="23" y="55"/>
                      <a:pt x="19" y="58"/>
                    </a:cubicBezTo>
                    <a:cubicBezTo>
                      <a:pt x="12" y="66"/>
                      <a:pt x="12" y="66"/>
                      <a:pt x="12" y="66"/>
                    </a:cubicBezTo>
                    <a:cubicBezTo>
                      <a:pt x="9" y="69"/>
                      <a:pt x="11" y="74"/>
                      <a:pt x="15" y="73"/>
                    </a:cubicBezTo>
                    <a:cubicBezTo>
                      <a:pt x="23" y="76"/>
                      <a:pt x="23" y="76"/>
                      <a:pt x="23" y="76"/>
                    </a:cubicBezTo>
                    <a:cubicBezTo>
                      <a:pt x="39" y="65"/>
                      <a:pt x="39" y="65"/>
                      <a:pt x="39" y="65"/>
                    </a:cubicBezTo>
                    <a:cubicBezTo>
                      <a:pt x="39" y="65"/>
                      <a:pt x="39" y="65"/>
                      <a:pt x="39" y="65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" name="Freeform 447"/>
              <p:cNvSpPr>
                <a:spLocks/>
              </p:cNvSpPr>
              <p:nvPr/>
            </p:nvSpPr>
            <p:spPr bwMode="auto">
              <a:xfrm>
                <a:off x="17408525" y="6569075"/>
                <a:ext cx="152400" cy="212725"/>
              </a:xfrm>
              <a:custGeom>
                <a:avLst/>
                <a:gdLst>
                  <a:gd name="T0" fmla="*/ 40 w 55"/>
                  <a:gd name="T1" fmla="*/ 64 h 77"/>
                  <a:gd name="T2" fmla="*/ 41 w 55"/>
                  <a:gd name="T3" fmla="*/ 66 h 77"/>
                  <a:gd name="T4" fmla="*/ 55 w 55"/>
                  <a:gd name="T5" fmla="*/ 41 h 77"/>
                  <a:gd name="T6" fmla="*/ 50 w 55"/>
                  <a:gd name="T7" fmla="*/ 24 h 77"/>
                  <a:gd name="T8" fmla="*/ 50 w 55"/>
                  <a:gd name="T9" fmla="*/ 24 h 77"/>
                  <a:gd name="T10" fmla="*/ 49 w 55"/>
                  <a:gd name="T11" fmla="*/ 24 h 77"/>
                  <a:gd name="T12" fmla="*/ 49 w 55"/>
                  <a:gd name="T13" fmla="*/ 24 h 77"/>
                  <a:gd name="T14" fmla="*/ 40 w 55"/>
                  <a:gd name="T15" fmla="*/ 11 h 77"/>
                  <a:gd name="T16" fmla="*/ 19 w 55"/>
                  <a:gd name="T17" fmla="*/ 0 h 77"/>
                  <a:gd name="T18" fmla="*/ 5 w 55"/>
                  <a:gd name="T19" fmla="*/ 5 h 77"/>
                  <a:gd name="T20" fmla="*/ 0 w 55"/>
                  <a:gd name="T21" fmla="*/ 13 h 77"/>
                  <a:gd name="T22" fmla="*/ 2 w 55"/>
                  <a:gd name="T23" fmla="*/ 20 h 77"/>
                  <a:gd name="T24" fmla="*/ 20 w 55"/>
                  <a:gd name="T25" fmla="*/ 45 h 77"/>
                  <a:gd name="T26" fmla="*/ 22 w 55"/>
                  <a:gd name="T27" fmla="*/ 44 h 77"/>
                  <a:gd name="T28" fmla="*/ 20 w 55"/>
                  <a:gd name="T29" fmla="*/ 45 h 77"/>
                  <a:gd name="T30" fmla="*/ 21 w 55"/>
                  <a:gd name="T31" fmla="*/ 50 h 77"/>
                  <a:gd name="T32" fmla="*/ 19 w 55"/>
                  <a:gd name="T33" fmla="*/ 56 h 77"/>
                  <a:gd name="T34" fmla="*/ 11 w 55"/>
                  <a:gd name="T35" fmla="*/ 64 h 77"/>
                  <a:gd name="T36" fmla="*/ 9 w 55"/>
                  <a:gd name="T37" fmla="*/ 68 h 77"/>
                  <a:gd name="T38" fmla="*/ 11 w 55"/>
                  <a:gd name="T39" fmla="*/ 72 h 77"/>
                  <a:gd name="T40" fmla="*/ 15 w 55"/>
                  <a:gd name="T41" fmla="*/ 74 h 77"/>
                  <a:gd name="T42" fmla="*/ 16 w 55"/>
                  <a:gd name="T43" fmla="*/ 74 h 77"/>
                  <a:gd name="T44" fmla="*/ 16 w 55"/>
                  <a:gd name="T45" fmla="*/ 72 h 77"/>
                  <a:gd name="T46" fmla="*/ 15 w 55"/>
                  <a:gd name="T47" fmla="*/ 74 h 77"/>
                  <a:gd name="T48" fmla="*/ 25 w 55"/>
                  <a:gd name="T49" fmla="*/ 77 h 77"/>
                  <a:gd name="T50" fmla="*/ 41 w 55"/>
                  <a:gd name="T51" fmla="*/ 66 h 77"/>
                  <a:gd name="T52" fmla="*/ 41 w 55"/>
                  <a:gd name="T53" fmla="*/ 66 h 77"/>
                  <a:gd name="T54" fmla="*/ 40 w 55"/>
                  <a:gd name="T55" fmla="*/ 64 h 77"/>
                  <a:gd name="T56" fmla="*/ 41 w 55"/>
                  <a:gd name="T57" fmla="*/ 66 h 77"/>
                  <a:gd name="T58" fmla="*/ 40 w 55"/>
                  <a:gd name="T59" fmla="*/ 64 h 77"/>
                  <a:gd name="T60" fmla="*/ 39 w 55"/>
                  <a:gd name="T61" fmla="*/ 62 h 77"/>
                  <a:gd name="T62" fmla="*/ 39 w 55"/>
                  <a:gd name="T63" fmla="*/ 62 h 77"/>
                  <a:gd name="T64" fmla="*/ 24 w 55"/>
                  <a:gd name="T65" fmla="*/ 72 h 77"/>
                  <a:gd name="T66" fmla="*/ 16 w 55"/>
                  <a:gd name="T67" fmla="*/ 70 h 77"/>
                  <a:gd name="T68" fmla="*/ 16 w 55"/>
                  <a:gd name="T69" fmla="*/ 70 h 77"/>
                  <a:gd name="T70" fmla="*/ 15 w 55"/>
                  <a:gd name="T71" fmla="*/ 70 h 77"/>
                  <a:gd name="T72" fmla="*/ 14 w 55"/>
                  <a:gd name="T73" fmla="*/ 70 h 77"/>
                  <a:gd name="T74" fmla="*/ 13 w 55"/>
                  <a:gd name="T75" fmla="*/ 68 h 77"/>
                  <a:gd name="T76" fmla="*/ 14 w 55"/>
                  <a:gd name="T77" fmla="*/ 67 h 77"/>
                  <a:gd name="T78" fmla="*/ 22 w 55"/>
                  <a:gd name="T79" fmla="*/ 59 h 77"/>
                  <a:gd name="T80" fmla="*/ 25 w 55"/>
                  <a:gd name="T81" fmla="*/ 50 h 77"/>
                  <a:gd name="T82" fmla="*/ 23 w 55"/>
                  <a:gd name="T83" fmla="*/ 43 h 77"/>
                  <a:gd name="T84" fmla="*/ 23 w 55"/>
                  <a:gd name="T85" fmla="*/ 43 h 77"/>
                  <a:gd name="T86" fmla="*/ 5 w 55"/>
                  <a:gd name="T87" fmla="*/ 17 h 77"/>
                  <a:gd name="T88" fmla="*/ 4 w 55"/>
                  <a:gd name="T89" fmla="*/ 13 h 77"/>
                  <a:gd name="T90" fmla="*/ 7 w 55"/>
                  <a:gd name="T91" fmla="*/ 8 h 77"/>
                  <a:gd name="T92" fmla="*/ 19 w 55"/>
                  <a:gd name="T93" fmla="*/ 4 h 77"/>
                  <a:gd name="T94" fmla="*/ 37 w 55"/>
                  <a:gd name="T95" fmla="*/ 13 h 77"/>
                  <a:gd name="T96" fmla="*/ 46 w 55"/>
                  <a:gd name="T97" fmla="*/ 27 h 77"/>
                  <a:gd name="T98" fmla="*/ 46 w 55"/>
                  <a:gd name="T99" fmla="*/ 27 h 77"/>
                  <a:gd name="T100" fmla="*/ 46 w 55"/>
                  <a:gd name="T101" fmla="*/ 27 h 77"/>
                  <a:gd name="T102" fmla="*/ 48 w 55"/>
                  <a:gd name="T103" fmla="*/ 25 h 77"/>
                  <a:gd name="T104" fmla="*/ 46 w 55"/>
                  <a:gd name="T105" fmla="*/ 27 h 77"/>
                  <a:gd name="T106" fmla="*/ 51 w 55"/>
                  <a:gd name="T107" fmla="*/ 41 h 77"/>
                  <a:gd name="T108" fmla="*/ 39 w 55"/>
                  <a:gd name="T109" fmla="*/ 62 h 77"/>
                  <a:gd name="T110" fmla="*/ 39 w 55"/>
                  <a:gd name="T111" fmla="*/ 62 h 77"/>
                  <a:gd name="T112" fmla="*/ 39 w 55"/>
                  <a:gd name="T113" fmla="*/ 62 h 77"/>
                  <a:gd name="T114" fmla="*/ 40 w 55"/>
                  <a:gd name="T115" fmla="*/ 6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5" h="77">
                    <a:moveTo>
                      <a:pt x="40" y="64"/>
                    </a:moveTo>
                    <a:cubicBezTo>
                      <a:pt x="41" y="66"/>
                      <a:pt x="41" y="66"/>
                      <a:pt x="41" y="66"/>
                    </a:cubicBezTo>
                    <a:cubicBezTo>
                      <a:pt x="50" y="60"/>
                      <a:pt x="55" y="50"/>
                      <a:pt x="55" y="41"/>
                    </a:cubicBezTo>
                    <a:cubicBezTo>
                      <a:pt x="55" y="35"/>
                      <a:pt x="53" y="29"/>
                      <a:pt x="50" y="24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35" y="4"/>
                      <a:pt x="27" y="0"/>
                      <a:pt x="19" y="0"/>
                    </a:cubicBezTo>
                    <a:cubicBezTo>
                      <a:pt x="14" y="0"/>
                      <a:pt x="9" y="2"/>
                      <a:pt x="5" y="5"/>
                    </a:cubicBezTo>
                    <a:cubicBezTo>
                      <a:pt x="2" y="7"/>
                      <a:pt x="0" y="10"/>
                      <a:pt x="0" y="13"/>
                    </a:cubicBezTo>
                    <a:cubicBezTo>
                      <a:pt x="0" y="16"/>
                      <a:pt x="1" y="18"/>
                      <a:pt x="2" y="20"/>
                    </a:cubicBezTo>
                    <a:cubicBezTo>
                      <a:pt x="20" y="45"/>
                      <a:pt x="20" y="45"/>
                      <a:pt x="20" y="45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0" y="45"/>
                      <a:pt x="20" y="45"/>
                      <a:pt x="20" y="45"/>
                    </a:cubicBezTo>
                    <a:cubicBezTo>
                      <a:pt x="21" y="47"/>
                      <a:pt x="21" y="48"/>
                      <a:pt x="21" y="50"/>
                    </a:cubicBezTo>
                    <a:cubicBezTo>
                      <a:pt x="21" y="52"/>
                      <a:pt x="21" y="54"/>
                      <a:pt x="19" y="56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0" y="65"/>
                      <a:pt x="9" y="67"/>
                      <a:pt x="9" y="68"/>
                    </a:cubicBezTo>
                    <a:cubicBezTo>
                      <a:pt x="9" y="70"/>
                      <a:pt x="10" y="71"/>
                      <a:pt x="11" y="72"/>
                    </a:cubicBezTo>
                    <a:cubicBezTo>
                      <a:pt x="12" y="73"/>
                      <a:pt x="14" y="74"/>
                      <a:pt x="15" y="74"/>
                    </a:cubicBezTo>
                    <a:cubicBezTo>
                      <a:pt x="16" y="74"/>
                      <a:pt x="16" y="74"/>
                      <a:pt x="16" y="74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5" y="74"/>
                      <a:pt x="15" y="74"/>
                      <a:pt x="15" y="74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16" y="70"/>
                      <a:pt x="16" y="70"/>
                      <a:pt x="16" y="70"/>
                    </a:cubicBezTo>
                    <a:cubicBezTo>
                      <a:pt x="16" y="70"/>
                      <a:pt x="16" y="70"/>
                      <a:pt x="16" y="70"/>
                    </a:cubicBezTo>
                    <a:cubicBezTo>
                      <a:pt x="15" y="70"/>
                      <a:pt x="15" y="70"/>
                      <a:pt x="15" y="70"/>
                    </a:cubicBezTo>
                    <a:cubicBezTo>
                      <a:pt x="15" y="70"/>
                      <a:pt x="14" y="70"/>
                      <a:pt x="14" y="70"/>
                    </a:cubicBezTo>
                    <a:cubicBezTo>
                      <a:pt x="14" y="69"/>
                      <a:pt x="13" y="69"/>
                      <a:pt x="13" y="68"/>
                    </a:cubicBezTo>
                    <a:cubicBezTo>
                      <a:pt x="13" y="68"/>
                      <a:pt x="14" y="67"/>
                      <a:pt x="14" y="67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4" y="56"/>
                      <a:pt x="25" y="53"/>
                      <a:pt x="25" y="50"/>
                    </a:cubicBezTo>
                    <a:cubicBezTo>
                      <a:pt x="25" y="47"/>
                      <a:pt x="25" y="45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4" y="16"/>
                      <a:pt x="4" y="15"/>
                      <a:pt x="4" y="13"/>
                    </a:cubicBezTo>
                    <a:cubicBezTo>
                      <a:pt x="4" y="11"/>
                      <a:pt x="5" y="9"/>
                      <a:pt x="7" y="8"/>
                    </a:cubicBezTo>
                    <a:cubicBezTo>
                      <a:pt x="11" y="5"/>
                      <a:pt x="15" y="4"/>
                      <a:pt x="19" y="4"/>
                    </a:cubicBezTo>
                    <a:cubicBezTo>
                      <a:pt x="26" y="4"/>
                      <a:pt x="33" y="7"/>
                      <a:pt x="37" y="13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9" y="31"/>
                      <a:pt x="51" y="36"/>
                      <a:pt x="51" y="41"/>
                    </a:cubicBezTo>
                    <a:cubicBezTo>
                      <a:pt x="51" y="49"/>
                      <a:pt x="47" y="57"/>
                      <a:pt x="39" y="62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40" y="64"/>
                      <a:pt x="40" y="64"/>
                      <a:pt x="40" y="64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" name="Freeform 448"/>
              <p:cNvSpPr>
                <a:spLocks/>
              </p:cNvSpPr>
              <p:nvPr/>
            </p:nvSpPr>
            <p:spPr bwMode="auto">
              <a:xfrm>
                <a:off x="17448213" y="6646863"/>
                <a:ext cx="101600" cy="120650"/>
              </a:xfrm>
              <a:custGeom>
                <a:avLst/>
                <a:gdLst>
                  <a:gd name="T0" fmla="*/ 33 w 37"/>
                  <a:gd name="T1" fmla="*/ 0 h 44"/>
                  <a:gd name="T2" fmla="*/ 21 w 37"/>
                  <a:gd name="T3" fmla="*/ 28 h 44"/>
                  <a:gd name="T4" fmla="*/ 5 w 37"/>
                  <a:gd name="T5" fmla="*/ 39 h 44"/>
                  <a:gd name="T6" fmla="*/ 3 w 37"/>
                  <a:gd name="T7" fmla="*/ 40 h 44"/>
                  <a:gd name="T8" fmla="*/ 0 w 37"/>
                  <a:gd name="T9" fmla="*/ 41 h 44"/>
                  <a:gd name="T10" fmla="*/ 0 w 37"/>
                  <a:gd name="T11" fmla="*/ 42 h 44"/>
                  <a:gd name="T12" fmla="*/ 1 w 37"/>
                  <a:gd name="T13" fmla="*/ 42 h 44"/>
                  <a:gd name="T14" fmla="*/ 2 w 37"/>
                  <a:gd name="T15" fmla="*/ 42 h 44"/>
                  <a:gd name="T16" fmla="*/ 2 w 37"/>
                  <a:gd name="T17" fmla="*/ 42 h 44"/>
                  <a:gd name="T18" fmla="*/ 10 w 37"/>
                  <a:gd name="T19" fmla="*/ 44 h 44"/>
                  <a:gd name="T20" fmla="*/ 25 w 37"/>
                  <a:gd name="T21" fmla="*/ 34 h 44"/>
                  <a:gd name="T22" fmla="*/ 25 w 37"/>
                  <a:gd name="T23" fmla="*/ 34 h 44"/>
                  <a:gd name="T24" fmla="*/ 25 w 37"/>
                  <a:gd name="T25" fmla="*/ 34 h 44"/>
                  <a:gd name="T26" fmla="*/ 25 w 37"/>
                  <a:gd name="T27" fmla="*/ 34 h 44"/>
                  <a:gd name="T28" fmla="*/ 37 w 37"/>
                  <a:gd name="T29" fmla="*/ 13 h 44"/>
                  <a:gd name="T30" fmla="*/ 33 w 37"/>
                  <a:gd name="T3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" h="44">
                    <a:moveTo>
                      <a:pt x="33" y="0"/>
                    </a:moveTo>
                    <a:cubicBezTo>
                      <a:pt x="35" y="11"/>
                      <a:pt x="31" y="22"/>
                      <a:pt x="21" y="28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3" y="40"/>
                      <a:pt x="3" y="40"/>
                      <a:pt x="3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2"/>
                    </a:cubicBezTo>
                    <a:cubicBezTo>
                      <a:pt x="0" y="42"/>
                      <a:pt x="1" y="42"/>
                      <a:pt x="1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10" y="44"/>
                      <a:pt x="10" y="44"/>
                      <a:pt x="10" y="44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33" y="29"/>
                      <a:pt x="37" y="21"/>
                      <a:pt x="37" y="13"/>
                    </a:cubicBezTo>
                    <a:cubicBezTo>
                      <a:pt x="37" y="9"/>
                      <a:pt x="35" y="4"/>
                      <a:pt x="33" y="0"/>
                    </a:cubicBezTo>
                  </a:path>
                </a:pathLst>
              </a:custGeom>
              <a:solidFill>
                <a:srgbClr val="60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" name="Freeform 449"/>
              <p:cNvSpPr>
                <a:spLocks noEditPoints="1"/>
              </p:cNvSpPr>
              <p:nvPr/>
            </p:nvSpPr>
            <p:spPr bwMode="auto">
              <a:xfrm>
                <a:off x="17437100" y="6618288"/>
                <a:ext cx="130175" cy="157163"/>
              </a:xfrm>
              <a:custGeom>
                <a:avLst/>
                <a:gdLst>
                  <a:gd name="T0" fmla="*/ 38 w 47"/>
                  <a:gd name="T1" fmla="*/ 7 h 57"/>
                  <a:gd name="T2" fmla="*/ 38 w 47"/>
                  <a:gd name="T3" fmla="*/ 7 h 57"/>
                  <a:gd name="T4" fmla="*/ 33 w 47"/>
                  <a:gd name="T5" fmla="*/ 0 h 57"/>
                  <a:gd name="T6" fmla="*/ 37 w 47"/>
                  <a:gd name="T7" fmla="*/ 10 h 57"/>
                  <a:gd name="T8" fmla="*/ 41 w 47"/>
                  <a:gd name="T9" fmla="*/ 23 h 57"/>
                  <a:gd name="T10" fmla="*/ 29 w 47"/>
                  <a:gd name="T11" fmla="*/ 44 h 57"/>
                  <a:gd name="T12" fmla="*/ 29 w 47"/>
                  <a:gd name="T13" fmla="*/ 44 h 57"/>
                  <a:gd name="T14" fmla="*/ 29 w 47"/>
                  <a:gd name="T15" fmla="*/ 44 h 57"/>
                  <a:gd name="T16" fmla="*/ 29 w 47"/>
                  <a:gd name="T17" fmla="*/ 44 h 57"/>
                  <a:gd name="T18" fmla="*/ 14 w 47"/>
                  <a:gd name="T19" fmla="*/ 54 h 57"/>
                  <a:gd name="T20" fmla="*/ 6 w 47"/>
                  <a:gd name="T21" fmla="*/ 52 h 57"/>
                  <a:gd name="T22" fmla="*/ 6 w 47"/>
                  <a:gd name="T23" fmla="*/ 52 h 57"/>
                  <a:gd name="T24" fmla="*/ 5 w 47"/>
                  <a:gd name="T25" fmla="*/ 52 h 57"/>
                  <a:gd name="T26" fmla="*/ 4 w 47"/>
                  <a:gd name="T27" fmla="*/ 52 h 57"/>
                  <a:gd name="T28" fmla="*/ 4 w 47"/>
                  <a:gd name="T29" fmla="*/ 51 h 57"/>
                  <a:gd name="T30" fmla="*/ 2 w 47"/>
                  <a:gd name="T31" fmla="*/ 52 h 57"/>
                  <a:gd name="T32" fmla="*/ 4 w 47"/>
                  <a:gd name="T33" fmla="*/ 54 h 57"/>
                  <a:gd name="T34" fmla="*/ 6 w 47"/>
                  <a:gd name="T35" fmla="*/ 54 h 57"/>
                  <a:gd name="T36" fmla="*/ 15 w 47"/>
                  <a:gd name="T37" fmla="*/ 57 h 57"/>
                  <a:gd name="T38" fmla="*/ 30 w 47"/>
                  <a:gd name="T39" fmla="*/ 46 h 57"/>
                  <a:gd name="T40" fmla="*/ 38 w 47"/>
                  <a:gd name="T41" fmla="*/ 7 h 57"/>
                  <a:gd name="T42" fmla="*/ 33 w 47"/>
                  <a:gd name="T43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57">
                    <a:moveTo>
                      <a:pt x="38" y="7"/>
                    </a:moveTo>
                    <a:cubicBezTo>
                      <a:pt x="38" y="7"/>
                      <a:pt x="38" y="7"/>
                      <a:pt x="38" y="7"/>
                    </a:cubicBezTo>
                    <a:moveTo>
                      <a:pt x="33" y="0"/>
                    </a:moveTo>
                    <a:cubicBezTo>
                      <a:pt x="35" y="3"/>
                      <a:pt x="36" y="7"/>
                      <a:pt x="37" y="10"/>
                    </a:cubicBezTo>
                    <a:cubicBezTo>
                      <a:pt x="39" y="14"/>
                      <a:pt x="41" y="19"/>
                      <a:pt x="41" y="23"/>
                    </a:cubicBezTo>
                    <a:cubicBezTo>
                      <a:pt x="41" y="31"/>
                      <a:pt x="37" y="39"/>
                      <a:pt x="29" y="44"/>
                    </a:cubicBezTo>
                    <a:cubicBezTo>
                      <a:pt x="29" y="44"/>
                      <a:pt x="29" y="44"/>
                      <a:pt x="29" y="44"/>
                    </a:cubicBezTo>
                    <a:cubicBezTo>
                      <a:pt x="29" y="44"/>
                      <a:pt x="29" y="44"/>
                      <a:pt x="29" y="44"/>
                    </a:cubicBezTo>
                    <a:cubicBezTo>
                      <a:pt x="29" y="44"/>
                      <a:pt x="29" y="44"/>
                      <a:pt x="29" y="44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0" y="54"/>
                      <a:pt x="1" y="54"/>
                      <a:pt x="4" y="54"/>
                    </a:cubicBezTo>
                    <a:cubicBezTo>
                      <a:pt x="4" y="54"/>
                      <a:pt x="5" y="54"/>
                      <a:pt x="6" y="54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43" y="37"/>
                      <a:pt x="47" y="20"/>
                      <a:pt x="38" y="7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solidFill>
                <a:srgbClr val="60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" name="Freeform 450"/>
              <p:cNvSpPr>
                <a:spLocks/>
              </p:cNvSpPr>
              <p:nvPr/>
            </p:nvSpPr>
            <p:spPr bwMode="auto">
              <a:xfrm>
                <a:off x="17386300" y="6607175"/>
                <a:ext cx="25400" cy="30163"/>
              </a:xfrm>
              <a:custGeom>
                <a:avLst/>
                <a:gdLst>
                  <a:gd name="T0" fmla="*/ 5 w 9"/>
                  <a:gd name="T1" fmla="*/ 10 h 11"/>
                  <a:gd name="T2" fmla="*/ 1 w 9"/>
                  <a:gd name="T3" fmla="*/ 4 h 11"/>
                  <a:gd name="T4" fmla="*/ 1 w 9"/>
                  <a:gd name="T5" fmla="*/ 1 h 11"/>
                  <a:gd name="T6" fmla="*/ 4 w 9"/>
                  <a:gd name="T7" fmla="*/ 1 h 11"/>
                  <a:gd name="T8" fmla="*/ 8 w 9"/>
                  <a:gd name="T9" fmla="*/ 8 h 11"/>
                  <a:gd name="T10" fmla="*/ 8 w 9"/>
                  <a:gd name="T11" fmla="*/ 11 h 11"/>
                  <a:gd name="T12" fmla="*/ 5 w 9"/>
                  <a:gd name="T13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1">
                    <a:moveTo>
                      <a:pt x="5" y="1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7" y="11"/>
                      <a:pt x="6" y="11"/>
                      <a:pt x="5" y="10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" name="Freeform 451"/>
              <p:cNvSpPr>
                <a:spLocks/>
              </p:cNvSpPr>
              <p:nvPr/>
            </p:nvSpPr>
            <p:spPr bwMode="auto">
              <a:xfrm>
                <a:off x="17430750" y="6753225"/>
                <a:ext cx="47625" cy="50800"/>
              </a:xfrm>
              <a:custGeom>
                <a:avLst/>
                <a:gdLst>
                  <a:gd name="T0" fmla="*/ 4 w 17"/>
                  <a:gd name="T1" fmla="*/ 3 h 18"/>
                  <a:gd name="T2" fmla="*/ 15 w 17"/>
                  <a:gd name="T3" fmla="*/ 5 h 18"/>
                  <a:gd name="T4" fmla="*/ 12 w 17"/>
                  <a:gd name="T5" fmla="*/ 16 h 18"/>
                  <a:gd name="T6" fmla="*/ 1 w 17"/>
                  <a:gd name="T7" fmla="*/ 14 h 18"/>
                  <a:gd name="T8" fmla="*/ 0 w 17"/>
                  <a:gd name="T9" fmla="*/ 1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8">
                    <a:moveTo>
                      <a:pt x="4" y="3"/>
                    </a:moveTo>
                    <a:cubicBezTo>
                      <a:pt x="7" y="0"/>
                      <a:pt x="12" y="1"/>
                      <a:pt x="15" y="5"/>
                    </a:cubicBezTo>
                    <a:cubicBezTo>
                      <a:pt x="17" y="9"/>
                      <a:pt x="16" y="13"/>
                      <a:pt x="12" y="16"/>
                    </a:cubicBezTo>
                    <a:cubicBezTo>
                      <a:pt x="9" y="18"/>
                      <a:pt x="4" y="17"/>
                      <a:pt x="1" y="14"/>
                    </a:cubicBezTo>
                    <a:cubicBezTo>
                      <a:pt x="1" y="13"/>
                      <a:pt x="0" y="11"/>
                      <a:pt x="0" y="10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" name="Freeform 452"/>
              <p:cNvSpPr>
                <a:spLocks/>
              </p:cNvSpPr>
              <p:nvPr/>
            </p:nvSpPr>
            <p:spPr bwMode="auto">
              <a:xfrm>
                <a:off x="17425988" y="6751638"/>
                <a:ext cx="55562" cy="53975"/>
              </a:xfrm>
              <a:custGeom>
                <a:avLst/>
                <a:gdLst>
                  <a:gd name="T0" fmla="*/ 7 w 20"/>
                  <a:gd name="T1" fmla="*/ 5 h 20"/>
                  <a:gd name="T2" fmla="*/ 10 w 20"/>
                  <a:gd name="T3" fmla="*/ 4 h 20"/>
                  <a:gd name="T4" fmla="*/ 15 w 20"/>
                  <a:gd name="T5" fmla="*/ 7 h 20"/>
                  <a:gd name="T6" fmla="*/ 16 w 20"/>
                  <a:gd name="T7" fmla="*/ 10 h 20"/>
                  <a:gd name="T8" fmla="*/ 13 w 20"/>
                  <a:gd name="T9" fmla="*/ 15 h 20"/>
                  <a:gd name="T10" fmla="*/ 10 w 20"/>
                  <a:gd name="T11" fmla="*/ 16 h 20"/>
                  <a:gd name="T12" fmla="*/ 5 w 20"/>
                  <a:gd name="T13" fmla="*/ 14 h 20"/>
                  <a:gd name="T14" fmla="*/ 4 w 20"/>
                  <a:gd name="T15" fmla="*/ 11 h 20"/>
                  <a:gd name="T16" fmla="*/ 2 w 20"/>
                  <a:gd name="T17" fmla="*/ 9 h 20"/>
                  <a:gd name="T18" fmla="*/ 0 w 20"/>
                  <a:gd name="T19" fmla="*/ 11 h 20"/>
                  <a:gd name="T20" fmla="*/ 2 w 20"/>
                  <a:gd name="T21" fmla="*/ 16 h 20"/>
                  <a:gd name="T22" fmla="*/ 10 w 20"/>
                  <a:gd name="T23" fmla="*/ 20 h 20"/>
                  <a:gd name="T24" fmla="*/ 16 w 20"/>
                  <a:gd name="T25" fmla="*/ 19 h 20"/>
                  <a:gd name="T26" fmla="*/ 20 w 20"/>
                  <a:gd name="T27" fmla="*/ 10 h 20"/>
                  <a:gd name="T28" fmla="*/ 18 w 20"/>
                  <a:gd name="T29" fmla="*/ 5 h 20"/>
                  <a:gd name="T30" fmla="*/ 10 w 20"/>
                  <a:gd name="T31" fmla="*/ 0 h 20"/>
                  <a:gd name="T32" fmla="*/ 5 w 20"/>
                  <a:gd name="T33" fmla="*/ 2 h 20"/>
                  <a:gd name="T34" fmla="*/ 4 w 20"/>
                  <a:gd name="T35" fmla="*/ 5 h 20"/>
                  <a:gd name="T36" fmla="*/ 7 w 20"/>
                  <a:gd name="T37" fmla="*/ 5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" h="20">
                    <a:moveTo>
                      <a:pt x="7" y="5"/>
                    </a:moveTo>
                    <a:cubicBezTo>
                      <a:pt x="8" y="5"/>
                      <a:pt x="9" y="4"/>
                      <a:pt x="10" y="4"/>
                    </a:cubicBezTo>
                    <a:cubicBezTo>
                      <a:pt x="12" y="4"/>
                      <a:pt x="14" y="5"/>
                      <a:pt x="15" y="7"/>
                    </a:cubicBezTo>
                    <a:cubicBezTo>
                      <a:pt x="16" y="8"/>
                      <a:pt x="16" y="9"/>
                      <a:pt x="16" y="10"/>
                    </a:cubicBezTo>
                    <a:cubicBezTo>
                      <a:pt x="16" y="12"/>
                      <a:pt x="15" y="14"/>
                      <a:pt x="13" y="15"/>
                    </a:cubicBezTo>
                    <a:cubicBezTo>
                      <a:pt x="12" y="16"/>
                      <a:pt x="11" y="16"/>
                      <a:pt x="10" y="16"/>
                    </a:cubicBezTo>
                    <a:cubicBezTo>
                      <a:pt x="8" y="16"/>
                      <a:pt x="6" y="15"/>
                      <a:pt x="5" y="14"/>
                    </a:cubicBezTo>
                    <a:cubicBezTo>
                      <a:pt x="5" y="13"/>
                      <a:pt x="4" y="12"/>
                      <a:pt x="4" y="11"/>
                    </a:cubicBezTo>
                    <a:cubicBezTo>
                      <a:pt x="4" y="10"/>
                      <a:pt x="3" y="9"/>
                      <a:pt x="2" y="9"/>
                    </a:cubicBezTo>
                    <a:cubicBezTo>
                      <a:pt x="1" y="9"/>
                      <a:pt x="0" y="10"/>
                      <a:pt x="0" y="11"/>
                    </a:cubicBezTo>
                    <a:cubicBezTo>
                      <a:pt x="0" y="13"/>
                      <a:pt x="1" y="14"/>
                      <a:pt x="2" y="16"/>
                    </a:cubicBezTo>
                    <a:cubicBezTo>
                      <a:pt x="4" y="19"/>
                      <a:pt x="7" y="20"/>
                      <a:pt x="10" y="20"/>
                    </a:cubicBezTo>
                    <a:cubicBezTo>
                      <a:pt x="12" y="20"/>
                      <a:pt x="14" y="20"/>
                      <a:pt x="16" y="19"/>
                    </a:cubicBezTo>
                    <a:cubicBezTo>
                      <a:pt x="18" y="17"/>
                      <a:pt x="20" y="14"/>
                      <a:pt x="20" y="10"/>
                    </a:cubicBezTo>
                    <a:cubicBezTo>
                      <a:pt x="20" y="8"/>
                      <a:pt x="19" y="7"/>
                      <a:pt x="18" y="5"/>
                    </a:cubicBezTo>
                    <a:cubicBezTo>
                      <a:pt x="16" y="2"/>
                      <a:pt x="13" y="0"/>
                      <a:pt x="10" y="0"/>
                    </a:cubicBezTo>
                    <a:cubicBezTo>
                      <a:pt x="8" y="0"/>
                      <a:pt x="6" y="1"/>
                      <a:pt x="5" y="2"/>
                    </a:cubicBezTo>
                    <a:cubicBezTo>
                      <a:pt x="4" y="3"/>
                      <a:pt x="3" y="4"/>
                      <a:pt x="4" y="5"/>
                    </a:cubicBezTo>
                    <a:cubicBezTo>
                      <a:pt x="5" y="6"/>
                      <a:pt x="6" y="6"/>
                      <a:pt x="7" y="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" name="Freeform 453"/>
              <p:cNvSpPr>
                <a:spLocks/>
              </p:cNvSpPr>
              <p:nvPr/>
            </p:nvSpPr>
            <p:spPr bwMode="auto">
              <a:xfrm>
                <a:off x="17254538" y="6784975"/>
                <a:ext cx="104775" cy="46038"/>
              </a:xfrm>
              <a:custGeom>
                <a:avLst/>
                <a:gdLst>
                  <a:gd name="T0" fmla="*/ 33 w 38"/>
                  <a:gd name="T1" fmla="*/ 17 h 17"/>
                  <a:gd name="T2" fmla="*/ 37 w 38"/>
                  <a:gd name="T3" fmla="*/ 14 h 17"/>
                  <a:gd name="T4" fmla="*/ 38 w 38"/>
                  <a:gd name="T5" fmla="*/ 12 h 17"/>
                  <a:gd name="T6" fmla="*/ 15 w 38"/>
                  <a:gd name="T7" fmla="*/ 0 h 17"/>
                  <a:gd name="T8" fmla="*/ 1 w 38"/>
                  <a:gd name="T9" fmla="*/ 10 h 17"/>
                  <a:gd name="T10" fmla="*/ 1 w 38"/>
                  <a:gd name="T11" fmla="*/ 11 h 17"/>
                  <a:gd name="T12" fmla="*/ 33 w 38"/>
                  <a:gd name="T13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17">
                    <a:moveTo>
                      <a:pt x="33" y="17"/>
                    </a:moveTo>
                    <a:cubicBezTo>
                      <a:pt x="37" y="14"/>
                      <a:pt x="37" y="14"/>
                      <a:pt x="37" y="14"/>
                    </a:cubicBezTo>
                    <a:cubicBezTo>
                      <a:pt x="38" y="14"/>
                      <a:pt x="38" y="13"/>
                      <a:pt x="38" y="1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1" y="11"/>
                      <a:pt x="1" y="11"/>
                    </a:cubicBezTo>
                    <a:lnTo>
                      <a:pt x="33" y="17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" name="Freeform 454"/>
              <p:cNvSpPr>
                <a:spLocks/>
              </p:cNvSpPr>
              <p:nvPr/>
            </p:nvSpPr>
            <p:spPr bwMode="auto">
              <a:xfrm>
                <a:off x="17251363" y="6778625"/>
                <a:ext cx="114300" cy="58738"/>
              </a:xfrm>
              <a:custGeom>
                <a:avLst/>
                <a:gdLst>
                  <a:gd name="T0" fmla="*/ 34 w 41"/>
                  <a:gd name="T1" fmla="*/ 19 h 21"/>
                  <a:gd name="T2" fmla="*/ 35 w 41"/>
                  <a:gd name="T3" fmla="*/ 21 h 21"/>
                  <a:gd name="T4" fmla="*/ 39 w 41"/>
                  <a:gd name="T5" fmla="*/ 18 h 21"/>
                  <a:gd name="T6" fmla="*/ 41 w 41"/>
                  <a:gd name="T7" fmla="*/ 15 h 21"/>
                  <a:gd name="T8" fmla="*/ 40 w 41"/>
                  <a:gd name="T9" fmla="*/ 13 h 21"/>
                  <a:gd name="T10" fmla="*/ 40 w 41"/>
                  <a:gd name="T11" fmla="*/ 12 h 21"/>
                  <a:gd name="T12" fmla="*/ 16 w 41"/>
                  <a:gd name="T13" fmla="*/ 0 h 21"/>
                  <a:gd name="T14" fmla="*/ 1 w 41"/>
                  <a:gd name="T15" fmla="*/ 10 h 21"/>
                  <a:gd name="T16" fmla="*/ 0 w 41"/>
                  <a:gd name="T17" fmla="*/ 12 h 21"/>
                  <a:gd name="T18" fmla="*/ 0 w 41"/>
                  <a:gd name="T19" fmla="*/ 14 h 21"/>
                  <a:gd name="T20" fmla="*/ 2 w 41"/>
                  <a:gd name="T21" fmla="*/ 15 h 21"/>
                  <a:gd name="T22" fmla="*/ 34 w 41"/>
                  <a:gd name="T23" fmla="*/ 21 h 21"/>
                  <a:gd name="T24" fmla="*/ 35 w 41"/>
                  <a:gd name="T25" fmla="*/ 21 h 21"/>
                  <a:gd name="T26" fmla="*/ 34 w 41"/>
                  <a:gd name="T27" fmla="*/ 19 h 21"/>
                  <a:gd name="T28" fmla="*/ 34 w 41"/>
                  <a:gd name="T29" fmla="*/ 17 h 21"/>
                  <a:gd name="T30" fmla="*/ 2 w 41"/>
                  <a:gd name="T31" fmla="*/ 11 h 21"/>
                  <a:gd name="T32" fmla="*/ 2 w 41"/>
                  <a:gd name="T33" fmla="*/ 12 h 21"/>
                  <a:gd name="T34" fmla="*/ 3 w 41"/>
                  <a:gd name="T35" fmla="*/ 11 h 21"/>
                  <a:gd name="T36" fmla="*/ 2 w 41"/>
                  <a:gd name="T37" fmla="*/ 11 h 21"/>
                  <a:gd name="T38" fmla="*/ 2 w 41"/>
                  <a:gd name="T39" fmla="*/ 12 h 21"/>
                  <a:gd name="T40" fmla="*/ 3 w 41"/>
                  <a:gd name="T41" fmla="*/ 11 h 21"/>
                  <a:gd name="T42" fmla="*/ 2 w 41"/>
                  <a:gd name="T43" fmla="*/ 12 h 21"/>
                  <a:gd name="T44" fmla="*/ 4 w 41"/>
                  <a:gd name="T45" fmla="*/ 12 h 21"/>
                  <a:gd name="T46" fmla="*/ 3 w 41"/>
                  <a:gd name="T47" fmla="*/ 11 h 21"/>
                  <a:gd name="T48" fmla="*/ 2 w 41"/>
                  <a:gd name="T49" fmla="*/ 12 h 21"/>
                  <a:gd name="T50" fmla="*/ 4 w 41"/>
                  <a:gd name="T51" fmla="*/ 12 h 21"/>
                  <a:gd name="T52" fmla="*/ 2 w 41"/>
                  <a:gd name="T53" fmla="*/ 12 h 21"/>
                  <a:gd name="T54" fmla="*/ 3 w 41"/>
                  <a:gd name="T55" fmla="*/ 13 h 21"/>
                  <a:gd name="T56" fmla="*/ 4 w 41"/>
                  <a:gd name="T57" fmla="*/ 12 h 21"/>
                  <a:gd name="T58" fmla="*/ 2 w 41"/>
                  <a:gd name="T59" fmla="*/ 12 h 21"/>
                  <a:gd name="T60" fmla="*/ 3 w 41"/>
                  <a:gd name="T61" fmla="*/ 13 h 21"/>
                  <a:gd name="T62" fmla="*/ 16 w 41"/>
                  <a:gd name="T63" fmla="*/ 5 h 21"/>
                  <a:gd name="T64" fmla="*/ 38 w 41"/>
                  <a:gd name="T65" fmla="*/ 15 h 21"/>
                  <a:gd name="T66" fmla="*/ 39 w 41"/>
                  <a:gd name="T67" fmla="*/ 14 h 21"/>
                  <a:gd name="T68" fmla="*/ 37 w 41"/>
                  <a:gd name="T69" fmla="*/ 15 h 21"/>
                  <a:gd name="T70" fmla="*/ 37 w 41"/>
                  <a:gd name="T71" fmla="*/ 15 h 21"/>
                  <a:gd name="T72" fmla="*/ 37 w 41"/>
                  <a:gd name="T73" fmla="*/ 15 h 21"/>
                  <a:gd name="T74" fmla="*/ 37 w 41"/>
                  <a:gd name="T75" fmla="*/ 15 h 21"/>
                  <a:gd name="T76" fmla="*/ 37 w 41"/>
                  <a:gd name="T77" fmla="*/ 15 h 21"/>
                  <a:gd name="T78" fmla="*/ 37 w 41"/>
                  <a:gd name="T79" fmla="*/ 15 h 21"/>
                  <a:gd name="T80" fmla="*/ 37 w 41"/>
                  <a:gd name="T81" fmla="*/ 15 h 21"/>
                  <a:gd name="T82" fmla="*/ 37 w 41"/>
                  <a:gd name="T83" fmla="*/ 15 h 21"/>
                  <a:gd name="T84" fmla="*/ 37 w 41"/>
                  <a:gd name="T85" fmla="*/ 15 h 21"/>
                  <a:gd name="T86" fmla="*/ 37 w 41"/>
                  <a:gd name="T87" fmla="*/ 15 h 21"/>
                  <a:gd name="T88" fmla="*/ 37 w 41"/>
                  <a:gd name="T89" fmla="*/ 15 h 21"/>
                  <a:gd name="T90" fmla="*/ 33 w 41"/>
                  <a:gd name="T91" fmla="*/ 17 h 21"/>
                  <a:gd name="T92" fmla="*/ 34 w 41"/>
                  <a:gd name="T93" fmla="*/ 19 h 21"/>
                  <a:gd name="T94" fmla="*/ 34 w 41"/>
                  <a:gd name="T95" fmla="*/ 17 h 21"/>
                  <a:gd name="T96" fmla="*/ 34 w 41"/>
                  <a:gd name="T97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1" h="21">
                    <a:moveTo>
                      <a:pt x="34" y="19"/>
                    </a:moveTo>
                    <a:cubicBezTo>
                      <a:pt x="35" y="21"/>
                      <a:pt x="35" y="21"/>
                      <a:pt x="35" y="21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7"/>
                      <a:pt x="41" y="16"/>
                      <a:pt x="41" y="15"/>
                    </a:cubicBezTo>
                    <a:cubicBezTo>
                      <a:pt x="41" y="14"/>
                      <a:pt x="41" y="13"/>
                      <a:pt x="40" y="13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1"/>
                      <a:pt x="0" y="11"/>
                      <a:pt x="0" y="12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4" y="13"/>
                      <a:pt x="4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7"/>
                      <a:pt x="34" y="17"/>
                      <a:pt x="34" y="17"/>
                    </a:cubicBezTo>
                    <a:lnTo>
                      <a:pt x="34" y="1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" name="Freeform 455"/>
              <p:cNvSpPr>
                <a:spLocks/>
              </p:cNvSpPr>
              <p:nvPr/>
            </p:nvSpPr>
            <p:spPr bwMode="auto">
              <a:xfrm>
                <a:off x="17259300" y="6767513"/>
                <a:ext cx="33337" cy="30163"/>
              </a:xfrm>
              <a:custGeom>
                <a:avLst/>
                <a:gdLst>
                  <a:gd name="T0" fmla="*/ 1 w 12"/>
                  <a:gd name="T1" fmla="*/ 7 h 11"/>
                  <a:gd name="T2" fmla="*/ 3 w 12"/>
                  <a:gd name="T3" fmla="*/ 10 h 11"/>
                  <a:gd name="T4" fmla="*/ 7 w 12"/>
                  <a:gd name="T5" fmla="*/ 11 h 11"/>
                  <a:gd name="T6" fmla="*/ 11 w 12"/>
                  <a:gd name="T7" fmla="*/ 8 h 11"/>
                  <a:gd name="T8" fmla="*/ 11 w 12"/>
                  <a:gd name="T9" fmla="*/ 4 h 11"/>
                  <a:gd name="T10" fmla="*/ 10 w 12"/>
                  <a:gd name="T11" fmla="*/ 2 h 11"/>
                  <a:gd name="T12" fmla="*/ 6 w 12"/>
                  <a:gd name="T13" fmla="*/ 1 h 11"/>
                  <a:gd name="T14" fmla="*/ 2 w 12"/>
                  <a:gd name="T15" fmla="*/ 4 h 11"/>
                  <a:gd name="T16" fmla="*/ 1 w 12"/>
                  <a:gd name="T1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1">
                    <a:moveTo>
                      <a:pt x="1" y="7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4" y="11"/>
                      <a:pt x="5" y="11"/>
                      <a:pt x="7" y="11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2" y="7"/>
                      <a:pt x="12" y="5"/>
                      <a:pt x="11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0"/>
                      <a:pt x="7" y="0"/>
                      <a:pt x="6" y="1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6"/>
                      <a:pt x="1" y="7"/>
                    </a:cubicBezTo>
                    <a:close/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" name="Freeform 456"/>
              <p:cNvSpPr>
                <a:spLocks/>
              </p:cNvSpPr>
              <p:nvPr/>
            </p:nvSpPr>
            <p:spPr bwMode="auto">
              <a:xfrm>
                <a:off x="17257713" y="6762750"/>
                <a:ext cx="41275" cy="41275"/>
              </a:xfrm>
              <a:custGeom>
                <a:avLst/>
                <a:gdLst>
                  <a:gd name="T0" fmla="*/ 2 w 15"/>
                  <a:gd name="T1" fmla="*/ 9 h 15"/>
                  <a:gd name="T2" fmla="*/ 0 w 15"/>
                  <a:gd name="T3" fmla="*/ 10 h 15"/>
                  <a:gd name="T4" fmla="*/ 2 w 15"/>
                  <a:gd name="T5" fmla="*/ 13 h 15"/>
                  <a:gd name="T6" fmla="*/ 6 w 15"/>
                  <a:gd name="T7" fmla="*/ 15 h 15"/>
                  <a:gd name="T8" fmla="*/ 9 w 15"/>
                  <a:gd name="T9" fmla="*/ 14 h 15"/>
                  <a:gd name="T10" fmla="*/ 13 w 15"/>
                  <a:gd name="T11" fmla="*/ 12 h 15"/>
                  <a:gd name="T12" fmla="*/ 15 w 15"/>
                  <a:gd name="T13" fmla="*/ 8 h 15"/>
                  <a:gd name="T14" fmla="*/ 14 w 15"/>
                  <a:gd name="T15" fmla="*/ 5 h 15"/>
                  <a:gd name="T16" fmla="*/ 12 w 15"/>
                  <a:gd name="T17" fmla="*/ 2 h 15"/>
                  <a:gd name="T18" fmla="*/ 8 w 15"/>
                  <a:gd name="T19" fmla="*/ 0 h 15"/>
                  <a:gd name="T20" fmla="*/ 6 w 15"/>
                  <a:gd name="T21" fmla="*/ 1 h 15"/>
                  <a:gd name="T22" fmla="*/ 2 w 15"/>
                  <a:gd name="T23" fmla="*/ 4 h 15"/>
                  <a:gd name="T24" fmla="*/ 0 w 15"/>
                  <a:gd name="T25" fmla="*/ 8 h 15"/>
                  <a:gd name="T26" fmla="*/ 0 w 15"/>
                  <a:gd name="T27" fmla="*/ 10 h 15"/>
                  <a:gd name="T28" fmla="*/ 2 w 15"/>
                  <a:gd name="T29" fmla="*/ 9 h 15"/>
                  <a:gd name="T30" fmla="*/ 4 w 15"/>
                  <a:gd name="T31" fmla="*/ 8 h 15"/>
                  <a:gd name="T32" fmla="*/ 4 w 15"/>
                  <a:gd name="T33" fmla="*/ 8 h 15"/>
                  <a:gd name="T34" fmla="*/ 4 w 15"/>
                  <a:gd name="T35" fmla="*/ 7 h 15"/>
                  <a:gd name="T36" fmla="*/ 8 w 15"/>
                  <a:gd name="T37" fmla="*/ 5 h 15"/>
                  <a:gd name="T38" fmla="*/ 8 w 15"/>
                  <a:gd name="T39" fmla="*/ 4 h 15"/>
                  <a:gd name="T40" fmla="*/ 9 w 15"/>
                  <a:gd name="T41" fmla="*/ 5 h 15"/>
                  <a:gd name="T42" fmla="*/ 11 w 15"/>
                  <a:gd name="T43" fmla="*/ 7 h 15"/>
                  <a:gd name="T44" fmla="*/ 11 w 15"/>
                  <a:gd name="T45" fmla="*/ 8 h 15"/>
                  <a:gd name="T46" fmla="*/ 11 w 15"/>
                  <a:gd name="T47" fmla="*/ 8 h 15"/>
                  <a:gd name="T48" fmla="*/ 6 w 15"/>
                  <a:gd name="T49" fmla="*/ 11 h 15"/>
                  <a:gd name="T50" fmla="*/ 6 w 15"/>
                  <a:gd name="T51" fmla="*/ 11 h 15"/>
                  <a:gd name="T52" fmla="*/ 6 w 15"/>
                  <a:gd name="T53" fmla="*/ 11 h 15"/>
                  <a:gd name="T54" fmla="*/ 4 w 15"/>
                  <a:gd name="T55" fmla="*/ 8 h 15"/>
                  <a:gd name="T56" fmla="*/ 2 w 15"/>
                  <a:gd name="T57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" h="15">
                    <a:moveTo>
                      <a:pt x="2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3" y="14"/>
                      <a:pt x="5" y="15"/>
                      <a:pt x="6" y="15"/>
                    </a:cubicBezTo>
                    <a:cubicBezTo>
                      <a:pt x="7" y="15"/>
                      <a:pt x="8" y="15"/>
                      <a:pt x="9" y="14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1"/>
                      <a:pt x="15" y="9"/>
                      <a:pt x="15" y="8"/>
                    </a:cubicBezTo>
                    <a:cubicBezTo>
                      <a:pt x="15" y="7"/>
                      <a:pt x="15" y="6"/>
                      <a:pt x="14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8" y="0"/>
                      <a:pt x="7" y="1"/>
                      <a:pt x="6" y="1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0" y="5"/>
                      <a:pt x="0" y="6"/>
                      <a:pt x="0" y="8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4" y="8"/>
                      <a:pt x="4" y="8"/>
                      <a:pt x="4" y="8"/>
                    </a:cubicBezTo>
                    <a:lnTo>
                      <a:pt x="2" y="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" name="Freeform 457"/>
              <p:cNvSpPr>
                <a:spLocks/>
              </p:cNvSpPr>
              <p:nvPr/>
            </p:nvSpPr>
            <p:spPr bwMode="auto">
              <a:xfrm>
                <a:off x="17246600" y="6742113"/>
                <a:ext cx="66675" cy="44450"/>
              </a:xfrm>
              <a:custGeom>
                <a:avLst/>
                <a:gdLst>
                  <a:gd name="T0" fmla="*/ 0 w 24"/>
                  <a:gd name="T1" fmla="*/ 16 h 16"/>
                  <a:gd name="T2" fmla="*/ 11 w 24"/>
                  <a:gd name="T3" fmla="*/ 5 h 16"/>
                  <a:gd name="T4" fmla="*/ 21 w 24"/>
                  <a:gd name="T5" fmla="*/ 0 h 16"/>
                  <a:gd name="T6" fmla="*/ 22 w 24"/>
                  <a:gd name="T7" fmla="*/ 0 h 16"/>
                  <a:gd name="T8" fmla="*/ 24 w 24"/>
                  <a:gd name="T9" fmla="*/ 2 h 16"/>
                  <a:gd name="T10" fmla="*/ 19 w 24"/>
                  <a:gd name="T11" fmla="*/ 5 h 16"/>
                  <a:gd name="T12" fmla="*/ 0 w 24"/>
                  <a:gd name="T1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6">
                    <a:moveTo>
                      <a:pt x="0" y="16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2" y="0"/>
                      <a:pt x="22" y="0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" name="Freeform 458"/>
              <p:cNvSpPr>
                <a:spLocks/>
              </p:cNvSpPr>
              <p:nvPr/>
            </p:nvSpPr>
            <p:spPr bwMode="auto">
              <a:xfrm>
                <a:off x="17238663" y="6737350"/>
                <a:ext cx="79375" cy="55563"/>
              </a:xfrm>
              <a:custGeom>
                <a:avLst/>
                <a:gdLst>
                  <a:gd name="T0" fmla="*/ 4 w 29"/>
                  <a:gd name="T1" fmla="*/ 20 h 20"/>
                  <a:gd name="T2" fmla="*/ 15 w 29"/>
                  <a:gd name="T3" fmla="*/ 8 h 20"/>
                  <a:gd name="T4" fmla="*/ 25 w 29"/>
                  <a:gd name="T5" fmla="*/ 4 h 20"/>
                  <a:gd name="T6" fmla="*/ 25 w 29"/>
                  <a:gd name="T7" fmla="*/ 4 h 20"/>
                  <a:gd name="T8" fmla="*/ 24 w 29"/>
                  <a:gd name="T9" fmla="*/ 3 h 20"/>
                  <a:gd name="T10" fmla="*/ 24 w 29"/>
                  <a:gd name="T11" fmla="*/ 4 h 20"/>
                  <a:gd name="T12" fmla="*/ 25 w 29"/>
                  <a:gd name="T13" fmla="*/ 4 h 20"/>
                  <a:gd name="T14" fmla="*/ 24 w 29"/>
                  <a:gd name="T15" fmla="*/ 3 h 20"/>
                  <a:gd name="T16" fmla="*/ 24 w 29"/>
                  <a:gd name="T17" fmla="*/ 4 h 20"/>
                  <a:gd name="T18" fmla="*/ 24 w 29"/>
                  <a:gd name="T19" fmla="*/ 3 h 20"/>
                  <a:gd name="T20" fmla="*/ 24 w 29"/>
                  <a:gd name="T21" fmla="*/ 3 h 20"/>
                  <a:gd name="T22" fmla="*/ 24 w 29"/>
                  <a:gd name="T23" fmla="*/ 4 h 20"/>
                  <a:gd name="T24" fmla="*/ 24 w 29"/>
                  <a:gd name="T25" fmla="*/ 3 h 20"/>
                  <a:gd name="T26" fmla="*/ 24 w 29"/>
                  <a:gd name="T27" fmla="*/ 3 h 20"/>
                  <a:gd name="T28" fmla="*/ 24 w 29"/>
                  <a:gd name="T29" fmla="*/ 4 h 20"/>
                  <a:gd name="T30" fmla="*/ 21 w 29"/>
                  <a:gd name="T31" fmla="*/ 5 h 20"/>
                  <a:gd name="T32" fmla="*/ 2 w 29"/>
                  <a:gd name="T33" fmla="*/ 16 h 20"/>
                  <a:gd name="T34" fmla="*/ 1 w 29"/>
                  <a:gd name="T35" fmla="*/ 19 h 20"/>
                  <a:gd name="T36" fmla="*/ 4 w 29"/>
                  <a:gd name="T37" fmla="*/ 20 h 20"/>
                  <a:gd name="T38" fmla="*/ 23 w 29"/>
                  <a:gd name="T39" fmla="*/ 9 h 20"/>
                  <a:gd name="T40" fmla="*/ 29 w 29"/>
                  <a:gd name="T41" fmla="*/ 5 h 20"/>
                  <a:gd name="T42" fmla="*/ 27 w 29"/>
                  <a:gd name="T43" fmla="*/ 1 h 20"/>
                  <a:gd name="T44" fmla="*/ 24 w 29"/>
                  <a:gd name="T45" fmla="*/ 0 h 20"/>
                  <a:gd name="T46" fmla="*/ 23 w 29"/>
                  <a:gd name="T47" fmla="*/ 0 h 20"/>
                  <a:gd name="T48" fmla="*/ 23 w 29"/>
                  <a:gd name="T49" fmla="*/ 0 h 20"/>
                  <a:gd name="T50" fmla="*/ 13 w 29"/>
                  <a:gd name="T51" fmla="*/ 5 h 20"/>
                  <a:gd name="T52" fmla="*/ 1 w 29"/>
                  <a:gd name="T53" fmla="*/ 17 h 20"/>
                  <a:gd name="T54" fmla="*/ 1 w 29"/>
                  <a:gd name="T55" fmla="*/ 20 h 20"/>
                  <a:gd name="T56" fmla="*/ 4 w 29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" h="20">
                    <a:moveTo>
                      <a:pt x="4" y="20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1" y="17"/>
                      <a:pt x="0" y="18"/>
                      <a:pt x="1" y="19"/>
                    </a:cubicBezTo>
                    <a:cubicBezTo>
                      <a:pt x="1" y="20"/>
                      <a:pt x="3" y="20"/>
                      <a:pt x="4" y="20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6" y="0"/>
                      <a:pt x="25" y="0"/>
                      <a:pt x="24" y="0"/>
                    </a:cubicBezTo>
                    <a:cubicBezTo>
                      <a:pt x="24" y="0"/>
                      <a:pt x="24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8"/>
                      <a:pt x="0" y="19"/>
                      <a:pt x="1" y="20"/>
                    </a:cubicBezTo>
                    <a:cubicBezTo>
                      <a:pt x="2" y="20"/>
                      <a:pt x="3" y="20"/>
                      <a:pt x="4" y="20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" name="Freeform 459"/>
              <p:cNvSpPr>
                <a:spLocks/>
              </p:cNvSpPr>
              <p:nvPr/>
            </p:nvSpPr>
            <p:spPr bwMode="auto">
              <a:xfrm>
                <a:off x="17314863" y="6681788"/>
                <a:ext cx="33337" cy="55563"/>
              </a:xfrm>
              <a:custGeom>
                <a:avLst/>
                <a:gdLst>
                  <a:gd name="T0" fmla="*/ 2 w 12"/>
                  <a:gd name="T1" fmla="*/ 11 h 20"/>
                  <a:gd name="T2" fmla="*/ 7 w 12"/>
                  <a:gd name="T3" fmla="*/ 18 h 20"/>
                  <a:gd name="T4" fmla="*/ 12 w 12"/>
                  <a:gd name="T5" fmla="*/ 17 h 20"/>
                  <a:gd name="T6" fmla="*/ 12 w 12"/>
                  <a:gd name="T7" fmla="*/ 16 h 20"/>
                  <a:gd name="T8" fmla="*/ 11 w 12"/>
                  <a:gd name="T9" fmla="*/ 11 h 20"/>
                  <a:gd name="T10" fmla="*/ 5 w 12"/>
                  <a:gd name="T11" fmla="*/ 1 h 20"/>
                  <a:gd name="T12" fmla="*/ 3 w 12"/>
                  <a:gd name="T13" fmla="*/ 1 h 20"/>
                  <a:gd name="T14" fmla="*/ 2 w 12"/>
                  <a:gd name="T15" fmla="*/ 1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20">
                    <a:moveTo>
                      <a:pt x="2" y="11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8" y="20"/>
                      <a:pt x="11" y="19"/>
                      <a:pt x="12" y="17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4"/>
                      <a:pt x="12" y="12"/>
                      <a:pt x="11" y="1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3" y="1"/>
                    </a:cubicBezTo>
                    <a:cubicBezTo>
                      <a:pt x="0" y="3"/>
                      <a:pt x="0" y="8"/>
                      <a:pt x="2" y="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0" name="Freeform 460"/>
              <p:cNvSpPr>
                <a:spLocks/>
              </p:cNvSpPr>
              <p:nvPr/>
            </p:nvSpPr>
            <p:spPr bwMode="auto">
              <a:xfrm>
                <a:off x="17313275" y="6677025"/>
                <a:ext cx="41275" cy="63500"/>
              </a:xfrm>
              <a:custGeom>
                <a:avLst/>
                <a:gdLst>
                  <a:gd name="T0" fmla="*/ 3 w 15"/>
                  <a:gd name="T1" fmla="*/ 13 h 23"/>
                  <a:gd name="T2" fmla="*/ 1 w 15"/>
                  <a:gd name="T3" fmla="*/ 14 h 23"/>
                  <a:gd name="T4" fmla="*/ 6 w 15"/>
                  <a:gd name="T5" fmla="*/ 21 h 23"/>
                  <a:gd name="T6" fmla="*/ 10 w 15"/>
                  <a:gd name="T7" fmla="*/ 23 h 23"/>
                  <a:gd name="T8" fmla="*/ 15 w 15"/>
                  <a:gd name="T9" fmla="*/ 20 h 23"/>
                  <a:gd name="T10" fmla="*/ 15 w 15"/>
                  <a:gd name="T11" fmla="*/ 18 h 23"/>
                  <a:gd name="T12" fmla="*/ 15 w 15"/>
                  <a:gd name="T13" fmla="*/ 16 h 23"/>
                  <a:gd name="T14" fmla="*/ 14 w 15"/>
                  <a:gd name="T15" fmla="*/ 12 h 23"/>
                  <a:gd name="T16" fmla="*/ 7 w 15"/>
                  <a:gd name="T17" fmla="*/ 2 h 23"/>
                  <a:gd name="T18" fmla="*/ 5 w 15"/>
                  <a:gd name="T19" fmla="*/ 0 h 23"/>
                  <a:gd name="T20" fmla="*/ 2 w 15"/>
                  <a:gd name="T21" fmla="*/ 1 h 23"/>
                  <a:gd name="T22" fmla="*/ 0 w 15"/>
                  <a:gd name="T23" fmla="*/ 8 h 23"/>
                  <a:gd name="T24" fmla="*/ 1 w 15"/>
                  <a:gd name="T25" fmla="*/ 14 h 23"/>
                  <a:gd name="T26" fmla="*/ 3 w 15"/>
                  <a:gd name="T27" fmla="*/ 13 h 23"/>
                  <a:gd name="T28" fmla="*/ 5 w 15"/>
                  <a:gd name="T29" fmla="*/ 12 h 23"/>
                  <a:gd name="T30" fmla="*/ 4 w 15"/>
                  <a:gd name="T31" fmla="*/ 8 h 23"/>
                  <a:gd name="T32" fmla="*/ 5 w 15"/>
                  <a:gd name="T33" fmla="*/ 4 h 23"/>
                  <a:gd name="T34" fmla="*/ 5 w 15"/>
                  <a:gd name="T35" fmla="*/ 4 h 23"/>
                  <a:gd name="T36" fmla="*/ 5 w 15"/>
                  <a:gd name="T37" fmla="*/ 4 h 23"/>
                  <a:gd name="T38" fmla="*/ 5 w 15"/>
                  <a:gd name="T39" fmla="*/ 4 h 23"/>
                  <a:gd name="T40" fmla="*/ 5 w 15"/>
                  <a:gd name="T41" fmla="*/ 4 h 23"/>
                  <a:gd name="T42" fmla="*/ 5 w 15"/>
                  <a:gd name="T43" fmla="*/ 4 h 23"/>
                  <a:gd name="T44" fmla="*/ 5 w 15"/>
                  <a:gd name="T45" fmla="*/ 4 h 23"/>
                  <a:gd name="T46" fmla="*/ 4 w 15"/>
                  <a:gd name="T47" fmla="*/ 4 h 23"/>
                  <a:gd name="T48" fmla="*/ 5 w 15"/>
                  <a:gd name="T49" fmla="*/ 4 h 23"/>
                  <a:gd name="T50" fmla="*/ 5 w 15"/>
                  <a:gd name="T51" fmla="*/ 4 h 23"/>
                  <a:gd name="T52" fmla="*/ 4 w 15"/>
                  <a:gd name="T53" fmla="*/ 4 h 23"/>
                  <a:gd name="T54" fmla="*/ 11 w 15"/>
                  <a:gd name="T55" fmla="*/ 14 h 23"/>
                  <a:gd name="T56" fmla="*/ 11 w 15"/>
                  <a:gd name="T57" fmla="*/ 16 h 23"/>
                  <a:gd name="T58" fmla="*/ 11 w 15"/>
                  <a:gd name="T59" fmla="*/ 17 h 23"/>
                  <a:gd name="T60" fmla="*/ 11 w 15"/>
                  <a:gd name="T61" fmla="*/ 19 h 23"/>
                  <a:gd name="T62" fmla="*/ 10 w 15"/>
                  <a:gd name="T63" fmla="*/ 19 h 23"/>
                  <a:gd name="T64" fmla="*/ 10 w 15"/>
                  <a:gd name="T65" fmla="*/ 19 h 23"/>
                  <a:gd name="T66" fmla="*/ 5 w 15"/>
                  <a:gd name="T67" fmla="*/ 12 h 23"/>
                  <a:gd name="T68" fmla="*/ 3 w 15"/>
                  <a:gd name="T69" fmla="*/ 1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" h="23">
                    <a:moveTo>
                      <a:pt x="3" y="13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7" y="23"/>
                      <a:pt x="9" y="23"/>
                      <a:pt x="10" y="23"/>
                    </a:cubicBezTo>
                    <a:cubicBezTo>
                      <a:pt x="12" y="23"/>
                      <a:pt x="14" y="22"/>
                      <a:pt x="15" y="20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5" y="14"/>
                      <a:pt x="15" y="13"/>
                      <a:pt x="14" y="1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6" y="0"/>
                      <a:pt x="5" y="0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3"/>
                      <a:pt x="0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4" y="11"/>
                      <a:pt x="4" y="9"/>
                      <a:pt x="4" y="8"/>
                    </a:cubicBezTo>
                    <a:cubicBezTo>
                      <a:pt x="4" y="7"/>
                      <a:pt x="4" y="5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5"/>
                      <a:pt x="11" y="16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2"/>
                      <a:pt x="5" y="12"/>
                      <a:pt x="5" y="12"/>
                    </a:cubicBezTo>
                    <a:lnTo>
                      <a:pt x="3" y="1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1" name="Freeform 461"/>
              <p:cNvSpPr>
                <a:spLocks/>
              </p:cNvSpPr>
              <p:nvPr/>
            </p:nvSpPr>
            <p:spPr bwMode="auto">
              <a:xfrm>
                <a:off x="17138650" y="6538913"/>
                <a:ext cx="142875" cy="236538"/>
              </a:xfrm>
              <a:custGeom>
                <a:avLst/>
                <a:gdLst>
                  <a:gd name="T0" fmla="*/ 28 w 90"/>
                  <a:gd name="T1" fmla="*/ 7 h 149"/>
                  <a:gd name="T2" fmla="*/ 5 w 90"/>
                  <a:gd name="T3" fmla="*/ 0 h 149"/>
                  <a:gd name="T4" fmla="*/ 0 w 90"/>
                  <a:gd name="T5" fmla="*/ 22 h 149"/>
                  <a:gd name="T6" fmla="*/ 78 w 90"/>
                  <a:gd name="T7" fmla="*/ 149 h 149"/>
                  <a:gd name="T8" fmla="*/ 90 w 90"/>
                  <a:gd name="T9" fmla="*/ 144 h 149"/>
                  <a:gd name="T10" fmla="*/ 28 w 90"/>
                  <a:gd name="T11" fmla="*/ 7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49">
                    <a:moveTo>
                      <a:pt x="28" y="7"/>
                    </a:moveTo>
                    <a:lnTo>
                      <a:pt x="5" y="0"/>
                    </a:lnTo>
                    <a:lnTo>
                      <a:pt x="0" y="22"/>
                    </a:lnTo>
                    <a:lnTo>
                      <a:pt x="78" y="149"/>
                    </a:lnTo>
                    <a:lnTo>
                      <a:pt x="90" y="144"/>
                    </a:lnTo>
                    <a:lnTo>
                      <a:pt x="28" y="7"/>
                    </a:lnTo>
                    <a:close/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2" name="Freeform 462"/>
              <p:cNvSpPr>
                <a:spLocks/>
              </p:cNvSpPr>
              <p:nvPr/>
            </p:nvSpPr>
            <p:spPr bwMode="auto">
              <a:xfrm>
                <a:off x="17132300" y="6529388"/>
                <a:ext cx="155575" cy="255588"/>
              </a:xfrm>
              <a:custGeom>
                <a:avLst/>
                <a:gdLst>
                  <a:gd name="T0" fmla="*/ 32 w 98"/>
                  <a:gd name="T1" fmla="*/ 13 h 161"/>
                  <a:gd name="T2" fmla="*/ 34 w 98"/>
                  <a:gd name="T3" fmla="*/ 9 h 161"/>
                  <a:gd name="T4" fmla="*/ 7 w 98"/>
                  <a:gd name="T5" fmla="*/ 0 h 161"/>
                  <a:gd name="T6" fmla="*/ 0 w 98"/>
                  <a:gd name="T7" fmla="*/ 28 h 161"/>
                  <a:gd name="T8" fmla="*/ 80 w 98"/>
                  <a:gd name="T9" fmla="*/ 161 h 161"/>
                  <a:gd name="T10" fmla="*/ 98 w 98"/>
                  <a:gd name="T11" fmla="*/ 150 h 161"/>
                  <a:gd name="T12" fmla="*/ 34 w 98"/>
                  <a:gd name="T13" fmla="*/ 9 h 161"/>
                  <a:gd name="T14" fmla="*/ 34 w 98"/>
                  <a:gd name="T15" fmla="*/ 9 h 161"/>
                  <a:gd name="T16" fmla="*/ 32 w 98"/>
                  <a:gd name="T17" fmla="*/ 13 h 161"/>
                  <a:gd name="T18" fmla="*/ 28 w 98"/>
                  <a:gd name="T19" fmla="*/ 14 h 161"/>
                  <a:gd name="T20" fmla="*/ 89 w 98"/>
                  <a:gd name="T21" fmla="*/ 148 h 161"/>
                  <a:gd name="T22" fmla="*/ 82 w 98"/>
                  <a:gd name="T23" fmla="*/ 152 h 161"/>
                  <a:gd name="T24" fmla="*/ 7 w 98"/>
                  <a:gd name="T25" fmla="*/ 26 h 161"/>
                  <a:gd name="T26" fmla="*/ 11 w 98"/>
                  <a:gd name="T27" fmla="*/ 9 h 161"/>
                  <a:gd name="T28" fmla="*/ 30 w 98"/>
                  <a:gd name="T29" fmla="*/ 16 h 161"/>
                  <a:gd name="T30" fmla="*/ 32 w 98"/>
                  <a:gd name="T31" fmla="*/ 13 h 161"/>
                  <a:gd name="T32" fmla="*/ 28 w 98"/>
                  <a:gd name="T33" fmla="*/ 14 h 161"/>
                  <a:gd name="T34" fmla="*/ 32 w 98"/>
                  <a:gd name="T35" fmla="*/ 13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" h="161">
                    <a:moveTo>
                      <a:pt x="32" y="13"/>
                    </a:moveTo>
                    <a:lnTo>
                      <a:pt x="34" y="9"/>
                    </a:lnTo>
                    <a:lnTo>
                      <a:pt x="7" y="0"/>
                    </a:lnTo>
                    <a:lnTo>
                      <a:pt x="0" y="28"/>
                    </a:lnTo>
                    <a:lnTo>
                      <a:pt x="80" y="161"/>
                    </a:lnTo>
                    <a:lnTo>
                      <a:pt x="98" y="150"/>
                    </a:lnTo>
                    <a:lnTo>
                      <a:pt x="34" y="9"/>
                    </a:lnTo>
                    <a:lnTo>
                      <a:pt x="34" y="9"/>
                    </a:lnTo>
                    <a:lnTo>
                      <a:pt x="32" y="13"/>
                    </a:lnTo>
                    <a:lnTo>
                      <a:pt x="28" y="14"/>
                    </a:lnTo>
                    <a:lnTo>
                      <a:pt x="89" y="148"/>
                    </a:lnTo>
                    <a:lnTo>
                      <a:pt x="82" y="152"/>
                    </a:lnTo>
                    <a:lnTo>
                      <a:pt x="7" y="26"/>
                    </a:lnTo>
                    <a:lnTo>
                      <a:pt x="11" y="9"/>
                    </a:lnTo>
                    <a:lnTo>
                      <a:pt x="30" y="16"/>
                    </a:lnTo>
                    <a:lnTo>
                      <a:pt x="32" y="13"/>
                    </a:lnTo>
                    <a:lnTo>
                      <a:pt x="28" y="14"/>
                    </a:lnTo>
                    <a:lnTo>
                      <a:pt x="32" y="1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3" name="Freeform 463"/>
              <p:cNvSpPr>
                <a:spLocks/>
              </p:cNvSpPr>
              <p:nvPr/>
            </p:nvSpPr>
            <p:spPr bwMode="auto">
              <a:xfrm>
                <a:off x="16962438" y="6573838"/>
                <a:ext cx="382587" cy="301625"/>
              </a:xfrm>
              <a:custGeom>
                <a:avLst/>
                <a:gdLst>
                  <a:gd name="T0" fmla="*/ 110 w 139"/>
                  <a:gd name="T1" fmla="*/ 109 h 109"/>
                  <a:gd name="T2" fmla="*/ 7 w 139"/>
                  <a:gd name="T3" fmla="*/ 25 h 109"/>
                  <a:gd name="T4" fmla="*/ 5 w 139"/>
                  <a:gd name="T5" fmla="*/ 6 h 109"/>
                  <a:gd name="T6" fmla="*/ 23 w 139"/>
                  <a:gd name="T7" fmla="*/ 4 h 109"/>
                  <a:gd name="T8" fmla="*/ 139 w 139"/>
                  <a:gd name="T9" fmla="*/ 9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109">
                    <a:moveTo>
                      <a:pt x="110" y="109"/>
                    </a:moveTo>
                    <a:cubicBezTo>
                      <a:pt x="7" y="25"/>
                      <a:pt x="7" y="25"/>
                      <a:pt x="7" y="25"/>
                    </a:cubicBezTo>
                    <a:cubicBezTo>
                      <a:pt x="1" y="20"/>
                      <a:pt x="0" y="12"/>
                      <a:pt x="5" y="6"/>
                    </a:cubicBezTo>
                    <a:cubicBezTo>
                      <a:pt x="9" y="0"/>
                      <a:pt x="18" y="0"/>
                      <a:pt x="23" y="4"/>
                    </a:cubicBezTo>
                    <a:cubicBezTo>
                      <a:pt x="139" y="99"/>
                      <a:pt x="139" y="99"/>
                      <a:pt x="139" y="99"/>
                    </a:cubicBezTo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4" name="Freeform 464"/>
              <p:cNvSpPr>
                <a:spLocks/>
              </p:cNvSpPr>
              <p:nvPr/>
            </p:nvSpPr>
            <p:spPr bwMode="auto">
              <a:xfrm>
                <a:off x="16962438" y="6570663"/>
                <a:ext cx="388937" cy="312738"/>
              </a:xfrm>
              <a:custGeom>
                <a:avLst/>
                <a:gdLst>
                  <a:gd name="T0" fmla="*/ 112 w 141"/>
                  <a:gd name="T1" fmla="*/ 109 h 113"/>
                  <a:gd name="T2" fmla="*/ 8 w 141"/>
                  <a:gd name="T3" fmla="*/ 24 h 113"/>
                  <a:gd name="T4" fmla="*/ 4 w 141"/>
                  <a:gd name="T5" fmla="*/ 15 h 113"/>
                  <a:gd name="T6" fmla="*/ 6 w 141"/>
                  <a:gd name="T7" fmla="*/ 8 h 113"/>
                  <a:gd name="T8" fmla="*/ 15 w 141"/>
                  <a:gd name="T9" fmla="*/ 4 h 113"/>
                  <a:gd name="T10" fmla="*/ 22 w 141"/>
                  <a:gd name="T11" fmla="*/ 7 h 113"/>
                  <a:gd name="T12" fmla="*/ 137 w 141"/>
                  <a:gd name="T13" fmla="*/ 101 h 113"/>
                  <a:gd name="T14" fmla="*/ 140 w 141"/>
                  <a:gd name="T15" fmla="*/ 101 h 113"/>
                  <a:gd name="T16" fmla="*/ 140 w 141"/>
                  <a:gd name="T17" fmla="*/ 98 h 113"/>
                  <a:gd name="T18" fmla="*/ 24 w 141"/>
                  <a:gd name="T19" fmla="*/ 4 h 113"/>
                  <a:gd name="T20" fmla="*/ 15 w 141"/>
                  <a:gd name="T21" fmla="*/ 0 h 113"/>
                  <a:gd name="T22" fmla="*/ 3 w 141"/>
                  <a:gd name="T23" fmla="*/ 6 h 113"/>
                  <a:gd name="T24" fmla="*/ 0 w 141"/>
                  <a:gd name="T25" fmla="*/ 15 h 113"/>
                  <a:gd name="T26" fmla="*/ 5 w 141"/>
                  <a:gd name="T27" fmla="*/ 27 h 113"/>
                  <a:gd name="T28" fmla="*/ 109 w 141"/>
                  <a:gd name="T29" fmla="*/ 112 h 113"/>
                  <a:gd name="T30" fmla="*/ 112 w 141"/>
                  <a:gd name="T31" fmla="*/ 112 h 113"/>
                  <a:gd name="T32" fmla="*/ 112 w 141"/>
                  <a:gd name="T33" fmla="*/ 109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1" h="113">
                    <a:moveTo>
                      <a:pt x="112" y="109"/>
                    </a:moveTo>
                    <a:cubicBezTo>
                      <a:pt x="8" y="24"/>
                      <a:pt x="8" y="24"/>
                      <a:pt x="8" y="24"/>
                    </a:cubicBezTo>
                    <a:cubicBezTo>
                      <a:pt x="5" y="22"/>
                      <a:pt x="4" y="19"/>
                      <a:pt x="4" y="15"/>
                    </a:cubicBezTo>
                    <a:cubicBezTo>
                      <a:pt x="4" y="13"/>
                      <a:pt x="5" y="10"/>
                      <a:pt x="6" y="8"/>
                    </a:cubicBezTo>
                    <a:cubicBezTo>
                      <a:pt x="8" y="6"/>
                      <a:pt x="12" y="4"/>
                      <a:pt x="15" y="4"/>
                    </a:cubicBezTo>
                    <a:cubicBezTo>
                      <a:pt x="17" y="4"/>
                      <a:pt x="20" y="5"/>
                      <a:pt x="22" y="7"/>
                    </a:cubicBezTo>
                    <a:cubicBezTo>
                      <a:pt x="137" y="101"/>
                      <a:pt x="137" y="101"/>
                      <a:pt x="137" y="101"/>
                    </a:cubicBezTo>
                    <a:cubicBezTo>
                      <a:pt x="138" y="102"/>
                      <a:pt x="140" y="102"/>
                      <a:pt x="140" y="101"/>
                    </a:cubicBezTo>
                    <a:cubicBezTo>
                      <a:pt x="141" y="100"/>
                      <a:pt x="141" y="99"/>
                      <a:pt x="140" y="98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2" y="1"/>
                      <a:pt x="18" y="0"/>
                      <a:pt x="15" y="0"/>
                    </a:cubicBezTo>
                    <a:cubicBezTo>
                      <a:pt x="11" y="0"/>
                      <a:pt x="6" y="2"/>
                      <a:pt x="3" y="6"/>
                    </a:cubicBezTo>
                    <a:cubicBezTo>
                      <a:pt x="1" y="9"/>
                      <a:pt x="0" y="12"/>
                      <a:pt x="0" y="15"/>
                    </a:cubicBezTo>
                    <a:cubicBezTo>
                      <a:pt x="0" y="20"/>
                      <a:pt x="2" y="24"/>
                      <a:pt x="5" y="27"/>
                    </a:cubicBezTo>
                    <a:cubicBezTo>
                      <a:pt x="109" y="112"/>
                      <a:pt x="109" y="112"/>
                      <a:pt x="109" y="112"/>
                    </a:cubicBezTo>
                    <a:cubicBezTo>
                      <a:pt x="110" y="113"/>
                      <a:pt x="111" y="113"/>
                      <a:pt x="112" y="112"/>
                    </a:cubicBezTo>
                    <a:cubicBezTo>
                      <a:pt x="113" y="111"/>
                      <a:pt x="112" y="110"/>
                      <a:pt x="112" y="109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5" name="Freeform 465"/>
              <p:cNvSpPr>
                <a:spLocks/>
              </p:cNvSpPr>
              <p:nvPr/>
            </p:nvSpPr>
            <p:spPr bwMode="auto">
              <a:xfrm>
                <a:off x="16506825" y="6400800"/>
                <a:ext cx="65087" cy="195263"/>
              </a:xfrm>
              <a:custGeom>
                <a:avLst/>
                <a:gdLst>
                  <a:gd name="T0" fmla="*/ 0 w 24"/>
                  <a:gd name="T1" fmla="*/ 65 h 71"/>
                  <a:gd name="T2" fmla="*/ 5 w 24"/>
                  <a:gd name="T3" fmla="*/ 6 h 71"/>
                  <a:gd name="T4" fmla="*/ 13 w 24"/>
                  <a:gd name="T5" fmla="*/ 0 h 71"/>
                  <a:gd name="T6" fmla="*/ 19 w 24"/>
                  <a:gd name="T7" fmla="*/ 6 h 71"/>
                  <a:gd name="T8" fmla="*/ 24 w 24"/>
                  <a:gd name="T9" fmla="*/ 36 h 71"/>
                  <a:gd name="T10" fmla="*/ 21 w 24"/>
                  <a:gd name="T11" fmla="*/ 71 h 71"/>
                  <a:gd name="T12" fmla="*/ 4 w 24"/>
                  <a:gd name="T13" fmla="*/ 70 h 71"/>
                  <a:gd name="T14" fmla="*/ 0 w 24"/>
                  <a:gd name="T15" fmla="*/ 6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1">
                    <a:moveTo>
                      <a:pt x="0" y="6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8" y="3"/>
                      <a:pt x="19" y="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2" y="69"/>
                      <a:pt x="0" y="67"/>
                      <a:pt x="0" y="65"/>
                    </a:cubicBezTo>
                    <a:close/>
                  </a:path>
                </a:pathLst>
              </a:custGeom>
              <a:solidFill>
                <a:srgbClr val="AF6C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6" name="Freeform 466"/>
              <p:cNvSpPr>
                <a:spLocks/>
              </p:cNvSpPr>
              <p:nvPr/>
            </p:nvSpPr>
            <p:spPr bwMode="auto">
              <a:xfrm>
                <a:off x="16500475" y="6394450"/>
                <a:ext cx="77787" cy="207963"/>
              </a:xfrm>
              <a:custGeom>
                <a:avLst/>
                <a:gdLst>
                  <a:gd name="T0" fmla="*/ 2 w 28"/>
                  <a:gd name="T1" fmla="*/ 67 h 75"/>
                  <a:gd name="T2" fmla="*/ 4 w 28"/>
                  <a:gd name="T3" fmla="*/ 67 h 75"/>
                  <a:gd name="T4" fmla="*/ 9 w 28"/>
                  <a:gd name="T5" fmla="*/ 8 h 75"/>
                  <a:gd name="T6" fmla="*/ 14 w 28"/>
                  <a:gd name="T7" fmla="*/ 4 h 75"/>
                  <a:gd name="T8" fmla="*/ 15 w 28"/>
                  <a:gd name="T9" fmla="*/ 4 h 75"/>
                  <a:gd name="T10" fmla="*/ 19 w 28"/>
                  <a:gd name="T11" fmla="*/ 8 h 75"/>
                  <a:gd name="T12" fmla="*/ 24 w 28"/>
                  <a:gd name="T13" fmla="*/ 38 h 75"/>
                  <a:gd name="T14" fmla="*/ 21 w 28"/>
                  <a:gd name="T15" fmla="*/ 71 h 75"/>
                  <a:gd name="T16" fmla="*/ 6 w 28"/>
                  <a:gd name="T17" fmla="*/ 70 h 75"/>
                  <a:gd name="T18" fmla="*/ 4 w 28"/>
                  <a:gd name="T19" fmla="*/ 67 h 75"/>
                  <a:gd name="T20" fmla="*/ 4 w 28"/>
                  <a:gd name="T21" fmla="*/ 67 h 75"/>
                  <a:gd name="T22" fmla="*/ 4 w 28"/>
                  <a:gd name="T23" fmla="*/ 67 h 75"/>
                  <a:gd name="T24" fmla="*/ 4 w 28"/>
                  <a:gd name="T25" fmla="*/ 67 h 75"/>
                  <a:gd name="T26" fmla="*/ 2 w 28"/>
                  <a:gd name="T27" fmla="*/ 67 h 75"/>
                  <a:gd name="T28" fmla="*/ 0 w 28"/>
                  <a:gd name="T29" fmla="*/ 67 h 75"/>
                  <a:gd name="T30" fmla="*/ 0 w 28"/>
                  <a:gd name="T31" fmla="*/ 67 h 75"/>
                  <a:gd name="T32" fmla="*/ 6 w 28"/>
                  <a:gd name="T33" fmla="*/ 74 h 75"/>
                  <a:gd name="T34" fmla="*/ 25 w 28"/>
                  <a:gd name="T35" fmla="*/ 75 h 75"/>
                  <a:gd name="T36" fmla="*/ 28 w 28"/>
                  <a:gd name="T37" fmla="*/ 38 h 75"/>
                  <a:gd name="T38" fmla="*/ 23 w 28"/>
                  <a:gd name="T39" fmla="*/ 7 h 75"/>
                  <a:gd name="T40" fmla="*/ 15 w 28"/>
                  <a:gd name="T41" fmla="*/ 0 h 75"/>
                  <a:gd name="T42" fmla="*/ 14 w 28"/>
                  <a:gd name="T43" fmla="*/ 0 h 75"/>
                  <a:gd name="T44" fmla="*/ 5 w 28"/>
                  <a:gd name="T45" fmla="*/ 8 h 75"/>
                  <a:gd name="T46" fmla="*/ 0 w 28"/>
                  <a:gd name="T47" fmla="*/ 67 h 75"/>
                  <a:gd name="T48" fmla="*/ 0 w 28"/>
                  <a:gd name="T49" fmla="*/ 67 h 75"/>
                  <a:gd name="T50" fmla="*/ 2 w 28"/>
                  <a:gd name="T51" fmla="*/ 67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8" h="75">
                    <a:moveTo>
                      <a:pt x="2" y="67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6"/>
                      <a:pt x="12" y="4"/>
                      <a:pt x="14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7" y="4"/>
                      <a:pt x="18" y="6"/>
                      <a:pt x="19" y="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6" y="70"/>
                      <a:pt x="6" y="70"/>
                      <a:pt x="6" y="70"/>
                    </a:cubicBezTo>
                    <a:cubicBezTo>
                      <a:pt x="5" y="70"/>
                      <a:pt x="4" y="69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1"/>
                      <a:pt x="3" y="73"/>
                      <a:pt x="6" y="74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2" y="3"/>
                      <a:pt x="19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0" y="0"/>
                      <a:pt x="6" y="3"/>
                      <a:pt x="5" y="8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67"/>
                      <a:pt x="0" y="67"/>
                      <a:pt x="0" y="67"/>
                    </a:cubicBezTo>
                    <a:lnTo>
                      <a:pt x="2" y="6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7" name="Freeform 467"/>
              <p:cNvSpPr>
                <a:spLocks/>
              </p:cNvSpPr>
              <p:nvPr/>
            </p:nvSpPr>
            <p:spPr bwMode="auto">
              <a:xfrm>
                <a:off x="16978313" y="6527800"/>
                <a:ext cx="30162" cy="41275"/>
              </a:xfrm>
              <a:custGeom>
                <a:avLst/>
                <a:gdLst>
                  <a:gd name="T0" fmla="*/ 2 w 11"/>
                  <a:gd name="T1" fmla="*/ 12 h 15"/>
                  <a:gd name="T2" fmla="*/ 1 w 11"/>
                  <a:gd name="T3" fmla="*/ 5 h 15"/>
                  <a:gd name="T4" fmla="*/ 3 w 11"/>
                  <a:gd name="T5" fmla="*/ 0 h 15"/>
                  <a:gd name="T6" fmla="*/ 6 w 11"/>
                  <a:gd name="T7" fmla="*/ 0 h 15"/>
                  <a:gd name="T8" fmla="*/ 8 w 11"/>
                  <a:gd name="T9" fmla="*/ 2 h 15"/>
                  <a:gd name="T10" fmla="*/ 11 w 11"/>
                  <a:gd name="T1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5">
                    <a:moveTo>
                      <a:pt x="2" y="12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7" y="1"/>
                      <a:pt x="7" y="2"/>
                      <a:pt x="8" y="2"/>
                    </a:cubicBezTo>
                    <a:cubicBezTo>
                      <a:pt x="11" y="15"/>
                      <a:pt x="11" y="15"/>
                      <a:pt x="11" y="15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8" name="Freeform 468"/>
              <p:cNvSpPr>
                <a:spLocks/>
              </p:cNvSpPr>
              <p:nvPr/>
            </p:nvSpPr>
            <p:spPr bwMode="auto">
              <a:xfrm>
                <a:off x="16973550" y="6521450"/>
                <a:ext cx="41275" cy="52388"/>
              </a:xfrm>
              <a:custGeom>
                <a:avLst/>
                <a:gdLst>
                  <a:gd name="T0" fmla="*/ 6 w 15"/>
                  <a:gd name="T1" fmla="*/ 13 h 19"/>
                  <a:gd name="T2" fmla="*/ 4 w 15"/>
                  <a:gd name="T3" fmla="*/ 6 h 19"/>
                  <a:gd name="T4" fmla="*/ 4 w 15"/>
                  <a:gd name="T5" fmla="*/ 6 h 19"/>
                  <a:gd name="T6" fmla="*/ 4 w 15"/>
                  <a:gd name="T7" fmla="*/ 6 h 19"/>
                  <a:gd name="T8" fmla="*/ 6 w 15"/>
                  <a:gd name="T9" fmla="*/ 4 h 19"/>
                  <a:gd name="T10" fmla="*/ 6 w 15"/>
                  <a:gd name="T11" fmla="*/ 4 h 19"/>
                  <a:gd name="T12" fmla="*/ 7 w 15"/>
                  <a:gd name="T13" fmla="*/ 4 h 19"/>
                  <a:gd name="T14" fmla="*/ 8 w 15"/>
                  <a:gd name="T15" fmla="*/ 5 h 19"/>
                  <a:gd name="T16" fmla="*/ 10 w 15"/>
                  <a:gd name="T17" fmla="*/ 4 h 19"/>
                  <a:gd name="T18" fmla="*/ 8 w 15"/>
                  <a:gd name="T19" fmla="*/ 5 h 19"/>
                  <a:gd name="T20" fmla="*/ 11 w 15"/>
                  <a:gd name="T21" fmla="*/ 18 h 19"/>
                  <a:gd name="T22" fmla="*/ 13 w 15"/>
                  <a:gd name="T23" fmla="*/ 19 h 19"/>
                  <a:gd name="T24" fmla="*/ 15 w 15"/>
                  <a:gd name="T25" fmla="*/ 17 h 19"/>
                  <a:gd name="T26" fmla="*/ 12 w 15"/>
                  <a:gd name="T27" fmla="*/ 4 h 19"/>
                  <a:gd name="T28" fmla="*/ 12 w 15"/>
                  <a:gd name="T29" fmla="*/ 4 h 19"/>
                  <a:gd name="T30" fmla="*/ 9 w 15"/>
                  <a:gd name="T31" fmla="*/ 1 h 19"/>
                  <a:gd name="T32" fmla="*/ 6 w 15"/>
                  <a:gd name="T33" fmla="*/ 0 h 19"/>
                  <a:gd name="T34" fmla="*/ 4 w 15"/>
                  <a:gd name="T35" fmla="*/ 0 h 19"/>
                  <a:gd name="T36" fmla="*/ 0 w 15"/>
                  <a:gd name="T37" fmla="*/ 6 h 19"/>
                  <a:gd name="T38" fmla="*/ 1 w 15"/>
                  <a:gd name="T39" fmla="*/ 7 h 19"/>
                  <a:gd name="T40" fmla="*/ 3 w 15"/>
                  <a:gd name="T41" fmla="*/ 7 h 19"/>
                  <a:gd name="T42" fmla="*/ 1 w 15"/>
                  <a:gd name="T43" fmla="*/ 7 h 19"/>
                  <a:gd name="T44" fmla="*/ 2 w 15"/>
                  <a:gd name="T45" fmla="*/ 14 h 19"/>
                  <a:gd name="T46" fmla="*/ 4 w 15"/>
                  <a:gd name="T47" fmla="*/ 16 h 19"/>
                  <a:gd name="T48" fmla="*/ 6 w 15"/>
                  <a:gd name="T4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" h="19">
                    <a:moveTo>
                      <a:pt x="6" y="13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5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5"/>
                      <a:pt x="8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9"/>
                      <a:pt x="12" y="19"/>
                      <a:pt x="13" y="19"/>
                    </a:cubicBezTo>
                    <a:cubicBezTo>
                      <a:pt x="14" y="19"/>
                      <a:pt x="15" y="18"/>
                      <a:pt x="15" y="17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1" y="2"/>
                      <a:pt x="10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1"/>
                      <a:pt x="0" y="3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5"/>
                      <a:pt x="3" y="16"/>
                      <a:pt x="4" y="16"/>
                    </a:cubicBezTo>
                    <a:cubicBezTo>
                      <a:pt x="5" y="15"/>
                      <a:pt x="6" y="14"/>
                      <a:pt x="6" y="13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9" name="Freeform 469"/>
              <p:cNvSpPr>
                <a:spLocks/>
              </p:cNvSpPr>
              <p:nvPr/>
            </p:nvSpPr>
            <p:spPr bwMode="auto">
              <a:xfrm>
                <a:off x="16433800" y="6740525"/>
                <a:ext cx="130175" cy="184150"/>
              </a:xfrm>
              <a:custGeom>
                <a:avLst/>
                <a:gdLst>
                  <a:gd name="T0" fmla="*/ 26 w 47"/>
                  <a:gd name="T1" fmla="*/ 64 h 67"/>
                  <a:gd name="T2" fmla="*/ 1 w 47"/>
                  <a:gd name="T3" fmla="*/ 10 h 67"/>
                  <a:gd name="T4" fmla="*/ 4 w 47"/>
                  <a:gd name="T5" fmla="*/ 1 h 67"/>
                  <a:gd name="T6" fmla="*/ 12 w 47"/>
                  <a:gd name="T7" fmla="*/ 3 h 67"/>
                  <a:gd name="T8" fmla="*/ 32 w 47"/>
                  <a:gd name="T9" fmla="*/ 27 h 67"/>
                  <a:gd name="T10" fmla="*/ 47 w 47"/>
                  <a:gd name="T11" fmla="*/ 59 h 67"/>
                  <a:gd name="T12" fmla="*/ 31 w 47"/>
                  <a:gd name="T13" fmla="*/ 66 h 67"/>
                  <a:gd name="T14" fmla="*/ 26 w 47"/>
                  <a:gd name="T15" fmla="*/ 6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" h="67">
                    <a:moveTo>
                      <a:pt x="26" y="64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0" y="7"/>
                      <a:pt x="1" y="3"/>
                      <a:pt x="4" y="1"/>
                    </a:cubicBezTo>
                    <a:cubicBezTo>
                      <a:pt x="7" y="0"/>
                      <a:pt x="10" y="1"/>
                      <a:pt x="12" y="3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47" y="59"/>
                      <a:pt x="47" y="59"/>
                      <a:pt x="47" y="59"/>
                    </a:cubicBezTo>
                    <a:cubicBezTo>
                      <a:pt x="31" y="66"/>
                      <a:pt x="31" y="66"/>
                      <a:pt x="31" y="66"/>
                    </a:cubicBezTo>
                    <a:cubicBezTo>
                      <a:pt x="29" y="67"/>
                      <a:pt x="27" y="66"/>
                      <a:pt x="26" y="64"/>
                    </a:cubicBezTo>
                    <a:close/>
                  </a:path>
                </a:pathLst>
              </a:custGeom>
              <a:solidFill>
                <a:srgbClr val="AF6C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0" name="Freeform 470"/>
              <p:cNvSpPr>
                <a:spLocks/>
              </p:cNvSpPr>
              <p:nvPr/>
            </p:nvSpPr>
            <p:spPr bwMode="auto">
              <a:xfrm>
                <a:off x="16432213" y="6737350"/>
                <a:ext cx="139700" cy="190500"/>
              </a:xfrm>
              <a:custGeom>
                <a:avLst/>
                <a:gdLst>
                  <a:gd name="T0" fmla="*/ 27 w 51"/>
                  <a:gd name="T1" fmla="*/ 65 h 69"/>
                  <a:gd name="T2" fmla="*/ 29 w 51"/>
                  <a:gd name="T3" fmla="*/ 64 h 69"/>
                  <a:gd name="T4" fmla="*/ 4 w 51"/>
                  <a:gd name="T5" fmla="*/ 10 h 69"/>
                  <a:gd name="T6" fmla="*/ 4 w 51"/>
                  <a:gd name="T7" fmla="*/ 8 h 69"/>
                  <a:gd name="T8" fmla="*/ 6 w 51"/>
                  <a:gd name="T9" fmla="*/ 4 h 69"/>
                  <a:gd name="T10" fmla="*/ 8 w 51"/>
                  <a:gd name="T11" fmla="*/ 4 h 69"/>
                  <a:gd name="T12" fmla="*/ 12 w 51"/>
                  <a:gd name="T13" fmla="*/ 5 h 69"/>
                  <a:gd name="T14" fmla="*/ 32 w 51"/>
                  <a:gd name="T15" fmla="*/ 29 h 69"/>
                  <a:gd name="T16" fmla="*/ 45 w 51"/>
                  <a:gd name="T17" fmla="*/ 59 h 69"/>
                  <a:gd name="T18" fmla="*/ 32 w 51"/>
                  <a:gd name="T19" fmla="*/ 65 h 69"/>
                  <a:gd name="T20" fmla="*/ 31 w 51"/>
                  <a:gd name="T21" fmla="*/ 65 h 69"/>
                  <a:gd name="T22" fmla="*/ 29 w 51"/>
                  <a:gd name="T23" fmla="*/ 64 h 69"/>
                  <a:gd name="T24" fmla="*/ 27 w 51"/>
                  <a:gd name="T25" fmla="*/ 65 h 69"/>
                  <a:gd name="T26" fmla="*/ 25 w 51"/>
                  <a:gd name="T27" fmla="*/ 65 h 69"/>
                  <a:gd name="T28" fmla="*/ 31 w 51"/>
                  <a:gd name="T29" fmla="*/ 69 h 69"/>
                  <a:gd name="T30" fmla="*/ 33 w 51"/>
                  <a:gd name="T31" fmla="*/ 69 h 69"/>
                  <a:gd name="T32" fmla="*/ 51 w 51"/>
                  <a:gd name="T33" fmla="*/ 61 h 69"/>
                  <a:gd name="T34" fmla="*/ 35 w 51"/>
                  <a:gd name="T35" fmla="*/ 27 h 69"/>
                  <a:gd name="T36" fmla="*/ 15 w 51"/>
                  <a:gd name="T37" fmla="*/ 3 h 69"/>
                  <a:gd name="T38" fmla="*/ 8 w 51"/>
                  <a:gd name="T39" fmla="*/ 0 h 69"/>
                  <a:gd name="T40" fmla="*/ 5 w 51"/>
                  <a:gd name="T41" fmla="*/ 0 h 69"/>
                  <a:gd name="T42" fmla="*/ 0 w 51"/>
                  <a:gd name="T43" fmla="*/ 8 h 69"/>
                  <a:gd name="T44" fmla="*/ 0 w 51"/>
                  <a:gd name="T45" fmla="*/ 12 h 69"/>
                  <a:gd name="T46" fmla="*/ 25 w 51"/>
                  <a:gd name="T47" fmla="*/ 65 h 69"/>
                  <a:gd name="T48" fmla="*/ 27 w 51"/>
                  <a:gd name="T49" fmla="*/ 6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1" h="69">
                    <a:moveTo>
                      <a:pt x="27" y="65"/>
                    </a:moveTo>
                    <a:cubicBezTo>
                      <a:pt x="29" y="64"/>
                      <a:pt x="29" y="64"/>
                      <a:pt x="29" y="64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9"/>
                      <a:pt x="4" y="9"/>
                      <a:pt x="4" y="8"/>
                    </a:cubicBezTo>
                    <a:cubicBezTo>
                      <a:pt x="4" y="6"/>
                      <a:pt x="5" y="5"/>
                      <a:pt x="6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10" y="4"/>
                      <a:pt x="11" y="4"/>
                      <a:pt x="12" y="5"/>
                    </a:cubicBezTo>
                    <a:cubicBezTo>
                      <a:pt x="32" y="29"/>
                      <a:pt x="32" y="29"/>
                      <a:pt x="32" y="29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32" y="65"/>
                      <a:pt x="32" y="65"/>
                      <a:pt x="32" y="65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30" y="65"/>
                      <a:pt x="29" y="65"/>
                      <a:pt x="29" y="64"/>
                    </a:cubicBezTo>
                    <a:cubicBezTo>
                      <a:pt x="27" y="65"/>
                      <a:pt x="27" y="65"/>
                      <a:pt x="27" y="65"/>
                    </a:cubicBezTo>
                    <a:cubicBezTo>
                      <a:pt x="25" y="65"/>
                      <a:pt x="25" y="65"/>
                      <a:pt x="25" y="65"/>
                    </a:cubicBezTo>
                    <a:cubicBezTo>
                      <a:pt x="26" y="68"/>
                      <a:pt x="28" y="69"/>
                      <a:pt x="31" y="69"/>
                    </a:cubicBezTo>
                    <a:cubicBezTo>
                      <a:pt x="32" y="69"/>
                      <a:pt x="32" y="69"/>
                      <a:pt x="33" y="69"/>
                    </a:cubicBezTo>
                    <a:cubicBezTo>
                      <a:pt x="51" y="61"/>
                      <a:pt x="51" y="61"/>
                      <a:pt x="51" y="61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3" y="1"/>
                      <a:pt x="11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1" y="2"/>
                      <a:pt x="0" y="5"/>
                      <a:pt x="0" y="8"/>
                    </a:cubicBezTo>
                    <a:cubicBezTo>
                      <a:pt x="0" y="9"/>
                      <a:pt x="0" y="11"/>
                      <a:pt x="0" y="12"/>
                    </a:cubicBezTo>
                    <a:cubicBezTo>
                      <a:pt x="25" y="65"/>
                      <a:pt x="25" y="65"/>
                      <a:pt x="25" y="65"/>
                    </a:cubicBezTo>
                    <a:lnTo>
                      <a:pt x="27" y="6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1" name="Freeform 471"/>
              <p:cNvSpPr>
                <a:spLocks/>
              </p:cNvSpPr>
              <p:nvPr/>
            </p:nvSpPr>
            <p:spPr bwMode="auto">
              <a:xfrm>
                <a:off x="16922750" y="6540500"/>
                <a:ext cx="100012" cy="103188"/>
              </a:xfrm>
              <a:custGeom>
                <a:avLst/>
                <a:gdLst>
                  <a:gd name="T0" fmla="*/ 36 w 36"/>
                  <a:gd name="T1" fmla="*/ 15 h 37"/>
                  <a:gd name="T2" fmla="*/ 22 w 36"/>
                  <a:gd name="T3" fmla="*/ 4 h 37"/>
                  <a:gd name="T4" fmla="*/ 13 w 36"/>
                  <a:gd name="T5" fmla="*/ 2 h 37"/>
                  <a:gd name="T6" fmla="*/ 12 w 36"/>
                  <a:gd name="T7" fmla="*/ 8 h 37"/>
                  <a:gd name="T8" fmla="*/ 11 w 36"/>
                  <a:gd name="T9" fmla="*/ 8 h 37"/>
                  <a:gd name="T10" fmla="*/ 8 w 36"/>
                  <a:gd name="T11" fmla="*/ 6 h 37"/>
                  <a:gd name="T12" fmla="*/ 3 w 36"/>
                  <a:gd name="T13" fmla="*/ 12 h 37"/>
                  <a:gd name="T14" fmla="*/ 5 w 36"/>
                  <a:gd name="T15" fmla="*/ 13 h 37"/>
                  <a:gd name="T16" fmla="*/ 5 w 36"/>
                  <a:gd name="T17" fmla="*/ 15 h 37"/>
                  <a:gd name="T18" fmla="*/ 0 w 36"/>
                  <a:gd name="T19" fmla="*/ 21 h 37"/>
                  <a:gd name="T20" fmla="*/ 21 w 36"/>
                  <a:gd name="T21" fmla="*/ 37 h 37"/>
                  <a:gd name="T22" fmla="*/ 36 w 36"/>
                  <a:gd name="T23" fmla="*/ 1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37">
                    <a:moveTo>
                      <a:pt x="36" y="15"/>
                    </a:moveTo>
                    <a:cubicBezTo>
                      <a:pt x="22" y="4"/>
                      <a:pt x="22" y="4"/>
                      <a:pt x="22" y="4"/>
                    </a:cubicBezTo>
                    <a:cubicBezTo>
                      <a:pt x="19" y="2"/>
                      <a:pt x="15" y="0"/>
                      <a:pt x="13" y="2"/>
                    </a:cubicBezTo>
                    <a:cubicBezTo>
                      <a:pt x="12" y="3"/>
                      <a:pt x="12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7"/>
                      <a:pt x="3" y="12"/>
                      <a:pt x="3" y="12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4"/>
                      <a:pt x="5" y="15"/>
                      <a:pt x="5" y="15"/>
                    </a:cubicBezTo>
                    <a:cubicBezTo>
                      <a:pt x="3" y="17"/>
                      <a:pt x="2" y="20"/>
                      <a:pt x="0" y="21"/>
                    </a:cubicBezTo>
                    <a:cubicBezTo>
                      <a:pt x="21" y="37"/>
                      <a:pt x="21" y="37"/>
                      <a:pt x="21" y="37"/>
                    </a:cubicBezTo>
                    <a:lnTo>
                      <a:pt x="36" y="15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2" name="Freeform 472"/>
              <p:cNvSpPr>
                <a:spLocks/>
              </p:cNvSpPr>
              <p:nvPr/>
            </p:nvSpPr>
            <p:spPr bwMode="auto">
              <a:xfrm>
                <a:off x="16914813" y="6538913"/>
                <a:ext cx="112712" cy="112713"/>
              </a:xfrm>
              <a:custGeom>
                <a:avLst/>
                <a:gdLst>
                  <a:gd name="T0" fmla="*/ 40 w 41"/>
                  <a:gd name="T1" fmla="*/ 14 h 41"/>
                  <a:gd name="T2" fmla="*/ 19 w 41"/>
                  <a:gd name="T3" fmla="*/ 0 h 41"/>
                  <a:gd name="T4" fmla="*/ 14 w 41"/>
                  <a:gd name="T5" fmla="*/ 3 h 41"/>
                  <a:gd name="T6" fmla="*/ 13 w 41"/>
                  <a:gd name="T7" fmla="*/ 8 h 41"/>
                  <a:gd name="T8" fmla="*/ 13 w 41"/>
                  <a:gd name="T9" fmla="*/ 7 h 41"/>
                  <a:gd name="T10" fmla="*/ 14 w 41"/>
                  <a:gd name="T11" fmla="*/ 7 h 41"/>
                  <a:gd name="T12" fmla="*/ 14 w 41"/>
                  <a:gd name="T13" fmla="*/ 8 h 41"/>
                  <a:gd name="T14" fmla="*/ 14 w 41"/>
                  <a:gd name="T15" fmla="*/ 8 h 41"/>
                  <a:gd name="T16" fmla="*/ 14 w 41"/>
                  <a:gd name="T17" fmla="*/ 7 h 41"/>
                  <a:gd name="T18" fmla="*/ 14 w 41"/>
                  <a:gd name="T19" fmla="*/ 7 h 41"/>
                  <a:gd name="T20" fmla="*/ 13 w 41"/>
                  <a:gd name="T21" fmla="*/ 8 h 41"/>
                  <a:gd name="T22" fmla="*/ 15 w 41"/>
                  <a:gd name="T23" fmla="*/ 7 h 41"/>
                  <a:gd name="T24" fmla="*/ 10 w 41"/>
                  <a:gd name="T25" fmla="*/ 5 h 41"/>
                  <a:gd name="T26" fmla="*/ 10 w 41"/>
                  <a:gd name="T27" fmla="*/ 6 h 41"/>
                  <a:gd name="T28" fmla="*/ 9 w 41"/>
                  <a:gd name="T29" fmla="*/ 6 h 41"/>
                  <a:gd name="T30" fmla="*/ 9 w 41"/>
                  <a:gd name="T31" fmla="*/ 6 h 41"/>
                  <a:gd name="T32" fmla="*/ 4 w 41"/>
                  <a:gd name="T33" fmla="*/ 11 h 41"/>
                  <a:gd name="T34" fmla="*/ 7 w 41"/>
                  <a:gd name="T35" fmla="*/ 16 h 41"/>
                  <a:gd name="T36" fmla="*/ 7 w 41"/>
                  <a:gd name="T37" fmla="*/ 16 h 41"/>
                  <a:gd name="T38" fmla="*/ 7 w 41"/>
                  <a:gd name="T39" fmla="*/ 15 h 41"/>
                  <a:gd name="T40" fmla="*/ 8 w 41"/>
                  <a:gd name="T41" fmla="*/ 15 h 41"/>
                  <a:gd name="T42" fmla="*/ 7 w 41"/>
                  <a:gd name="T43" fmla="*/ 16 h 41"/>
                  <a:gd name="T44" fmla="*/ 6 w 41"/>
                  <a:gd name="T45" fmla="*/ 15 h 41"/>
                  <a:gd name="T46" fmla="*/ 7 w 41"/>
                  <a:gd name="T47" fmla="*/ 15 h 41"/>
                  <a:gd name="T48" fmla="*/ 7 w 41"/>
                  <a:gd name="T49" fmla="*/ 15 h 41"/>
                  <a:gd name="T50" fmla="*/ 6 w 41"/>
                  <a:gd name="T51" fmla="*/ 15 h 41"/>
                  <a:gd name="T52" fmla="*/ 1 w 41"/>
                  <a:gd name="T53" fmla="*/ 21 h 41"/>
                  <a:gd name="T54" fmla="*/ 24 w 41"/>
                  <a:gd name="T55" fmla="*/ 41 h 41"/>
                  <a:gd name="T56" fmla="*/ 40 w 41"/>
                  <a:gd name="T57" fmla="*/ 14 h 41"/>
                  <a:gd name="T58" fmla="*/ 37 w 41"/>
                  <a:gd name="T59" fmla="*/ 15 h 41"/>
                  <a:gd name="T60" fmla="*/ 4 w 41"/>
                  <a:gd name="T61" fmla="*/ 21 h 41"/>
                  <a:gd name="T62" fmla="*/ 4 w 41"/>
                  <a:gd name="T63" fmla="*/ 24 h 41"/>
                  <a:gd name="T64" fmla="*/ 9 w 41"/>
                  <a:gd name="T65" fmla="*/ 18 h 41"/>
                  <a:gd name="T66" fmla="*/ 10 w 41"/>
                  <a:gd name="T67" fmla="*/ 15 h 41"/>
                  <a:gd name="T68" fmla="*/ 9 w 41"/>
                  <a:gd name="T69" fmla="*/ 13 h 41"/>
                  <a:gd name="T70" fmla="*/ 6 w 41"/>
                  <a:gd name="T71" fmla="*/ 13 h 41"/>
                  <a:gd name="T72" fmla="*/ 10 w 41"/>
                  <a:gd name="T73" fmla="*/ 12 h 41"/>
                  <a:gd name="T74" fmla="*/ 12 w 41"/>
                  <a:gd name="T75" fmla="*/ 9 h 41"/>
                  <a:gd name="T76" fmla="*/ 11 w 41"/>
                  <a:gd name="T77" fmla="*/ 7 h 41"/>
                  <a:gd name="T78" fmla="*/ 13 w 41"/>
                  <a:gd name="T79" fmla="*/ 11 h 41"/>
                  <a:gd name="T80" fmla="*/ 15 w 41"/>
                  <a:gd name="T81" fmla="*/ 11 h 41"/>
                  <a:gd name="T82" fmla="*/ 15 w 41"/>
                  <a:gd name="T83" fmla="*/ 11 h 41"/>
                  <a:gd name="T84" fmla="*/ 15 w 41"/>
                  <a:gd name="T85" fmla="*/ 10 h 41"/>
                  <a:gd name="T86" fmla="*/ 15 w 41"/>
                  <a:gd name="T87" fmla="*/ 10 h 41"/>
                  <a:gd name="T88" fmla="*/ 15 w 41"/>
                  <a:gd name="T89" fmla="*/ 11 h 41"/>
                  <a:gd name="T90" fmla="*/ 15 w 41"/>
                  <a:gd name="T91" fmla="*/ 11 h 41"/>
                  <a:gd name="T92" fmla="*/ 16 w 41"/>
                  <a:gd name="T93" fmla="*/ 10 h 41"/>
                  <a:gd name="T94" fmla="*/ 17 w 41"/>
                  <a:gd name="T95" fmla="*/ 9 h 41"/>
                  <a:gd name="T96" fmla="*/ 17 w 41"/>
                  <a:gd name="T97" fmla="*/ 6 h 41"/>
                  <a:gd name="T98" fmla="*/ 18 w 41"/>
                  <a:gd name="T99" fmla="*/ 4 h 41"/>
                  <a:gd name="T100" fmla="*/ 17 w 41"/>
                  <a:gd name="T101" fmla="*/ 5 h 41"/>
                  <a:gd name="T102" fmla="*/ 17 w 41"/>
                  <a:gd name="T103" fmla="*/ 4 h 41"/>
                  <a:gd name="T104" fmla="*/ 19 w 41"/>
                  <a:gd name="T105" fmla="*/ 4 h 41"/>
                  <a:gd name="T106" fmla="*/ 37 w 41"/>
                  <a:gd name="T107" fmla="*/ 17 h 41"/>
                  <a:gd name="T108" fmla="*/ 37 w 41"/>
                  <a:gd name="T109" fmla="*/ 1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1" h="41">
                    <a:moveTo>
                      <a:pt x="39" y="16"/>
                    </a:moveTo>
                    <a:cubicBezTo>
                      <a:pt x="40" y="14"/>
                      <a:pt x="40" y="14"/>
                      <a:pt x="40" y="1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4" y="2"/>
                      <a:pt x="21" y="0"/>
                      <a:pt x="19" y="0"/>
                    </a:cubicBezTo>
                    <a:cubicBezTo>
                      <a:pt x="17" y="0"/>
                      <a:pt x="16" y="1"/>
                      <a:pt x="15" y="2"/>
                    </a:cubicBezTo>
                    <a:cubicBezTo>
                      <a:pt x="14" y="2"/>
                      <a:pt x="14" y="2"/>
                      <a:pt x="14" y="3"/>
                    </a:cubicBezTo>
                    <a:cubicBezTo>
                      <a:pt x="14" y="4"/>
                      <a:pt x="13" y="5"/>
                      <a:pt x="13" y="6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7"/>
                      <a:pt x="8" y="7"/>
                    </a:cubicBezTo>
                    <a:cubicBezTo>
                      <a:pt x="7" y="9"/>
                      <a:pt x="4" y="11"/>
                      <a:pt x="4" y="11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5" y="16"/>
                      <a:pt x="5" y="17"/>
                      <a:pt x="4" y="18"/>
                    </a:cubicBezTo>
                    <a:cubicBezTo>
                      <a:pt x="3" y="19"/>
                      <a:pt x="2" y="20"/>
                      <a:pt x="1" y="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0" y="14"/>
                      <a:pt x="40" y="14"/>
                      <a:pt x="40" y="14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5" y="23"/>
                      <a:pt x="6" y="22"/>
                      <a:pt x="7" y="20"/>
                    </a:cubicBezTo>
                    <a:cubicBezTo>
                      <a:pt x="8" y="19"/>
                      <a:pt x="9" y="18"/>
                      <a:pt x="9" y="18"/>
                    </a:cubicBezTo>
                    <a:cubicBezTo>
                      <a:pt x="9" y="17"/>
                      <a:pt x="10" y="17"/>
                      <a:pt x="10" y="17"/>
                    </a:cubicBezTo>
                    <a:cubicBezTo>
                      <a:pt x="10" y="16"/>
                      <a:pt x="10" y="16"/>
                      <a:pt x="10" y="15"/>
                    </a:cubicBezTo>
                    <a:cubicBezTo>
                      <a:pt x="10" y="15"/>
                      <a:pt x="10" y="14"/>
                      <a:pt x="10" y="14"/>
                    </a:cubicBezTo>
                    <a:cubicBezTo>
                      <a:pt x="10" y="13"/>
                      <a:pt x="9" y="13"/>
                      <a:pt x="9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4"/>
                      <a:pt x="8" y="13"/>
                      <a:pt x="10" y="12"/>
                    </a:cubicBezTo>
                    <a:cubicBezTo>
                      <a:pt x="10" y="11"/>
                      <a:pt x="11" y="10"/>
                      <a:pt x="11" y="10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8"/>
                    </a:cubicBezTo>
                    <a:cubicBezTo>
                      <a:pt x="17" y="7"/>
                      <a:pt x="17" y="6"/>
                      <a:pt x="17" y="6"/>
                    </a:cubicBezTo>
                    <a:cubicBezTo>
                      <a:pt x="17" y="5"/>
                      <a:pt x="17" y="5"/>
                      <a:pt x="18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8" y="4"/>
                      <a:pt x="18" y="4"/>
                      <a:pt x="19" y="4"/>
                    </a:cubicBezTo>
                    <a:cubicBezTo>
                      <a:pt x="20" y="4"/>
                      <a:pt x="22" y="5"/>
                      <a:pt x="24" y="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37" y="15"/>
                      <a:pt x="37" y="15"/>
                      <a:pt x="37" y="15"/>
                    </a:cubicBezTo>
                    <a:lnTo>
                      <a:pt x="39" y="16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3" name="Freeform 473"/>
              <p:cNvSpPr>
                <a:spLocks/>
              </p:cNvSpPr>
              <p:nvPr/>
            </p:nvSpPr>
            <p:spPr bwMode="auto">
              <a:xfrm>
                <a:off x="16884650" y="6573838"/>
                <a:ext cx="55562" cy="30163"/>
              </a:xfrm>
              <a:custGeom>
                <a:avLst/>
                <a:gdLst>
                  <a:gd name="T0" fmla="*/ 17 w 20"/>
                  <a:gd name="T1" fmla="*/ 11 h 11"/>
                  <a:gd name="T2" fmla="*/ 3 w 20"/>
                  <a:gd name="T3" fmla="*/ 7 h 11"/>
                  <a:gd name="T4" fmla="*/ 1 w 20"/>
                  <a:gd name="T5" fmla="*/ 3 h 11"/>
                  <a:gd name="T6" fmla="*/ 3 w 20"/>
                  <a:gd name="T7" fmla="*/ 0 h 11"/>
                  <a:gd name="T8" fmla="*/ 6 w 20"/>
                  <a:gd name="T9" fmla="*/ 0 h 11"/>
                  <a:gd name="T10" fmla="*/ 20 w 20"/>
                  <a:gd name="T11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1">
                    <a:moveTo>
                      <a:pt x="17" y="11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1" y="7"/>
                      <a:pt x="0" y="5"/>
                      <a:pt x="1" y="3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20" y="4"/>
                      <a:pt x="20" y="4"/>
                      <a:pt x="20" y="4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4" name="Freeform 474"/>
              <p:cNvSpPr>
                <a:spLocks/>
              </p:cNvSpPr>
              <p:nvPr/>
            </p:nvSpPr>
            <p:spPr bwMode="auto">
              <a:xfrm>
                <a:off x="16881475" y="6569075"/>
                <a:ext cx="63500" cy="44450"/>
              </a:xfrm>
              <a:custGeom>
                <a:avLst/>
                <a:gdLst>
                  <a:gd name="T0" fmla="*/ 18 w 23"/>
                  <a:gd name="T1" fmla="*/ 12 h 16"/>
                  <a:gd name="T2" fmla="*/ 5 w 23"/>
                  <a:gd name="T3" fmla="*/ 7 h 16"/>
                  <a:gd name="T4" fmla="*/ 4 w 23"/>
                  <a:gd name="T5" fmla="*/ 9 h 16"/>
                  <a:gd name="T6" fmla="*/ 5 w 23"/>
                  <a:gd name="T7" fmla="*/ 7 h 16"/>
                  <a:gd name="T8" fmla="*/ 4 w 23"/>
                  <a:gd name="T9" fmla="*/ 6 h 16"/>
                  <a:gd name="T10" fmla="*/ 4 w 23"/>
                  <a:gd name="T11" fmla="*/ 5 h 16"/>
                  <a:gd name="T12" fmla="*/ 4 w 23"/>
                  <a:gd name="T13" fmla="*/ 5 h 16"/>
                  <a:gd name="T14" fmla="*/ 5 w 23"/>
                  <a:gd name="T15" fmla="*/ 4 h 16"/>
                  <a:gd name="T16" fmla="*/ 5 w 23"/>
                  <a:gd name="T17" fmla="*/ 4 h 16"/>
                  <a:gd name="T18" fmla="*/ 6 w 23"/>
                  <a:gd name="T19" fmla="*/ 4 h 16"/>
                  <a:gd name="T20" fmla="*/ 6 w 23"/>
                  <a:gd name="T21" fmla="*/ 4 h 16"/>
                  <a:gd name="T22" fmla="*/ 20 w 23"/>
                  <a:gd name="T23" fmla="*/ 8 h 16"/>
                  <a:gd name="T24" fmla="*/ 23 w 23"/>
                  <a:gd name="T25" fmla="*/ 6 h 16"/>
                  <a:gd name="T26" fmla="*/ 21 w 23"/>
                  <a:gd name="T27" fmla="*/ 4 h 16"/>
                  <a:gd name="T28" fmla="*/ 7 w 23"/>
                  <a:gd name="T29" fmla="*/ 0 h 16"/>
                  <a:gd name="T30" fmla="*/ 7 w 23"/>
                  <a:gd name="T31" fmla="*/ 2 h 16"/>
                  <a:gd name="T32" fmla="*/ 7 w 23"/>
                  <a:gd name="T33" fmla="*/ 0 h 16"/>
                  <a:gd name="T34" fmla="*/ 5 w 23"/>
                  <a:gd name="T35" fmla="*/ 0 h 16"/>
                  <a:gd name="T36" fmla="*/ 3 w 23"/>
                  <a:gd name="T37" fmla="*/ 0 h 16"/>
                  <a:gd name="T38" fmla="*/ 0 w 23"/>
                  <a:gd name="T39" fmla="*/ 4 h 16"/>
                  <a:gd name="T40" fmla="*/ 0 w 23"/>
                  <a:gd name="T41" fmla="*/ 4 h 16"/>
                  <a:gd name="T42" fmla="*/ 0 w 23"/>
                  <a:gd name="T43" fmla="*/ 6 h 16"/>
                  <a:gd name="T44" fmla="*/ 4 w 23"/>
                  <a:gd name="T45" fmla="*/ 11 h 16"/>
                  <a:gd name="T46" fmla="*/ 4 w 23"/>
                  <a:gd name="T47" fmla="*/ 11 h 16"/>
                  <a:gd name="T48" fmla="*/ 17 w 23"/>
                  <a:gd name="T49" fmla="*/ 15 h 16"/>
                  <a:gd name="T50" fmla="*/ 19 w 23"/>
                  <a:gd name="T51" fmla="*/ 14 h 16"/>
                  <a:gd name="T52" fmla="*/ 18 w 23"/>
                  <a:gd name="T53" fmla="*/ 1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16">
                    <a:moveTo>
                      <a:pt x="18" y="12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4" y="6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1" y="8"/>
                      <a:pt x="22" y="7"/>
                      <a:pt x="23" y="6"/>
                    </a:cubicBezTo>
                    <a:cubicBezTo>
                      <a:pt x="23" y="5"/>
                      <a:pt x="22" y="4"/>
                      <a:pt x="21" y="4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2" y="1"/>
                      <a:pt x="0" y="2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8"/>
                      <a:pt x="1" y="10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8" y="16"/>
                      <a:pt x="19" y="15"/>
                      <a:pt x="19" y="14"/>
                    </a:cubicBezTo>
                    <a:cubicBezTo>
                      <a:pt x="20" y="13"/>
                      <a:pt x="19" y="12"/>
                      <a:pt x="18" y="12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5" name="Freeform 475"/>
              <p:cNvSpPr>
                <a:spLocks/>
              </p:cNvSpPr>
              <p:nvPr/>
            </p:nvSpPr>
            <p:spPr bwMode="auto">
              <a:xfrm>
                <a:off x="16898938" y="6535738"/>
                <a:ext cx="57150" cy="46038"/>
              </a:xfrm>
              <a:custGeom>
                <a:avLst/>
                <a:gdLst>
                  <a:gd name="T0" fmla="*/ 15 w 21"/>
                  <a:gd name="T1" fmla="*/ 17 h 17"/>
                  <a:gd name="T2" fmla="*/ 2 w 21"/>
                  <a:gd name="T3" fmla="*/ 6 h 17"/>
                  <a:gd name="T4" fmla="*/ 1 w 21"/>
                  <a:gd name="T5" fmla="*/ 1 h 17"/>
                  <a:gd name="T6" fmla="*/ 4 w 21"/>
                  <a:gd name="T7" fmla="*/ 0 h 17"/>
                  <a:gd name="T8" fmla="*/ 6 w 21"/>
                  <a:gd name="T9" fmla="*/ 0 h 17"/>
                  <a:gd name="T10" fmla="*/ 21 w 21"/>
                  <a:gd name="T11" fmla="*/ 1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7">
                    <a:moveTo>
                      <a:pt x="15" y="17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21" y="11"/>
                      <a:pt x="21" y="11"/>
                      <a:pt x="21" y="11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6" name="Freeform 476"/>
              <p:cNvSpPr>
                <a:spLocks/>
              </p:cNvSpPr>
              <p:nvPr/>
            </p:nvSpPr>
            <p:spPr bwMode="auto">
              <a:xfrm>
                <a:off x="16892588" y="6529388"/>
                <a:ext cx="69850" cy="58738"/>
              </a:xfrm>
              <a:custGeom>
                <a:avLst/>
                <a:gdLst>
                  <a:gd name="T0" fmla="*/ 19 w 25"/>
                  <a:gd name="T1" fmla="*/ 17 h 21"/>
                  <a:gd name="T2" fmla="*/ 5 w 25"/>
                  <a:gd name="T3" fmla="*/ 7 h 21"/>
                  <a:gd name="T4" fmla="*/ 4 w 25"/>
                  <a:gd name="T5" fmla="*/ 8 h 21"/>
                  <a:gd name="T6" fmla="*/ 5 w 25"/>
                  <a:gd name="T7" fmla="*/ 7 h 21"/>
                  <a:gd name="T8" fmla="*/ 4 w 25"/>
                  <a:gd name="T9" fmla="*/ 5 h 21"/>
                  <a:gd name="T10" fmla="*/ 5 w 25"/>
                  <a:gd name="T11" fmla="*/ 4 h 21"/>
                  <a:gd name="T12" fmla="*/ 6 w 25"/>
                  <a:gd name="T13" fmla="*/ 4 h 21"/>
                  <a:gd name="T14" fmla="*/ 6 w 25"/>
                  <a:gd name="T15" fmla="*/ 4 h 21"/>
                  <a:gd name="T16" fmla="*/ 7 w 25"/>
                  <a:gd name="T17" fmla="*/ 4 h 21"/>
                  <a:gd name="T18" fmla="*/ 7 w 25"/>
                  <a:gd name="T19" fmla="*/ 4 h 21"/>
                  <a:gd name="T20" fmla="*/ 21 w 25"/>
                  <a:gd name="T21" fmla="*/ 14 h 21"/>
                  <a:gd name="T22" fmla="*/ 24 w 25"/>
                  <a:gd name="T23" fmla="*/ 14 h 21"/>
                  <a:gd name="T24" fmla="*/ 24 w 25"/>
                  <a:gd name="T25" fmla="*/ 11 h 21"/>
                  <a:gd name="T26" fmla="*/ 9 w 25"/>
                  <a:gd name="T27" fmla="*/ 1 h 21"/>
                  <a:gd name="T28" fmla="*/ 8 w 25"/>
                  <a:gd name="T29" fmla="*/ 2 h 21"/>
                  <a:gd name="T30" fmla="*/ 9 w 25"/>
                  <a:gd name="T31" fmla="*/ 1 h 21"/>
                  <a:gd name="T32" fmla="*/ 6 w 25"/>
                  <a:gd name="T33" fmla="*/ 0 h 21"/>
                  <a:gd name="T34" fmla="*/ 6 w 25"/>
                  <a:gd name="T35" fmla="*/ 0 h 21"/>
                  <a:gd name="T36" fmla="*/ 1 w 25"/>
                  <a:gd name="T37" fmla="*/ 2 h 21"/>
                  <a:gd name="T38" fmla="*/ 0 w 25"/>
                  <a:gd name="T39" fmla="*/ 5 h 21"/>
                  <a:gd name="T40" fmla="*/ 2 w 25"/>
                  <a:gd name="T41" fmla="*/ 10 h 21"/>
                  <a:gd name="T42" fmla="*/ 2 w 25"/>
                  <a:gd name="T43" fmla="*/ 10 h 21"/>
                  <a:gd name="T44" fmla="*/ 16 w 25"/>
                  <a:gd name="T45" fmla="*/ 20 h 21"/>
                  <a:gd name="T46" fmla="*/ 19 w 25"/>
                  <a:gd name="T47" fmla="*/ 20 h 21"/>
                  <a:gd name="T48" fmla="*/ 19 w 25"/>
                  <a:gd name="T49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" h="21">
                    <a:moveTo>
                      <a:pt x="19" y="1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5"/>
                      <a:pt x="4" y="5"/>
                      <a:pt x="5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2" y="15"/>
                      <a:pt x="23" y="15"/>
                      <a:pt x="24" y="14"/>
                    </a:cubicBezTo>
                    <a:cubicBezTo>
                      <a:pt x="25" y="13"/>
                      <a:pt x="25" y="12"/>
                      <a:pt x="24" y="1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2" y="0"/>
                      <a:pt x="1" y="2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0" y="7"/>
                      <a:pt x="1" y="9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7" y="21"/>
                      <a:pt x="18" y="21"/>
                      <a:pt x="19" y="20"/>
                    </a:cubicBezTo>
                    <a:cubicBezTo>
                      <a:pt x="20" y="19"/>
                      <a:pt x="19" y="18"/>
                      <a:pt x="19" y="17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7" name="Freeform 477"/>
              <p:cNvSpPr>
                <a:spLocks/>
              </p:cNvSpPr>
              <p:nvPr/>
            </p:nvSpPr>
            <p:spPr bwMode="auto">
              <a:xfrm>
                <a:off x="16932275" y="6507163"/>
                <a:ext cx="42862" cy="55563"/>
              </a:xfrm>
              <a:custGeom>
                <a:avLst/>
                <a:gdLst>
                  <a:gd name="T0" fmla="*/ 9 w 16"/>
                  <a:gd name="T1" fmla="*/ 20 h 20"/>
                  <a:gd name="T2" fmla="*/ 1 w 16"/>
                  <a:gd name="T3" fmla="*/ 5 h 20"/>
                  <a:gd name="T4" fmla="*/ 2 w 16"/>
                  <a:gd name="T5" fmla="*/ 0 h 20"/>
                  <a:gd name="T6" fmla="*/ 5 w 16"/>
                  <a:gd name="T7" fmla="*/ 0 h 20"/>
                  <a:gd name="T8" fmla="*/ 7 w 16"/>
                  <a:gd name="T9" fmla="*/ 2 h 20"/>
                  <a:gd name="T10" fmla="*/ 16 w 16"/>
                  <a:gd name="T11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20">
                    <a:moveTo>
                      <a:pt x="9" y="20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0" y="3"/>
                      <a:pt x="0" y="1"/>
                      <a:pt x="2" y="0"/>
                    </a:cubicBezTo>
                    <a:cubicBezTo>
                      <a:pt x="3" y="0"/>
                      <a:pt x="4" y="0"/>
                      <a:pt x="5" y="0"/>
                    </a:cubicBezTo>
                    <a:cubicBezTo>
                      <a:pt x="6" y="0"/>
                      <a:pt x="7" y="1"/>
                      <a:pt x="7" y="2"/>
                    </a:cubicBezTo>
                    <a:cubicBezTo>
                      <a:pt x="16" y="16"/>
                      <a:pt x="16" y="16"/>
                      <a:pt x="16" y="16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8" name="Freeform 478"/>
              <p:cNvSpPr>
                <a:spLocks/>
              </p:cNvSpPr>
              <p:nvPr/>
            </p:nvSpPr>
            <p:spPr bwMode="auto">
              <a:xfrm>
                <a:off x="16925925" y="6502400"/>
                <a:ext cx="55562" cy="66675"/>
              </a:xfrm>
              <a:custGeom>
                <a:avLst/>
                <a:gdLst>
                  <a:gd name="T0" fmla="*/ 13 w 20"/>
                  <a:gd name="T1" fmla="*/ 21 h 24"/>
                  <a:gd name="T2" fmla="*/ 4 w 20"/>
                  <a:gd name="T3" fmla="*/ 6 h 24"/>
                  <a:gd name="T4" fmla="*/ 3 w 20"/>
                  <a:gd name="T5" fmla="*/ 7 h 24"/>
                  <a:gd name="T6" fmla="*/ 4 w 20"/>
                  <a:gd name="T7" fmla="*/ 6 h 24"/>
                  <a:gd name="T8" fmla="*/ 4 w 20"/>
                  <a:gd name="T9" fmla="*/ 5 h 24"/>
                  <a:gd name="T10" fmla="*/ 5 w 20"/>
                  <a:gd name="T11" fmla="*/ 4 h 24"/>
                  <a:gd name="T12" fmla="*/ 6 w 20"/>
                  <a:gd name="T13" fmla="*/ 4 h 24"/>
                  <a:gd name="T14" fmla="*/ 6 w 20"/>
                  <a:gd name="T15" fmla="*/ 4 h 24"/>
                  <a:gd name="T16" fmla="*/ 7 w 20"/>
                  <a:gd name="T17" fmla="*/ 5 h 24"/>
                  <a:gd name="T18" fmla="*/ 7 w 20"/>
                  <a:gd name="T19" fmla="*/ 5 h 24"/>
                  <a:gd name="T20" fmla="*/ 16 w 20"/>
                  <a:gd name="T21" fmla="*/ 19 h 24"/>
                  <a:gd name="T22" fmla="*/ 19 w 20"/>
                  <a:gd name="T23" fmla="*/ 20 h 24"/>
                  <a:gd name="T24" fmla="*/ 20 w 20"/>
                  <a:gd name="T25" fmla="*/ 17 h 24"/>
                  <a:gd name="T26" fmla="*/ 11 w 20"/>
                  <a:gd name="T27" fmla="*/ 3 h 24"/>
                  <a:gd name="T28" fmla="*/ 9 w 20"/>
                  <a:gd name="T29" fmla="*/ 4 h 24"/>
                  <a:gd name="T30" fmla="*/ 11 w 20"/>
                  <a:gd name="T31" fmla="*/ 3 h 24"/>
                  <a:gd name="T32" fmla="*/ 8 w 20"/>
                  <a:gd name="T33" fmla="*/ 0 h 24"/>
                  <a:gd name="T34" fmla="*/ 6 w 20"/>
                  <a:gd name="T35" fmla="*/ 0 h 24"/>
                  <a:gd name="T36" fmla="*/ 3 w 20"/>
                  <a:gd name="T37" fmla="*/ 0 h 24"/>
                  <a:gd name="T38" fmla="*/ 0 w 20"/>
                  <a:gd name="T39" fmla="*/ 5 h 24"/>
                  <a:gd name="T40" fmla="*/ 1 w 20"/>
                  <a:gd name="T41" fmla="*/ 8 h 24"/>
                  <a:gd name="T42" fmla="*/ 1 w 20"/>
                  <a:gd name="T43" fmla="*/ 8 h 24"/>
                  <a:gd name="T44" fmla="*/ 10 w 20"/>
                  <a:gd name="T45" fmla="*/ 23 h 24"/>
                  <a:gd name="T46" fmla="*/ 13 w 20"/>
                  <a:gd name="T47" fmla="*/ 24 h 24"/>
                  <a:gd name="T48" fmla="*/ 13 w 20"/>
                  <a:gd name="T49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24">
                    <a:moveTo>
                      <a:pt x="13" y="21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7" y="20"/>
                      <a:pt x="18" y="21"/>
                      <a:pt x="19" y="20"/>
                    </a:cubicBezTo>
                    <a:cubicBezTo>
                      <a:pt x="20" y="19"/>
                      <a:pt x="20" y="18"/>
                      <a:pt x="20" y="17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1" y="1"/>
                      <a:pt x="0" y="3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4"/>
                      <a:pt x="12" y="24"/>
                      <a:pt x="13" y="24"/>
                    </a:cubicBezTo>
                    <a:cubicBezTo>
                      <a:pt x="13" y="23"/>
                      <a:pt x="14" y="22"/>
                      <a:pt x="13" y="2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9" name="Freeform 479"/>
              <p:cNvSpPr>
                <a:spLocks/>
              </p:cNvSpPr>
              <p:nvPr/>
            </p:nvSpPr>
            <p:spPr bwMode="auto">
              <a:xfrm>
                <a:off x="17152938" y="6427788"/>
                <a:ext cx="87312" cy="88900"/>
              </a:xfrm>
              <a:custGeom>
                <a:avLst/>
                <a:gdLst>
                  <a:gd name="T0" fmla="*/ 6 w 32"/>
                  <a:gd name="T1" fmla="*/ 32 h 32"/>
                  <a:gd name="T2" fmla="*/ 1 w 32"/>
                  <a:gd name="T3" fmla="*/ 11 h 32"/>
                  <a:gd name="T4" fmla="*/ 2 w 32"/>
                  <a:gd name="T5" fmla="*/ 6 h 32"/>
                  <a:gd name="T6" fmla="*/ 8 w 32"/>
                  <a:gd name="T7" fmla="*/ 7 h 32"/>
                  <a:gd name="T8" fmla="*/ 9 w 32"/>
                  <a:gd name="T9" fmla="*/ 6 h 32"/>
                  <a:gd name="T10" fmla="*/ 8 w 32"/>
                  <a:gd name="T11" fmla="*/ 2 h 32"/>
                  <a:gd name="T12" fmla="*/ 15 w 32"/>
                  <a:gd name="T13" fmla="*/ 0 h 32"/>
                  <a:gd name="T14" fmla="*/ 16 w 32"/>
                  <a:gd name="T15" fmla="*/ 2 h 32"/>
                  <a:gd name="T16" fmla="*/ 17 w 32"/>
                  <a:gd name="T17" fmla="*/ 3 h 32"/>
                  <a:gd name="T18" fmla="*/ 25 w 32"/>
                  <a:gd name="T19" fmla="*/ 0 h 32"/>
                  <a:gd name="T20" fmla="*/ 32 w 32"/>
                  <a:gd name="T21" fmla="*/ 26 h 32"/>
                  <a:gd name="T22" fmla="*/ 6 w 32"/>
                  <a:gd name="T23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2" h="32">
                    <a:moveTo>
                      <a:pt x="6" y="32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0" y="7"/>
                      <a:pt x="0" y="7"/>
                      <a:pt x="2" y="6"/>
                    </a:cubicBezTo>
                    <a:cubicBezTo>
                      <a:pt x="3" y="5"/>
                      <a:pt x="8" y="7"/>
                      <a:pt x="8" y="7"/>
                    </a:cubicBezTo>
                    <a:cubicBezTo>
                      <a:pt x="8" y="6"/>
                      <a:pt x="8" y="6"/>
                      <a:pt x="9" y="6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15" y="0"/>
                      <a:pt x="15" y="0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3"/>
                      <a:pt x="17" y="3"/>
                      <a:pt x="17" y="3"/>
                    </a:cubicBezTo>
                    <a:cubicBezTo>
                      <a:pt x="19" y="2"/>
                      <a:pt x="23" y="1"/>
                      <a:pt x="25" y="0"/>
                    </a:cubicBezTo>
                    <a:cubicBezTo>
                      <a:pt x="32" y="26"/>
                      <a:pt x="32" y="26"/>
                      <a:pt x="32" y="26"/>
                    </a:cubicBezTo>
                    <a:lnTo>
                      <a:pt x="6" y="32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0" name="Freeform 480"/>
              <p:cNvSpPr>
                <a:spLocks/>
              </p:cNvSpPr>
              <p:nvPr/>
            </p:nvSpPr>
            <p:spPr bwMode="auto">
              <a:xfrm>
                <a:off x="17146588" y="6419850"/>
                <a:ext cx="100012" cy="104775"/>
              </a:xfrm>
              <a:custGeom>
                <a:avLst/>
                <a:gdLst>
                  <a:gd name="T0" fmla="*/ 5 w 36"/>
                  <a:gd name="T1" fmla="*/ 13 h 38"/>
                  <a:gd name="T2" fmla="*/ 4 w 36"/>
                  <a:gd name="T3" fmla="*/ 11 h 38"/>
                  <a:gd name="T4" fmla="*/ 4 w 36"/>
                  <a:gd name="T5" fmla="*/ 11 h 38"/>
                  <a:gd name="T6" fmla="*/ 4 w 36"/>
                  <a:gd name="T7" fmla="*/ 11 h 38"/>
                  <a:gd name="T8" fmla="*/ 4 w 36"/>
                  <a:gd name="T9" fmla="*/ 11 h 38"/>
                  <a:gd name="T10" fmla="*/ 5 w 36"/>
                  <a:gd name="T11" fmla="*/ 10 h 38"/>
                  <a:gd name="T12" fmla="*/ 5 w 36"/>
                  <a:gd name="T13" fmla="*/ 10 h 38"/>
                  <a:gd name="T14" fmla="*/ 8 w 36"/>
                  <a:gd name="T15" fmla="*/ 11 h 38"/>
                  <a:gd name="T16" fmla="*/ 10 w 36"/>
                  <a:gd name="T17" fmla="*/ 12 h 38"/>
                  <a:gd name="T18" fmla="*/ 12 w 36"/>
                  <a:gd name="T19" fmla="*/ 10 h 38"/>
                  <a:gd name="T20" fmla="*/ 12 w 36"/>
                  <a:gd name="T21" fmla="*/ 10 h 38"/>
                  <a:gd name="T22" fmla="*/ 11 w 36"/>
                  <a:gd name="T23" fmla="*/ 10 h 38"/>
                  <a:gd name="T24" fmla="*/ 11 w 36"/>
                  <a:gd name="T25" fmla="*/ 10 h 38"/>
                  <a:gd name="T26" fmla="*/ 12 w 36"/>
                  <a:gd name="T27" fmla="*/ 5 h 38"/>
                  <a:gd name="T28" fmla="*/ 11 w 36"/>
                  <a:gd name="T29" fmla="*/ 7 h 38"/>
                  <a:gd name="T30" fmla="*/ 15 w 36"/>
                  <a:gd name="T31" fmla="*/ 3 h 38"/>
                  <a:gd name="T32" fmla="*/ 19 w 36"/>
                  <a:gd name="T33" fmla="*/ 8 h 38"/>
                  <a:gd name="T34" fmla="*/ 28 w 36"/>
                  <a:gd name="T35" fmla="*/ 5 h 38"/>
                  <a:gd name="T36" fmla="*/ 31 w 36"/>
                  <a:gd name="T37" fmla="*/ 27 h 38"/>
                  <a:gd name="T38" fmla="*/ 10 w 36"/>
                  <a:gd name="T39" fmla="*/ 35 h 38"/>
                  <a:gd name="T40" fmla="*/ 36 w 36"/>
                  <a:gd name="T41" fmla="*/ 30 h 38"/>
                  <a:gd name="T42" fmla="*/ 23 w 36"/>
                  <a:gd name="T43" fmla="*/ 3 h 38"/>
                  <a:gd name="T44" fmla="*/ 19 w 36"/>
                  <a:gd name="T45" fmla="*/ 5 h 38"/>
                  <a:gd name="T46" fmla="*/ 19 w 36"/>
                  <a:gd name="T47" fmla="*/ 5 h 38"/>
                  <a:gd name="T48" fmla="*/ 20 w 36"/>
                  <a:gd name="T49" fmla="*/ 5 h 38"/>
                  <a:gd name="T50" fmla="*/ 20 w 36"/>
                  <a:gd name="T51" fmla="*/ 5 h 38"/>
                  <a:gd name="T52" fmla="*/ 20 w 36"/>
                  <a:gd name="T53" fmla="*/ 5 h 38"/>
                  <a:gd name="T54" fmla="*/ 20 w 36"/>
                  <a:gd name="T55" fmla="*/ 5 h 38"/>
                  <a:gd name="T56" fmla="*/ 20 w 36"/>
                  <a:gd name="T57" fmla="*/ 5 h 38"/>
                  <a:gd name="T58" fmla="*/ 19 w 36"/>
                  <a:gd name="T59" fmla="*/ 2 h 38"/>
                  <a:gd name="T60" fmla="*/ 13 w 36"/>
                  <a:gd name="T61" fmla="*/ 2 h 38"/>
                  <a:gd name="T62" fmla="*/ 10 w 36"/>
                  <a:gd name="T63" fmla="*/ 3 h 38"/>
                  <a:gd name="T64" fmla="*/ 10 w 36"/>
                  <a:gd name="T65" fmla="*/ 4 h 38"/>
                  <a:gd name="T66" fmla="*/ 10 w 36"/>
                  <a:gd name="T67" fmla="*/ 4 h 38"/>
                  <a:gd name="T68" fmla="*/ 11 w 36"/>
                  <a:gd name="T69" fmla="*/ 9 h 38"/>
                  <a:gd name="T70" fmla="*/ 9 w 36"/>
                  <a:gd name="T71" fmla="*/ 8 h 38"/>
                  <a:gd name="T72" fmla="*/ 9 w 36"/>
                  <a:gd name="T73" fmla="*/ 8 h 38"/>
                  <a:gd name="T74" fmla="*/ 9 w 36"/>
                  <a:gd name="T75" fmla="*/ 8 h 38"/>
                  <a:gd name="T76" fmla="*/ 9 w 36"/>
                  <a:gd name="T77" fmla="*/ 8 h 38"/>
                  <a:gd name="T78" fmla="*/ 10 w 36"/>
                  <a:gd name="T79" fmla="*/ 8 h 38"/>
                  <a:gd name="T80" fmla="*/ 3 w 36"/>
                  <a:gd name="T81" fmla="*/ 7 h 38"/>
                  <a:gd name="T82" fmla="*/ 0 w 36"/>
                  <a:gd name="T83" fmla="*/ 11 h 38"/>
                  <a:gd name="T84" fmla="*/ 1 w 36"/>
                  <a:gd name="T85" fmla="*/ 15 h 38"/>
                  <a:gd name="T86" fmla="*/ 8 w 36"/>
                  <a:gd name="T87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" h="38">
                    <a:moveTo>
                      <a:pt x="8" y="35"/>
                    </a:moveTo>
                    <a:cubicBezTo>
                      <a:pt x="10" y="35"/>
                      <a:pt x="10" y="35"/>
                      <a:pt x="10" y="35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4" y="12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7" y="11"/>
                      <a:pt x="8" y="11"/>
                    </a:cubicBezTo>
                    <a:cubicBezTo>
                      <a:pt x="8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2" y="11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6"/>
                      <a:pt x="18" y="4"/>
                      <a:pt x="18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7"/>
                      <a:pt x="17" y="7"/>
                    </a:cubicBezTo>
                    <a:cubicBezTo>
                      <a:pt x="17" y="8"/>
                      <a:pt x="18" y="8"/>
                      <a:pt x="19" y="8"/>
                    </a:cubicBezTo>
                    <a:cubicBezTo>
                      <a:pt x="19" y="8"/>
                      <a:pt x="20" y="8"/>
                      <a:pt x="20" y="8"/>
                    </a:cubicBezTo>
                    <a:cubicBezTo>
                      <a:pt x="21" y="8"/>
                      <a:pt x="22" y="7"/>
                      <a:pt x="24" y="7"/>
                    </a:cubicBezTo>
                    <a:cubicBezTo>
                      <a:pt x="25" y="6"/>
                      <a:pt x="27" y="6"/>
                      <a:pt x="28" y="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5" y="2"/>
                      <a:pt x="24" y="3"/>
                      <a:pt x="23" y="3"/>
                    </a:cubicBezTo>
                    <a:cubicBezTo>
                      <a:pt x="21" y="3"/>
                      <a:pt x="20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5" y="1"/>
                      <a:pt x="13" y="2"/>
                    </a:cubicBezTo>
                    <a:cubicBezTo>
                      <a:pt x="12" y="2"/>
                      <a:pt x="11" y="3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8" y="7"/>
                    </a:cubicBezTo>
                    <a:cubicBezTo>
                      <a:pt x="7" y="7"/>
                      <a:pt x="6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3" y="7"/>
                      <a:pt x="2" y="8"/>
                      <a:pt x="1" y="8"/>
                    </a:cubicBezTo>
                    <a:cubicBezTo>
                      <a:pt x="1" y="9"/>
                      <a:pt x="0" y="9"/>
                      <a:pt x="0" y="10"/>
                    </a:cubicBezTo>
                    <a:cubicBezTo>
                      <a:pt x="0" y="10"/>
                      <a:pt x="0" y="11"/>
                      <a:pt x="0" y="11"/>
                    </a:cubicBezTo>
                    <a:cubicBezTo>
                      <a:pt x="0" y="12"/>
                      <a:pt x="0" y="13"/>
                      <a:pt x="1" y="15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9" y="37"/>
                      <a:pt x="9" y="37"/>
                      <a:pt x="9" y="37"/>
                    </a:cubicBezTo>
                    <a:lnTo>
                      <a:pt x="8" y="3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1" name="Freeform 481"/>
              <p:cNvSpPr>
                <a:spLocks/>
              </p:cNvSpPr>
              <p:nvPr/>
            </p:nvSpPr>
            <p:spPr bwMode="auto">
              <a:xfrm>
                <a:off x="17198975" y="6386513"/>
                <a:ext cx="28575" cy="52388"/>
              </a:xfrm>
              <a:custGeom>
                <a:avLst/>
                <a:gdLst>
                  <a:gd name="T0" fmla="*/ 9 w 10"/>
                  <a:gd name="T1" fmla="*/ 19 h 19"/>
                  <a:gd name="T2" fmla="*/ 10 w 10"/>
                  <a:gd name="T3" fmla="*/ 4 h 19"/>
                  <a:gd name="T4" fmla="*/ 6 w 10"/>
                  <a:gd name="T5" fmla="*/ 0 h 19"/>
                  <a:gd name="T6" fmla="*/ 3 w 10"/>
                  <a:gd name="T7" fmla="*/ 2 h 19"/>
                  <a:gd name="T8" fmla="*/ 2 w 10"/>
                  <a:gd name="T9" fmla="*/ 4 h 19"/>
                  <a:gd name="T10" fmla="*/ 0 w 10"/>
                  <a:gd name="T1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19">
                    <a:moveTo>
                      <a:pt x="9" y="19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10" y="2"/>
                      <a:pt x="8" y="1"/>
                      <a:pt x="6" y="0"/>
                    </a:cubicBezTo>
                    <a:cubicBezTo>
                      <a:pt x="5" y="0"/>
                      <a:pt x="4" y="1"/>
                      <a:pt x="3" y="2"/>
                    </a:cubicBezTo>
                    <a:cubicBezTo>
                      <a:pt x="3" y="2"/>
                      <a:pt x="2" y="3"/>
                      <a:pt x="2" y="4"/>
                    </a:cubicBezTo>
                    <a:cubicBezTo>
                      <a:pt x="0" y="19"/>
                      <a:pt x="0" y="19"/>
                      <a:pt x="0" y="19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2" name="Freeform 482"/>
              <p:cNvSpPr>
                <a:spLocks/>
              </p:cNvSpPr>
              <p:nvPr/>
            </p:nvSpPr>
            <p:spPr bwMode="auto">
              <a:xfrm>
                <a:off x="17194213" y="6380163"/>
                <a:ext cx="38100" cy="63500"/>
              </a:xfrm>
              <a:custGeom>
                <a:avLst/>
                <a:gdLst>
                  <a:gd name="T0" fmla="*/ 13 w 14"/>
                  <a:gd name="T1" fmla="*/ 21 h 23"/>
                  <a:gd name="T2" fmla="*/ 14 w 14"/>
                  <a:gd name="T3" fmla="*/ 6 h 23"/>
                  <a:gd name="T4" fmla="*/ 14 w 14"/>
                  <a:gd name="T5" fmla="*/ 6 h 23"/>
                  <a:gd name="T6" fmla="*/ 14 w 14"/>
                  <a:gd name="T7" fmla="*/ 6 h 23"/>
                  <a:gd name="T8" fmla="*/ 8 w 14"/>
                  <a:gd name="T9" fmla="*/ 0 h 23"/>
                  <a:gd name="T10" fmla="*/ 8 w 14"/>
                  <a:gd name="T11" fmla="*/ 0 h 23"/>
                  <a:gd name="T12" fmla="*/ 4 w 14"/>
                  <a:gd name="T13" fmla="*/ 2 h 23"/>
                  <a:gd name="T14" fmla="*/ 4 w 14"/>
                  <a:gd name="T15" fmla="*/ 2 h 23"/>
                  <a:gd name="T16" fmla="*/ 2 w 14"/>
                  <a:gd name="T17" fmla="*/ 6 h 23"/>
                  <a:gd name="T18" fmla="*/ 4 w 14"/>
                  <a:gd name="T19" fmla="*/ 6 h 23"/>
                  <a:gd name="T20" fmla="*/ 2 w 14"/>
                  <a:gd name="T21" fmla="*/ 6 h 23"/>
                  <a:gd name="T22" fmla="*/ 0 w 14"/>
                  <a:gd name="T23" fmla="*/ 21 h 23"/>
                  <a:gd name="T24" fmla="*/ 2 w 14"/>
                  <a:gd name="T25" fmla="*/ 23 h 23"/>
                  <a:gd name="T26" fmla="*/ 4 w 14"/>
                  <a:gd name="T27" fmla="*/ 21 h 23"/>
                  <a:gd name="T28" fmla="*/ 6 w 14"/>
                  <a:gd name="T29" fmla="*/ 6 h 23"/>
                  <a:gd name="T30" fmla="*/ 6 w 14"/>
                  <a:gd name="T31" fmla="*/ 6 h 23"/>
                  <a:gd name="T32" fmla="*/ 7 w 14"/>
                  <a:gd name="T33" fmla="*/ 5 h 23"/>
                  <a:gd name="T34" fmla="*/ 7 w 14"/>
                  <a:gd name="T35" fmla="*/ 5 h 23"/>
                  <a:gd name="T36" fmla="*/ 8 w 14"/>
                  <a:gd name="T37" fmla="*/ 4 h 23"/>
                  <a:gd name="T38" fmla="*/ 8 w 14"/>
                  <a:gd name="T39" fmla="*/ 4 h 23"/>
                  <a:gd name="T40" fmla="*/ 10 w 14"/>
                  <a:gd name="T41" fmla="*/ 6 h 23"/>
                  <a:gd name="T42" fmla="*/ 10 w 14"/>
                  <a:gd name="T43" fmla="*/ 6 h 23"/>
                  <a:gd name="T44" fmla="*/ 12 w 14"/>
                  <a:gd name="T45" fmla="*/ 6 h 23"/>
                  <a:gd name="T46" fmla="*/ 10 w 14"/>
                  <a:gd name="T47" fmla="*/ 6 h 23"/>
                  <a:gd name="T48" fmla="*/ 9 w 14"/>
                  <a:gd name="T49" fmla="*/ 21 h 23"/>
                  <a:gd name="T50" fmla="*/ 11 w 14"/>
                  <a:gd name="T51" fmla="*/ 23 h 23"/>
                  <a:gd name="T52" fmla="*/ 13 w 14"/>
                  <a:gd name="T53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4" h="23">
                    <a:moveTo>
                      <a:pt x="13" y="21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3"/>
                      <a:pt x="11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5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2" y="4"/>
                      <a:pt x="2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2"/>
                      <a:pt x="1" y="23"/>
                      <a:pt x="2" y="23"/>
                    </a:cubicBezTo>
                    <a:cubicBezTo>
                      <a:pt x="3" y="23"/>
                      <a:pt x="4" y="23"/>
                      <a:pt x="4" y="2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10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2"/>
                      <a:pt x="10" y="23"/>
                      <a:pt x="11" y="23"/>
                    </a:cubicBezTo>
                    <a:cubicBezTo>
                      <a:pt x="12" y="23"/>
                      <a:pt x="13" y="22"/>
                      <a:pt x="13" y="2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3" name="Freeform 483"/>
              <p:cNvSpPr>
                <a:spLocks/>
              </p:cNvSpPr>
              <p:nvPr/>
            </p:nvSpPr>
            <p:spPr bwMode="auto">
              <a:xfrm>
                <a:off x="17221200" y="6430963"/>
                <a:ext cx="38100" cy="49213"/>
              </a:xfrm>
              <a:custGeom>
                <a:avLst/>
                <a:gdLst>
                  <a:gd name="T0" fmla="*/ 0 w 14"/>
                  <a:gd name="T1" fmla="*/ 9 h 18"/>
                  <a:gd name="T2" fmla="*/ 7 w 14"/>
                  <a:gd name="T3" fmla="*/ 2 h 18"/>
                  <a:gd name="T4" fmla="*/ 13 w 14"/>
                  <a:gd name="T5" fmla="*/ 2 h 18"/>
                  <a:gd name="T6" fmla="*/ 14 w 14"/>
                  <a:gd name="T7" fmla="*/ 5 h 18"/>
                  <a:gd name="T8" fmla="*/ 13 w 14"/>
                  <a:gd name="T9" fmla="*/ 7 h 18"/>
                  <a:gd name="T10" fmla="*/ 1 w 14"/>
                  <a:gd name="T11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8">
                    <a:moveTo>
                      <a:pt x="0" y="9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9" y="1"/>
                      <a:pt x="11" y="0"/>
                      <a:pt x="13" y="2"/>
                    </a:cubicBezTo>
                    <a:cubicBezTo>
                      <a:pt x="14" y="3"/>
                      <a:pt x="14" y="4"/>
                      <a:pt x="14" y="5"/>
                    </a:cubicBezTo>
                    <a:cubicBezTo>
                      <a:pt x="14" y="6"/>
                      <a:pt x="14" y="6"/>
                      <a:pt x="13" y="7"/>
                    </a:cubicBezTo>
                    <a:cubicBezTo>
                      <a:pt x="1" y="18"/>
                      <a:pt x="1" y="18"/>
                      <a:pt x="1" y="18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4" name="Freeform 484"/>
              <p:cNvSpPr>
                <a:spLocks/>
              </p:cNvSpPr>
              <p:nvPr/>
            </p:nvSpPr>
            <p:spPr bwMode="auto">
              <a:xfrm>
                <a:off x="17216438" y="6427788"/>
                <a:ext cx="49212" cy="60325"/>
              </a:xfrm>
              <a:custGeom>
                <a:avLst/>
                <a:gdLst>
                  <a:gd name="T0" fmla="*/ 4 w 18"/>
                  <a:gd name="T1" fmla="*/ 11 h 22"/>
                  <a:gd name="T2" fmla="*/ 11 w 18"/>
                  <a:gd name="T3" fmla="*/ 4 h 22"/>
                  <a:gd name="T4" fmla="*/ 11 w 18"/>
                  <a:gd name="T5" fmla="*/ 4 h 22"/>
                  <a:gd name="T6" fmla="*/ 12 w 18"/>
                  <a:gd name="T7" fmla="*/ 4 h 22"/>
                  <a:gd name="T8" fmla="*/ 13 w 18"/>
                  <a:gd name="T9" fmla="*/ 4 h 22"/>
                  <a:gd name="T10" fmla="*/ 14 w 18"/>
                  <a:gd name="T11" fmla="*/ 6 h 22"/>
                  <a:gd name="T12" fmla="*/ 14 w 18"/>
                  <a:gd name="T13" fmla="*/ 6 h 22"/>
                  <a:gd name="T14" fmla="*/ 16 w 18"/>
                  <a:gd name="T15" fmla="*/ 6 h 22"/>
                  <a:gd name="T16" fmla="*/ 14 w 18"/>
                  <a:gd name="T17" fmla="*/ 6 h 22"/>
                  <a:gd name="T18" fmla="*/ 13 w 18"/>
                  <a:gd name="T19" fmla="*/ 7 h 22"/>
                  <a:gd name="T20" fmla="*/ 15 w 18"/>
                  <a:gd name="T21" fmla="*/ 8 h 22"/>
                  <a:gd name="T22" fmla="*/ 14 w 18"/>
                  <a:gd name="T23" fmla="*/ 7 h 22"/>
                  <a:gd name="T24" fmla="*/ 2 w 18"/>
                  <a:gd name="T25" fmla="*/ 18 h 22"/>
                  <a:gd name="T26" fmla="*/ 2 w 18"/>
                  <a:gd name="T27" fmla="*/ 21 h 22"/>
                  <a:gd name="T28" fmla="*/ 4 w 18"/>
                  <a:gd name="T29" fmla="*/ 21 h 22"/>
                  <a:gd name="T30" fmla="*/ 16 w 18"/>
                  <a:gd name="T31" fmla="*/ 10 h 22"/>
                  <a:gd name="T32" fmla="*/ 16 w 18"/>
                  <a:gd name="T33" fmla="*/ 10 h 22"/>
                  <a:gd name="T34" fmla="*/ 18 w 18"/>
                  <a:gd name="T35" fmla="*/ 6 h 22"/>
                  <a:gd name="T36" fmla="*/ 18 w 18"/>
                  <a:gd name="T37" fmla="*/ 6 h 22"/>
                  <a:gd name="T38" fmla="*/ 18 w 18"/>
                  <a:gd name="T39" fmla="*/ 6 h 22"/>
                  <a:gd name="T40" fmla="*/ 18 w 18"/>
                  <a:gd name="T41" fmla="*/ 6 h 22"/>
                  <a:gd name="T42" fmla="*/ 16 w 18"/>
                  <a:gd name="T43" fmla="*/ 1 h 22"/>
                  <a:gd name="T44" fmla="*/ 12 w 18"/>
                  <a:gd name="T45" fmla="*/ 0 h 22"/>
                  <a:gd name="T46" fmla="*/ 8 w 18"/>
                  <a:gd name="T47" fmla="*/ 2 h 22"/>
                  <a:gd name="T48" fmla="*/ 9 w 18"/>
                  <a:gd name="T49" fmla="*/ 3 h 22"/>
                  <a:gd name="T50" fmla="*/ 8 w 18"/>
                  <a:gd name="T51" fmla="*/ 2 h 22"/>
                  <a:gd name="T52" fmla="*/ 1 w 18"/>
                  <a:gd name="T53" fmla="*/ 9 h 22"/>
                  <a:gd name="T54" fmla="*/ 1 w 18"/>
                  <a:gd name="T55" fmla="*/ 11 h 22"/>
                  <a:gd name="T56" fmla="*/ 4 w 18"/>
                  <a:gd name="T57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" h="22">
                    <a:moveTo>
                      <a:pt x="4" y="11"/>
                    </a:move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2" y="4"/>
                      <a:pt x="12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4" y="5"/>
                      <a:pt x="14" y="5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7"/>
                      <a:pt x="13" y="7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1" y="19"/>
                      <a:pt x="1" y="20"/>
                      <a:pt x="2" y="21"/>
                    </a:cubicBezTo>
                    <a:cubicBezTo>
                      <a:pt x="2" y="22"/>
                      <a:pt x="4" y="22"/>
                      <a:pt x="4" y="2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4"/>
                      <a:pt x="17" y="3"/>
                      <a:pt x="16" y="1"/>
                    </a:cubicBezTo>
                    <a:cubicBezTo>
                      <a:pt x="15" y="0"/>
                      <a:pt x="14" y="0"/>
                      <a:pt x="12" y="0"/>
                    </a:cubicBezTo>
                    <a:cubicBezTo>
                      <a:pt x="11" y="0"/>
                      <a:pt x="9" y="1"/>
                      <a:pt x="8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9"/>
                      <a:pt x="0" y="11"/>
                      <a:pt x="1" y="11"/>
                    </a:cubicBezTo>
                    <a:cubicBezTo>
                      <a:pt x="1" y="12"/>
                      <a:pt x="3" y="12"/>
                      <a:pt x="4" y="1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5" name="Freeform 485"/>
              <p:cNvSpPr>
                <a:spLocks/>
              </p:cNvSpPr>
              <p:nvPr/>
            </p:nvSpPr>
            <p:spPr bwMode="auto">
              <a:xfrm>
                <a:off x="17164050" y="6383338"/>
                <a:ext cx="31750" cy="63500"/>
              </a:xfrm>
              <a:custGeom>
                <a:avLst/>
                <a:gdLst>
                  <a:gd name="T0" fmla="*/ 12 w 12"/>
                  <a:gd name="T1" fmla="*/ 20 h 23"/>
                  <a:gd name="T2" fmla="*/ 8 w 12"/>
                  <a:gd name="T3" fmla="*/ 3 h 23"/>
                  <a:gd name="T4" fmla="*/ 3 w 12"/>
                  <a:gd name="T5" fmla="*/ 1 h 23"/>
                  <a:gd name="T6" fmla="*/ 1 w 12"/>
                  <a:gd name="T7" fmla="*/ 3 h 23"/>
                  <a:gd name="T8" fmla="*/ 1 w 12"/>
                  <a:gd name="T9" fmla="*/ 6 h 23"/>
                  <a:gd name="T10" fmla="*/ 5 w 12"/>
                  <a:gd name="T11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3">
                    <a:moveTo>
                      <a:pt x="12" y="20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7" y="1"/>
                      <a:pt x="5" y="0"/>
                      <a:pt x="3" y="1"/>
                    </a:cubicBezTo>
                    <a:cubicBezTo>
                      <a:pt x="2" y="1"/>
                      <a:pt x="1" y="2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5" y="23"/>
                      <a:pt x="5" y="23"/>
                      <a:pt x="5" y="23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6" name="Freeform 486"/>
              <p:cNvSpPr>
                <a:spLocks/>
              </p:cNvSpPr>
              <p:nvPr/>
            </p:nvSpPr>
            <p:spPr bwMode="auto">
              <a:xfrm>
                <a:off x="17157700" y="6380163"/>
                <a:ext cx="47625" cy="73025"/>
              </a:xfrm>
              <a:custGeom>
                <a:avLst/>
                <a:gdLst>
                  <a:gd name="T0" fmla="*/ 16 w 17"/>
                  <a:gd name="T1" fmla="*/ 21 h 26"/>
                  <a:gd name="T2" fmla="*/ 12 w 17"/>
                  <a:gd name="T3" fmla="*/ 4 h 26"/>
                  <a:gd name="T4" fmla="*/ 12 w 17"/>
                  <a:gd name="T5" fmla="*/ 4 h 26"/>
                  <a:gd name="T6" fmla="*/ 6 w 17"/>
                  <a:gd name="T7" fmla="*/ 0 h 26"/>
                  <a:gd name="T8" fmla="*/ 5 w 17"/>
                  <a:gd name="T9" fmla="*/ 0 h 26"/>
                  <a:gd name="T10" fmla="*/ 1 w 17"/>
                  <a:gd name="T11" fmla="*/ 3 h 26"/>
                  <a:gd name="T12" fmla="*/ 0 w 17"/>
                  <a:gd name="T13" fmla="*/ 6 h 26"/>
                  <a:gd name="T14" fmla="*/ 1 w 17"/>
                  <a:gd name="T15" fmla="*/ 7 h 26"/>
                  <a:gd name="T16" fmla="*/ 3 w 17"/>
                  <a:gd name="T17" fmla="*/ 7 h 26"/>
                  <a:gd name="T18" fmla="*/ 1 w 17"/>
                  <a:gd name="T19" fmla="*/ 7 h 26"/>
                  <a:gd name="T20" fmla="*/ 5 w 17"/>
                  <a:gd name="T21" fmla="*/ 24 h 26"/>
                  <a:gd name="T22" fmla="*/ 8 w 17"/>
                  <a:gd name="T23" fmla="*/ 26 h 26"/>
                  <a:gd name="T24" fmla="*/ 9 w 17"/>
                  <a:gd name="T25" fmla="*/ 23 h 26"/>
                  <a:gd name="T26" fmla="*/ 5 w 17"/>
                  <a:gd name="T27" fmla="*/ 6 h 26"/>
                  <a:gd name="T28" fmla="*/ 5 w 17"/>
                  <a:gd name="T29" fmla="*/ 6 h 26"/>
                  <a:gd name="T30" fmla="*/ 4 w 17"/>
                  <a:gd name="T31" fmla="*/ 6 h 26"/>
                  <a:gd name="T32" fmla="*/ 5 w 17"/>
                  <a:gd name="T33" fmla="*/ 5 h 26"/>
                  <a:gd name="T34" fmla="*/ 6 w 17"/>
                  <a:gd name="T35" fmla="*/ 4 h 26"/>
                  <a:gd name="T36" fmla="*/ 6 w 17"/>
                  <a:gd name="T37" fmla="*/ 4 h 26"/>
                  <a:gd name="T38" fmla="*/ 8 w 17"/>
                  <a:gd name="T39" fmla="*/ 5 h 26"/>
                  <a:gd name="T40" fmla="*/ 10 w 17"/>
                  <a:gd name="T41" fmla="*/ 4 h 26"/>
                  <a:gd name="T42" fmla="*/ 8 w 17"/>
                  <a:gd name="T43" fmla="*/ 5 h 26"/>
                  <a:gd name="T44" fmla="*/ 12 w 17"/>
                  <a:gd name="T45" fmla="*/ 22 h 26"/>
                  <a:gd name="T46" fmla="*/ 15 w 17"/>
                  <a:gd name="T47" fmla="*/ 23 h 26"/>
                  <a:gd name="T48" fmla="*/ 16 w 17"/>
                  <a:gd name="T49" fmla="*/ 2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" h="26">
                    <a:moveTo>
                      <a:pt x="16" y="21"/>
                    </a:move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1" y="1"/>
                      <a:pt x="9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3" y="1"/>
                      <a:pt x="2" y="2"/>
                      <a:pt x="1" y="3"/>
                    </a:cubicBez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1" y="7"/>
                      <a:pt x="1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5"/>
                      <a:pt x="7" y="26"/>
                      <a:pt x="8" y="26"/>
                    </a:cubicBezTo>
                    <a:cubicBezTo>
                      <a:pt x="9" y="25"/>
                      <a:pt x="9" y="24"/>
                      <a:pt x="9" y="23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3" y="23"/>
                      <a:pt x="14" y="23"/>
                      <a:pt x="15" y="23"/>
                    </a:cubicBezTo>
                    <a:cubicBezTo>
                      <a:pt x="16" y="23"/>
                      <a:pt x="17" y="22"/>
                      <a:pt x="16" y="2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7" name="Freeform 487"/>
              <p:cNvSpPr>
                <a:spLocks/>
              </p:cNvSpPr>
              <p:nvPr/>
            </p:nvSpPr>
            <p:spPr bwMode="auto">
              <a:xfrm>
                <a:off x="17127538" y="6405563"/>
                <a:ext cx="47625" cy="55563"/>
              </a:xfrm>
              <a:custGeom>
                <a:avLst/>
                <a:gdLst>
                  <a:gd name="T0" fmla="*/ 17 w 17"/>
                  <a:gd name="T1" fmla="*/ 15 h 20"/>
                  <a:gd name="T2" fmla="*/ 7 w 17"/>
                  <a:gd name="T3" fmla="*/ 2 h 20"/>
                  <a:gd name="T4" fmla="*/ 1 w 17"/>
                  <a:gd name="T5" fmla="*/ 1 h 20"/>
                  <a:gd name="T6" fmla="*/ 0 w 17"/>
                  <a:gd name="T7" fmla="*/ 4 h 20"/>
                  <a:gd name="T8" fmla="*/ 1 w 17"/>
                  <a:gd name="T9" fmla="*/ 6 h 20"/>
                  <a:gd name="T10" fmla="*/ 11 w 17"/>
                  <a:gd name="T1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7" y="15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1" y="1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5"/>
                      <a:pt x="0" y="6"/>
                      <a:pt x="1" y="6"/>
                    </a:cubicBezTo>
                    <a:cubicBezTo>
                      <a:pt x="11" y="20"/>
                      <a:pt x="11" y="20"/>
                      <a:pt x="11" y="20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8" name="Freeform 488"/>
              <p:cNvSpPr>
                <a:spLocks/>
              </p:cNvSpPr>
              <p:nvPr/>
            </p:nvSpPr>
            <p:spPr bwMode="auto">
              <a:xfrm>
                <a:off x="17122775" y="6400800"/>
                <a:ext cx="57150" cy="65088"/>
              </a:xfrm>
              <a:custGeom>
                <a:avLst/>
                <a:gdLst>
                  <a:gd name="T0" fmla="*/ 21 w 21"/>
                  <a:gd name="T1" fmla="*/ 16 h 24"/>
                  <a:gd name="T2" fmla="*/ 10 w 21"/>
                  <a:gd name="T3" fmla="*/ 2 h 24"/>
                  <a:gd name="T4" fmla="*/ 10 w 21"/>
                  <a:gd name="T5" fmla="*/ 2 h 24"/>
                  <a:gd name="T6" fmla="*/ 6 w 21"/>
                  <a:gd name="T7" fmla="*/ 0 h 24"/>
                  <a:gd name="T8" fmla="*/ 2 w 21"/>
                  <a:gd name="T9" fmla="*/ 2 h 24"/>
                  <a:gd name="T10" fmla="*/ 0 w 21"/>
                  <a:gd name="T11" fmla="*/ 6 h 24"/>
                  <a:gd name="T12" fmla="*/ 0 w 21"/>
                  <a:gd name="T13" fmla="*/ 6 h 24"/>
                  <a:gd name="T14" fmla="*/ 0 w 21"/>
                  <a:gd name="T15" fmla="*/ 6 h 24"/>
                  <a:gd name="T16" fmla="*/ 1 w 21"/>
                  <a:gd name="T17" fmla="*/ 10 h 24"/>
                  <a:gd name="T18" fmla="*/ 3 w 21"/>
                  <a:gd name="T19" fmla="*/ 8 h 24"/>
                  <a:gd name="T20" fmla="*/ 1 w 21"/>
                  <a:gd name="T21" fmla="*/ 10 h 24"/>
                  <a:gd name="T22" fmla="*/ 12 w 21"/>
                  <a:gd name="T23" fmla="*/ 23 h 24"/>
                  <a:gd name="T24" fmla="*/ 14 w 21"/>
                  <a:gd name="T25" fmla="*/ 24 h 24"/>
                  <a:gd name="T26" fmla="*/ 15 w 21"/>
                  <a:gd name="T27" fmla="*/ 21 h 24"/>
                  <a:gd name="T28" fmla="*/ 4 w 21"/>
                  <a:gd name="T29" fmla="*/ 7 h 24"/>
                  <a:gd name="T30" fmla="*/ 4 w 21"/>
                  <a:gd name="T31" fmla="*/ 7 h 24"/>
                  <a:gd name="T32" fmla="*/ 4 w 21"/>
                  <a:gd name="T33" fmla="*/ 6 h 24"/>
                  <a:gd name="T34" fmla="*/ 4 w 21"/>
                  <a:gd name="T35" fmla="*/ 6 h 24"/>
                  <a:gd name="T36" fmla="*/ 4 w 21"/>
                  <a:gd name="T37" fmla="*/ 6 h 24"/>
                  <a:gd name="T38" fmla="*/ 5 w 21"/>
                  <a:gd name="T39" fmla="*/ 5 h 24"/>
                  <a:gd name="T40" fmla="*/ 6 w 21"/>
                  <a:gd name="T41" fmla="*/ 4 h 24"/>
                  <a:gd name="T42" fmla="*/ 7 w 21"/>
                  <a:gd name="T43" fmla="*/ 5 h 24"/>
                  <a:gd name="T44" fmla="*/ 9 w 21"/>
                  <a:gd name="T45" fmla="*/ 4 h 24"/>
                  <a:gd name="T46" fmla="*/ 7 w 21"/>
                  <a:gd name="T47" fmla="*/ 5 h 24"/>
                  <a:gd name="T48" fmla="*/ 17 w 21"/>
                  <a:gd name="T49" fmla="*/ 19 h 24"/>
                  <a:gd name="T50" fmla="*/ 20 w 21"/>
                  <a:gd name="T51" fmla="*/ 19 h 24"/>
                  <a:gd name="T52" fmla="*/ 21 w 21"/>
                  <a:gd name="T53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" h="24">
                    <a:moveTo>
                      <a:pt x="21" y="16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1"/>
                      <a:pt x="7" y="0"/>
                      <a:pt x="6" y="0"/>
                    </a:cubicBezTo>
                    <a:cubicBezTo>
                      <a:pt x="4" y="0"/>
                      <a:pt x="3" y="1"/>
                      <a:pt x="2" y="2"/>
                    </a:cubicBezTo>
                    <a:cubicBezTo>
                      <a:pt x="1" y="3"/>
                      <a:pt x="0" y="4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1" y="10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3" y="24"/>
                      <a:pt x="14" y="24"/>
                    </a:cubicBezTo>
                    <a:cubicBezTo>
                      <a:pt x="15" y="23"/>
                      <a:pt x="15" y="22"/>
                      <a:pt x="15" y="21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5"/>
                      <a:pt x="4" y="5"/>
                      <a:pt x="5" y="5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7" y="4"/>
                      <a:pt x="7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8" y="19"/>
                      <a:pt x="19" y="20"/>
                      <a:pt x="20" y="19"/>
                    </a:cubicBezTo>
                    <a:cubicBezTo>
                      <a:pt x="21" y="18"/>
                      <a:pt x="21" y="17"/>
                      <a:pt x="21" y="1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9" name="Freeform 489"/>
              <p:cNvSpPr>
                <a:spLocks/>
              </p:cNvSpPr>
              <p:nvPr/>
            </p:nvSpPr>
            <p:spPr bwMode="auto">
              <a:xfrm>
                <a:off x="16876713" y="6170613"/>
                <a:ext cx="98425" cy="165100"/>
              </a:xfrm>
              <a:custGeom>
                <a:avLst/>
                <a:gdLst>
                  <a:gd name="T0" fmla="*/ 62 w 62"/>
                  <a:gd name="T1" fmla="*/ 104 h 104"/>
                  <a:gd name="T2" fmla="*/ 0 w 62"/>
                  <a:gd name="T3" fmla="*/ 0 h 104"/>
                  <a:gd name="T4" fmla="*/ 62 w 62"/>
                  <a:gd name="T5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2" h="104">
                    <a:moveTo>
                      <a:pt x="62" y="104"/>
                    </a:moveTo>
                    <a:lnTo>
                      <a:pt x="0" y="0"/>
                    </a:lnTo>
                    <a:lnTo>
                      <a:pt x="62" y="104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0" name="Line 490"/>
              <p:cNvSpPr>
                <a:spLocks noChangeShapeType="1"/>
              </p:cNvSpPr>
              <p:nvPr/>
            </p:nvSpPr>
            <p:spPr bwMode="auto">
              <a:xfrm flipH="1" flipV="1">
                <a:off x="16876713" y="6170613"/>
                <a:ext cx="98425" cy="16510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1" name="Freeform 491"/>
              <p:cNvSpPr>
                <a:spLocks/>
              </p:cNvSpPr>
              <p:nvPr/>
            </p:nvSpPr>
            <p:spPr bwMode="auto">
              <a:xfrm>
                <a:off x="16865600" y="6159500"/>
                <a:ext cx="120650" cy="187325"/>
              </a:xfrm>
              <a:custGeom>
                <a:avLst/>
                <a:gdLst>
                  <a:gd name="T0" fmla="*/ 43 w 44"/>
                  <a:gd name="T1" fmla="*/ 62 h 68"/>
                  <a:gd name="T2" fmla="*/ 7 w 44"/>
                  <a:gd name="T3" fmla="*/ 2 h 68"/>
                  <a:gd name="T4" fmla="*/ 2 w 44"/>
                  <a:gd name="T5" fmla="*/ 1 h 68"/>
                  <a:gd name="T6" fmla="*/ 1 w 44"/>
                  <a:gd name="T7" fmla="*/ 6 h 68"/>
                  <a:gd name="T8" fmla="*/ 37 w 44"/>
                  <a:gd name="T9" fmla="*/ 66 h 68"/>
                  <a:gd name="T10" fmla="*/ 42 w 44"/>
                  <a:gd name="T11" fmla="*/ 67 h 68"/>
                  <a:gd name="T12" fmla="*/ 43 w 44"/>
                  <a:gd name="T13" fmla="*/ 6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68">
                    <a:moveTo>
                      <a:pt x="43" y="62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6" y="0"/>
                      <a:pt x="4" y="0"/>
                      <a:pt x="2" y="1"/>
                    </a:cubicBezTo>
                    <a:cubicBezTo>
                      <a:pt x="0" y="2"/>
                      <a:pt x="0" y="4"/>
                      <a:pt x="1" y="6"/>
                    </a:cubicBezTo>
                    <a:cubicBezTo>
                      <a:pt x="37" y="66"/>
                      <a:pt x="37" y="66"/>
                      <a:pt x="37" y="66"/>
                    </a:cubicBezTo>
                    <a:cubicBezTo>
                      <a:pt x="38" y="68"/>
                      <a:pt x="40" y="68"/>
                      <a:pt x="42" y="67"/>
                    </a:cubicBezTo>
                    <a:cubicBezTo>
                      <a:pt x="44" y="66"/>
                      <a:pt x="44" y="64"/>
                      <a:pt x="43" y="62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2" name="Freeform 492"/>
              <p:cNvSpPr>
                <a:spLocks/>
              </p:cNvSpPr>
              <p:nvPr/>
            </p:nvSpPr>
            <p:spPr bwMode="auto">
              <a:xfrm>
                <a:off x="17019588" y="6411913"/>
                <a:ext cx="28575" cy="46038"/>
              </a:xfrm>
              <a:custGeom>
                <a:avLst/>
                <a:gdLst>
                  <a:gd name="T0" fmla="*/ 18 w 18"/>
                  <a:gd name="T1" fmla="*/ 29 h 29"/>
                  <a:gd name="T2" fmla="*/ 0 w 18"/>
                  <a:gd name="T3" fmla="*/ 0 h 29"/>
                  <a:gd name="T4" fmla="*/ 18 w 18"/>
                  <a:gd name="T5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29">
                    <a:moveTo>
                      <a:pt x="18" y="29"/>
                    </a:moveTo>
                    <a:lnTo>
                      <a:pt x="0" y="0"/>
                    </a:lnTo>
                    <a:lnTo>
                      <a:pt x="18" y="29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3" name="Line 493"/>
              <p:cNvSpPr>
                <a:spLocks noChangeShapeType="1"/>
              </p:cNvSpPr>
              <p:nvPr/>
            </p:nvSpPr>
            <p:spPr bwMode="auto">
              <a:xfrm flipH="1" flipV="1">
                <a:off x="17019588" y="6411913"/>
                <a:ext cx="28575" cy="46038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4" name="Freeform 494"/>
              <p:cNvSpPr>
                <a:spLocks/>
              </p:cNvSpPr>
              <p:nvPr/>
            </p:nvSpPr>
            <p:spPr bwMode="auto">
              <a:xfrm>
                <a:off x="17005300" y="6397625"/>
                <a:ext cx="55562" cy="71438"/>
              </a:xfrm>
              <a:custGeom>
                <a:avLst/>
                <a:gdLst>
                  <a:gd name="T0" fmla="*/ 19 w 20"/>
                  <a:gd name="T1" fmla="*/ 20 h 26"/>
                  <a:gd name="T2" fmla="*/ 8 w 20"/>
                  <a:gd name="T3" fmla="*/ 3 h 26"/>
                  <a:gd name="T4" fmla="*/ 3 w 20"/>
                  <a:gd name="T5" fmla="*/ 1 h 26"/>
                  <a:gd name="T6" fmla="*/ 2 w 20"/>
                  <a:gd name="T7" fmla="*/ 7 h 26"/>
                  <a:gd name="T8" fmla="*/ 12 w 20"/>
                  <a:gd name="T9" fmla="*/ 24 h 26"/>
                  <a:gd name="T10" fmla="*/ 17 w 20"/>
                  <a:gd name="T11" fmla="*/ 25 h 26"/>
                  <a:gd name="T12" fmla="*/ 19 w 20"/>
                  <a:gd name="T13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6">
                    <a:moveTo>
                      <a:pt x="19" y="20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7" y="1"/>
                      <a:pt x="5" y="0"/>
                      <a:pt x="3" y="1"/>
                    </a:cubicBezTo>
                    <a:cubicBezTo>
                      <a:pt x="1" y="2"/>
                      <a:pt x="0" y="5"/>
                      <a:pt x="2" y="7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3" y="26"/>
                      <a:pt x="15" y="26"/>
                      <a:pt x="17" y="25"/>
                    </a:cubicBezTo>
                    <a:cubicBezTo>
                      <a:pt x="19" y="24"/>
                      <a:pt x="20" y="22"/>
                      <a:pt x="19" y="20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5" name="Freeform 495"/>
              <p:cNvSpPr>
                <a:spLocks/>
              </p:cNvSpPr>
              <p:nvPr/>
            </p:nvSpPr>
            <p:spPr bwMode="auto">
              <a:xfrm>
                <a:off x="16290925" y="6203950"/>
                <a:ext cx="149225" cy="257175"/>
              </a:xfrm>
              <a:custGeom>
                <a:avLst/>
                <a:gdLst>
                  <a:gd name="T0" fmla="*/ 94 w 94"/>
                  <a:gd name="T1" fmla="*/ 162 h 162"/>
                  <a:gd name="T2" fmla="*/ 0 w 94"/>
                  <a:gd name="T3" fmla="*/ 0 h 162"/>
                  <a:gd name="T4" fmla="*/ 94 w 94"/>
                  <a:gd name="T5" fmla="*/ 16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4" h="162">
                    <a:moveTo>
                      <a:pt x="94" y="162"/>
                    </a:moveTo>
                    <a:lnTo>
                      <a:pt x="0" y="0"/>
                    </a:lnTo>
                    <a:lnTo>
                      <a:pt x="94" y="162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6" name="Line 496"/>
              <p:cNvSpPr>
                <a:spLocks noChangeShapeType="1"/>
              </p:cNvSpPr>
              <p:nvPr/>
            </p:nvSpPr>
            <p:spPr bwMode="auto">
              <a:xfrm flipH="1" flipV="1">
                <a:off x="16290925" y="6203950"/>
                <a:ext cx="149225" cy="257175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7" name="Freeform 497"/>
              <p:cNvSpPr>
                <a:spLocks/>
              </p:cNvSpPr>
              <p:nvPr/>
            </p:nvSpPr>
            <p:spPr bwMode="auto">
              <a:xfrm>
                <a:off x="16276638" y="6189663"/>
                <a:ext cx="177800" cy="285750"/>
              </a:xfrm>
              <a:custGeom>
                <a:avLst/>
                <a:gdLst>
                  <a:gd name="T0" fmla="*/ 63 w 64"/>
                  <a:gd name="T1" fmla="*/ 96 h 103"/>
                  <a:gd name="T2" fmla="*/ 8 w 64"/>
                  <a:gd name="T3" fmla="*/ 3 h 103"/>
                  <a:gd name="T4" fmla="*/ 3 w 64"/>
                  <a:gd name="T5" fmla="*/ 1 h 103"/>
                  <a:gd name="T6" fmla="*/ 1 w 64"/>
                  <a:gd name="T7" fmla="*/ 7 h 103"/>
                  <a:gd name="T8" fmla="*/ 56 w 64"/>
                  <a:gd name="T9" fmla="*/ 100 h 103"/>
                  <a:gd name="T10" fmla="*/ 61 w 64"/>
                  <a:gd name="T11" fmla="*/ 102 h 103"/>
                  <a:gd name="T12" fmla="*/ 63 w 64"/>
                  <a:gd name="T13" fmla="*/ 96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03">
                    <a:moveTo>
                      <a:pt x="63" y="96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7" y="1"/>
                      <a:pt x="5" y="0"/>
                      <a:pt x="3" y="1"/>
                    </a:cubicBezTo>
                    <a:cubicBezTo>
                      <a:pt x="1" y="2"/>
                      <a:pt x="0" y="5"/>
                      <a:pt x="1" y="7"/>
                    </a:cubicBezTo>
                    <a:cubicBezTo>
                      <a:pt x="56" y="100"/>
                      <a:pt x="56" y="100"/>
                      <a:pt x="56" y="100"/>
                    </a:cubicBezTo>
                    <a:cubicBezTo>
                      <a:pt x="57" y="102"/>
                      <a:pt x="60" y="103"/>
                      <a:pt x="61" y="102"/>
                    </a:cubicBezTo>
                    <a:cubicBezTo>
                      <a:pt x="63" y="101"/>
                      <a:pt x="64" y="98"/>
                      <a:pt x="63" y="96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8" name="Freeform 498"/>
              <p:cNvSpPr>
                <a:spLocks/>
              </p:cNvSpPr>
              <p:nvPr/>
            </p:nvSpPr>
            <p:spPr bwMode="auto">
              <a:xfrm>
                <a:off x="16667163" y="6303963"/>
                <a:ext cx="147637" cy="257175"/>
              </a:xfrm>
              <a:custGeom>
                <a:avLst/>
                <a:gdLst>
                  <a:gd name="T0" fmla="*/ 93 w 93"/>
                  <a:gd name="T1" fmla="*/ 162 h 162"/>
                  <a:gd name="T2" fmla="*/ 0 w 93"/>
                  <a:gd name="T3" fmla="*/ 0 h 162"/>
                  <a:gd name="T4" fmla="*/ 93 w 93"/>
                  <a:gd name="T5" fmla="*/ 16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3" h="162">
                    <a:moveTo>
                      <a:pt x="93" y="162"/>
                    </a:moveTo>
                    <a:lnTo>
                      <a:pt x="0" y="0"/>
                    </a:lnTo>
                    <a:lnTo>
                      <a:pt x="93" y="162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9" name="Line 499"/>
              <p:cNvSpPr>
                <a:spLocks noChangeShapeType="1"/>
              </p:cNvSpPr>
              <p:nvPr/>
            </p:nvSpPr>
            <p:spPr bwMode="auto">
              <a:xfrm flipH="1" flipV="1">
                <a:off x="16667163" y="6303963"/>
                <a:ext cx="147637" cy="257175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0" name="Freeform 500"/>
              <p:cNvSpPr>
                <a:spLocks/>
              </p:cNvSpPr>
              <p:nvPr/>
            </p:nvSpPr>
            <p:spPr bwMode="auto">
              <a:xfrm>
                <a:off x="16652875" y="6289675"/>
                <a:ext cx="176212" cy="284163"/>
              </a:xfrm>
              <a:custGeom>
                <a:avLst/>
                <a:gdLst>
                  <a:gd name="T0" fmla="*/ 63 w 64"/>
                  <a:gd name="T1" fmla="*/ 96 h 103"/>
                  <a:gd name="T2" fmla="*/ 8 w 64"/>
                  <a:gd name="T3" fmla="*/ 3 h 103"/>
                  <a:gd name="T4" fmla="*/ 3 w 64"/>
                  <a:gd name="T5" fmla="*/ 1 h 103"/>
                  <a:gd name="T6" fmla="*/ 1 w 64"/>
                  <a:gd name="T7" fmla="*/ 7 h 103"/>
                  <a:gd name="T8" fmla="*/ 56 w 64"/>
                  <a:gd name="T9" fmla="*/ 100 h 103"/>
                  <a:gd name="T10" fmla="*/ 61 w 64"/>
                  <a:gd name="T11" fmla="*/ 102 h 103"/>
                  <a:gd name="T12" fmla="*/ 63 w 64"/>
                  <a:gd name="T13" fmla="*/ 96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03">
                    <a:moveTo>
                      <a:pt x="63" y="96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7" y="1"/>
                      <a:pt x="5" y="0"/>
                      <a:pt x="3" y="1"/>
                    </a:cubicBezTo>
                    <a:cubicBezTo>
                      <a:pt x="1" y="2"/>
                      <a:pt x="0" y="5"/>
                      <a:pt x="1" y="7"/>
                    </a:cubicBezTo>
                    <a:cubicBezTo>
                      <a:pt x="56" y="100"/>
                      <a:pt x="56" y="100"/>
                      <a:pt x="56" y="100"/>
                    </a:cubicBezTo>
                    <a:cubicBezTo>
                      <a:pt x="57" y="102"/>
                      <a:pt x="60" y="103"/>
                      <a:pt x="61" y="102"/>
                    </a:cubicBezTo>
                    <a:cubicBezTo>
                      <a:pt x="63" y="101"/>
                      <a:pt x="64" y="98"/>
                      <a:pt x="63" y="96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1" name="Freeform 501"/>
              <p:cNvSpPr>
                <a:spLocks/>
              </p:cNvSpPr>
              <p:nvPr/>
            </p:nvSpPr>
            <p:spPr bwMode="auto">
              <a:xfrm>
                <a:off x="17195800" y="6170613"/>
                <a:ext cx="42862" cy="71438"/>
              </a:xfrm>
              <a:custGeom>
                <a:avLst/>
                <a:gdLst>
                  <a:gd name="T0" fmla="*/ 27 w 27"/>
                  <a:gd name="T1" fmla="*/ 45 h 45"/>
                  <a:gd name="T2" fmla="*/ 0 w 27"/>
                  <a:gd name="T3" fmla="*/ 0 h 45"/>
                  <a:gd name="T4" fmla="*/ 27 w 27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" h="45">
                    <a:moveTo>
                      <a:pt x="27" y="45"/>
                    </a:moveTo>
                    <a:lnTo>
                      <a:pt x="0" y="0"/>
                    </a:lnTo>
                    <a:lnTo>
                      <a:pt x="27" y="45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2" name="Line 502"/>
              <p:cNvSpPr>
                <a:spLocks noChangeShapeType="1"/>
              </p:cNvSpPr>
              <p:nvPr/>
            </p:nvSpPr>
            <p:spPr bwMode="auto">
              <a:xfrm flipH="1" flipV="1">
                <a:off x="17195800" y="6170613"/>
                <a:ext cx="42862" cy="71438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3" name="Freeform 503"/>
              <p:cNvSpPr>
                <a:spLocks/>
              </p:cNvSpPr>
              <p:nvPr/>
            </p:nvSpPr>
            <p:spPr bwMode="auto">
              <a:xfrm>
                <a:off x="17186275" y="6156325"/>
                <a:ext cx="65087" cy="96838"/>
              </a:xfrm>
              <a:custGeom>
                <a:avLst/>
                <a:gdLst>
                  <a:gd name="T0" fmla="*/ 23 w 24"/>
                  <a:gd name="T1" fmla="*/ 29 h 35"/>
                  <a:gd name="T2" fmla="*/ 8 w 24"/>
                  <a:gd name="T3" fmla="*/ 3 h 35"/>
                  <a:gd name="T4" fmla="*/ 2 w 24"/>
                  <a:gd name="T5" fmla="*/ 1 h 35"/>
                  <a:gd name="T6" fmla="*/ 1 w 24"/>
                  <a:gd name="T7" fmla="*/ 7 h 35"/>
                  <a:gd name="T8" fmla="*/ 16 w 24"/>
                  <a:gd name="T9" fmla="*/ 33 h 35"/>
                  <a:gd name="T10" fmla="*/ 21 w 24"/>
                  <a:gd name="T11" fmla="*/ 34 h 35"/>
                  <a:gd name="T12" fmla="*/ 23 w 24"/>
                  <a:gd name="T1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5">
                    <a:moveTo>
                      <a:pt x="23" y="29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7" y="1"/>
                      <a:pt x="4" y="0"/>
                      <a:pt x="2" y="1"/>
                    </a:cubicBezTo>
                    <a:cubicBezTo>
                      <a:pt x="0" y="3"/>
                      <a:pt x="0" y="5"/>
                      <a:pt x="1" y="7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4"/>
                      <a:pt x="20" y="35"/>
                      <a:pt x="21" y="34"/>
                    </a:cubicBezTo>
                    <a:cubicBezTo>
                      <a:pt x="23" y="33"/>
                      <a:pt x="24" y="30"/>
                      <a:pt x="23" y="29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4" name="Freeform 504"/>
              <p:cNvSpPr>
                <a:spLocks/>
              </p:cNvSpPr>
              <p:nvPr/>
            </p:nvSpPr>
            <p:spPr bwMode="auto">
              <a:xfrm>
                <a:off x="17281525" y="6315075"/>
                <a:ext cx="103187" cy="173038"/>
              </a:xfrm>
              <a:custGeom>
                <a:avLst/>
                <a:gdLst>
                  <a:gd name="T0" fmla="*/ 65 w 65"/>
                  <a:gd name="T1" fmla="*/ 109 h 109"/>
                  <a:gd name="T2" fmla="*/ 0 w 65"/>
                  <a:gd name="T3" fmla="*/ 0 h 109"/>
                  <a:gd name="T4" fmla="*/ 65 w 65"/>
                  <a:gd name="T5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5" h="109">
                    <a:moveTo>
                      <a:pt x="65" y="109"/>
                    </a:moveTo>
                    <a:lnTo>
                      <a:pt x="0" y="0"/>
                    </a:lnTo>
                    <a:lnTo>
                      <a:pt x="65" y="109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5" name="Line 505"/>
              <p:cNvSpPr>
                <a:spLocks noChangeShapeType="1"/>
              </p:cNvSpPr>
              <p:nvPr/>
            </p:nvSpPr>
            <p:spPr bwMode="auto">
              <a:xfrm flipH="1" flipV="1">
                <a:off x="17281525" y="6315075"/>
                <a:ext cx="103187" cy="173038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6" name="Freeform 506"/>
              <p:cNvSpPr>
                <a:spLocks/>
              </p:cNvSpPr>
              <p:nvPr/>
            </p:nvSpPr>
            <p:spPr bwMode="auto">
              <a:xfrm>
                <a:off x="17268825" y="6300788"/>
                <a:ext cx="128587" cy="201613"/>
              </a:xfrm>
              <a:custGeom>
                <a:avLst/>
                <a:gdLst>
                  <a:gd name="T0" fmla="*/ 46 w 47"/>
                  <a:gd name="T1" fmla="*/ 66 h 73"/>
                  <a:gd name="T2" fmla="*/ 8 w 47"/>
                  <a:gd name="T3" fmla="*/ 3 h 73"/>
                  <a:gd name="T4" fmla="*/ 3 w 47"/>
                  <a:gd name="T5" fmla="*/ 2 h 73"/>
                  <a:gd name="T6" fmla="*/ 2 w 47"/>
                  <a:gd name="T7" fmla="*/ 7 h 73"/>
                  <a:gd name="T8" fmla="*/ 39 w 47"/>
                  <a:gd name="T9" fmla="*/ 70 h 73"/>
                  <a:gd name="T10" fmla="*/ 44 w 47"/>
                  <a:gd name="T11" fmla="*/ 72 h 73"/>
                  <a:gd name="T12" fmla="*/ 46 w 47"/>
                  <a:gd name="T13" fmla="*/ 6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73">
                    <a:moveTo>
                      <a:pt x="46" y="66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7" y="1"/>
                      <a:pt x="5" y="0"/>
                      <a:pt x="3" y="2"/>
                    </a:cubicBezTo>
                    <a:cubicBezTo>
                      <a:pt x="1" y="3"/>
                      <a:pt x="0" y="5"/>
                      <a:pt x="2" y="7"/>
                    </a:cubicBezTo>
                    <a:cubicBezTo>
                      <a:pt x="39" y="70"/>
                      <a:pt x="39" y="70"/>
                      <a:pt x="39" y="70"/>
                    </a:cubicBezTo>
                    <a:cubicBezTo>
                      <a:pt x="40" y="72"/>
                      <a:pt x="42" y="73"/>
                      <a:pt x="44" y="72"/>
                    </a:cubicBezTo>
                    <a:cubicBezTo>
                      <a:pt x="46" y="71"/>
                      <a:pt x="47" y="68"/>
                      <a:pt x="46" y="66"/>
                    </a:cubicBezTo>
                  </a:path>
                </a:pathLst>
              </a:custGeom>
              <a:solidFill>
                <a:srgbClr val="C0DF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18" name="Group 617"/>
            <p:cNvGrpSpPr/>
            <p:nvPr/>
          </p:nvGrpSpPr>
          <p:grpSpPr>
            <a:xfrm>
              <a:off x="20381795" y="6447638"/>
              <a:ext cx="1392217" cy="619116"/>
              <a:chOff x="20381913" y="6446838"/>
              <a:chExt cx="1392237" cy="619125"/>
            </a:xfrm>
          </p:grpSpPr>
          <p:sp>
            <p:nvSpPr>
              <p:cNvPr id="107" name="Freeform 507"/>
              <p:cNvSpPr>
                <a:spLocks/>
              </p:cNvSpPr>
              <p:nvPr/>
            </p:nvSpPr>
            <p:spPr bwMode="auto">
              <a:xfrm>
                <a:off x="20385088" y="6450013"/>
                <a:ext cx="1382712" cy="612775"/>
              </a:xfrm>
              <a:custGeom>
                <a:avLst/>
                <a:gdLst>
                  <a:gd name="T0" fmla="*/ 0 w 501"/>
                  <a:gd name="T1" fmla="*/ 158 h 222"/>
                  <a:gd name="T2" fmla="*/ 6 w 501"/>
                  <a:gd name="T3" fmla="*/ 185 h 222"/>
                  <a:gd name="T4" fmla="*/ 64 w 501"/>
                  <a:gd name="T5" fmla="*/ 222 h 222"/>
                  <a:gd name="T6" fmla="*/ 431 w 501"/>
                  <a:gd name="T7" fmla="*/ 222 h 222"/>
                  <a:gd name="T8" fmla="*/ 501 w 501"/>
                  <a:gd name="T9" fmla="*/ 152 h 222"/>
                  <a:gd name="T10" fmla="*/ 498 w 501"/>
                  <a:gd name="T11" fmla="*/ 130 h 222"/>
                  <a:gd name="T12" fmla="*/ 431 w 501"/>
                  <a:gd name="T13" fmla="*/ 81 h 222"/>
                  <a:gd name="T14" fmla="*/ 404 w 501"/>
                  <a:gd name="T15" fmla="*/ 87 h 222"/>
                  <a:gd name="T16" fmla="*/ 339 w 501"/>
                  <a:gd name="T17" fmla="*/ 55 h 222"/>
                  <a:gd name="T18" fmla="*/ 325 w 501"/>
                  <a:gd name="T19" fmla="*/ 57 h 222"/>
                  <a:gd name="T20" fmla="*/ 307 w 501"/>
                  <a:gd name="T21" fmla="*/ 33 h 222"/>
                  <a:gd name="T22" fmla="*/ 229 w 501"/>
                  <a:gd name="T23" fmla="*/ 0 h 222"/>
                  <a:gd name="T24" fmla="*/ 142 w 501"/>
                  <a:gd name="T25" fmla="*/ 42 h 222"/>
                  <a:gd name="T26" fmla="*/ 138 w 501"/>
                  <a:gd name="T27" fmla="*/ 42 h 222"/>
                  <a:gd name="T28" fmla="*/ 56 w 501"/>
                  <a:gd name="T29" fmla="*/ 94 h 222"/>
                  <a:gd name="T30" fmla="*/ 56 w 501"/>
                  <a:gd name="T31" fmla="*/ 95 h 222"/>
                  <a:gd name="T32" fmla="*/ 0 w 501"/>
                  <a:gd name="T33" fmla="*/ 158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01" h="222">
                    <a:moveTo>
                      <a:pt x="0" y="158"/>
                    </a:moveTo>
                    <a:cubicBezTo>
                      <a:pt x="0" y="168"/>
                      <a:pt x="3" y="177"/>
                      <a:pt x="6" y="185"/>
                    </a:cubicBezTo>
                    <a:cubicBezTo>
                      <a:pt x="17" y="207"/>
                      <a:pt x="39" y="222"/>
                      <a:pt x="64" y="222"/>
                    </a:cubicBezTo>
                    <a:cubicBezTo>
                      <a:pt x="431" y="222"/>
                      <a:pt x="431" y="222"/>
                      <a:pt x="431" y="222"/>
                    </a:cubicBezTo>
                    <a:cubicBezTo>
                      <a:pt x="470" y="222"/>
                      <a:pt x="501" y="190"/>
                      <a:pt x="501" y="152"/>
                    </a:cubicBezTo>
                    <a:cubicBezTo>
                      <a:pt x="501" y="144"/>
                      <a:pt x="500" y="137"/>
                      <a:pt x="498" y="130"/>
                    </a:cubicBezTo>
                    <a:cubicBezTo>
                      <a:pt x="489" y="102"/>
                      <a:pt x="462" y="81"/>
                      <a:pt x="431" y="81"/>
                    </a:cubicBezTo>
                    <a:cubicBezTo>
                      <a:pt x="421" y="81"/>
                      <a:pt x="412" y="83"/>
                      <a:pt x="404" y="87"/>
                    </a:cubicBezTo>
                    <a:cubicBezTo>
                      <a:pt x="389" y="68"/>
                      <a:pt x="366" y="55"/>
                      <a:pt x="339" y="55"/>
                    </a:cubicBezTo>
                    <a:cubicBezTo>
                      <a:pt x="335" y="55"/>
                      <a:pt x="330" y="56"/>
                      <a:pt x="325" y="57"/>
                    </a:cubicBezTo>
                    <a:cubicBezTo>
                      <a:pt x="320" y="48"/>
                      <a:pt x="314" y="40"/>
                      <a:pt x="307" y="33"/>
                    </a:cubicBezTo>
                    <a:cubicBezTo>
                      <a:pt x="287" y="13"/>
                      <a:pt x="259" y="0"/>
                      <a:pt x="229" y="0"/>
                    </a:cubicBezTo>
                    <a:cubicBezTo>
                      <a:pt x="194" y="0"/>
                      <a:pt x="163" y="16"/>
                      <a:pt x="142" y="42"/>
                    </a:cubicBezTo>
                    <a:cubicBezTo>
                      <a:pt x="141" y="42"/>
                      <a:pt x="140" y="42"/>
                      <a:pt x="138" y="42"/>
                    </a:cubicBezTo>
                    <a:cubicBezTo>
                      <a:pt x="102" y="42"/>
                      <a:pt x="71" y="63"/>
                      <a:pt x="56" y="94"/>
                    </a:cubicBezTo>
                    <a:cubicBezTo>
                      <a:pt x="56" y="95"/>
                      <a:pt x="56" y="95"/>
                      <a:pt x="56" y="95"/>
                    </a:cubicBezTo>
                    <a:cubicBezTo>
                      <a:pt x="25" y="99"/>
                      <a:pt x="0" y="126"/>
                      <a:pt x="0" y="158"/>
                    </a:cubicBezTo>
                    <a:close/>
                  </a:path>
                </a:pathLst>
              </a:custGeom>
              <a:solidFill>
                <a:srgbClr val="E1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8" name="Freeform 508"/>
              <p:cNvSpPr>
                <a:spLocks/>
              </p:cNvSpPr>
              <p:nvPr/>
            </p:nvSpPr>
            <p:spPr bwMode="auto">
              <a:xfrm>
                <a:off x="20385088" y="6710363"/>
                <a:ext cx="209550" cy="258763"/>
              </a:xfrm>
              <a:custGeom>
                <a:avLst/>
                <a:gdLst>
                  <a:gd name="T0" fmla="*/ 0 w 76"/>
                  <a:gd name="T1" fmla="*/ 64 h 94"/>
                  <a:gd name="T2" fmla="*/ 6 w 76"/>
                  <a:gd name="T3" fmla="*/ 91 h 94"/>
                  <a:gd name="T4" fmla="*/ 23 w 76"/>
                  <a:gd name="T5" fmla="*/ 94 h 94"/>
                  <a:gd name="T6" fmla="*/ 76 w 76"/>
                  <a:gd name="T7" fmla="*/ 41 h 94"/>
                  <a:gd name="T8" fmla="*/ 56 w 76"/>
                  <a:gd name="T9" fmla="*/ 0 h 94"/>
                  <a:gd name="T10" fmla="*/ 56 w 76"/>
                  <a:gd name="T11" fmla="*/ 1 h 94"/>
                  <a:gd name="T12" fmla="*/ 0 w 76"/>
                  <a:gd name="T13" fmla="*/ 64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94">
                    <a:moveTo>
                      <a:pt x="0" y="64"/>
                    </a:moveTo>
                    <a:cubicBezTo>
                      <a:pt x="0" y="74"/>
                      <a:pt x="3" y="83"/>
                      <a:pt x="6" y="91"/>
                    </a:cubicBezTo>
                    <a:cubicBezTo>
                      <a:pt x="12" y="93"/>
                      <a:pt x="17" y="94"/>
                      <a:pt x="23" y="94"/>
                    </a:cubicBezTo>
                    <a:cubicBezTo>
                      <a:pt x="52" y="94"/>
                      <a:pt x="76" y="70"/>
                      <a:pt x="76" y="41"/>
                    </a:cubicBezTo>
                    <a:cubicBezTo>
                      <a:pt x="76" y="25"/>
                      <a:pt x="68" y="10"/>
                      <a:pt x="56" y="0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25" y="5"/>
                      <a:pt x="0" y="32"/>
                      <a:pt x="0" y="6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9" name="Freeform 509"/>
              <p:cNvSpPr>
                <a:spLocks/>
              </p:cNvSpPr>
              <p:nvPr/>
            </p:nvSpPr>
            <p:spPr bwMode="auto">
              <a:xfrm>
                <a:off x="20540663" y="6565900"/>
                <a:ext cx="325437" cy="336550"/>
              </a:xfrm>
              <a:custGeom>
                <a:avLst/>
                <a:gdLst>
                  <a:gd name="T0" fmla="*/ 0 w 118"/>
                  <a:gd name="T1" fmla="*/ 53 h 122"/>
                  <a:gd name="T2" fmla="*/ 55 w 118"/>
                  <a:gd name="T3" fmla="*/ 102 h 122"/>
                  <a:gd name="T4" fmla="*/ 92 w 118"/>
                  <a:gd name="T5" fmla="*/ 110 h 122"/>
                  <a:gd name="T6" fmla="*/ 86 w 118"/>
                  <a:gd name="T7" fmla="*/ 0 h 122"/>
                  <a:gd name="T8" fmla="*/ 82 w 118"/>
                  <a:gd name="T9" fmla="*/ 0 h 122"/>
                  <a:gd name="T10" fmla="*/ 0 w 118"/>
                  <a:gd name="T11" fmla="*/ 52 h 122"/>
                  <a:gd name="T12" fmla="*/ 0 w 118"/>
                  <a:gd name="T13" fmla="*/ 5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8" h="122">
                    <a:moveTo>
                      <a:pt x="0" y="53"/>
                    </a:moveTo>
                    <a:cubicBezTo>
                      <a:pt x="0" y="53"/>
                      <a:pt x="40" y="52"/>
                      <a:pt x="55" y="102"/>
                    </a:cubicBezTo>
                    <a:cubicBezTo>
                      <a:pt x="60" y="118"/>
                      <a:pt x="81" y="122"/>
                      <a:pt x="92" y="110"/>
                    </a:cubicBezTo>
                    <a:cubicBezTo>
                      <a:pt x="112" y="89"/>
                      <a:pt x="118" y="45"/>
                      <a:pt x="86" y="0"/>
                    </a:cubicBezTo>
                    <a:cubicBezTo>
                      <a:pt x="85" y="0"/>
                      <a:pt x="84" y="0"/>
                      <a:pt x="82" y="0"/>
                    </a:cubicBezTo>
                    <a:cubicBezTo>
                      <a:pt x="46" y="0"/>
                      <a:pt x="15" y="21"/>
                      <a:pt x="0" y="52"/>
                    </a:cubicBezTo>
                    <a:lnTo>
                      <a:pt x="0" y="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0" name="Freeform 510"/>
              <p:cNvSpPr>
                <a:spLocks/>
              </p:cNvSpPr>
              <p:nvPr/>
            </p:nvSpPr>
            <p:spPr bwMode="auto">
              <a:xfrm>
                <a:off x="20777200" y="6450013"/>
                <a:ext cx="527050" cy="484188"/>
              </a:xfrm>
              <a:custGeom>
                <a:avLst/>
                <a:gdLst>
                  <a:gd name="T0" fmla="*/ 0 w 191"/>
                  <a:gd name="T1" fmla="*/ 42 h 175"/>
                  <a:gd name="T2" fmla="*/ 84 w 191"/>
                  <a:gd name="T3" fmla="*/ 137 h 175"/>
                  <a:gd name="T4" fmla="*/ 142 w 191"/>
                  <a:gd name="T5" fmla="*/ 160 h 175"/>
                  <a:gd name="T6" fmla="*/ 165 w 191"/>
                  <a:gd name="T7" fmla="*/ 33 h 175"/>
                  <a:gd name="T8" fmla="*/ 165 w 191"/>
                  <a:gd name="T9" fmla="*/ 33 h 175"/>
                  <a:gd name="T10" fmla="*/ 87 w 191"/>
                  <a:gd name="T11" fmla="*/ 0 h 175"/>
                  <a:gd name="T12" fmla="*/ 0 w 191"/>
                  <a:gd name="T13" fmla="*/ 42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75">
                    <a:moveTo>
                      <a:pt x="0" y="42"/>
                    </a:moveTo>
                    <a:cubicBezTo>
                      <a:pt x="0" y="42"/>
                      <a:pt x="64" y="60"/>
                      <a:pt x="84" y="137"/>
                    </a:cubicBezTo>
                    <a:cubicBezTo>
                      <a:pt x="90" y="163"/>
                      <a:pt x="120" y="175"/>
                      <a:pt x="142" y="160"/>
                    </a:cubicBezTo>
                    <a:cubicBezTo>
                      <a:pt x="167" y="143"/>
                      <a:pt x="191" y="97"/>
                      <a:pt x="165" y="33"/>
                    </a:cubicBezTo>
                    <a:cubicBezTo>
                      <a:pt x="165" y="33"/>
                      <a:pt x="165" y="33"/>
                      <a:pt x="165" y="33"/>
                    </a:cubicBezTo>
                    <a:cubicBezTo>
                      <a:pt x="145" y="13"/>
                      <a:pt x="117" y="0"/>
                      <a:pt x="87" y="0"/>
                    </a:cubicBezTo>
                    <a:cubicBezTo>
                      <a:pt x="52" y="0"/>
                      <a:pt x="21" y="16"/>
                      <a:pt x="0" y="4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1" name="Freeform 511"/>
              <p:cNvSpPr>
                <a:spLocks/>
              </p:cNvSpPr>
              <p:nvPr/>
            </p:nvSpPr>
            <p:spPr bwMode="auto">
              <a:xfrm>
                <a:off x="21282025" y="6602413"/>
                <a:ext cx="252412" cy="363538"/>
              </a:xfrm>
              <a:custGeom>
                <a:avLst/>
                <a:gdLst>
                  <a:gd name="T0" fmla="*/ 23 w 91"/>
                  <a:gd name="T1" fmla="*/ 97 h 132"/>
                  <a:gd name="T2" fmla="*/ 77 w 91"/>
                  <a:gd name="T3" fmla="*/ 97 h 132"/>
                  <a:gd name="T4" fmla="*/ 79 w 91"/>
                  <a:gd name="T5" fmla="*/ 32 h 132"/>
                  <a:gd name="T6" fmla="*/ 14 w 91"/>
                  <a:gd name="T7" fmla="*/ 0 h 132"/>
                  <a:gd name="T8" fmla="*/ 0 w 91"/>
                  <a:gd name="T9" fmla="*/ 2 h 132"/>
                  <a:gd name="T10" fmla="*/ 23 w 91"/>
                  <a:gd name="T11" fmla="*/ 9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1" h="132">
                    <a:moveTo>
                      <a:pt x="23" y="97"/>
                    </a:moveTo>
                    <a:cubicBezTo>
                      <a:pt x="19" y="126"/>
                      <a:pt x="63" y="132"/>
                      <a:pt x="77" y="97"/>
                    </a:cubicBezTo>
                    <a:cubicBezTo>
                      <a:pt x="91" y="64"/>
                      <a:pt x="79" y="32"/>
                      <a:pt x="79" y="32"/>
                    </a:cubicBezTo>
                    <a:cubicBezTo>
                      <a:pt x="64" y="13"/>
                      <a:pt x="41" y="0"/>
                      <a:pt x="14" y="0"/>
                    </a:cubicBezTo>
                    <a:cubicBezTo>
                      <a:pt x="10" y="0"/>
                      <a:pt x="5" y="1"/>
                      <a:pt x="0" y="2"/>
                    </a:cubicBezTo>
                    <a:cubicBezTo>
                      <a:pt x="0" y="2"/>
                      <a:pt x="31" y="49"/>
                      <a:pt x="23" y="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2" name="Freeform 512"/>
              <p:cNvSpPr>
                <a:spLocks/>
              </p:cNvSpPr>
              <p:nvPr/>
            </p:nvSpPr>
            <p:spPr bwMode="auto">
              <a:xfrm>
                <a:off x="21501100" y="6673850"/>
                <a:ext cx="258762" cy="317500"/>
              </a:xfrm>
              <a:custGeom>
                <a:avLst/>
                <a:gdLst>
                  <a:gd name="T0" fmla="*/ 0 w 94"/>
                  <a:gd name="T1" fmla="*/ 6 h 115"/>
                  <a:gd name="T2" fmla="*/ 31 w 94"/>
                  <a:gd name="T3" fmla="*/ 72 h 115"/>
                  <a:gd name="T4" fmla="*/ 94 w 94"/>
                  <a:gd name="T5" fmla="*/ 49 h 115"/>
                  <a:gd name="T6" fmla="*/ 27 w 94"/>
                  <a:gd name="T7" fmla="*/ 0 h 115"/>
                  <a:gd name="T8" fmla="*/ 0 w 94"/>
                  <a:gd name="T9" fmla="*/ 6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5">
                    <a:moveTo>
                      <a:pt x="0" y="6"/>
                    </a:moveTo>
                    <a:cubicBezTo>
                      <a:pt x="0" y="6"/>
                      <a:pt x="31" y="29"/>
                      <a:pt x="31" y="72"/>
                    </a:cubicBezTo>
                    <a:cubicBezTo>
                      <a:pt x="31" y="115"/>
                      <a:pt x="94" y="113"/>
                      <a:pt x="94" y="49"/>
                    </a:cubicBezTo>
                    <a:cubicBezTo>
                      <a:pt x="85" y="21"/>
                      <a:pt x="58" y="0"/>
                      <a:pt x="27" y="0"/>
                    </a:cubicBezTo>
                    <a:cubicBezTo>
                      <a:pt x="17" y="0"/>
                      <a:pt x="8" y="2"/>
                      <a:pt x="0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3" name="Freeform 513"/>
              <p:cNvSpPr>
                <a:spLocks/>
              </p:cNvSpPr>
              <p:nvPr/>
            </p:nvSpPr>
            <p:spPr bwMode="auto">
              <a:xfrm>
                <a:off x="20381913" y="6446838"/>
                <a:ext cx="1392237" cy="619125"/>
              </a:xfrm>
              <a:custGeom>
                <a:avLst/>
                <a:gdLst>
                  <a:gd name="T0" fmla="*/ 57 w 504"/>
                  <a:gd name="T1" fmla="*/ 96 h 224"/>
                  <a:gd name="T2" fmla="*/ 58 w 504"/>
                  <a:gd name="T3" fmla="*/ 97 h 224"/>
                  <a:gd name="T4" fmla="*/ 59 w 504"/>
                  <a:gd name="T5" fmla="*/ 96 h 224"/>
                  <a:gd name="T6" fmla="*/ 139 w 504"/>
                  <a:gd name="T7" fmla="*/ 44 h 224"/>
                  <a:gd name="T8" fmla="*/ 143 w 504"/>
                  <a:gd name="T9" fmla="*/ 44 h 224"/>
                  <a:gd name="T10" fmla="*/ 144 w 504"/>
                  <a:gd name="T11" fmla="*/ 44 h 224"/>
                  <a:gd name="T12" fmla="*/ 144 w 504"/>
                  <a:gd name="T13" fmla="*/ 44 h 224"/>
                  <a:gd name="T14" fmla="*/ 230 w 504"/>
                  <a:gd name="T15" fmla="*/ 3 h 224"/>
                  <a:gd name="T16" fmla="*/ 307 w 504"/>
                  <a:gd name="T17" fmla="*/ 35 h 224"/>
                  <a:gd name="T18" fmla="*/ 325 w 504"/>
                  <a:gd name="T19" fmla="*/ 58 h 224"/>
                  <a:gd name="T20" fmla="*/ 325 w 504"/>
                  <a:gd name="T21" fmla="*/ 59 h 224"/>
                  <a:gd name="T22" fmla="*/ 326 w 504"/>
                  <a:gd name="T23" fmla="*/ 59 h 224"/>
                  <a:gd name="T24" fmla="*/ 340 w 504"/>
                  <a:gd name="T25" fmla="*/ 58 h 224"/>
                  <a:gd name="T26" fmla="*/ 404 w 504"/>
                  <a:gd name="T27" fmla="*/ 88 h 224"/>
                  <a:gd name="T28" fmla="*/ 405 w 504"/>
                  <a:gd name="T29" fmla="*/ 89 h 224"/>
                  <a:gd name="T30" fmla="*/ 406 w 504"/>
                  <a:gd name="T31" fmla="*/ 89 h 224"/>
                  <a:gd name="T32" fmla="*/ 432 w 504"/>
                  <a:gd name="T33" fmla="*/ 84 h 224"/>
                  <a:gd name="T34" fmla="*/ 497 w 504"/>
                  <a:gd name="T35" fmla="*/ 132 h 224"/>
                  <a:gd name="T36" fmla="*/ 501 w 504"/>
                  <a:gd name="T37" fmla="*/ 153 h 224"/>
                  <a:gd name="T38" fmla="*/ 480 w 504"/>
                  <a:gd name="T39" fmla="*/ 201 h 224"/>
                  <a:gd name="T40" fmla="*/ 432 w 504"/>
                  <a:gd name="T41" fmla="*/ 221 h 224"/>
                  <a:gd name="T42" fmla="*/ 65 w 504"/>
                  <a:gd name="T43" fmla="*/ 221 h 224"/>
                  <a:gd name="T44" fmla="*/ 9 w 504"/>
                  <a:gd name="T45" fmla="*/ 186 h 224"/>
                  <a:gd name="T46" fmla="*/ 3 w 504"/>
                  <a:gd name="T47" fmla="*/ 159 h 224"/>
                  <a:gd name="T48" fmla="*/ 57 w 504"/>
                  <a:gd name="T49" fmla="*/ 98 h 224"/>
                  <a:gd name="T50" fmla="*/ 58 w 504"/>
                  <a:gd name="T51" fmla="*/ 97 h 224"/>
                  <a:gd name="T52" fmla="*/ 58 w 504"/>
                  <a:gd name="T53" fmla="*/ 97 h 224"/>
                  <a:gd name="T54" fmla="*/ 57 w 504"/>
                  <a:gd name="T55" fmla="*/ 96 h 224"/>
                  <a:gd name="T56" fmla="*/ 57 w 504"/>
                  <a:gd name="T57" fmla="*/ 95 h 224"/>
                  <a:gd name="T58" fmla="*/ 0 w 504"/>
                  <a:gd name="T59" fmla="*/ 159 h 224"/>
                  <a:gd name="T60" fmla="*/ 6 w 504"/>
                  <a:gd name="T61" fmla="*/ 187 h 224"/>
                  <a:gd name="T62" fmla="*/ 65 w 504"/>
                  <a:gd name="T63" fmla="*/ 224 h 224"/>
                  <a:gd name="T64" fmla="*/ 432 w 504"/>
                  <a:gd name="T65" fmla="*/ 224 h 224"/>
                  <a:gd name="T66" fmla="*/ 504 w 504"/>
                  <a:gd name="T67" fmla="*/ 153 h 224"/>
                  <a:gd name="T68" fmla="*/ 500 w 504"/>
                  <a:gd name="T69" fmla="*/ 131 h 224"/>
                  <a:gd name="T70" fmla="*/ 432 w 504"/>
                  <a:gd name="T71" fmla="*/ 81 h 224"/>
                  <a:gd name="T72" fmla="*/ 405 w 504"/>
                  <a:gd name="T73" fmla="*/ 86 h 224"/>
                  <a:gd name="T74" fmla="*/ 405 w 504"/>
                  <a:gd name="T75" fmla="*/ 88 h 224"/>
                  <a:gd name="T76" fmla="*/ 406 w 504"/>
                  <a:gd name="T77" fmla="*/ 87 h 224"/>
                  <a:gd name="T78" fmla="*/ 340 w 504"/>
                  <a:gd name="T79" fmla="*/ 55 h 224"/>
                  <a:gd name="T80" fmla="*/ 326 w 504"/>
                  <a:gd name="T81" fmla="*/ 56 h 224"/>
                  <a:gd name="T82" fmla="*/ 326 w 504"/>
                  <a:gd name="T83" fmla="*/ 58 h 224"/>
                  <a:gd name="T84" fmla="*/ 327 w 504"/>
                  <a:gd name="T85" fmla="*/ 57 h 224"/>
                  <a:gd name="T86" fmla="*/ 309 w 504"/>
                  <a:gd name="T87" fmla="*/ 33 h 224"/>
                  <a:gd name="T88" fmla="*/ 230 w 504"/>
                  <a:gd name="T89" fmla="*/ 0 h 224"/>
                  <a:gd name="T90" fmla="*/ 142 w 504"/>
                  <a:gd name="T91" fmla="*/ 42 h 224"/>
                  <a:gd name="T92" fmla="*/ 143 w 504"/>
                  <a:gd name="T93" fmla="*/ 43 h 224"/>
                  <a:gd name="T94" fmla="*/ 143 w 504"/>
                  <a:gd name="T95" fmla="*/ 41 h 224"/>
                  <a:gd name="T96" fmla="*/ 139 w 504"/>
                  <a:gd name="T97" fmla="*/ 41 h 224"/>
                  <a:gd name="T98" fmla="*/ 56 w 504"/>
                  <a:gd name="T99" fmla="*/ 95 h 224"/>
                  <a:gd name="T100" fmla="*/ 56 w 504"/>
                  <a:gd name="T101" fmla="*/ 95 h 224"/>
                  <a:gd name="T102" fmla="*/ 57 w 504"/>
                  <a:gd name="T103" fmla="*/ 96 h 224"/>
                  <a:gd name="T104" fmla="*/ 57 w 504"/>
                  <a:gd name="T105" fmla="*/ 95 h 224"/>
                  <a:gd name="T106" fmla="*/ 57 w 504"/>
                  <a:gd name="T107" fmla="*/ 9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4" h="224">
                    <a:moveTo>
                      <a:pt x="57" y="96"/>
                    </a:moveTo>
                    <a:cubicBezTo>
                      <a:pt x="58" y="97"/>
                      <a:pt x="58" y="97"/>
                      <a:pt x="58" y="97"/>
                    </a:cubicBezTo>
                    <a:cubicBezTo>
                      <a:pt x="59" y="96"/>
                      <a:pt x="59" y="96"/>
                      <a:pt x="59" y="96"/>
                    </a:cubicBezTo>
                    <a:cubicBezTo>
                      <a:pt x="73" y="65"/>
                      <a:pt x="104" y="44"/>
                      <a:pt x="139" y="44"/>
                    </a:cubicBezTo>
                    <a:cubicBezTo>
                      <a:pt x="141" y="44"/>
                      <a:pt x="142" y="44"/>
                      <a:pt x="143" y="44"/>
                    </a:cubicBezTo>
                    <a:cubicBezTo>
                      <a:pt x="144" y="44"/>
                      <a:pt x="144" y="44"/>
                      <a:pt x="144" y="44"/>
                    </a:cubicBezTo>
                    <a:cubicBezTo>
                      <a:pt x="144" y="44"/>
                      <a:pt x="144" y="44"/>
                      <a:pt x="144" y="44"/>
                    </a:cubicBezTo>
                    <a:cubicBezTo>
                      <a:pt x="164" y="19"/>
                      <a:pt x="195" y="3"/>
                      <a:pt x="230" y="3"/>
                    </a:cubicBezTo>
                    <a:cubicBezTo>
                      <a:pt x="260" y="3"/>
                      <a:pt x="287" y="15"/>
                      <a:pt x="307" y="35"/>
                    </a:cubicBezTo>
                    <a:cubicBezTo>
                      <a:pt x="314" y="42"/>
                      <a:pt x="320" y="50"/>
                      <a:pt x="325" y="58"/>
                    </a:cubicBezTo>
                    <a:cubicBezTo>
                      <a:pt x="325" y="59"/>
                      <a:pt x="325" y="59"/>
                      <a:pt x="325" y="59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31" y="58"/>
                      <a:pt x="336" y="58"/>
                      <a:pt x="340" y="58"/>
                    </a:cubicBezTo>
                    <a:cubicBezTo>
                      <a:pt x="366" y="58"/>
                      <a:pt x="389" y="70"/>
                      <a:pt x="404" y="88"/>
                    </a:cubicBezTo>
                    <a:cubicBezTo>
                      <a:pt x="405" y="89"/>
                      <a:pt x="405" y="89"/>
                      <a:pt x="405" y="89"/>
                    </a:cubicBezTo>
                    <a:cubicBezTo>
                      <a:pt x="406" y="89"/>
                      <a:pt x="406" y="89"/>
                      <a:pt x="406" y="89"/>
                    </a:cubicBezTo>
                    <a:cubicBezTo>
                      <a:pt x="414" y="86"/>
                      <a:pt x="423" y="84"/>
                      <a:pt x="432" y="84"/>
                    </a:cubicBezTo>
                    <a:cubicBezTo>
                      <a:pt x="463" y="84"/>
                      <a:pt x="488" y="104"/>
                      <a:pt x="497" y="132"/>
                    </a:cubicBezTo>
                    <a:cubicBezTo>
                      <a:pt x="499" y="138"/>
                      <a:pt x="501" y="145"/>
                      <a:pt x="501" y="153"/>
                    </a:cubicBezTo>
                    <a:cubicBezTo>
                      <a:pt x="501" y="172"/>
                      <a:pt x="493" y="189"/>
                      <a:pt x="480" y="201"/>
                    </a:cubicBezTo>
                    <a:cubicBezTo>
                      <a:pt x="468" y="214"/>
                      <a:pt x="451" y="221"/>
                      <a:pt x="432" y="221"/>
                    </a:cubicBezTo>
                    <a:cubicBezTo>
                      <a:pt x="65" y="221"/>
                      <a:pt x="65" y="221"/>
                      <a:pt x="65" y="221"/>
                    </a:cubicBezTo>
                    <a:cubicBezTo>
                      <a:pt x="40" y="221"/>
                      <a:pt x="19" y="207"/>
                      <a:pt x="9" y="186"/>
                    </a:cubicBezTo>
                    <a:cubicBezTo>
                      <a:pt x="5" y="178"/>
                      <a:pt x="3" y="169"/>
                      <a:pt x="3" y="159"/>
                    </a:cubicBezTo>
                    <a:cubicBezTo>
                      <a:pt x="3" y="128"/>
                      <a:pt x="27" y="101"/>
                      <a:pt x="57" y="98"/>
                    </a:cubicBezTo>
                    <a:cubicBezTo>
                      <a:pt x="58" y="97"/>
                      <a:pt x="58" y="97"/>
                      <a:pt x="58" y="97"/>
                    </a:cubicBezTo>
                    <a:cubicBezTo>
                      <a:pt x="58" y="97"/>
                      <a:pt x="58" y="97"/>
                      <a:pt x="58" y="97"/>
                    </a:cubicBezTo>
                    <a:cubicBezTo>
                      <a:pt x="57" y="96"/>
                      <a:pt x="57" y="96"/>
                      <a:pt x="57" y="96"/>
                    </a:cubicBezTo>
                    <a:cubicBezTo>
                      <a:pt x="57" y="95"/>
                      <a:pt x="57" y="95"/>
                      <a:pt x="57" y="95"/>
                    </a:cubicBezTo>
                    <a:cubicBezTo>
                      <a:pt x="25" y="99"/>
                      <a:pt x="0" y="126"/>
                      <a:pt x="0" y="159"/>
                    </a:cubicBezTo>
                    <a:cubicBezTo>
                      <a:pt x="0" y="169"/>
                      <a:pt x="2" y="179"/>
                      <a:pt x="6" y="187"/>
                    </a:cubicBezTo>
                    <a:cubicBezTo>
                      <a:pt x="17" y="209"/>
                      <a:pt x="39" y="224"/>
                      <a:pt x="65" y="224"/>
                    </a:cubicBezTo>
                    <a:cubicBezTo>
                      <a:pt x="432" y="224"/>
                      <a:pt x="432" y="224"/>
                      <a:pt x="432" y="224"/>
                    </a:cubicBezTo>
                    <a:cubicBezTo>
                      <a:pt x="472" y="224"/>
                      <a:pt x="504" y="192"/>
                      <a:pt x="504" y="153"/>
                    </a:cubicBezTo>
                    <a:cubicBezTo>
                      <a:pt x="504" y="145"/>
                      <a:pt x="502" y="138"/>
                      <a:pt x="500" y="131"/>
                    </a:cubicBezTo>
                    <a:cubicBezTo>
                      <a:pt x="491" y="102"/>
                      <a:pt x="464" y="81"/>
                      <a:pt x="432" y="81"/>
                    </a:cubicBezTo>
                    <a:cubicBezTo>
                      <a:pt x="422" y="81"/>
                      <a:pt x="413" y="83"/>
                      <a:pt x="405" y="86"/>
                    </a:cubicBezTo>
                    <a:cubicBezTo>
                      <a:pt x="405" y="88"/>
                      <a:pt x="405" y="88"/>
                      <a:pt x="405" y="88"/>
                    </a:cubicBezTo>
                    <a:cubicBezTo>
                      <a:pt x="406" y="87"/>
                      <a:pt x="406" y="87"/>
                      <a:pt x="406" y="87"/>
                    </a:cubicBezTo>
                    <a:cubicBezTo>
                      <a:pt x="391" y="67"/>
                      <a:pt x="367" y="55"/>
                      <a:pt x="340" y="55"/>
                    </a:cubicBezTo>
                    <a:cubicBezTo>
                      <a:pt x="335" y="55"/>
                      <a:pt x="331" y="55"/>
                      <a:pt x="326" y="56"/>
                    </a:cubicBezTo>
                    <a:cubicBezTo>
                      <a:pt x="326" y="58"/>
                      <a:pt x="326" y="58"/>
                      <a:pt x="326" y="58"/>
                    </a:cubicBezTo>
                    <a:cubicBezTo>
                      <a:pt x="327" y="57"/>
                      <a:pt x="327" y="57"/>
                      <a:pt x="327" y="57"/>
                    </a:cubicBezTo>
                    <a:cubicBezTo>
                      <a:pt x="322" y="48"/>
                      <a:pt x="316" y="40"/>
                      <a:pt x="309" y="33"/>
                    </a:cubicBezTo>
                    <a:cubicBezTo>
                      <a:pt x="289" y="12"/>
                      <a:pt x="261" y="0"/>
                      <a:pt x="230" y="0"/>
                    </a:cubicBezTo>
                    <a:cubicBezTo>
                      <a:pt x="194" y="0"/>
                      <a:pt x="163" y="16"/>
                      <a:pt x="142" y="42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3" y="41"/>
                      <a:pt x="143" y="41"/>
                      <a:pt x="143" y="41"/>
                    </a:cubicBezTo>
                    <a:cubicBezTo>
                      <a:pt x="142" y="41"/>
                      <a:pt x="141" y="41"/>
                      <a:pt x="139" y="41"/>
                    </a:cubicBezTo>
                    <a:cubicBezTo>
                      <a:pt x="102" y="41"/>
                      <a:pt x="70" y="63"/>
                      <a:pt x="56" y="95"/>
                    </a:cubicBezTo>
                    <a:cubicBezTo>
                      <a:pt x="56" y="95"/>
                      <a:pt x="56" y="95"/>
                      <a:pt x="56" y="95"/>
                    </a:cubicBezTo>
                    <a:cubicBezTo>
                      <a:pt x="57" y="96"/>
                      <a:pt x="57" y="96"/>
                      <a:pt x="57" y="96"/>
                    </a:cubicBezTo>
                    <a:cubicBezTo>
                      <a:pt x="57" y="95"/>
                      <a:pt x="57" y="95"/>
                      <a:pt x="57" y="95"/>
                    </a:cubicBezTo>
                    <a:lnTo>
                      <a:pt x="57" y="96"/>
                    </a:lnTo>
                    <a:close/>
                  </a:path>
                </a:pathLst>
              </a:custGeom>
              <a:solidFill>
                <a:srgbClr val="78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20" name="Group 619"/>
            <p:cNvGrpSpPr/>
            <p:nvPr/>
          </p:nvGrpSpPr>
          <p:grpSpPr>
            <a:xfrm>
              <a:off x="20053186" y="5026846"/>
              <a:ext cx="585780" cy="1498578"/>
              <a:chOff x="20053300" y="5026025"/>
              <a:chExt cx="585788" cy="1498600"/>
            </a:xfrm>
          </p:grpSpPr>
          <p:sp>
            <p:nvSpPr>
              <p:cNvPr id="411" name="Freeform 10"/>
              <p:cNvSpPr>
                <a:spLocks/>
              </p:cNvSpPr>
              <p:nvPr/>
            </p:nvSpPr>
            <p:spPr bwMode="auto">
              <a:xfrm>
                <a:off x="20570825" y="5834063"/>
                <a:ext cx="15875" cy="19050"/>
              </a:xfrm>
              <a:custGeom>
                <a:avLst/>
                <a:gdLst>
                  <a:gd name="T0" fmla="*/ 0 w 10"/>
                  <a:gd name="T1" fmla="*/ 10 h 12"/>
                  <a:gd name="T2" fmla="*/ 10 w 10"/>
                  <a:gd name="T3" fmla="*/ 12 h 12"/>
                  <a:gd name="T4" fmla="*/ 10 w 10"/>
                  <a:gd name="T5" fmla="*/ 1 h 12"/>
                  <a:gd name="T6" fmla="*/ 1 w 10"/>
                  <a:gd name="T7" fmla="*/ 0 h 12"/>
                  <a:gd name="T8" fmla="*/ 0 w 10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2">
                    <a:moveTo>
                      <a:pt x="0" y="10"/>
                    </a:moveTo>
                    <a:lnTo>
                      <a:pt x="10" y="12"/>
                    </a:lnTo>
                    <a:lnTo>
                      <a:pt x="10" y="1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12" name="Freeform 11"/>
              <p:cNvSpPr>
                <a:spLocks/>
              </p:cNvSpPr>
              <p:nvPr/>
            </p:nvSpPr>
            <p:spPr bwMode="auto">
              <a:xfrm>
                <a:off x="20570825" y="5834063"/>
                <a:ext cx="15875" cy="19050"/>
              </a:xfrm>
              <a:custGeom>
                <a:avLst/>
                <a:gdLst>
                  <a:gd name="T0" fmla="*/ 0 w 10"/>
                  <a:gd name="T1" fmla="*/ 10 h 12"/>
                  <a:gd name="T2" fmla="*/ 10 w 10"/>
                  <a:gd name="T3" fmla="*/ 12 h 12"/>
                  <a:gd name="T4" fmla="*/ 10 w 10"/>
                  <a:gd name="T5" fmla="*/ 1 h 12"/>
                  <a:gd name="T6" fmla="*/ 1 w 10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2">
                    <a:moveTo>
                      <a:pt x="0" y="10"/>
                    </a:moveTo>
                    <a:lnTo>
                      <a:pt x="10" y="12"/>
                    </a:lnTo>
                    <a:lnTo>
                      <a:pt x="10" y="1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4" name="Freeform 514"/>
              <p:cNvSpPr>
                <a:spLocks/>
              </p:cNvSpPr>
              <p:nvPr/>
            </p:nvSpPr>
            <p:spPr bwMode="auto">
              <a:xfrm>
                <a:off x="20302538" y="5226050"/>
                <a:ext cx="163512" cy="311150"/>
              </a:xfrm>
              <a:custGeom>
                <a:avLst/>
                <a:gdLst>
                  <a:gd name="T0" fmla="*/ 59 w 59"/>
                  <a:gd name="T1" fmla="*/ 84 h 113"/>
                  <a:gd name="T2" fmla="*/ 34 w 59"/>
                  <a:gd name="T3" fmla="*/ 107 h 113"/>
                  <a:gd name="T4" fmla="*/ 20 w 59"/>
                  <a:gd name="T5" fmla="*/ 113 h 113"/>
                  <a:gd name="T6" fmla="*/ 12 w 59"/>
                  <a:gd name="T7" fmla="*/ 111 h 113"/>
                  <a:gd name="T8" fmla="*/ 0 w 59"/>
                  <a:gd name="T9" fmla="*/ 93 h 113"/>
                  <a:gd name="T10" fmla="*/ 0 w 59"/>
                  <a:gd name="T11" fmla="*/ 14 h 113"/>
                  <a:gd name="T12" fmla="*/ 14 w 59"/>
                  <a:gd name="T13" fmla="*/ 0 h 113"/>
                  <a:gd name="T14" fmla="*/ 27 w 59"/>
                  <a:gd name="T15" fmla="*/ 14 h 113"/>
                  <a:gd name="T16" fmla="*/ 27 w 59"/>
                  <a:gd name="T17" fmla="*/ 77 h 113"/>
                  <a:gd name="T18" fmla="*/ 48 w 59"/>
                  <a:gd name="T19" fmla="*/ 5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" h="113">
                    <a:moveTo>
                      <a:pt x="59" y="84"/>
                    </a:moveTo>
                    <a:cubicBezTo>
                      <a:pt x="34" y="107"/>
                      <a:pt x="34" y="107"/>
                      <a:pt x="34" y="107"/>
                    </a:cubicBezTo>
                    <a:cubicBezTo>
                      <a:pt x="30" y="111"/>
                      <a:pt x="25" y="113"/>
                      <a:pt x="20" y="113"/>
                    </a:cubicBezTo>
                    <a:cubicBezTo>
                      <a:pt x="18" y="113"/>
                      <a:pt x="15" y="112"/>
                      <a:pt x="12" y="111"/>
                    </a:cubicBezTo>
                    <a:cubicBezTo>
                      <a:pt x="5" y="108"/>
                      <a:pt x="0" y="101"/>
                      <a:pt x="0" y="9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1" y="0"/>
                      <a:pt x="27" y="6"/>
                      <a:pt x="27" y="14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48" y="57"/>
                      <a:pt x="48" y="57"/>
                      <a:pt x="48" y="57"/>
                    </a:cubicBezTo>
                  </a:path>
                </a:pathLst>
              </a:custGeom>
              <a:solidFill>
                <a:srgbClr val="EFE7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5" name="Freeform 515"/>
              <p:cNvSpPr>
                <a:spLocks/>
              </p:cNvSpPr>
              <p:nvPr/>
            </p:nvSpPr>
            <p:spPr bwMode="auto">
              <a:xfrm>
                <a:off x="20297775" y="5219700"/>
                <a:ext cx="176212" cy="323850"/>
              </a:xfrm>
              <a:custGeom>
                <a:avLst/>
                <a:gdLst>
                  <a:gd name="T0" fmla="*/ 60 w 64"/>
                  <a:gd name="T1" fmla="*/ 84 h 117"/>
                  <a:gd name="T2" fmla="*/ 35 w 64"/>
                  <a:gd name="T3" fmla="*/ 108 h 117"/>
                  <a:gd name="T4" fmla="*/ 22 w 64"/>
                  <a:gd name="T5" fmla="*/ 113 h 117"/>
                  <a:gd name="T6" fmla="*/ 15 w 64"/>
                  <a:gd name="T7" fmla="*/ 111 h 117"/>
                  <a:gd name="T8" fmla="*/ 4 w 64"/>
                  <a:gd name="T9" fmla="*/ 95 h 117"/>
                  <a:gd name="T10" fmla="*/ 4 w 64"/>
                  <a:gd name="T11" fmla="*/ 16 h 117"/>
                  <a:gd name="T12" fmla="*/ 16 w 64"/>
                  <a:gd name="T13" fmla="*/ 4 h 117"/>
                  <a:gd name="T14" fmla="*/ 27 w 64"/>
                  <a:gd name="T15" fmla="*/ 16 h 117"/>
                  <a:gd name="T16" fmla="*/ 27 w 64"/>
                  <a:gd name="T17" fmla="*/ 83 h 117"/>
                  <a:gd name="T18" fmla="*/ 52 w 64"/>
                  <a:gd name="T19" fmla="*/ 61 h 117"/>
                  <a:gd name="T20" fmla="*/ 52 w 64"/>
                  <a:gd name="T21" fmla="*/ 58 h 117"/>
                  <a:gd name="T22" fmla="*/ 49 w 64"/>
                  <a:gd name="T23" fmla="*/ 58 h 117"/>
                  <a:gd name="T24" fmla="*/ 31 w 64"/>
                  <a:gd name="T25" fmla="*/ 74 h 117"/>
                  <a:gd name="T26" fmla="*/ 31 w 64"/>
                  <a:gd name="T27" fmla="*/ 16 h 117"/>
                  <a:gd name="T28" fmla="*/ 16 w 64"/>
                  <a:gd name="T29" fmla="*/ 0 h 117"/>
                  <a:gd name="T30" fmla="*/ 0 w 64"/>
                  <a:gd name="T31" fmla="*/ 16 h 117"/>
                  <a:gd name="T32" fmla="*/ 0 w 64"/>
                  <a:gd name="T33" fmla="*/ 95 h 117"/>
                  <a:gd name="T34" fmla="*/ 14 w 64"/>
                  <a:gd name="T35" fmla="*/ 115 h 117"/>
                  <a:gd name="T36" fmla="*/ 22 w 64"/>
                  <a:gd name="T37" fmla="*/ 117 h 117"/>
                  <a:gd name="T38" fmla="*/ 37 w 64"/>
                  <a:gd name="T39" fmla="*/ 111 h 117"/>
                  <a:gd name="T40" fmla="*/ 63 w 64"/>
                  <a:gd name="T41" fmla="*/ 87 h 117"/>
                  <a:gd name="T42" fmla="*/ 63 w 64"/>
                  <a:gd name="T43" fmla="*/ 84 h 117"/>
                  <a:gd name="T44" fmla="*/ 60 w 64"/>
                  <a:gd name="T45" fmla="*/ 84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4" h="117">
                    <a:moveTo>
                      <a:pt x="60" y="84"/>
                    </a:moveTo>
                    <a:cubicBezTo>
                      <a:pt x="35" y="108"/>
                      <a:pt x="35" y="108"/>
                      <a:pt x="35" y="108"/>
                    </a:cubicBezTo>
                    <a:cubicBezTo>
                      <a:pt x="31" y="111"/>
                      <a:pt x="27" y="113"/>
                      <a:pt x="22" y="113"/>
                    </a:cubicBezTo>
                    <a:cubicBezTo>
                      <a:pt x="20" y="113"/>
                      <a:pt x="18" y="112"/>
                      <a:pt x="15" y="111"/>
                    </a:cubicBezTo>
                    <a:cubicBezTo>
                      <a:pt x="9" y="108"/>
                      <a:pt x="4" y="102"/>
                      <a:pt x="4" y="95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0"/>
                      <a:pt x="10" y="4"/>
                      <a:pt x="16" y="4"/>
                    </a:cubicBezTo>
                    <a:cubicBezTo>
                      <a:pt x="22" y="4"/>
                      <a:pt x="27" y="10"/>
                      <a:pt x="27" y="16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52" y="61"/>
                      <a:pt x="52" y="61"/>
                      <a:pt x="52" y="61"/>
                    </a:cubicBezTo>
                    <a:cubicBezTo>
                      <a:pt x="53" y="60"/>
                      <a:pt x="53" y="59"/>
                      <a:pt x="52" y="58"/>
                    </a:cubicBezTo>
                    <a:cubicBezTo>
                      <a:pt x="51" y="57"/>
                      <a:pt x="50" y="57"/>
                      <a:pt x="49" y="58"/>
                    </a:cubicBezTo>
                    <a:cubicBezTo>
                      <a:pt x="31" y="74"/>
                      <a:pt x="31" y="74"/>
                      <a:pt x="31" y="74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7"/>
                      <a:pt x="24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3"/>
                      <a:pt x="6" y="111"/>
                      <a:pt x="14" y="115"/>
                    </a:cubicBezTo>
                    <a:cubicBezTo>
                      <a:pt x="16" y="116"/>
                      <a:pt x="19" y="117"/>
                      <a:pt x="22" y="117"/>
                    </a:cubicBezTo>
                    <a:cubicBezTo>
                      <a:pt x="28" y="117"/>
                      <a:pt x="33" y="115"/>
                      <a:pt x="37" y="111"/>
                    </a:cubicBezTo>
                    <a:cubicBezTo>
                      <a:pt x="63" y="87"/>
                      <a:pt x="63" y="87"/>
                      <a:pt x="63" y="87"/>
                    </a:cubicBezTo>
                    <a:cubicBezTo>
                      <a:pt x="64" y="86"/>
                      <a:pt x="64" y="85"/>
                      <a:pt x="63" y="84"/>
                    </a:cubicBezTo>
                    <a:cubicBezTo>
                      <a:pt x="62" y="83"/>
                      <a:pt x="61" y="83"/>
                      <a:pt x="60" y="84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6" name="Freeform 516"/>
              <p:cNvSpPr>
                <a:spLocks/>
              </p:cNvSpPr>
              <p:nvPr/>
            </p:nvSpPr>
            <p:spPr bwMode="auto">
              <a:xfrm>
                <a:off x="20126325" y="5700713"/>
                <a:ext cx="407987" cy="425450"/>
              </a:xfrm>
              <a:custGeom>
                <a:avLst/>
                <a:gdLst>
                  <a:gd name="T0" fmla="*/ 24 w 148"/>
                  <a:gd name="T1" fmla="*/ 154 h 154"/>
                  <a:gd name="T2" fmla="*/ 7 w 148"/>
                  <a:gd name="T3" fmla="*/ 137 h 154"/>
                  <a:gd name="T4" fmla="*/ 1 w 148"/>
                  <a:gd name="T5" fmla="*/ 32 h 154"/>
                  <a:gd name="T6" fmla="*/ 10 w 148"/>
                  <a:gd name="T7" fmla="*/ 9 h 154"/>
                  <a:gd name="T8" fmla="*/ 34 w 148"/>
                  <a:gd name="T9" fmla="*/ 2 h 154"/>
                  <a:gd name="T10" fmla="*/ 98 w 148"/>
                  <a:gd name="T11" fmla="*/ 14 h 154"/>
                  <a:gd name="T12" fmla="*/ 141 w 148"/>
                  <a:gd name="T13" fmla="*/ 37 h 154"/>
                  <a:gd name="T14" fmla="*/ 138 w 148"/>
                  <a:gd name="T15" fmla="*/ 56 h 154"/>
                  <a:gd name="T16" fmla="*/ 129 w 148"/>
                  <a:gd name="T17" fmla="*/ 56 h 154"/>
                  <a:gd name="T18" fmla="*/ 113 w 148"/>
                  <a:gd name="T19" fmla="*/ 55 h 154"/>
                  <a:gd name="T20" fmla="*/ 37 w 148"/>
                  <a:gd name="T21" fmla="*/ 38 h 154"/>
                  <a:gd name="T22" fmla="*/ 42 w 148"/>
                  <a:gd name="T23" fmla="*/ 135 h 154"/>
                  <a:gd name="T24" fmla="*/ 25 w 148"/>
                  <a:gd name="T25" fmla="*/ 154 h 154"/>
                  <a:gd name="T26" fmla="*/ 24 w 148"/>
                  <a:gd name="T27" fmla="*/ 15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8" h="154">
                    <a:moveTo>
                      <a:pt x="24" y="154"/>
                    </a:moveTo>
                    <a:cubicBezTo>
                      <a:pt x="15" y="154"/>
                      <a:pt x="7" y="147"/>
                      <a:pt x="7" y="137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0" y="23"/>
                      <a:pt x="4" y="15"/>
                      <a:pt x="10" y="9"/>
                    </a:cubicBezTo>
                    <a:cubicBezTo>
                      <a:pt x="17" y="3"/>
                      <a:pt x="26" y="0"/>
                      <a:pt x="34" y="2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107" y="16"/>
                      <a:pt x="143" y="27"/>
                      <a:pt x="141" y="37"/>
                    </a:cubicBezTo>
                    <a:cubicBezTo>
                      <a:pt x="140" y="46"/>
                      <a:pt x="148" y="58"/>
                      <a:pt x="138" y="56"/>
                    </a:cubicBezTo>
                    <a:cubicBezTo>
                      <a:pt x="129" y="56"/>
                      <a:pt x="129" y="56"/>
                      <a:pt x="129" y="56"/>
                    </a:cubicBezTo>
                    <a:cubicBezTo>
                      <a:pt x="124" y="56"/>
                      <a:pt x="118" y="56"/>
                      <a:pt x="113" y="55"/>
                    </a:cubicBezTo>
                    <a:cubicBezTo>
                      <a:pt x="37" y="38"/>
                      <a:pt x="37" y="38"/>
                      <a:pt x="37" y="38"/>
                    </a:cubicBezTo>
                    <a:cubicBezTo>
                      <a:pt x="42" y="135"/>
                      <a:pt x="42" y="135"/>
                      <a:pt x="42" y="135"/>
                    </a:cubicBezTo>
                    <a:cubicBezTo>
                      <a:pt x="43" y="145"/>
                      <a:pt x="35" y="154"/>
                      <a:pt x="25" y="154"/>
                    </a:cubicBezTo>
                    <a:lnTo>
                      <a:pt x="24" y="154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7" name="Freeform 517"/>
              <p:cNvSpPr>
                <a:spLocks/>
              </p:cNvSpPr>
              <p:nvPr/>
            </p:nvSpPr>
            <p:spPr bwMode="auto">
              <a:xfrm>
                <a:off x="20123150" y="5697538"/>
                <a:ext cx="403225" cy="434975"/>
              </a:xfrm>
              <a:custGeom>
                <a:avLst/>
                <a:gdLst>
                  <a:gd name="T0" fmla="*/ 25 w 146"/>
                  <a:gd name="T1" fmla="*/ 153 h 157"/>
                  <a:gd name="T2" fmla="*/ 4 w 146"/>
                  <a:gd name="T3" fmla="*/ 33 h 157"/>
                  <a:gd name="T4" fmla="*/ 13 w 146"/>
                  <a:gd name="T5" fmla="*/ 11 h 157"/>
                  <a:gd name="T6" fmla="*/ 35 w 146"/>
                  <a:gd name="T7" fmla="*/ 5 h 157"/>
                  <a:gd name="T8" fmla="*/ 35 w 146"/>
                  <a:gd name="T9" fmla="*/ 4 h 157"/>
                  <a:gd name="T10" fmla="*/ 98 w 146"/>
                  <a:gd name="T11" fmla="*/ 17 h 157"/>
                  <a:gd name="T12" fmla="*/ 136 w 146"/>
                  <a:gd name="T13" fmla="*/ 31 h 157"/>
                  <a:gd name="T14" fmla="*/ 140 w 146"/>
                  <a:gd name="T15" fmla="*/ 37 h 157"/>
                  <a:gd name="T16" fmla="*/ 140 w 146"/>
                  <a:gd name="T17" fmla="*/ 40 h 157"/>
                  <a:gd name="T18" fmla="*/ 142 w 146"/>
                  <a:gd name="T19" fmla="*/ 54 h 157"/>
                  <a:gd name="T20" fmla="*/ 141 w 146"/>
                  <a:gd name="T21" fmla="*/ 55 h 157"/>
                  <a:gd name="T22" fmla="*/ 139 w 146"/>
                  <a:gd name="T23" fmla="*/ 55 h 157"/>
                  <a:gd name="T24" fmla="*/ 130 w 146"/>
                  <a:gd name="T25" fmla="*/ 55 h 157"/>
                  <a:gd name="T26" fmla="*/ 114 w 146"/>
                  <a:gd name="T27" fmla="*/ 54 h 157"/>
                  <a:gd name="T28" fmla="*/ 41 w 146"/>
                  <a:gd name="T29" fmla="*/ 136 h 157"/>
                  <a:gd name="T30" fmla="*/ 26 w 146"/>
                  <a:gd name="T31" fmla="*/ 153 h 157"/>
                  <a:gd name="T32" fmla="*/ 26 w 146"/>
                  <a:gd name="T33" fmla="*/ 153 h 157"/>
                  <a:gd name="T34" fmla="*/ 25 w 146"/>
                  <a:gd name="T35" fmla="*/ 155 h 157"/>
                  <a:gd name="T36" fmla="*/ 25 w 146"/>
                  <a:gd name="T37" fmla="*/ 155 h 157"/>
                  <a:gd name="T38" fmla="*/ 26 w 146"/>
                  <a:gd name="T39" fmla="*/ 157 h 157"/>
                  <a:gd name="T40" fmla="*/ 27 w 146"/>
                  <a:gd name="T41" fmla="*/ 157 h 157"/>
                  <a:gd name="T42" fmla="*/ 45 w 146"/>
                  <a:gd name="T43" fmla="*/ 136 h 157"/>
                  <a:gd name="T44" fmla="*/ 113 w 146"/>
                  <a:gd name="T45" fmla="*/ 58 h 157"/>
                  <a:gd name="T46" fmla="*/ 130 w 146"/>
                  <a:gd name="T47" fmla="*/ 59 h 157"/>
                  <a:gd name="T48" fmla="*/ 139 w 146"/>
                  <a:gd name="T49" fmla="*/ 57 h 157"/>
                  <a:gd name="T50" fmla="*/ 140 w 146"/>
                  <a:gd name="T51" fmla="*/ 59 h 157"/>
                  <a:gd name="T52" fmla="*/ 145 w 146"/>
                  <a:gd name="T53" fmla="*/ 57 h 157"/>
                  <a:gd name="T54" fmla="*/ 145 w 146"/>
                  <a:gd name="T55" fmla="*/ 48 h 157"/>
                  <a:gd name="T56" fmla="*/ 144 w 146"/>
                  <a:gd name="T57" fmla="*/ 38 h 157"/>
                  <a:gd name="T58" fmla="*/ 142 w 146"/>
                  <a:gd name="T59" fmla="*/ 32 h 157"/>
                  <a:gd name="T60" fmla="*/ 99 w 146"/>
                  <a:gd name="T61" fmla="*/ 13 h 157"/>
                  <a:gd name="T62" fmla="*/ 99 w 146"/>
                  <a:gd name="T63" fmla="*/ 13 h 157"/>
                  <a:gd name="T64" fmla="*/ 36 w 146"/>
                  <a:gd name="T65" fmla="*/ 1 h 157"/>
                  <a:gd name="T66" fmla="*/ 10 w 146"/>
                  <a:gd name="T67" fmla="*/ 8 h 157"/>
                  <a:gd name="T68" fmla="*/ 0 w 146"/>
                  <a:gd name="T69" fmla="*/ 33 h 157"/>
                  <a:gd name="T70" fmla="*/ 25 w 146"/>
                  <a:gd name="T71" fmla="*/ 157 h 157"/>
                  <a:gd name="T72" fmla="*/ 25 w 146"/>
                  <a:gd name="T73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6" h="157">
                    <a:moveTo>
                      <a:pt x="25" y="155"/>
                    </a:moveTo>
                    <a:cubicBezTo>
                      <a:pt x="25" y="153"/>
                      <a:pt x="25" y="153"/>
                      <a:pt x="25" y="153"/>
                    </a:cubicBezTo>
                    <a:cubicBezTo>
                      <a:pt x="17" y="153"/>
                      <a:pt x="10" y="147"/>
                      <a:pt x="10" y="138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2"/>
                      <a:pt x="4" y="32"/>
                      <a:pt x="4" y="31"/>
                    </a:cubicBezTo>
                    <a:cubicBezTo>
                      <a:pt x="4" y="24"/>
                      <a:pt x="7" y="16"/>
                      <a:pt x="13" y="11"/>
                    </a:cubicBezTo>
                    <a:cubicBezTo>
                      <a:pt x="18" y="7"/>
                      <a:pt x="24" y="4"/>
                      <a:pt x="31" y="4"/>
                    </a:cubicBezTo>
                    <a:cubicBezTo>
                      <a:pt x="32" y="4"/>
                      <a:pt x="33" y="4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98" y="17"/>
                      <a:pt x="98" y="17"/>
                      <a:pt x="98" y="17"/>
                    </a:cubicBezTo>
                    <a:cubicBezTo>
                      <a:pt x="98" y="17"/>
                      <a:pt x="98" y="17"/>
                      <a:pt x="98" y="17"/>
                    </a:cubicBezTo>
                    <a:cubicBezTo>
                      <a:pt x="103" y="18"/>
                      <a:pt x="114" y="21"/>
                      <a:pt x="123" y="25"/>
                    </a:cubicBezTo>
                    <a:cubicBezTo>
                      <a:pt x="128" y="27"/>
                      <a:pt x="132" y="29"/>
                      <a:pt x="136" y="31"/>
                    </a:cubicBezTo>
                    <a:cubicBezTo>
                      <a:pt x="137" y="33"/>
                      <a:pt x="138" y="34"/>
                      <a:pt x="139" y="35"/>
                    </a:cubicBezTo>
                    <a:cubicBezTo>
                      <a:pt x="140" y="36"/>
                      <a:pt x="140" y="36"/>
                      <a:pt x="140" y="37"/>
                    </a:cubicBezTo>
                    <a:cubicBezTo>
                      <a:pt x="140" y="37"/>
                      <a:pt x="140" y="37"/>
                      <a:pt x="140" y="37"/>
                    </a:cubicBezTo>
                    <a:cubicBezTo>
                      <a:pt x="140" y="38"/>
                      <a:pt x="140" y="39"/>
                      <a:pt x="140" y="40"/>
                    </a:cubicBezTo>
                    <a:cubicBezTo>
                      <a:pt x="140" y="43"/>
                      <a:pt x="140" y="46"/>
                      <a:pt x="141" y="48"/>
                    </a:cubicBezTo>
                    <a:cubicBezTo>
                      <a:pt x="141" y="51"/>
                      <a:pt x="142" y="53"/>
                      <a:pt x="142" y="54"/>
                    </a:cubicBezTo>
                    <a:cubicBezTo>
                      <a:pt x="142" y="55"/>
                      <a:pt x="142" y="55"/>
                      <a:pt x="141" y="55"/>
                    </a:cubicBezTo>
                    <a:cubicBezTo>
                      <a:pt x="141" y="55"/>
                      <a:pt x="141" y="55"/>
                      <a:pt x="141" y="55"/>
                    </a:cubicBezTo>
                    <a:cubicBezTo>
                      <a:pt x="141" y="55"/>
                      <a:pt x="141" y="55"/>
                      <a:pt x="140" y="55"/>
                    </a:cubicBezTo>
                    <a:cubicBezTo>
                      <a:pt x="140" y="55"/>
                      <a:pt x="140" y="55"/>
                      <a:pt x="139" y="55"/>
                    </a:cubicBezTo>
                    <a:cubicBezTo>
                      <a:pt x="139" y="55"/>
                      <a:pt x="139" y="55"/>
                      <a:pt x="139" y="55"/>
                    </a:cubicBezTo>
                    <a:cubicBezTo>
                      <a:pt x="130" y="55"/>
                      <a:pt x="130" y="55"/>
                      <a:pt x="130" y="55"/>
                    </a:cubicBezTo>
                    <a:cubicBezTo>
                      <a:pt x="130" y="55"/>
                      <a:pt x="130" y="55"/>
                      <a:pt x="130" y="55"/>
                    </a:cubicBezTo>
                    <a:cubicBezTo>
                      <a:pt x="125" y="55"/>
                      <a:pt x="119" y="55"/>
                      <a:pt x="114" y="54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41" y="136"/>
                      <a:pt x="41" y="136"/>
                      <a:pt x="41" y="136"/>
                    </a:cubicBezTo>
                    <a:cubicBezTo>
                      <a:pt x="41" y="137"/>
                      <a:pt x="41" y="137"/>
                      <a:pt x="41" y="137"/>
                    </a:cubicBezTo>
                    <a:cubicBezTo>
                      <a:pt x="41" y="146"/>
                      <a:pt x="35" y="153"/>
                      <a:pt x="26" y="153"/>
                    </a:cubicBezTo>
                    <a:cubicBezTo>
                      <a:pt x="26" y="155"/>
                      <a:pt x="26" y="155"/>
                      <a:pt x="26" y="155"/>
                    </a:cubicBezTo>
                    <a:cubicBezTo>
                      <a:pt x="26" y="153"/>
                      <a:pt x="26" y="153"/>
                      <a:pt x="26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5" y="155"/>
                      <a:pt x="25" y="155"/>
                      <a:pt x="25" y="155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5" y="155"/>
                      <a:pt x="25" y="155"/>
                      <a:pt x="25" y="155"/>
                    </a:cubicBezTo>
                    <a:cubicBezTo>
                      <a:pt x="25" y="157"/>
                      <a:pt x="25" y="157"/>
                      <a:pt x="25" y="157"/>
                    </a:cubicBezTo>
                    <a:cubicBezTo>
                      <a:pt x="26" y="157"/>
                      <a:pt x="26" y="157"/>
                      <a:pt x="26" y="157"/>
                    </a:cubicBezTo>
                    <a:cubicBezTo>
                      <a:pt x="26" y="157"/>
                      <a:pt x="26" y="157"/>
                      <a:pt x="26" y="157"/>
                    </a:cubicBezTo>
                    <a:cubicBezTo>
                      <a:pt x="27" y="157"/>
                      <a:pt x="27" y="157"/>
                      <a:pt x="27" y="157"/>
                    </a:cubicBezTo>
                    <a:cubicBezTo>
                      <a:pt x="37" y="156"/>
                      <a:pt x="45" y="148"/>
                      <a:pt x="45" y="137"/>
                    </a:cubicBezTo>
                    <a:cubicBezTo>
                      <a:pt x="45" y="137"/>
                      <a:pt x="45" y="136"/>
                      <a:pt x="45" y="136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113" y="58"/>
                      <a:pt x="113" y="58"/>
                      <a:pt x="113" y="58"/>
                    </a:cubicBezTo>
                    <a:cubicBezTo>
                      <a:pt x="119" y="59"/>
                      <a:pt x="124" y="59"/>
                      <a:pt x="130" y="59"/>
                    </a:cubicBezTo>
                    <a:cubicBezTo>
                      <a:pt x="130" y="59"/>
                      <a:pt x="130" y="59"/>
                      <a:pt x="130" y="59"/>
                    </a:cubicBezTo>
                    <a:cubicBezTo>
                      <a:pt x="139" y="59"/>
                      <a:pt x="139" y="59"/>
                      <a:pt x="139" y="59"/>
                    </a:cubicBezTo>
                    <a:cubicBezTo>
                      <a:pt x="139" y="57"/>
                      <a:pt x="139" y="57"/>
                      <a:pt x="139" y="57"/>
                    </a:cubicBezTo>
                    <a:cubicBezTo>
                      <a:pt x="138" y="59"/>
                      <a:pt x="138" y="59"/>
                      <a:pt x="138" y="59"/>
                    </a:cubicBezTo>
                    <a:cubicBezTo>
                      <a:pt x="139" y="59"/>
                      <a:pt x="140" y="59"/>
                      <a:pt x="140" y="59"/>
                    </a:cubicBezTo>
                    <a:cubicBezTo>
                      <a:pt x="141" y="59"/>
                      <a:pt x="142" y="59"/>
                      <a:pt x="143" y="59"/>
                    </a:cubicBezTo>
                    <a:cubicBezTo>
                      <a:pt x="144" y="59"/>
                      <a:pt x="145" y="58"/>
                      <a:pt x="145" y="57"/>
                    </a:cubicBezTo>
                    <a:cubicBezTo>
                      <a:pt x="146" y="56"/>
                      <a:pt x="146" y="55"/>
                      <a:pt x="146" y="54"/>
                    </a:cubicBezTo>
                    <a:cubicBezTo>
                      <a:pt x="146" y="52"/>
                      <a:pt x="145" y="50"/>
                      <a:pt x="145" y="48"/>
                    </a:cubicBezTo>
                    <a:cubicBezTo>
                      <a:pt x="144" y="45"/>
                      <a:pt x="144" y="43"/>
                      <a:pt x="144" y="40"/>
                    </a:cubicBezTo>
                    <a:cubicBezTo>
                      <a:pt x="144" y="40"/>
                      <a:pt x="144" y="39"/>
                      <a:pt x="144" y="38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4" y="35"/>
                      <a:pt x="143" y="34"/>
                      <a:pt x="142" y="32"/>
                    </a:cubicBezTo>
                    <a:cubicBezTo>
                      <a:pt x="140" y="30"/>
                      <a:pt x="137" y="27"/>
                      <a:pt x="133" y="25"/>
                    </a:cubicBezTo>
                    <a:cubicBezTo>
                      <a:pt x="122" y="19"/>
                      <a:pt x="106" y="14"/>
                      <a:pt x="99" y="13"/>
                    </a:cubicBezTo>
                    <a:cubicBezTo>
                      <a:pt x="99" y="15"/>
                      <a:pt x="99" y="15"/>
                      <a:pt x="99" y="15"/>
                    </a:cubicBezTo>
                    <a:cubicBezTo>
                      <a:pt x="99" y="13"/>
                      <a:pt x="99" y="13"/>
                      <a:pt x="99" y="13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4" y="0"/>
                      <a:pt x="32" y="0"/>
                      <a:pt x="31" y="0"/>
                    </a:cubicBezTo>
                    <a:cubicBezTo>
                      <a:pt x="23" y="0"/>
                      <a:pt x="16" y="3"/>
                      <a:pt x="10" y="8"/>
                    </a:cubicBezTo>
                    <a:cubicBezTo>
                      <a:pt x="3" y="14"/>
                      <a:pt x="0" y="22"/>
                      <a:pt x="0" y="31"/>
                    </a:cubicBezTo>
                    <a:cubicBezTo>
                      <a:pt x="0" y="32"/>
                      <a:pt x="0" y="32"/>
                      <a:pt x="0" y="33"/>
                    </a:cubicBezTo>
                    <a:cubicBezTo>
                      <a:pt x="6" y="138"/>
                      <a:pt x="6" y="138"/>
                      <a:pt x="6" y="138"/>
                    </a:cubicBezTo>
                    <a:cubicBezTo>
                      <a:pt x="6" y="149"/>
                      <a:pt x="15" y="157"/>
                      <a:pt x="25" y="157"/>
                    </a:cubicBezTo>
                    <a:cubicBezTo>
                      <a:pt x="25" y="157"/>
                      <a:pt x="25" y="157"/>
                      <a:pt x="25" y="157"/>
                    </a:cubicBezTo>
                    <a:cubicBezTo>
                      <a:pt x="25" y="157"/>
                      <a:pt x="25" y="157"/>
                      <a:pt x="25" y="157"/>
                    </a:cubicBezTo>
                    <a:lnTo>
                      <a:pt x="25" y="15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8" name="Freeform 518"/>
              <p:cNvSpPr>
                <a:spLocks/>
              </p:cNvSpPr>
              <p:nvPr/>
            </p:nvSpPr>
            <p:spPr bwMode="auto">
              <a:xfrm>
                <a:off x="20396200" y="5343525"/>
                <a:ext cx="238125" cy="412750"/>
              </a:xfrm>
              <a:custGeom>
                <a:avLst/>
                <a:gdLst>
                  <a:gd name="T0" fmla="*/ 86 w 86"/>
                  <a:gd name="T1" fmla="*/ 23 h 149"/>
                  <a:gd name="T2" fmla="*/ 86 w 86"/>
                  <a:gd name="T3" fmla="*/ 149 h 149"/>
                  <a:gd name="T4" fmla="*/ 0 w 86"/>
                  <a:gd name="T5" fmla="*/ 143 h 149"/>
                  <a:gd name="T6" fmla="*/ 0 w 86"/>
                  <a:gd name="T7" fmla="*/ 23 h 149"/>
                  <a:gd name="T8" fmla="*/ 22 w 86"/>
                  <a:gd name="T9" fmla="*/ 0 h 149"/>
                  <a:gd name="T10" fmla="*/ 63 w 86"/>
                  <a:gd name="T11" fmla="*/ 0 h 149"/>
                  <a:gd name="T12" fmla="*/ 86 w 86"/>
                  <a:gd name="T13" fmla="*/ 23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149">
                    <a:moveTo>
                      <a:pt x="86" y="23"/>
                    </a:moveTo>
                    <a:cubicBezTo>
                      <a:pt x="86" y="149"/>
                      <a:pt x="86" y="149"/>
                      <a:pt x="86" y="149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1"/>
                      <a:pt x="10" y="0"/>
                      <a:pt x="22" y="0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76" y="0"/>
                      <a:pt x="86" y="11"/>
                      <a:pt x="86" y="23"/>
                    </a:cubicBez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9" name="Freeform 519"/>
              <p:cNvSpPr>
                <a:spLocks/>
              </p:cNvSpPr>
              <p:nvPr/>
            </p:nvSpPr>
            <p:spPr bwMode="auto">
              <a:xfrm>
                <a:off x="20391438" y="5338763"/>
                <a:ext cx="247650" cy="422275"/>
              </a:xfrm>
              <a:custGeom>
                <a:avLst/>
                <a:gdLst>
                  <a:gd name="T0" fmla="*/ 88 w 90"/>
                  <a:gd name="T1" fmla="*/ 25 h 153"/>
                  <a:gd name="T2" fmla="*/ 86 w 90"/>
                  <a:gd name="T3" fmla="*/ 25 h 153"/>
                  <a:gd name="T4" fmla="*/ 86 w 90"/>
                  <a:gd name="T5" fmla="*/ 149 h 153"/>
                  <a:gd name="T6" fmla="*/ 4 w 90"/>
                  <a:gd name="T7" fmla="*/ 143 h 153"/>
                  <a:gd name="T8" fmla="*/ 4 w 90"/>
                  <a:gd name="T9" fmla="*/ 25 h 153"/>
                  <a:gd name="T10" fmla="*/ 10 w 90"/>
                  <a:gd name="T11" fmla="*/ 10 h 153"/>
                  <a:gd name="T12" fmla="*/ 24 w 90"/>
                  <a:gd name="T13" fmla="*/ 4 h 153"/>
                  <a:gd name="T14" fmla="*/ 65 w 90"/>
                  <a:gd name="T15" fmla="*/ 4 h 153"/>
                  <a:gd name="T16" fmla="*/ 80 w 90"/>
                  <a:gd name="T17" fmla="*/ 11 h 153"/>
                  <a:gd name="T18" fmla="*/ 86 w 90"/>
                  <a:gd name="T19" fmla="*/ 25 h 153"/>
                  <a:gd name="T20" fmla="*/ 88 w 90"/>
                  <a:gd name="T21" fmla="*/ 25 h 153"/>
                  <a:gd name="T22" fmla="*/ 90 w 90"/>
                  <a:gd name="T23" fmla="*/ 25 h 153"/>
                  <a:gd name="T24" fmla="*/ 65 w 90"/>
                  <a:gd name="T25" fmla="*/ 0 h 153"/>
                  <a:gd name="T26" fmla="*/ 24 w 90"/>
                  <a:gd name="T27" fmla="*/ 0 h 153"/>
                  <a:gd name="T28" fmla="*/ 0 w 90"/>
                  <a:gd name="T29" fmla="*/ 25 h 153"/>
                  <a:gd name="T30" fmla="*/ 0 w 90"/>
                  <a:gd name="T31" fmla="*/ 147 h 153"/>
                  <a:gd name="T32" fmla="*/ 90 w 90"/>
                  <a:gd name="T33" fmla="*/ 153 h 153"/>
                  <a:gd name="T34" fmla="*/ 90 w 90"/>
                  <a:gd name="T35" fmla="*/ 25 h 153"/>
                  <a:gd name="T36" fmla="*/ 88 w 90"/>
                  <a:gd name="T37" fmla="*/ 25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0" h="153">
                    <a:moveTo>
                      <a:pt x="88" y="25"/>
                    </a:moveTo>
                    <a:cubicBezTo>
                      <a:pt x="86" y="25"/>
                      <a:pt x="86" y="25"/>
                      <a:pt x="86" y="25"/>
                    </a:cubicBezTo>
                    <a:cubicBezTo>
                      <a:pt x="86" y="149"/>
                      <a:pt x="86" y="149"/>
                      <a:pt x="86" y="149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19"/>
                      <a:pt x="6" y="14"/>
                      <a:pt x="10" y="10"/>
                    </a:cubicBezTo>
                    <a:cubicBezTo>
                      <a:pt x="13" y="7"/>
                      <a:pt x="19" y="4"/>
                      <a:pt x="24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71" y="4"/>
                      <a:pt x="76" y="7"/>
                      <a:pt x="80" y="11"/>
                    </a:cubicBezTo>
                    <a:cubicBezTo>
                      <a:pt x="84" y="14"/>
                      <a:pt x="86" y="20"/>
                      <a:pt x="86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12"/>
                      <a:pt x="79" y="0"/>
                      <a:pt x="6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90" y="153"/>
                      <a:pt x="90" y="153"/>
                      <a:pt x="90" y="153"/>
                    </a:cubicBezTo>
                    <a:cubicBezTo>
                      <a:pt x="90" y="25"/>
                      <a:pt x="90" y="25"/>
                      <a:pt x="90" y="25"/>
                    </a:cubicBezTo>
                    <a:lnTo>
                      <a:pt x="88" y="2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0" name="Freeform 520"/>
              <p:cNvSpPr>
                <a:spLocks/>
              </p:cNvSpPr>
              <p:nvPr/>
            </p:nvSpPr>
            <p:spPr bwMode="auto">
              <a:xfrm>
                <a:off x="20056475" y="6013450"/>
                <a:ext cx="182562" cy="127000"/>
              </a:xfrm>
              <a:custGeom>
                <a:avLst/>
                <a:gdLst>
                  <a:gd name="T0" fmla="*/ 51 w 66"/>
                  <a:gd name="T1" fmla="*/ 45 h 46"/>
                  <a:gd name="T2" fmla="*/ 4 w 66"/>
                  <a:gd name="T3" fmla="*/ 13 h 46"/>
                  <a:gd name="T4" fmla="*/ 2 w 66"/>
                  <a:gd name="T5" fmla="*/ 4 h 46"/>
                  <a:gd name="T6" fmla="*/ 9 w 66"/>
                  <a:gd name="T7" fmla="*/ 1 h 46"/>
                  <a:gd name="T8" fmla="*/ 38 w 66"/>
                  <a:gd name="T9" fmla="*/ 11 h 46"/>
                  <a:gd name="T10" fmla="*/ 66 w 66"/>
                  <a:gd name="T11" fmla="*/ 30 h 46"/>
                  <a:gd name="T12" fmla="*/ 56 w 66"/>
                  <a:gd name="T13" fmla="*/ 44 h 46"/>
                  <a:gd name="T14" fmla="*/ 51 w 66"/>
                  <a:gd name="T15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" h="46">
                    <a:moveTo>
                      <a:pt x="51" y="45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1" y="11"/>
                      <a:pt x="0" y="7"/>
                      <a:pt x="2" y="4"/>
                    </a:cubicBezTo>
                    <a:cubicBezTo>
                      <a:pt x="3" y="1"/>
                      <a:pt x="7" y="0"/>
                      <a:pt x="9" y="1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66" y="30"/>
                      <a:pt x="66" y="30"/>
                      <a:pt x="66" y="30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5" y="45"/>
                      <a:pt x="52" y="46"/>
                      <a:pt x="51" y="4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1" name="Freeform 521"/>
              <p:cNvSpPr>
                <a:spLocks/>
              </p:cNvSpPr>
              <p:nvPr/>
            </p:nvSpPr>
            <p:spPr bwMode="auto">
              <a:xfrm>
                <a:off x="20053300" y="6010275"/>
                <a:ext cx="190500" cy="133350"/>
              </a:xfrm>
              <a:custGeom>
                <a:avLst/>
                <a:gdLst>
                  <a:gd name="T0" fmla="*/ 52 w 69"/>
                  <a:gd name="T1" fmla="*/ 46 h 48"/>
                  <a:gd name="T2" fmla="*/ 53 w 69"/>
                  <a:gd name="T3" fmla="*/ 44 h 48"/>
                  <a:gd name="T4" fmla="*/ 6 w 69"/>
                  <a:gd name="T5" fmla="*/ 12 h 48"/>
                  <a:gd name="T6" fmla="*/ 4 w 69"/>
                  <a:gd name="T7" fmla="*/ 8 h 48"/>
                  <a:gd name="T8" fmla="*/ 5 w 69"/>
                  <a:gd name="T9" fmla="*/ 6 h 48"/>
                  <a:gd name="T10" fmla="*/ 8 w 69"/>
                  <a:gd name="T11" fmla="*/ 4 h 48"/>
                  <a:gd name="T12" fmla="*/ 10 w 69"/>
                  <a:gd name="T13" fmla="*/ 4 h 48"/>
                  <a:gd name="T14" fmla="*/ 38 w 69"/>
                  <a:gd name="T15" fmla="*/ 14 h 48"/>
                  <a:gd name="T16" fmla="*/ 64 w 69"/>
                  <a:gd name="T17" fmla="*/ 32 h 48"/>
                  <a:gd name="T18" fmla="*/ 56 w 69"/>
                  <a:gd name="T19" fmla="*/ 43 h 48"/>
                  <a:gd name="T20" fmla="*/ 54 w 69"/>
                  <a:gd name="T21" fmla="*/ 44 h 48"/>
                  <a:gd name="T22" fmla="*/ 53 w 69"/>
                  <a:gd name="T23" fmla="*/ 44 h 48"/>
                  <a:gd name="T24" fmla="*/ 52 w 69"/>
                  <a:gd name="T25" fmla="*/ 46 h 48"/>
                  <a:gd name="T26" fmla="*/ 50 w 69"/>
                  <a:gd name="T27" fmla="*/ 47 h 48"/>
                  <a:gd name="T28" fmla="*/ 54 w 69"/>
                  <a:gd name="T29" fmla="*/ 48 h 48"/>
                  <a:gd name="T30" fmla="*/ 59 w 69"/>
                  <a:gd name="T31" fmla="*/ 46 h 48"/>
                  <a:gd name="T32" fmla="*/ 69 w 69"/>
                  <a:gd name="T33" fmla="*/ 30 h 48"/>
                  <a:gd name="T34" fmla="*/ 40 w 69"/>
                  <a:gd name="T35" fmla="*/ 10 h 48"/>
                  <a:gd name="T36" fmla="*/ 11 w 69"/>
                  <a:gd name="T37" fmla="*/ 1 h 48"/>
                  <a:gd name="T38" fmla="*/ 8 w 69"/>
                  <a:gd name="T39" fmla="*/ 0 h 48"/>
                  <a:gd name="T40" fmla="*/ 1 w 69"/>
                  <a:gd name="T41" fmla="*/ 4 h 48"/>
                  <a:gd name="T42" fmla="*/ 0 w 69"/>
                  <a:gd name="T43" fmla="*/ 8 h 48"/>
                  <a:gd name="T44" fmla="*/ 3 w 69"/>
                  <a:gd name="T45" fmla="*/ 15 h 48"/>
                  <a:gd name="T46" fmla="*/ 50 w 69"/>
                  <a:gd name="T47" fmla="*/ 47 h 48"/>
                  <a:gd name="T48" fmla="*/ 52 w 69"/>
                  <a:gd name="T49" fmla="*/ 4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9" h="48">
                    <a:moveTo>
                      <a:pt x="52" y="46"/>
                    </a:moveTo>
                    <a:cubicBezTo>
                      <a:pt x="53" y="44"/>
                      <a:pt x="53" y="44"/>
                      <a:pt x="53" y="44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4" y="11"/>
                      <a:pt x="4" y="10"/>
                      <a:pt x="4" y="8"/>
                    </a:cubicBezTo>
                    <a:cubicBezTo>
                      <a:pt x="4" y="8"/>
                      <a:pt x="4" y="7"/>
                      <a:pt x="5" y="6"/>
                    </a:cubicBezTo>
                    <a:cubicBezTo>
                      <a:pt x="5" y="5"/>
                      <a:pt x="7" y="4"/>
                      <a:pt x="8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38" y="14"/>
                      <a:pt x="38" y="14"/>
                      <a:pt x="38" y="14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56" y="43"/>
                      <a:pt x="56" y="43"/>
                      <a:pt x="56" y="43"/>
                    </a:cubicBezTo>
                    <a:cubicBezTo>
                      <a:pt x="55" y="44"/>
                      <a:pt x="55" y="44"/>
                      <a:pt x="54" y="44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0" y="47"/>
                      <a:pt x="50" y="47"/>
                      <a:pt x="50" y="47"/>
                    </a:cubicBezTo>
                    <a:cubicBezTo>
                      <a:pt x="51" y="48"/>
                      <a:pt x="53" y="48"/>
                      <a:pt x="54" y="48"/>
                    </a:cubicBezTo>
                    <a:cubicBezTo>
                      <a:pt x="56" y="48"/>
                      <a:pt x="58" y="47"/>
                      <a:pt x="59" y="46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0"/>
                      <a:pt x="9" y="0"/>
                      <a:pt x="8" y="0"/>
                    </a:cubicBezTo>
                    <a:cubicBezTo>
                      <a:pt x="5" y="0"/>
                      <a:pt x="3" y="1"/>
                      <a:pt x="1" y="4"/>
                    </a:cubicBezTo>
                    <a:cubicBezTo>
                      <a:pt x="0" y="5"/>
                      <a:pt x="0" y="7"/>
                      <a:pt x="0" y="8"/>
                    </a:cubicBezTo>
                    <a:cubicBezTo>
                      <a:pt x="0" y="11"/>
                      <a:pt x="1" y="14"/>
                      <a:pt x="3" y="15"/>
                    </a:cubicBezTo>
                    <a:cubicBezTo>
                      <a:pt x="50" y="47"/>
                      <a:pt x="50" y="47"/>
                      <a:pt x="50" y="47"/>
                    </a:cubicBez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2" name="Freeform 522"/>
              <p:cNvSpPr>
                <a:spLocks/>
              </p:cNvSpPr>
              <p:nvPr/>
            </p:nvSpPr>
            <p:spPr bwMode="auto">
              <a:xfrm>
                <a:off x="20391438" y="5338763"/>
                <a:ext cx="247650" cy="431800"/>
              </a:xfrm>
              <a:custGeom>
                <a:avLst/>
                <a:gdLst>
                  <a:gd name="T0" fmla="*/ 4 w 90"/>
                  <a:gd name="T1" fmla="*/ 109 h 156"/>
                  <a:gd name="T2" fmla="*/ 4 w 90"/>
                  <a:gd name="T3" fmla="*/ 25 h 156"/>
                  <a:gd name="T4" fmla="*/ 10 w 90"/>
                  <a:gd name="T5" fmla="*/ 10 h 156"/>
                  <a:gd name="T6" fmla="*/ 24 w 90"/>
                  <a:gd name="T7" fmla="*/ 4 h 156"/>
                  <a:gd name="T8" fmla="*/ 65 w 90"/>
                  <a:gd name="T9" fmla="*/ 4 h 156"/>
                  <a:gd name="T10" fmla="*/ 80 w 90"/>
                  <a:gd name="T11" fmla="*/ 11 h 156"/>
                  <a:gd name="T12" fmla="*/ 86 w 90"/>
                  <a:gd name="T13" fmla="*/ 25 h 156"/>
                  <a:gd name="T14" fmla="*/ 86 w 90"/>
                  <a:gd name="T15" fmla="*/ 152 h 156"/>
                  <a:gd name="T16" fmla="*/ 4 w 90"/>
                  <a:gd name="T17" fmla="*/ 143 h 156"/>
                  <a:gd name="T18" fmla="*/ 4 w 90"/>
                  <a:gd name="T19" fmla="*/ 137 h 156"/>
                  <a:gd name="T20" fmla="*/ 2 w 90"/>
                  <a:gd name="T21" fmla="*/ 135 h 156"/>
                  <a:gd name="T22" fmla="*/ 0 w 90"/>
                  <a:gd name="T23" fmla="*/ 137 h 156"/>
                  <a:gd name="T24" fmla="*/ 0 w 90"/>
                  <a:gd name="T25" fmla="*/ 147 h 156"/>
                  <a:gd name="T26" fmla="*/ 90 w 90"/>
                  <a:gd name="T27" fmla="*/ 156 h 156"/>
                  <a:gd name="T28" fmla="*/ 90 w 90"/>
                  <a:gd name="T29" fmla="*/ 25 h 156"/>
                  <a:gd name="T30" fmla="*/ 65 w 90"/>
                  <a:gd name="T31" fmla="*/ 0 h 156"/>
                  <a:gd name="T32" fmla="*/ 24 w 90"/>
                  <a:gd name="T33" fmla="*/ 0 h 156"/>
                  <a:gd name="T34" fmla="*/ 0 w 90"/>
                  <a:gd name="T35" fmla="*/ 25 h 156"/>
                  <a:gd name="T36" fmla="*/ 0 w 90"/>
                  <a:gd name="T37" fmla="*/ 109 h 156"/>
                  <a:gd name="T38" fmla="*/ 2 w 90"/>
                  <a:gd name="T39" fmla="*/ 111 h 156"/>
                  <a:gd name="T40" fmla="*/ 4 w 90"/>
                  <a:gd name="T41" fmla="*/ 109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56">
                    <a:moveTo>
                      <a:pt x="4" y="109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4" y="19"/>
                      <a:pt x="6" y="14"/>
                      <a:pt x="10" y="10"/>
                    </a:cubicBezTo>
                    <a:cubicBezTo>
                      <a:pt x="13" y="7"/>
                      <a:pt x="19" y="4"/>
                      <a:pt x="24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71" y="4"/>
                      <a:pt x="76" y="7"/>
                      <a:pt x="80" y="11"/>
                    </a:cubicBezTo>
                    <a:cubicBezTo>
                      <a:pt x="84" y="14"/>
                      <a:pt x="86" y="19"/>
                      <a:pt x="86" y="25"/>
                    </a:cubicBezTo>
                    <a:cubicBezTo>
                      <a:pt x="86" y="152"/>
                      <a:pt x="86" y="152"/>
                      <a:pt x="86" y="152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37"/>
                      <a:pt x="4" y="137"/>
                      <a:pt x="4" y="137"/>
                    </a:cubicBezTo>
                    <a:cubicBezTo>
                      <a:pt x="4" y="136"/>
                      <a:pt x="3" y="135"/>
                      <a:pt x="2" y="135"/>
                    </a:cubicBezTo>
                    <a:cubicBezTo>
                      <a:pt x="0" y="135"/>
                      <a:pt x="0" y="136"/>
                      <a:pt x="0" y="137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90" y="156"/>
                      <a:pt x="90" y="156"/>
                      <a:pt x="90" y="156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12"/>
                      <a:pt x="79" y="0"/>
                      <a:pt x="6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0" y="110"/>
                      <a:pt x="0" y="111"/>
                      <a:pt x="2" y="111"/>
                    </a:cubicBezTo>
                    <a:cubicBezTo>
                      <a:pt x="3" y="111"/>
                      <a:pt x="4" y="110"/>
                      <a:pt x="4" y="109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3" name="Freeform 523"/>
              <p:cNvSpPr>
                <a:spLocks/>
              </p:cNvSpPr>
              <p:nvPr/>
            </p:nvSpPr>
            <p:spPr bwMode="auto">
              <a:xfrm>
                <a:off x="20454938" y="5294313"/>
                <a:ext cx="96837" cy="82550"/>
              </a:xfrm>
              <a:custGeom>
                <a:avLst/>
                <a:gdLst>
                  <a:gd name="T0" fmla="*/ 35 w 35"/>
                  <a:gd name="T1" fmla="*/ 0 h 30"/>
                  <a:gd name="T2" fmla="*/ 35 w 35"/>
                  <a:gd name="T3" fmla="*/ 14 h 30"/>
                  <a:gd name="T4" fmla="*/ 35 w 35"/>
                  <a:gd name="T5" fmla="*/ 15 h 30"/>
                  <a:gd name="T6" fmla="*/ 19 w 35"/>
                  <a:gd name="T7" fmla="*/ 30 h 30"/>
                  <a:gd name="T8" fmla="*/ 8 w 35"/>
                  <a:gd name="T9" fmla="*/ 30 h 30"/>
                  <a:gd name="T10" fmla="*/ 0 w 35"/>
                  <a:gd name="T11" fmla="*/ 23 h 30"/>
                  <a:gd name="T12" fmla="*/ 0 w 35"/>
                  <a:gd name="T13" fmla="*/ 5 h 30"/>
                  <a:gd name="T14" fmla="*/ 35 w 35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30">
                    <a:moveTo>
                      <a:pt x="35" y="0"/>
                    </a:moveTo>
                    <a:cubicBezTo>
                      <a:pt x="35" y="14"/>
                      <a:pt x="35" y="14"/>
                      <a:pt x="35" y="14"/>
                    </a:cubicBezTo>
                    <a:cubicBezTo>
                      <a:pt x="35" y="14"/>
                      <a:pt x="35" y="15"/>
                      <a:pt x="35" y="15"/>
                    </a:cubicBezTo>
                    <a:cubicBezTo>
                      <a:pt x="34" y="23"/>
                      <a:pt x="27" y="30"/>
                      <a:pt x="19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4" y="30"/>
                      <a:pt x="0" y="27"/>
                      <a:pt x="0" y="23"/>
                    </a:cubicBezTo>
                    <a:cubicBezTo>
                      <a:pt x="0" y="5"/>
                      <a:pt x="0" y="5"/>
                      <a:pt x="0" y="5"/>
                    </a:cubicBez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4" name="Freeform 524"/>
              <p:cNvSpPr>
                <a:spLocks/>
              </p:cNvSpPr>
              <p:nvPr/>
            </p:nvSpPr>
            <p:spPr bwMode="auto">
              <a:xfrm>
                <a:off x="20448588" y="5289550"/>
                <a:ext cx="107950" cy="93663"/>
              </a:xfrm>
              <a:custGeom>
                <a:avLst/>
                <a:gdLst>
                  <a:gd name="T0" fmla="*/ 37 w 39"/>
                  <a:gd name="T1" fmla="*/ 2 h 34"/>
                  <a:gd name="T2" fmla="*/ 35 w 39"/>
                  <a:gd name="T3" fmla="*/ 2 h 34"/>
                  <a:gd name="T4" fmla="*/ 35 w 39"/>
                  <a:gd name="T5" fmla="*/ 16 h 34"/>
                  <a:gd name="T6" fmla="*/ 35 w 39"/>
                  <a:gd name="T7" fmla="*/ 17 h 34"/>
                  <a:gd name="T8" fmla="*/ 35 w 39"/>
                  <a:gd name="T9" fmla="*/ 17 h 34"/>
                  <a:gd name="T10" fmla="*/ 21 w 39"/>
                  <a:gd name="T11" fmla="*/ 30 h 34"/>
                  <a:gd name="T12" fmla="*/ 10 w 39"/>
                  <a:gd name="T13" fmla="*/ 30 h 34"/>
                  <a:gd name="T14" fmla="*/ 4 w 39"/>
                  <a:gd name="T15" fmla="*/ 25 h 34"/>
                  <a:gd name="T16" fmla="*/ 4 w 39"/>
                  <a:gd name="T17" fmla="*/ 9 h 34"/>
                  <a:gd name="T18" fmla="*/ 37 w 39"/>
                  <a:gd name="T19" fmla="*/ 4 h 34"/>
                  <a:gd name="T20" fmla="*/ 37 w 39"/>
                  <a:gd name="T21" fmla="*/ 2 h 34"/>
                  <a:gd name="T22" fmla="*/ 35 w 39"/>
                  <a:gd name="T23" fmla="*/ 2 h 34"/>
                  <a:gd name="T24" fmla="*/ 37 w 39"/>
                  <a:gd name="T25" fmla="*/ 2 h 34"/>
                  <a:gd name="T26" fmla="*/ 37 w 39"/>
                  <a:gd name="T27" fmla="*/ 0 h 34"/>
                  <a:gd name="T28" fmla="*/ 0 w 39"/>
                  <a:gd name="T29" fmla="*/ 5 h 34"/>
                  <a:gd name="T30" fmla="*/ 0 w 39"/>
                  <a:gd name="T31" fmla="*/ 25 h 34"/>
                  <a:gd name="T32" fmla="*/ 10 w 39"/>
                  <a:gd name="T33" fmla="*/ 34 h 34"/>
                  <a:gd name="T34" fmla="*/ 21 w 39"/>
                  <a:gd name="T35" fmla="*/ 34 h 34"/>
                  <a:gd name="T36" fmla="*/ 39 w 39"/>
                  <a:gd name="T37" fmla="*/ 17 h 34"/>
                  <a:gd name="T38" fmla="*/ 37 w 39"/>
                  <a:gd name="T39" fmla="*/ 17 h 34"/>
                  <a:gd name="T40" fmla="*/ 39 w 39"/>
                  <a:gd name="T41" fmla="*/ 18 h 34"/>
                  <a:gd name="T42" fmla="*/ 39 w 39"/>
                  <a:gd name="T43" fmla="*/ 16 h 34"/>
                  <a:gd name="T44" fmla="*/ 39 w 39"/>
                  <a:gd name="T45" fmla="*/ 0 h 34"/>
                  <a:gd name="T46" fmla="*/ 37 w 39"/>
                  <a:gd name="T47" fmla="*/ 0 h 34"/>
                  <a:gd name="T48" fmla="*/ 37 w 39"/>
                  <a:gd name="T49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" h="34">
                    <a:moveTo>
                      <a:pt x="37" y="2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4" y="24"/>
                      <a:pt x="28" y="30"/>
                      <a:pt x="21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7" y="30"/>
                      <a:pt x="4" y="28"/>
                      <a:pt x="4" y="25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7" y="4"/>
                      <a:pt x="37" y="4"/>
                      <a:pt x="37" y="4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30"/>
                      <a:pt x="5" y="34"/>
                      <a:pt x="10" y="34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30" y="34"/>
                      <a:pt x="38" y="27"/>
                      <a:pt x="39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7"/>
                      <a:pt x="39" y="17"/>
                      <a:pt x="39" y="16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7" y="0"/>
                      <a:pt x="37" y="0"/>
                      <a:pt x="37" y="0"/>
                    </a:cubicBezTo>
                    <a:lnTo>
                      <a:pt x="37" y="2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5" name="Freeform 525"/>
              <p:cNvSpPr>
                <a:spLocks/>
              </p:cNvSpPr>
              <p:nvPr/>
            </p:nvSpPr>
            <p:spPr bwMode="auto">
              <a:xfrm>
                <a:off x="20454938" y="5297488"/>
                <a:ext cx="96837" cy="52388"/>
              </a:xfrm>
              <a:custGeom>
                <a:avLst/>
                <a:gdLst>
                  <a:gd name="T0" fmla="*/ 35 w 35"/>
                  <a:gd name="T1" fmla="*/ 0 h 19"/>
                  <a:gd name="T2" fmla="*/ 35 w 35"/>
                  <a:gd name="T3" fmla="*/ 13 h 19"/>
                  <a:gd name="T4" fmla="*/ 35 w 35"/>
                  <a:gd name="T5" fmla="*/ 14 h 19"/>
                  <a:gd name="T6" fmla="*/ 17 w 35"/>
                  <a:gd name="T7" fmla="*/ 19 h 19"/>
                  <a:gd name="T8" fmla="*/ 12 w 35"/>
                  <a:gd name="T9" fmla="*/ 19 h 19"/>
                  <a:gd name="T10" fmla="*/ 0 w 35"/>
                  <a:gd name="T11" fmla="*/ 17 h 19"/>
                  <a:gd name="T12" fmla="*/ 0 w 35"/>
                  <a:gd name="T13" fmla="*/ 17 h 19"/>
                  <a:gd name="T14" fmla="*/ 0 w 35"/>
                  <a:gd name="T15" fmla="*/ 6 h 19"/>
                  <a:gd name="T16" fmla="*/ 0 w 35"/>
                  <a:gd name="T17" fmla="*/ 5 h 19"/>
                  <a:gd name="T18" fmla="*/ 35 w 35"/>
                  <a:gd name="T1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5" h="19">
                    <a:moveTo>
                      <a:pt x="35" y="0"/>
                    </a:move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3"/>
                      <a:pt x="35" y="14"/>
                      <a:pt x="35" y="14"/>
                    </a:cubicBezTo>
                    <a:cubicBezTo>
                      <a:pt x="30" y="17"/>
                      <a:pt x="24" y="19"/>
                      <a:pt x="17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8" y="19"/>
                      <a:pt x="4" y="18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6" name="Freeform 526"/>
              <p:cNvSpPr>
                <a:spLocks/>
              </p:cNvSpPr>
              <p:nvPr/>
            </p:nvSpPr>
            <p:spPr bwMode="auto">
              <a:xfrm>
                <a:off x="20448588" y="5289550"/>
                <a:ext cx="107950" cy="93663"/>
              </a:xfrm>
              <a:custGeom>
                <a:avLst/>
                <a:gdLst>
                  <a:gd name="T0" fmla="*/ 37 w 39"/>
                  <a:gd name="T1" fmla="*/ 2 h 34"/>
                  <a:gd name="T2" fmla="*/ 35 w 39"/>
                  <a:gd name="T3" fmla="*/ 2 h 34"/>
                  <a:gd name="T4" fmla="*/ 35 w 39"/>
                  <a:gd name="T5" fmla="*/ 16 h 34"/>
                  <a:gd name="T6" fmla="*/ 35 w 39"/>
                  <a:gd name="T7" fmla="*/ 17 h 34"/>
                  <a:gd name="T8" fmla="*/ 21 w 39"/>
                  <a:gd name="T9" fmla="*/ 30 h 34"/>
                  <a:gd name="T10" fmla="*/ 7 w 39"/>
                  <a:gd name="T11" fmla="*/ 30 h 34"/>
                  <a:gd name="T12" fmla="*/ 4 w 39"/>
                  <a:gd name="T13" fmla="*/ 27 h 34"/>
                  <a:gd name="T14" fmla="*/ 4 w 39"/>
                  <a:gd name="T15" fmla="*/ 9 h 34"/>
                  <a:gd name="T16" fmla="*/ 37 w 39"/>
                  <a:gd name="T17" fmla="*/ 4 h 34"/>
                  <a:gd name="T18" fmla="*/ 37 w 39"/>
                  <a:gd name="T19" fmla="*/ 2 h 34"/>
                  <a:gd name="T20" fmla="*/ 35 w 39"/>
                  <a:gd name="T21" fmla="*/ 2 h 34"/>
                  <a:gd name="T22" fmla="*/ 37 w 39"/>
                  <a:gd name="T23" fmla="*/ 2 h 34"/>
                  <a:gd name="T24" fmla="*/ 36 w 39"/>
                  <a:gd name="T25" fmla="*/ 0 h 34"/>
                  <a:gd name="T26" fmla="*/ 0 w 39"/>
                  <a:gd name="T27" fmla="*/ 5 h 34"/>
                  <a:gd name="T28" fmla="*/ 0 w 39"/>
                  <a:gd name="T29" fmla="*/ 27 h 34"/>
                  <a:gd name="T30" fmla="*/ 7 w 39"/>
                  <a:gd name="T31" fmla="*/ 34 h 34"/>
                  <a:gd name="T32" fmla="*/ 21 w 39"/>
                  <a:gd name="T33" fmla="*/ 34 h 34"/>
                  <a:gd name="T34" fmla="*/ 39 w 39"/>
                  <a:gd name="T35" fmla="*/ 17 h 34"/>
                  <a:gd name="T36" fmla="*/ 39 w 39"/>
                  <a:gd name="T37" fmla="*/ 16 h 34"/>
                  <a:gd name="T38" fmla="*/ 39 w 39"/>
                  <a:gd name="T39" fmla="*/ 0 h 34"/>
                  <a:gd name="T40" fmla="*/ 36 w 39"/>
                  <a:gd name="T41" fmla="*/ 0 h 34"/>
                  <a:gd name="T42" fmla="*/ 37 w 39"/>
                  <a:gd name="T43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34">
                    <a:moveTo>
                      <a:pt x="37" y="2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16"/>
                      <a:pt x="35" y="17"/>
                      <a:pt x="35" y="17"/>
                    </a:cubicBezTo>
                    <a:cubicBezTo>
                      <a:pt x="34" y="24"/>
                      <a:pt x="28" y="30"/>
                      <a:pt x="21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6" y="30"/>
                      <a:pt x="4" y="29"/>
                      <a:pt x="4" y="27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7" y="4"/>
                      <a:pt x="37" y="4"/>
                      <a:pt x="37" y="4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31"/>
                      <a:pt x="3" y="34"/>
                      <a:pt x="7" y="34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30" y="34"/>
                      <a:pt x="38" y="27"/>
                      <a:pt x="39" y="17"/>
                    </a:cubicBezTo>
                    <a:cubicBezTo>
                      <a:pt x="39" y="17"/>
                      <a:pt x="39" y="17"/>
                      <a:pt x="39" y="16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6" y="0"/>
                      <a:pt x="36" y="0"/>
                      <a:pt x="36" y="0"/>
                    </a:cubicBezTo>
                    <a:lnTo>
                      <a:pt x="37" y="2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7" name="Freeform 527"/>
              <p:cNvSpPr>
                <a:spLocks/>
              </p:cNvSpPr>
              <p:nvPr/>
            </p:nvSpPr>
            <p:spPr bwMode="auto">
              <a:xfrm>
                <a:off x="20346988" y="5734050"/>
                <a:ext cx="277812" cy="133350"/>
              </a:xfrm>
              <a:custGeom>
                <a:avLst/>
                <a:gdLst>
                  <a:gd name="T0" fmla="*/ 175 w 175"/>
                  <a:gd name="T1" fmla="*/ 45 h 84"/>
                  <a:gd name="T2" fmla="*/ 162 w 175"/>
                  <a:gd name="T3" fmla="*/ 66 h 84"/>
                  <a:gd name="T4" fmla="*/ 111 w 175"/>
                  <a:gd name="T5" fmla="*/ 84 h 84"/>
                  <a:gd name="T6" fmla="*/ 101 w 175"/>
                  <a:gd name="T7" fmla="*/ 75 h 84"/>
                  <a:gd name="T8" fmla="*/ 0 w 175"/>
                  <a:gd name="T9" fmla="*/ 0 h 84"/>
                  <a:gd name="T10" fmla="*/ 40 w 175"/>
                  <a:gd name="T11" fmla="*/ 7 h 84"/>
                  <a:gd name="T12" fmla="*/ 175 w 175"/>
                  <a:gd name="T13" fmla="*/ 4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5" h="84">
                    <a:moveTo>
                      <a:pt x="175" y="45"/>
                    </a:moveTo>
                    <a:lnTo>
                      <a:pt x="162" y="66"/>
                    </a:lnTo>
                    <a:lnTo>
                      <a:pt x="111" y="84"/>
                    </a:lnTo>
                    <a:lnTo>
                      <a:pt x="101" y="75"/>
                    </a:lnTo>
                    <a:lnTo>
                      <a:pt x="0" y="0"/>
                    </a:lnTo>
                    <a:lnTo>
                      <a:pt x="40" y="7"/>
                    </a:lnTo>
                    <a:lnTo>
                      <a:pt x="175" y="45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8" name="Freeform 528"/>
              <p:cNvSpPr>
                <a:spLocks/>
              </p:cNvSpPr>
              <p:nvPr/>
            </p:nvSpPr>
            <p:spPr bwMode="auto">
              <a:xfrm>
                <a:off x="20393025" y="5738813"/>
                <a:ext cx="241300" cy="80963"/>
              </a:xfrm>
              <a:custGeom>
                <a:avLst/>
                <a:gdLst>
                  <a:gd name="T0" fmla="*/ 81 w 87"/>
                  <a:gd name="T1" fmla="*/ 29 h 29"/>
                  <a:gd name="T2" fmla="*/ 87 w 87"/>
                  <a:gd name="T3" fmla="*/ 11 h 29"/>
                  <a:gd name="T4" fmla="*/ 87 w 87"/>
                  <a:gd name="T5" fmla="*/ 9 h 29"/>
                  <a:gd name="T6" fmla="*/ 0 w 87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29">
                    <a:moveTo>
                      <a:pt x="81" y="29"/>
                    </a:moveTo>
                    <a:cubicBezTo>
                      <a:pt x="85" y="24"/>
                      <a:pt x="87" y="18"/>
                      <a:pt x="87" y="11"/>
                    </a:cubicBezTo>
                    <a:cubicBezTo>
                      <a:pt x="87" y="9"/>
                      <a:pt x="87" y="9"/>
                      <a:pt x="87" y="9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9" name="Freeform 529"/>
              <p:cNvSpPr>
                <a:spLocks/>
              </p:cNvSpPr>
              <p:nvPr/>
            </p:nvSpPr>
            <p:spPr bwMode="auto">
              <a:xfrm>
                <a:off x="20388263" y="5734050"/>
                <a:ext cx="250825" cy="90488"/>
              </a:xfrm>
              <a:custGeom>
                <a:avLst/>
                <a:gdLst>
                  <a:gd name="T0" fmla="*/ 85 w 91"/>
                  <a:gd name="T1" fmla="*/ 32 h 33"/>
                  <a:gd name="T2" fmla="*/ 91 w 91"/>
                  <a:gd name="T3" fmla="*/ 13 h 33"/>
                  <a:gd name="T4" fmla="*/ 91 w 91"/>
                  <a:gd name="T5" fmla="*/ 11 h 33"/>
                  <a:gd name="T6" fmla="*/ 91 w 91"/>
                  <a:gd name="T7" fmla="*/ 9 h 33"/>
                  <a:gd name="T8" fmla="*/ 2 w 91"/>
                  <a:gd name="T9" fmla="*/ 0 h 33"/>
                  <a:gd name="T10" fmla="*/ 0 w 91"/>
                  <a:gd name="T11" fmla="*/ 2 h 33"/>
                  <a:gd name="T12" fmla="*/ 2 w 91"/>
                  <a:gd name="T13" fmla="*/ 4 h 33"/>
                  <a:gd name="T14" fmla="*/ 87 w 91"/>
                  <a:gd name="T15" fmla="*/ 13 h 33"/>
                  <a:gd name="T16" fmla="*/ 87 w 91"/>
                  <a:gd name="T17" fmla="*/ 13 h 33"/>
                  <a:gd name="T18" fmla="*/ 81 w 91"/>
                  <a:gd name="T19" fmla="*/ 29 h 33"/>
                  <a:gd name="T20" fmla="*/ 82 w 91"/>
                  <a:gd name="T21" fmla="*/ 32 h 33"/>
                  <a:gd name="T22" fmla="*/ 85 w 91"/>
                  <a:gd name="T2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33">
                    <a:moveTo>
                      <a:pt x="85" y="32"/>
                    </a:moveTo>
                    <a:cubicBezTo>
                      <a:pt x="89" y="27"/>
                      <a:pt x="91" y="20"/>
                      <a:pt x="91" y="13"/>
                    </a:cubicBezTo>
                    <a:cubicBezTo>
                      <a:pt x="91" y="11"/>
                      <a:pt x="91" y="11"/>
                      <a:pt x="91" y="11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87" y="13"/>
                      <a:pt x="87" y="13"/>
                      <a:pt x="87" y="13"/>
                    </a:cubicBezTo>
                    <a:cubicBezTo>
                      <a:pt x="87" y="13"/>
                      <a:pt x="87" y="13"/>
                      <a:pt x="87" y="13"/>
                    </a:cubicBezTo>
                    <a:cubicBezTo>
                      <a:pt x="87" y="19"/>
                      <a:pt x="85" y="25"/>
                      <a:pt x="81" y="29"/>
                    </a:cubicBezTo>
                    <a:cubicBezTo>
                      <a:pt x="81" y="30"/>
                      <a:pt x="81" y="32"/>
                      <a:pt x="82" y="32"/>
                    </a:cubicBezTo>
                    <a:cubicBezTo>
                      <a:pt x="83" y="33"/>
                      <a:pt x="84" y="33"/>
                      <a:pt x="85" y="32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0" name="Freeform 530"/>
              <p:cNvSpPr>
                <a:spLocks/>
              </p:cNvSpPr>
              <p:nvPr/>
            </p:nvSpPr>
            <p:spPr bwMode="auto">
              <a:xfrm>
                <a:off x="20553363" y="5764213"/>
                <a:ext cx="22225" cy="44450"/>
              </a:xfrm>
              <a:custGeom>
                <a:avLst/>
                <a:gdLst>
                  <a:gd name="T0" fmla="*/ 0 w 8"/>
                  <a:gd name="T1" fmla="*/ 0 h 16"/>
                  <a:gd name="T2" fmla="*/ 0 w 8"/>
                  <a:gd name="T3" fmla="*/ 0 h 16"/>
                  <a:gd name="T4" fmla="*/ 5 w 8"/>
                  <a:gd name="T5" fmla="*/ 14 h 16"/>
                  <a:gd name="T6" fmla="*/ 8 w 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2" y="10"/>
                      <a:pt x="5" y="14"/>
                    </a:cubicBezTo>
                    <a:cubicBezTo>
                      <a:pt x="8" y="16"/>
                      <a:pt x="8" y="16"/>
                      <a:pt x="8" y="16"/>
                    </a:cubicBezTo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1" name="Freeform 531"/>
              <p:cNvSpPr>
                <a:spLocks/>
              </p:cNvSpPr>
              <p:nvPr/>
            </p:nvSpPr>
            <p:spPr bwMode="auto">
              <a:xfrm>
                <a:off x="20548600" y="5759450"/>
                <a:ext cx="33337" cy="57150"/>
              </a:xfrm>
              <a:custGeom>
                <a:avLst/>
                <a:gdLst>
                  <a:gd name="T0" fmla="*/ 0 w 12"/>
                  <a:gd name="T1" fmla="*/ 2 h 21"/>
                  <a:gd name="T2" fmla="*/ 6 w 12"/>
                  <a:gd name="T3" fmla="*/ 17 h 21"/>
                  <a:gd name="T4" fmla="*/ 8 w 12"/>
                  <a:gd name="T5" fmla="*/ 20 h 21"/>
                  <a:gd name="T6" fmla="*/ 11 w 12"/>
                  <a:gd name="T7" fmla="*/ 20 h 21"/>
                  <a:gd name="T8" fmla="*/ 11 w 12"/>
                  <a:gd name="T9" fmla="*/ 17 h 21"/>
                  <a:gd name="T10" fmla="*/ 9 w 12"/>
                  <a:gd name="T11" fmla="*/ 15 h 21"/>
                  <a:gd name="T12" fmla="*/ 4 w 12"/>
                  <a:gd name="T13" fmla="*/ 2 h 21"/>
                  <a:gd name="T14" fmla="*/ 2 w 12"/>
                  <a:gd name="T15" fmla="*/ 0 h 21"/>
                  <a:gd name="T16" fmla="*/ 0 w 12"/>
                  <a:gd name="T1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0" y="2"/>
                    </a:moveTo>
                    <a:cubicBezTo>
                      <a:pt x="0" y="8"/>
                      <a:pt x="2" y="13"/>
                      <a:pt x="6" y="1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9" y="21"/>
                      <a:pt x="10" y="21"/>
                      <a:pt x="11" y="20"/>
                    </a:cubicBezTo>
                    <a:cubicBezTo>
                      <a:pt x="12" y="19"/>
                      <a:pt x="12" y="18"/>
                      <a:pt x="11" y="17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5" y="11"/>
                      <a:pt x="4" y="7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2" name="Freeform 532"/>
              <p:cNvSpPr>
                <a:spLocks/>
              </p:cNvSpPr>
              <p:nvPr/>
            </p:nvSpPr>
            <p:spPr bwMode="auto">
              <a:xfrm>
                <a:off x="20421600" y="6461125"/>
                <a:ext cx="184150" cy="57150"/>
              </a:xfrm>
              <a:custGeom>
                <a:avLst/>
                <a:gdLst>
                  <a:gd name="T0" fmla="*/ 63 w 67"/>
                  <a:gd name="T1" fmla="*/ 21 h 21"/>
                  <a:gd name="T2" fmla="*/ 7 w 67"/>
                  <a:gd name="T3" fmla="*/ 21 h 21"/>
                  <a:gd name="T4" fmla="*/ 0 w 67"/>
                  <a:gd name="T5" fmla="*/ 14 h 21"/>
                  <a:gd name="T6" fmla="*/ 5 w 67"/>
                  <a:gd name="T7" fmla="*/ 8 h 21"/>
                  <a:gd name="T8" fmla="*/ 34 w 67"/>
                  <a:gd name="T9" fmla="*/ 0 h 21"/>
                  <a:gd name="T10" fmla="*/ 67 w 67"/>
                  <a:gd name="T11" fmla="*/ 0 h 21"/>
                  <a:gd name="T12" fmla="*/ 67 w 67"/>
                  <a:gd name="T13" fmla="*/ 16 h 21"/>
                  <a:gd name="T14" fmla="*/ 63 w 67"/>
                  <a:gd name="T1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21">
                    <a:moveTo>
                      <a:pt x="63" y="21"/>
                    </a:moveTo>
                    <a:cubicBezTo>
                      <a:pt x="7" y="21"/>
                      <a:pt x="7" y="21"/>
                      <a:pt x="7" y="21"/>
                    </a:cubicBezTo>
                    <a:cubicBezTo>
                      <a:pt x="3" y="21"/>
                      <a:pt x="0" y="18"/>
                      <a:pt x="0" y="14"/>
                    </a:cubicBezTo>
                    <a:cubicBezTo>
                      <a:pt x="0" y="11"/>
                      <a:pt x="2" y="9"/>
                      <a:pt x="5" y="8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7" y="19"/>
                      <a:pt x="66" y="21"/>
                      <a:pt x="63" y="2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3" name="Freeform 533"/>
              <p:cNvSpPr>
                <a:spLocks/>
              </p:cNvSpPr>
              <p:nvPr/>
            </p:nvSpPr>
            <p:spPr bwMode="auto">
              <a:xfrm>
                <a:off x="20415250" y="6454775"/>
                <a:ext cx="196850" cy="69850"/>
              </a:xfrm>
              <a:custGeom>
                <a:avLst/>
                <a:gdLst>
                  <a:gd name="T0" fmla="*/ 65 w 71"/>
                  <a:gd name="T1" fmla="*/ 23 h 25"/>
                  <a:gd name="T2" fmla="*/ 65 w 71"/>
                  <a:gd name="T3" fmla="*/ 21 h 25"/>
                  <a:gd name="T4" fmla="*/ 9 w 71"/>
                  <a:gd name="T5" fmla="*/ 21 h 25"/>
                  <a:gd name="T6" fmla="*/ 4 w 71"/>
                  <a:gd name="T7" fmla="*/ 16 h 25"/>
                  <a:gd name="T8" fmla="*/ 7 w 71"/>
                  <a:gd name="T9" fmla="*/ 12 h 25"/>
                  <a:gd name="T10" fmla="*/ 36 w 71"/>
                  <a:gd name="T11" fmla="*/ 4 h 25"/>
                  <a:gd name="T12" fmla="*/ 67 w 71"/>
                  <a:gd name="T13" fmla="*/ 4 h 25"/>
                  <a:gd name="T14" fmla="*/ 67 w 71"/>
                  <a:gd name="T15" fmla="*/ 18 h 25"/>
                  <a:gd name="T16" fmla="*/ 65 w 71"/>
                  <a:gd name="T17" fmla="*/ 21 h 25"/>
                  <a:gd name="T18" fmla="*/ 65 w 71"/>
                  <a:gd name="T19" fmla="*/ 23 h 25"/>
                  <a:gd name="T20" fmla="*/ 65 w 71"/>
                  <a:gd name="T21" fmla="*/ 25 h 25"/>
                  <a:gd name="T22" fmla="*/ 71 w 71"/>
                  <a:gd name="T23" fmla="*/ 18 h 25"/>
                  <a:gd name="T24" fmla="*/ 71 w 71"/>
                  <a:gd name="T25" fmla="*/ 0 h 25"/>
                  <a:gd name="T26" fmla="*/ 36 w 71"/>
                  <a:gd name="T27" fmla="*/ 0 h 25"/>
                  <a:gd name="T28" fmla="*/ 6 w 71"/>
                  <a:gd name="T29" fmla="*/ 8 h 25"/>
                  <a:gd name="T30" fmla="*/ 0 w 71"/>
                  <a:gd name="T31" fmla="*/ 16 h 25"/>
                  <a:gd name="T32" fmla="*/ 9 w 71"/>
                  <a:gd name="T33" fmla="*/ 25 h 25"/>
                  <a:gd name="T34" fmla="*/ 65 w 71"/>
                  <a:gd name="T35" fmla="*/ 25 h 25"/>
                  <a:gd name="T36" fmla="*/ 65 w 71"/>
                  <a:gd name="T3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1" h="25">
                    <a:moveTo>
                      <a:pt x="65" y="23"/>
                    </a:moveTo>
                    <a:cubicBezTo>
                      <a:pt x="65" y="21"/>
                      <a:pt x="65" y="21"/>
                      <a:pt x="65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6" y="21"/>
                      <a:pt x="4" y="19"/>
                      <a:pt x="4" y="16"/>
                    </a:cubicBezTo>
                    <a:cubicBezTo>
                      <a:pt x="4" y="14"/>
                      <a:pt x="5" y="12"/>
                      <a:pt x="7" y="12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67" y="4"/>
                      <a:pt x="67" y="4"/>
                      <a:pt x="67" y="4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20"/>
                      <a:pt x="66" y="21"/>
                      <a:pt x="65" y="21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5"/>
                      <a:pt x="65" y="25"/>
                      <a:pt x="65" y="25"/>
                    </a:cubicBezTo>
                    <a:cubicBezTo>
                      <a:pt x="69" y="25"/>
                      <a:pt x="71" y="22"/>
                      <a:pt x="71" y="18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3" y="9"/>
                      <a:pt x="0" y="12"/>
                      <a:pt x="0" y="16"/>
                    </a:cubicBezTo>
                    <a:cubicBezTo>
                      <a:pt x="0" y="21"/>
                      <a:pt x="4" y="25"/>
                      <a:pt x="9" y="25"/>
                    </a:cubicBezTo>
                    <a:cubicBezTo>
                      <a:pt x="65" y="25"/>
                      <a:pt x="65" y="25"/>
                      <a:pt x="65" y="25"/>
                    </a:cubicBezTo>
                    <a:lnTo>
                      <a:pt x="65" y="2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4" name="Freeform 534"/>
              <p:cNvSpPr>
                <a:spLocks/>
              </p:cNvSpPr>
              <p:nvPr/>
            </p:nvSpPr>
            <p:spPr bwMode="auto">
              <a:xfrm>
                <a:off x="20507325" y="5822950"/>
                <a:ext cx="109537" cy="638175"/>
              </a:xfrm>
              <a:custGeom>
                <a:avLst/>
                <a:gdLst>
                  <a:gd name="T0" fmla="*/ 69 w 69"/>
                  <a:gd name="T1" fmla="*/ 0 h 402"/>
                  <a:gd name="T2" fmla="*/ 69 w 69"/>
                  <a:gd name="T3" fmla="*/ 402 h 402"/>
                  <a:gd name="T4" fmla="*/ 0 w 69"/>
                  <a:gd name="T5" fmla="*/ 402 h 402"/>
                  <a:gd name="T6" fmla="*/ 0 w 69"/>
                  <a:gd name="T7" fmla="*/ 21 h 402"/>
                  <a:gd name="T8" fmla="*/ 69 w 69"/>
                  <a:gd name="T9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402">
                    <a:moveTo>
                      <a:pt x="69" y="0"/>
                    </a:moveTo>
                    <a:lnTo>
                      <a:pt x="69" y="402"/>
                    </a:lnTo>
                    <a:lnTo>
                      <a:pt x="0" y="402"/>
                    </a:lnTo>
                    <a:lnTo>
                      <a:pt x="0" y="21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DBA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5" name="Freeform 535"/>
              <p:cNvSpPr>
                <a:spLocks/>
              </p:cNvSpPr>
              <p:nvPr/>
            </p:nvSpPr>
            <p:spPr bwMode="auto">
              <a:xfrm>
                <a:off x="20507325" y="5822950"/>
                <a:ext cx="109537" cy="638175"/>
              </a:xfrm>
              <a:custGeom>
                <a:avLst/>
                <a:gdLst>
                  <a:gd name="T0" fmla="*/ 69 w 69"/>
                  <a:gd name="T1" fmla="*/ 0 h 402"/>
                  <a:gd name="T2" fmla="*/ 69 w 69"/>
                  <a:gd name="T3" fmla="*/ 402 h 402"/>
                  <a:gd name="T4" fmla="*/ 0 w 69"/>
                  <a:gd name="T5" fmla="*/ 402 h 402"/>
                  <a:gd name="T6" fmla="*/ 0 w 69"/>
                  <a:gd name="T7" fmla="*/ 21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9" h="402">
                    <a:moveTo>
                      <a:pt x="69" y="0"/>
                    </a:moveTo>
                    <a:lnTo>
                      <a:pt x="69" y="402"/>
                    </a:lnTo>
                    <a:lnTo>
                      <a:pt x="0" y="402"/>
                    </a:lnTo>
                    <a:lnTo>
                      <a:pt x="0" y="2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6" name="Freeform 536"/>
              <p:cNvSpPr>
                <a:spLocks/>
              </p:cNvSpPr>
              <p:nvPr/>
            </p:nvSpPr>
            <p:spPr bwMode="auto">
              <a:xfrm>
                <a:off x="20500975" y="5816600"/>
                <a:ext cx="122237" cy="649288"/>
              </a:xfrm>
              <a:custGeom>
                <a:avLst/>
                <a:gdLst>
                  <a:gd name="T0" fmla="*/ 40 w 44"/>
                  <a:gd name="T1" fmla="*/ 2 h 235"/>
                  <a:gd name="T2" fmla="*/ 40 w 44"/>
                  <a:gd name="T3" fmla="*/ 231 h 235"/>
                  <a:gd name="T4" fmla="*/ 4 w 44"/>
                  <a:gd name="T5" fmla="*/ 231 h 235"/>
                  <a:gd name="T6" fmla="*/ 4 w 44"/>
                  <a:gd name="T7" fmla="*/ 14 h 235"/>
                  <a:gd name="T8" fmla="*/ 2 w 44"/>
                  <a:gd name="T9" fmla="*/ 12 h 235"/>
                  <a:gd name="T10" fmla="*/ 0 w 44"/>
                  <a:gd name="T11" fmla="*/ 14 h 235"/>
                  <a:gd name="T12" fmla="*/ 0 w 44"/>
                  <a:gd name="T13" fmla="*/ 235 h 235"/>
                  <a:gd name="T14" fmla="*/ 44 w 44"/>
                  <a:gd name="T15" fmla="*/ 235 h 235"/>
                  <a:gd name="T16" fmla="*/ 44 w 44"/>
                  <a:gd name="T17" fmla="*/ 2 h 235"/>
                  <a:gd name="T18" fmla="*/ 42 w 44"/>
                  <a:gd name="T19" fmla="*/ 0 h 235"/>
                  <a:gd name="T20" fmla="*/ 40 w 44"/>
                  <a:gd name="T21" fmla="*/ 2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235">
                    <a:moveTo>
                      <a:pt x="40" y="2"/>
                    </a:moveTo>
                    <a:cubicBezTo>
                      <a:pt x="40" y="231"/>
                      <a:pt x="40" y="231"/>
                      <a:pt x="40" y="231"/>
                    </a:cubicBezTo>
                    <a:cubicBezTo>
                      <a:pt x="4" y="231"/>
                      <a:pt x="4" y="231"/>
                      <a:pt x="4" y="231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3"/>
                      <a:pt x="3" y="12"/>
                      <a:pt x="2" y="12"/>
                    </a:cubicBezTo>
                    <a:cubicBezTo>
                      <a:pt x="1" y="12"/>
                      <a:pt x="0" y="13"/>
                      <a:pt x="0" y="14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44" y="235"/>
                      <a:pt x="44" y="235"/>
                      <a:pt x="44" y="235"/>
                    </a:cubicBezTo>
                    <a:cubicBezTo>
                      <a:pt x="44" y="2"/>
                      <a:pt x="44" y="2"/>
                      <a:pt x="44" y="2"/>
                    </a:cubicBezTo>
                    <a:cubicBezTo>
                      <a:pt x="44" y="0"/>
                      <a:pt x="43" y="0"/>
                      <a:pt x="42" y="0"/>
                    </a:cubicBezTo>
                    <a:cubicBezTo>
                      <a:pt x="41" y="0"/>
                      <a:pt x="40" y="0"/>
                      <a:pt x="40" y="2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7" name="Freeform 537"/>
              <p:cNvSpPr>
                <a:spLocks/>
              </p:cNvSpPr>
              <p:nvPr/>
            </p:nvSpPr>
            <p:spPr bwMode="auto">
              <a:xfrm>
                <a:off x="20393025" y="5738813"/>
                <a:ext cx="241300" cy="25400"/>
              </a:xfrm>
              <a:custGeom>
                <a:avLst/>
                <a:gdLst>
                  <a:gd name="T0" fmla="*/ 0 w 152"/>
                  <a:gd name="T1" fmla="*/ 0 h 16"/>
                  <a:gd name="T2" fmla="*/ 152 w 152"/>
                  <a:gd name="T3" fmla="*/ 16 h 16"/>
                  <a:gd name="T4" fmla="*/ 152 w 152"/>
                  <a:gd name="T5" fmla="*/ 6 h 16"/>
                  <a:gd name="T6" fmla="*/ 0 w 152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2" h="16">
                    <a:moveTo>
                      <a:pt x="0" y="0"/>
                    </a:moveTo>
                    <a:lnTo>
                      <a:pt x="152" y="16"/>
                    </a:lnTo>
                    <a:lnTo>
                      <a:pt x="152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F6C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8" name="Freeform 538"/>
              <p:cNvSpPr>
                <a:spLocks/>
              </p:cNvSpPr>
              <p:nvPr/>
            </p:nvSpPr>
            <p:spPr bwMode="auto">
              <a:xfrm>
                <a:off x="20393025" y="5734050"/>
                <a:ext cx="246062" cy="36513"/>
              </a:xfrm>
              <a:custGeom>
                <a:avLst/>
                <a:gdLst>
                  <a:gd name="T0" fmla="*/ 0 w 155"/>
                  <a:gd name="T1" fmla="*/ 3 h 23"/>
                  <a:gd name="T2" fmla="*/ 0 w 155"/>
                  <a:gd name="T3" fmla="*/ 7 h 23"/>
                  <a:gd name="T4" fmla="*/ 155 w 155"/>
                  <a:gd name="T5" fmla="*/ 23 h 23"/>
                  <a:gd name="T6" fmla="*/ 155 w 155"/>
                  <a:gd name="T7" fmla="*/ 5 h 23"/>
                  <a:gd name="T8" fmla="*/ 0 w 155"/>
                  <a:gd name="T9" fmla="*/ 0 h 23"/>
                  <a:gd name="T10" fmla="*/ 0 w 155"/>
                  <a:gd name="T11" fmla="*/ 7 h 23"/>
                  <a:gd name="T12" fmla="*/ 0 w 155"/>
                  <a:gd name="T13" fmla="*/ 3 h 23"/>
                  <a:gd name="T14" fmla="*/ 0 w 155"/>
                  <a:gd name="T15" fmla="*/ 7 h 23"/>
                  <a:gd name="T16" fmla="*/ 148 w 155"/>
                  <a:gd name="T17" fmla="*/ 12 h 23"/>
                  <a:gd name="T18" fmla="*/ 148 w 155"/>
                  <a:gd name="T19" fmla="*/ 16 h 23"/>
                  <a:gd name="T20" fmla="*/ 0 w 155"/>
                  <a:gd name="T21" fmla="*/ 0 h 23"/>
                  <a:gd name="T22" fmla="*/ 0 w 155"/>
                  <a:gd name="T23" fmla="*/ 3 h 23"/>
                  <a:gd name="T24" fmla="*/ 0 w 155"/>
                  <a:gd name="T25" fmla="*/ 7 h 23"/>
                  <a:gd name="T26" fmla="*/ 0 w 155"/>
                  <a:gd name="T2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5" h="23">
                    <a:moveTo>
                      <a:pt x="0" y="3"/>
                    </a:moveTo>
                    <a:lnTo>
                      <a:pt x="0" y="7"/>
                    </a:lnTo>
                    <a:lnTo>
                      <a:pt x="155" y="23"/>
                    </a:lnTo>
                    <a:lnTo>
                      <a:pt x="155" y="5"/>
                    </a:lnTo>
                    <a:lnTo>
                      <a:pt x="0" y="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0" y="7"/>
                    </a:lnTo>
                    <a:lnTo>
                      <a:pt x="148" y="12"/>
                    </a:lnTo>
                    <a:lnTo>
                      <a:pt x="148" y="16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9" name="Freeform 539"/>
              <p:cNvSpPr>
                <a:spLocks/>
              </p:cNvSpPr>
              <p:nvPr/>
            </p:nvSpPr>
            <p:spPr bwMode="auto">
              <a:xfrm>
                <a:off x="20478750" y="5324475"/>
                <a:ext cx="77787" cy="96838"/>
              </a:xfrm>
              <a:custGeom>
                <a:avLst/>
                <a:gdLst>
                  <a:gd name="T0" fmla="*/ 28 w 28"/>
                  <a:gd name="T1" fmla="*/ 7 h 35"/>
                  <a:gd name="T2" fmla="*/ 28 w 28"/>
                  <a:gd name="T3" fmla="*/ 2 h 35"/>
                  <a:gd name="T4" fmla="*/ 26 w 28"/>
                  <a:gd name="T5" fmla="*/ 0 h 35"/>
                  <a:gd name="T6" fmla="*/ 0 w 28"/>
                  <a:gd name="T7" fmla="*/ 14 h 35"/>
                  <a:gd name="T8" fmla="*/ 0 w 28"/>
                  <a:gd name="T9" fmla="*/ 34 h 35"/>
                  <a:gd name="T10" fmla="*/ 1 w 28"/>
                  <a:gd name="T11" fmla="*/ 34 h 35"/>
                  <a:gd name="T12" fmla="*/ 28 w 28"/>
                  <a:gd name="T13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35">
                    <a:moveTo>
                      <a:pt x="28" y="7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1"/>
                      <a:pt x="27" y="0"/>
                      <a:pt x="26" y="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" y="35"/>
                      <a:pt x="1" y="34"/>
                    </a:cubicBezTo>
                    <a:lnTo>
                      <a:pt x="28" y="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0" name="Freeform 540"/>
              <p:cNvSpPr>
                <a:spLocks/>
              </p:cNvSpPr>
              <p:nvPr/>
            </p:nvSpPr>
            <p:spPr bwMode="auto">
              <a:xfrm>
                <a:off x="20473988" y="5319713"/>
                <a:ext cx="87312" cy="104775"/>
              </a:xfrm>
              <a:custGeom>
                <a:avLst/>
                <a:gdLst>
                  <a:gd name="T0" fmla="*/ 30 w 32"/>
                  <a:gd name="T1" fmla="*/ 9 h 38"/>
                  <a:gd name="T2" fmla="*/ 32 w 32"/>
                  <a:gd name="T3" fmla="*/ 9 h 38"/>
                  <a:gd name="T4" fmla="*/ 32 w 32"/>
                  <a:gd name="T5" fmla="*/ 4 h 38"/>
                  <a:gd name="T6" fmla="*/ 28 w 32"/>
                  <a:gd name="T7" fmla="*/ 0 h 38"/>
                  <a:gd name="T8" fmla="*/ 27 w 32"/>
                  <a:gd name="T9" fmla="*/ 0 h 38"/>
                  <a:gd name="T10" fmla="*/ 0 w 32"/>
                  <a:gd name="T11" fmla="*/ 15 h 38"/>
                  <a:gd name="T12" fmla="*/ 0 w 32"/>
                  <a:gd name="T13" fmla="*/ 36 h 38"/>
                  <a:gd name="T14" fmla="*/ 1 w 32"/>
                  <a:gd name="T15" fmla="*/ 38 h 38"/>
                  <a:gd name="T16" fmla="*/ 3 w 32"/>
                  <a:gd name="T17" fmla="*/ 38 h 38"/>
                  <a:gd name="T18" fmla="*/ 5 w 32"/>
                  <a:gd name="T19" fmla="*/ 38 h 38"/>
                  <a:gd name="T20" fmla="*/ 32 w 32"/>
                  <a:gd name="T21" fmla="*/ 10 h 38"/>
                  <a:gd name="T22" fmla="*/ 32 w 32"/>
                  <a:gd name="T23" fmla="*/ 9 h 38"/>
                  <a:gd name="T24" fmla="*/ 30 w 32"/>
                  <a:gd name="T25" fmla="*/ 9 h 38"/>
                  <a:gd name="T26" fmla="*/ 29 w 32"/>
                  <a:gd name="T27" fmla="*/ 8 h 38"/>
                  <a:gd name="T28" fmla="*/ 2 w 32"/>
                  <a:gd name="T29" fmla="*/ 35 h 38"/>
                  <a:gd name="T30" fmla="*/ 2 w 32"/>
                  <a:gd name="T31" fmla="*/ 35 h 38"/>
                  <a:gd name="T32" fmla="*/ 3 w 32"/>
                  <a:gd name="T33" fmla="*/ 36 h 38"/>
                  <a:gd name="T34" fmla="*/ 3 w 32"/>
                  <a:gd name="T35" fmla="*/ 34 h 38"/>
                  <a:gd name="T36" fmla="*/ 2 w 32"/>
                  <a:gd name="T37" fmla="*/ 35 h 38"/>
                  <a:gd name="T38" fmla="*/ 3 w 32"/>
                  <a:gd name="T39" fmla="*/ 36 h 38"/>
                  <a:gd name="T40" fmla="*/ 3 w 32"/>
                  <a:gd name="T41" fmla="*/ 34 h 38"/>
                  <a:gd name="T42" fmla="*/ 3 w 32"/>
                  <a:gd name="T43" fmla="*/ 36 h 38"/>
                  <a:gd name="T44" fmla="*/ 4 w 32"/>
                  <a:gd name="T45" fmla="*/ 35 h 38"/>
                  <a:gd name="T46" fmla="*/ 3 w 32"/>
                  <a:gd name="T47" fmla="*/ 34 h 38"/>
                  <a:gd name="T48" fmla="*/ 3 w 32"/>
                  <a:gd name="T49" fmla="*/ 36 h 38"/>
                  <a:gd name="T50" fmla="*/ 4 w 32"/>
                  <a:gd name="T51" fmla="*/ 35 h 38"/>
                  <a:gd name="T52" fmla="*/ 3 w 32"/>
                  <a:gd name="T53" fmla="*/ 36 h 38"/>
                  <a:gd name="T54" fmla="*/ 4 w 32"/>
                  <a:gd name="T55" fmla="*/ 36 h 38"/>
                  <a:gd name="T56" fmla="*/ 4 w 32"/>
                  <a:gd name="T57" fmla="*/ 35 h 38"/>
                  <a:gd name="T58" fmla="*/ 3 w 32"/>
                  <a:gd name="T59" fmla="*/ 36 h 38"/>
                  <a:gd name="T60" fmla="*/ 4 w 32"/>
                  <a:gd name="T61" fmla="*/ 36 h 38"/>
                  <a:gd name="T62" fmla="*/ 4 w 32"/>
                  <a:gd name="T63" fmla="*/ 17 h 38"/>
                  <a:gd name="T64" fmla="*/ 29 w 32"/>
                  <a:gd name="T65" fmla="*/ 3 h 38"/>
                  <a:gd name="T66" fmla="*/ 28 w 32"/>
                  <a:gd name="T67" fmla="*/ 2 h 38"/>
                  <a:gd name="T68" fmla="*/ 28 w 32"/>
                  <a:gd name="T69" fmla="*/ 4 h 38"/>
                  <a:gd name="T70" fmla="*/ 28 w 32"/>
                  <a:gd name="T71" fmla="*/ 4 h 38"/>
                  <a:gd name="T72" fmla="*/ 28 w 32"/>
                  <a:gd name="T73" fmla="*/ 9 h 38"/>
                  <a:gd name="T74" fmla="*/ 30 w 32"/>
                  <a:gd name="T75" fmla="*/ 9 h 38"/>
                  <a:gd name="T76" fmla="*/ 29 w 32"/>
                  <a:gd name="T77" fmla="*/ 8 h 38"/>
                  <a:gd name="T78" fmla="*/ 30 w 32"/>
                  <a:gd name="T79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38">
                    <a:moveTo>
                      <a:pt x="30" y="9"/>
                    </a:moveTo>
                    <a:cubicBezTo>
                      <a:pt x="32" y="9"/>
                      <a:pt x="32" y="9"/>
                      <a:pt x="32" y="9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1"/>
                      <a:pt x="30" y="0"/>
                      <a:pt x="28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1" y="37"/>
                      <a:pt x="1" y="38"/>
                    </a:cubicBezTo>
                    <a:cubicBezTo>
                      <a:pt x="2" y="38"/>
                      <a:pt x="2" y="38"/>
                      <a:pt x="3" y="38"/>
                    </a:cubicBezTo>
                    <a:cubicBezTo>
                      <a:pt x="3" y="38"/>
                      <a:pt x="4" y="38"/>
                      <a:pt x="5" y="38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4"/>
                      <a:pt x="2" y="35"/>
                      <a:pt x="2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3" y="34"/>
                      <a:pt x="3" y="34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29" y="8"/>
                      <a:pt x="29" y="8"/>
                      <a:pt x="29" y="8"/>
                    </a:cubicBezTo>
                    <a:lnTo>
                      <a:pt x="30" y="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1" name="Freeform 541"/>
              <p:cNvSpPr>
                <a:spLocks/>
              </p:cNvSpPr>
              <p:nvPr/>
            </p:nvSpPr>
            <p:spPr bwMode="auto">
              <a:xfrm>
                <a:off x="20454938" y="5364163"/>
                <a:ext cx="23812" cy="33338"/>
              </a:xfrm>
              <a:custGeom>
                <a:avLst/>
                <a:gdLst>
                  <a:gd name="T0" fmla="*/ 2 w 9"/>
                  <a:gd name="T1" fmla="*/ 12 h 12"/>
                  <a:gd name="T2" fmla="*/ 7 w 9"/>
                  <a:gd name="T3" fmla="*/ 12 h 12"/>
                  <a:gd name="T4" fmla="*/ 9 w 9"/>
                  <a:gd name="T5" fmla="*/ 10 h 12"/>
                  <a:gd name="T6" fmla="*/ 9 w 9"/>
                  <a:gd name="T7" fmla="*/ 2 h 12"/>
                  <a:gd name="T8" fmla="*/ 7 w 9"/>
                  <a:gd name="T9" fmla="*/ 0 h 12"/>
                  <a:gd name="T10" fmla="*/ 2 w 9"/>
                  <a:gd name="T11" fmla="*/ 0 h 12"/>
                  <a:gd name="T12" fmla="*/ 0 w 9"/>
                  <a:gd name="T13" fmla="*/ 2 h 12"/>
                  <a:gd name="T14" fmla="*/ 0 w 9"/>
                  <a:gd name="T15" fmla="*/ 10 h 12"/>
                  <a:gd name="T16" fmla="*/ 2 w 9"/>
                  <a:gd name="T1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2">
                    <a:moveTo>
                      <a:pt x="2" y="1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8" y="12"/>
                      <a:pt x="9" y="11"/>
                      <a:pt x="9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2"/>
                      <a:pt x="2" y="12"/>
                    </a:cubicBezTo>
                    <a:close/>
                  </a:path>
                </a:pathLst>
              </a:custGeom>
              <a:solidFill>
                <a:srgbClr val="FF9F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2" name="Freeform 542"/>
              <p:cNvSpPr>
                <a:spLocks/>
              </p:cNvSpPr>
              <p:nvPr/>
            </p:nvSpPr>
            <p:spPr bwMode="auto">
              <a:xfrm>
                <a:off x="20448588" y="5357813"/>
                <a:ext cx="36512" cy="44450"/>
              </a:xfrm>
              <a:custGeom>
                <a:avLst/>
                <a:gdLst>
                  <a:gd name="T0" fmla="*/ 4 w 13"/>
                  <a:gd name="T1" fmla="*/ 14 h 16"/>
                  <a:gd name="T2" fmla="*/ 4 w 13"/>
                  <a:gd name="T3" fmla="*/ 16 h 16"/>
                  <a:gd name="T4" fmla="*/ 9 w 13"/>
                  <a:gd name="T5" fmla="*/ 16 h 16"/>
                  <a:gd name="T6" fmla="*/ 13 w 13"/>
                  <a:gd name="T7" fmla="*/ 12 h 16"/>
                  <a:gd name="T8" fmla="*/ 13 w 13"/>
                  <a:gd name="T9" fmla="*/ 4 h 16"/>
                  <a:gd name="T10" fmla="*/ 9 w 13"/>
                  <a:gd name="T11" fmla="*/ 0 h 16"/>
                  <a:gd name="T12" fmla="*/ 4 w 13"/>
                  <a:gd name="T13" fmla="*/ 0 h 16"/>
                  <a:gd name="T14" fmla="*/ 0 w 13"/>
                  <a:gd name="T15" fmla="*/ 4 h 16"/>
                  <a:gd name="T16" fmla="*/ 0 w 13"/>
                  <a:gd name="T17" fmla="*/ 12 h 16"/>
                  <a:gd name="T18" fmla="*/ 4 w 13"/>
                  <a:gd name="T19" fmla="*/ 16 h 16"/>
                  <a:gd name="T20" fmla="*/ 4 w 13"/>
                  <a:gd name="T21" fmla="*/ 14 h 16"/>
                  <a:gd name="T22" fmla="*/ 4 w 13"/>
                  <a:gd name="T23" fmla="*/ 12 h 16"/>
                  <a:gd name="T24" fmla="*/ 4 w 13"/>
                  <a:gd name="T25" fmla="*/ 12 h 16"/>
                  <a:gd name="T26" fmla="*/ 4 w 13"/>
                  <a:gd name="T27" fmla="*/ 4 h 16"/>
                  <a:gd name="T28" fmla="*/ 4 w 13"/>
                  <a:gd name="T29" fmla="*/ 4 h 16"/>
                  <a:gd name="T30" fmla="*/ 9 w 13"/>
                  <a:gd name="T31" fmla="*/ 4 h 16"/>
                  <a:gd name="T32" fmla="*/ 9 w 13"/>
                  <a:gd name="T33" fmla="*/ 4 h 16"/>
                  <a:gd name="T34" fmla="*/ 9 w 13"/>
                  <a:gd name="T35" fmla="*/ 12 h 16"/>
                  <a:gd name="T36" fmla="*/ 9 w 13"/>
                  <a:gd name="T37" fmla="*/ 12 h 16"/>
                  <a:gd name="T38" fmla="*/ 4 w 13"/>
                  <a:gd name="T39" fmla="*/ 12 h 16"/>
                  <a:gd name="T40" fmla="*/ 4 w 13"/>
                  <a:gd name="T4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" h="16">
                    <a:moveTo>
                      <a:pt x="4" y="14"/>
                    </a:moveTo>
                    <a:cubicBezTo>
                      <a:pt x="4" y="16"/>
                      <a:pt x="4" y="16"/>
                      <a:pt x="4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1" y="16"/>
                      <a:pt x="13" y="14"/>
                      <a:pt x="13" y="1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2"/>
                      <a:pt x="11" y="0"/>
                      <a:pt x="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4"/>
                      <a:pt x="1" y="16"/>
                      <a:pt x="4" y="1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4" y="12"/>
                      <a:pt x="4" y="12"/>
                      <a:pt x="4" y="12"/>
                    </a:cubicBezTo>
                    <a:lnTo>
                      <a:pt x="4" y="1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3" name="Freeform 543"/>
              <p:cNvSpPr>
                <a:spLocks/>
              </p:cNvSpPr>
              <p:nvPr/>
            </p:nvSpPr>
            <p:spPr bwMode="auto">
              <a:xfrm>
                <a:off x="20437475" y="5324475"/>
                <a:ext cx="17462" cy="92075"/>
              </a:xfrm>
              <a:custGeom>
                <a:avLst/>
                <a:gdLst>
                  <a:gd name="T0" fmla="*/ 6 w 6"/>
                  <a:gd name="T1" fmla="*/ 6 h 33"/>
                  <a:gd name="T2" fmla="*/ 4 w 6"/>
                  <a:gd name="T3" fmla="*/ 33 h 33"/>
                  <a:gd name="T4" fmla="*/ 0 w 6"/>
                  <a:gd name="T5" fmla="*/ 14 h 33"/>
                  <a:gd name="T6" fmla="*/ 3 w 6"/>
                  <a:gd name="T7" fmla="*/ 1 h 33"/>
                  <a:gd name="T8" fmla="*/ 4 w 6"/>
                  <a:gd name="T9" fmla="*/ 0 h 33"/>
                  <a:gd name="T10" fmla="*/ 6 w 6"/>
                  <a:gd name="T11" fmla="*/ 0 h 33"/>
                  <a:gd name="T12" fmla="*/ 6 w 6"/>
                  <a:gd name="T13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33">
                    <a:moveTo>
                      <a:pt x="6" y="6"/>
                    </a:moveTo>
                    <a:cubicBezTo>
                      <a:pt x="4" y="33"/>
                      <a:pt x="4" y="33"/>
                      <a:pt x="4" y="3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4" name="Freeform 544"/>
              <p:cNvSpPr>
                <a:spLocks/>
              </p:cNvSpPr>
              <p:nvPr/>
            </p:nvSpPr>
            <p:spPr bwMode="auto">
              <a:xfrm>
                <a:off x="20432713" y="5319713"/>
                <a:ext cx="26987" cy="138113"/>
              </a:xfrm>
              <a:custGeom>
                <a:avLst/>
                <a:gdLst>
                  <a:gd name="T0" fmla="*/ 8 w 10"/>
                  <a:gd name="T1" fmla="*/ 8 h 50"/>
                  <a:gd name="T2" fmla="*/ 6 w 10"/>
                  <a:gd name="T3" fmla="*/ 8 h 50"/>
                  <a:gd name="T4" fmla="*/ 5 w 10"/>
                  <a:gd name="T5" fmla="*/ 21 h 50"/>
                  <a:gd name="T6" fmla="*/ 5 w 10"/>
                  <a:gd name="T7" fmla="*/ 16 h 50"/>
                  <a:gd name="T8" fmla="*/ 6 w 10"/>
                  <a:gd name="T9" fmla="*/ 4 h 50"/>
                  <a:gd name="T10" fmla="*/ 6 w 10"/>
                  <a:gd name="T11" fmla="*/ 4 h 50"/>
                  <a:gd name="T12" fmla="*/ 6 w 10"/>
                  <a:gd name="T13" fmla="*/ 3 h 50"/>
                  <a:gd name="T14" fmla="*/ 6 w 10"/>
                  <a:gd name="T15" fmla="*/ 4 h 50"/>
                  <a:gd name="T16" fmla="*/ 6 w 10"/>
                  <a:gd name="T17" fmla="*/ 4 h 50"/>
                  <a:gd name="T18" fmla="*/ 6 w 10"/>
                  <a:gd name="T19" fmla="*/ 3 h 50"/>
                  <a:gd name="T20" fmla="*/ 6 w 10"/>
                  <a:gd name="T21" fmla="*/ 4 h 50"/>
                  <a:gd name="T22" fmla="*/ 6 w 10"/>
                  <a:gd name="T23" fmla="*/ 4 h 50"/>
                  <a:gd name="T24" fmla="*/ 6 w 10"/>
                  <a:gd name="T25" fmla="*/ 8 h 50"/>
                  <a:gd name="T26" fmla="*/ 8 w 10"/>
                  <a:gd name="T27" fmla="*/ 8 h 50"/>
                  <a:gd name="T28" fmla="*/ 6 w 10"/>
                  <a:gd name="T29" fmla="*/ 8 h 50"/>
                  <a:gd name="T30" fmla="*/ 8 w 10"/>
                  <a:gd name="T31" fmla="*/ 8 h 50"/>
                  <a:gd name="T32" fmla="*/ 10 w 10"/>
                  <a:gd name="T33" fmla="*/ 8 h 50"/>
                  <a:gd name="T34" fmla="*/ 10 w 10"/>
                  <a:gd name="T35" fmla="*/ 0 h 50"/>
                  <a:gd name="T36" fmla="*/ 6 w 10"/>
                  <a:gd name="T37" fmla="*/ 0 h 50"/>
                  <a:gd name="T38" fmla="*/ 3 w 10"/>
                  <a:gd name="T39" fmla="*/ 3 h 50"/>
                  <a:gd name="T40" fmla="*/ 3 w 10"/>
                  <a:gd name="T41" fmla="*/ 3 h 50"/>
                  <a:gd name="T42" fmla="*/ 0 w 10"/>
                  <a:gd name="T43" fmla="*/ 16 h 50"/>
                  <a:gd name="T44" fmla="*/ 7 w 10"/>
                  <a:gd name="T45" fmla="*/ 50 h 50"/>
                  <a:gd name="T46" fmla="*/ 10 w 10"/>
                  <a:gd name="T47" fmla="*/ 8 h 50"/>
                  <a:gd name="T48" fmla="*/ 10 w 10"/>
                  <a:gd name="T49" fmla="*/ 8 h 50"/>
                  <a:gd name="T50" fmla="*/ 8 w 10"/>
                  <a:gd name="T51" fmla="*/ 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" h="50">
                    <a:moveTo>
                      <a:pt x="8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3" y="1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5" name="Freeform 545"/>
              <p:cNvSpPr>
                <a:spLocks/>
              </p:cNvSpPr>
              <p:nvPr/>
            </p:nvSpPr>
            <p:spPr bwMode="auto">
              <a:xfrm>
                <a:off x="20373975" y="5084763"/>
                <a:ext cx="201612" cy="239713"/>
              </a:xfrm>
              <a:custGeom>
                <a:avLst/>
                <a:gdLst>
                  <a:gd name="T0" fmla="*/ 73 w 73"/>
                  <a:gd name="T1" fmla="*/ 25 h 87"/>
                  <a:gd name="T2" fmla="*/ 73 w 73"/>
                  <a:gd name="T3" fmla="*/ 50 h 87"/>
                  <a:gd name="T4" fmla="*/ 36 w 73"/>
                  <a:gd name="T5" fmla="*/ 87 h 87"/>
                  <a:gd name="T6" fmla="*/ 30 w 73"/>
                  <a:gd name="T7" fmla="*/ 87 h 87"/>
                  <a:gd name="T8" fmla="*/ 0 w 73"/>
                  <a:gd name="T9" fmla="*/ 56 h 87"/>
                  <a:gd name="T10" fmla="*/ 0 w 73"/>
                  <a:gd name="T11" fmla="*/ 23 h 87"/>
                  <a:gd name="T12" fmla="*/ 0 w 73"/>
                  <a:gd name="T13" fmla="*/ 19 h 87"/>
                  <a:gd name="T14" fmla="*/ 18 w 73"/>
                  <a:gd name="T15" fmla="*/ 0 h 87"/>
                  <a:gd name="T16" fmla="*/ 54 w 73"/>
                  <a:gd name="T17" fmla="*/ 0 h 87"/>
                  <a:gd name="T18" fmla="*/ 73 w 73"/>
                  <a:gd name="T19" fmla="*/ 19 h 87"/>
                  <a:gd name="T20" fmla="*/ 73 w 73"/>
                  <a:gd name="T21" fmla="*/ 28 h 87"/>
                  <a:gd name="T22" fmla="*/ 73 w 73"/>
                  <a:gd name="T23" fmla="*/ 25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3" h="87">
                    <a:moveTo>
                      <a:pt x="73" y="25"/>
                    </a:moveTo>
                    <a:cubicBezTo>
                      <a:pt x="73" y="50"/>
                      <a:pt x="73" y="50"/>
                      <a:pt x="73" y="50"/>
                    </a:cubicBezTo>
                    <a:cubicBezTo>
                      <a:pt x="73" y="70"/>
                      <a:pt x="56" y="87"/>
                      <a:pt x="36" y="87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13" y="87"/>
                      <a:pt x="0" y="73"/>
                      <a:pt x="0" y="56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8"/>
                      <a:pt x="8" y="0"/>
                      <a:pt x="18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64" y="0"/>
                      <a:pt x="73" y="8"/>
                      <a:pt x="73" y="19"/>
                    </a:cubicBezTo>
                    <a:cubicBezTo>
                      <a:pt x="73" y="28"/>
                      <a:pt x="73" y="28"/>
                      <a:pt x="73" y="28"/>
                    </a:cubicBezTo>
                    <a:cubicBezTo>
                      <a:pt x="73" y="25"/>
                      <a:pt x="73" y="25"/>
                      <a:pt x="73" y="25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6" name="Freeform 546"/>
              <p:cNvSpPr>
                <a:spLocks/>
              </p:cNvSpPr>
              <p:nvPr/>
            </p:nvSpPr>
            <p:spPr bwMode="auto">
              <a:xfrm>
                <a:off x="20369213" y="5078413"/>
                <a:ext cx="212725" cy="252413"/>
              </a:xfrm>
              <a:custGeom>
                <a:avLst/>
                <a:gdLst>
                  <a:gd name="T0" fmla="*/ 73 w 77"/>
                  <a:gd name="T1" fmla="*/ 27 h 91"/>
                  <a:gd name="T2" fmla="*/ 73 w 77"/>
                  <a:gd name="T3" fmla="*/ 52 h 91"/>
                  <a:gd name="T4" fmla="*/ 63 w 77"/>
                  <a:gd name="T5" fmla="*/ 77 h 91"/>
                  <a:gd name="T6" fmla="*/ 38 w 77"/>
                  <a:gd name="T7" fmla="*/ 87 h 91"/>
                  <a:gd name="T8" fmla="*/ 32 w 77"/>
                  <a:gd name="T9" fmla="*/ 87 h 91"/>
                  <a:gd name="T10" fmla="*/ 12 w 77"/>
                  <a:gd name="T11" fmla="*/ 78 h 91"/>
                  <a:gd name="T12" fmla="*/ 4 w 77"/>
                  <a:gd name="T13" fmla="*/ 58 h 91"/>
                  <a:gd name="T14" fmla="*/ 4 w 77"/>
                  <a:gd name="T15" fmla="*/ 25 h 91"/>
                  <a:gd name="T16" fmla="*/ 4 w 77"/>
                  <a:gd name="T17" fmla="*/ 21 h 91"/>
                  <a:gd name="T18" fmla="*/ 9 w 77"/>
                  <a:gd name="T19" fmla="*/ 9 h 91"/>
                  <a:gd name="T20" fmla="*/ 20 w 77"/>
                  <a:gd name="T21" fmla="*/ 4 h 91"/>
                  <a:gd name="T22" fmla="*/ 56 w 77"/>
                  <a:gd name="T23" fmla="*/ 4 h 91"/>
                  <a:gd name="T24" fmla="*/ 68 w 77"/>
                  <a:gd name="T25" fmla="*/ 9 h 91"/>
                  <a:gd name="T26" fmla="*/ 73 w 77"/>
                  <a:gd name="T27" fmla="*/ 21 h 91"/>
                  <a:gd name="T28" fmla="*/ 73 w 77"/>
                  <a:gd name="T29" fmla="*/ 30 h 91"/>
                  <a:gd name="T30" fmla="*/ 75 w 77"/>
                  <a:gd name="T31" fmla="*/ 32 h 91"/>
                  <a:gd name="T32" fmla="*/ 77 w 77"/>
                  <a:gd name="T33" fmla="*/ 30 h 91"/>
                  <a:gd name="T34" fmla="*/ 77 w 77"/>
                  <a:gd name="T35" fmla="*/ 21 h 91"/>
                  <a:gd name="T36" fmla="*/ 56 w 77"/>
                  <a:gd name="T37" fmla="*/ 0 h 91"/>
                  <a:gd name="T38" fmla="*/ 20 w 77"/>
                  <a:gd name="T39" fmla="*/ 0 h 91"/>
                  <a:gd name="T40" fmla="*/ 0 w 77"/>
                  <a:gd name="T41" fmla="*/ 21 h 91"/>
                  <a:gd name="T42" fmla="*/ 0 w 77"/>
                  <a:gd name="T43" fmla="*/ 25 h 91"/>
                  <a:gd name="T44" fmla="*/ 0 w 77"/>
                  <a:gd name="T45" fmla="*/ 58 h 91"/>
                  <a:gd name="T46" fmla="*/ 32 w 77"/>
                  <a:gd name="T47" fmla="*/ 91 h 91"/>
                  <a:gd name="T48" fmla="*/ 38 w 77"/>
                  <a:gd name="T49" fmla="*/ 91 h 91"/>
                  <a:gd name="T50" fmla="*/ 77 w 77"/>
                  <a:gd name="T51" fmla="*/ 52 h 91"/>
                  <a:gd name="T52" fmla="*/ 77 w 77"/>
                  <a:gd name="T53" fmla="*/ 27 h 91"/>
                  <a:gd name="T54" fmla="*/ 75 w 77"/>
                  <a:gd name="T55" fmla="*/ 25 h 91"/>
                  <a:gd name="T56" fmla="*/ 73 w 77"/>
                  <a:gd name="T57" fmla="*/ 27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7" h="91">
                    <a:moveTo>
                      <a:pt x="73" y="27"/>
                    </a:move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62"/>
                      <a:pt x="69" y="70"/>
                      <a:pt x="63" y="77"/>
                    </a:cubicBezTo>
                    <a:cubicBezTo>
                      <a:pt x="56" y="83"/>
                      <a:pt x="48" y="87"/>
                      <a:pt x="38" y="87"/>
                    </a:cubicBezTo>
                    <a:cubicBezTo>
                      <a:pt x="32" y="87"/>
                      <a:pt x="32" y="87"/>
                      <a:pt x="32" y="87"/>
                    </a:cubicBezTo>
                    <a:cubicBezTo>
                      <a:pt x="24" y="87"/>
                      <a:pt x="17" y="84"/>
                      <a:pt x="12" y="78"/>
                    </a:cubicBezTo>
                    <a:cubicBezTo>
                      <a:pt x="7" y="73"/>
                      <a:pt x="4" y="66"/>
                      <a:pt x="4" y="58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16"/>
                      <a:pt x="6" y="12"/>
                      <a:pt x="9" y="9"/>
                    </a:cubicBezTo>
                    <a:cubicBezTo>
                      <a:pt x="12" y="6"/>
                      <a:pt x="16" y="4"/>
                      <a:pt x="20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61" y="4"/>
                      <a:pt x="65" y="6"/>
                      <a:pt x="68" y="9"/>
                    </a:cubicBezTo>
                    <a:cubicBezTo>
                      <a:pt x="71" y="12"/>
                      <a:pt x="73" y="16"/>
                      <a:pt x="73" y="21"/>
                    </a:cubicBezTo>
                    <a:cubicBezTo>
                      <a:pt x="73" y="30"/>
                      <a:pt x="73" y="30"/>
                      <a:pt x="73" y="30"/>
                    </a:cubicBezTo>
                    <a:cubicBezTo>
                      <a:pt x="73" y="31"/>
                      <a:pt x="74" y="32"/>
                      <a:pt x="75" y="32"/>
                    </a:cubicBezTo>
                    <a:cubicBezTo>
                      <a:pt x="76" y="32"/>
                      <a:pt x="77" y="31"/>
                      <a:pt x="77" y="30"/>
                    </a:cubicBezTo>
                    <a:cubicBezTo>
                      <a:pt x="77" y="21"/>
                      <a:pt x="77" y="21"/>
                      <a:pt x="77" y="21"/>
                    </a:cubicBezTo>
                    <a:cubicBezTo>
                      <a:pt x="77" y="9"/>
                      <a:pt x="67" y="0"/>
                      <a:pt x="5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1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76"/>
                      <a:pt x="14" y="91"/>
                      <a:pt x="32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60" y="91"/>
                      <a:pt x="77" y="74"/>
                      <a:pt x="77" y="52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6"/>
                      <a:pt x="76" y="25"/>
                      <a:pt x="75" y="25"/>
                    </a:cubicBezTo>
                    <a:cubicBezTo>
                      <a:pt x="74" y="25"/>
                      <a:pt x="73" y="26"/>
                      <a:pt x="73" y="27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7" name="Rectangle 547"/>
              <p:cNvSpPr>
                <a:spLocks noChangeArrowheads="1"/>
              </p:cNvSpPr>
              <p:nvPr/>
            </p:nvSpPr>
            <p:spPr bwMode="auto">
              <a:xfrm>
                <a:off x="20373975" y="5164138"/>
                <a:ext cx="36512" cy="30163"/>
              </a:xfrm>
              <a:prstGeom prst="rect">
                <a:avLst/>
              </a:pr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8" name="Rectangle 548"/>
              <p:cNvSpPr>
                <a:spLocks noChangeArrowheads="1"/>
              </p:cNvSpPr>
              <p:nvPr/>
            </p:nvSpPr>
            <p:spPr bwMode="auto">
              <a:xfrm>
                <a:off x="20373975" y="5164138"/>
                <a:ext cx="36512" cy="301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9" name="Freeform 549"/>
              <p:cNvSpPr>
                <a:spLocks/>
              </p:cNvSpPr>
              <p:nvPr/>
            </p:nvSpPr>
            <p:spPr bwMode="auto">
              <a:xfrm>
                <a:off x="20443825" y="5164138"/>
                <a:ext cx="52387" cy="30163"/>
              </a:xfrm>
              <a:custGeom>
                <a:avLst/>
                <a:gdLst>
                  <a:gd name="T0" fmla="*/ 16 w 19"/>
                  <a:gd name="T1" fmla="*/ 11 h 11"/>
                  <a:gd name="T2" fmla="*/ 4 w 19"/>
                  <a:gd name="T3" fmla="*/ 11 h 11"/>
                  <a:gd name="T4" fmla="*/ 0 w 19"/>
                  <a:gd name="T5" fmla="*/ 7 h 11"/>
                  <a:gd name="T6" fmla="*/ 0 w 19"/>
                  <a:gd name="T7" fmla="*/ 0 h 11"/>
                  <a:gd name="T8" fmla="*/ 19 w 19"/>
                  <a:gd name="T9" fmla="*/ 0 h 11"/>
                  <a:gd name="T10" fmla="*/ 19 w 19"/>
                  <a:gd name="T11" fmla="*/ 7 h 11"/>
                  <a:gd name="T12" fmla="*/ 16 w 19"/>
                  <a:gd name="T13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1">
                    <a:moveTo>
                      <a:pt x="16" y="11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2" y="11"/>
                      <a:pt x="0" y="9"/>
                      <a:pt x="0" y="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9"/>
                      <a:pt x="18" y="11"/>
                      <a:pt x="16" y="11"/>
                    </a:cubicBez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0" name="Freeform 550"/>
              <p:cNvSpPr>
                <a:spLocks/>
              </p:cNvSpPr>
              <p:nvPr/>
            </p:nvSpPr>
            <p:spPr bwMode="auto">
              <a:xfrm>
                <a:off x="20454938" y="5084763"/>
                <a:ext cx="120650" cy="239713"/>
              </a:xfrm>
              <a:custGeom>
                <a:avLst/>
                <a:gdLst>
                  <a:gd name="T0" fmla="*/ 44 w 44"/>
                  <a:gd name="T1" fmla="*/ 25 h 87"/>
                  <a:gd name="T2" fmla="*/ 44 w 44"/>
                  <a:gd name="T3" fmla="*/ 50 h 87"/>
                  <a:gd name="T4" fmla="*/ 44 w 44"/>
                  <a:gd name="T5" fmla="*/ 50 h 87"/>
                  <a:gd name="T6" fmla="*/ 7 w 44"/>
                  <a:gd name="T7" fmla="*/ 87 h 87"/>
                  <a:gd name="T8" fmla="*/ 1 w 44"/>
                  <a:gd name="T9" fmla="*/ 87 h 87"/>
                  <a:gd name="T10" fmla="*/ 0 w 44"/>
                  <a:gd name="T11" fmla="*/ 87 h 87"/>
                  <a:gd name="T12" fmla="*/ 35 w 44"/>
                  <a:gd name="T13" fmla="*/ 50 h 87"/>
                  <a:gd name="T14" fmla="*/ 35 w 44"/>
                  <a:gd name="T15" fmla="*/ 50 h 87"/>
                  <a:gd name="T16" fmla="*/ 35 w 44"/>
                  <a:gd name="T17" fmla="*/ 25 h 87"/>
                  <a:gd name="T18" fmla="*/ 35 w 44"/>
                  <a:gd name="T19" fmla="*/ 28 h 87"/>
                  <a:gd name="T20" fmla="*/ 35 w 44"/>
                  <a:gd name="T21" fmla="*/ 19 h 87"/>
                  <a:gd name="T22" fmla="*/ 17 w 44"/>
                  <a:gd name="T23" fmla="*/ 0 h 87"/>
                  <a:gd name="T24" fmla="*/ 25 w 44"/>
                  <a:gd name="T25" fmla="*/ 0 h 87"/>
                  <a:gd name="T26" fmla="*/ 44 w 44"/>
                  <a:gd name="T27" fmla="*/ 19 h 87"/>
                  <a:gd name="T28" fmla="*/ 44 w 44"/>
                  <a:gd name="T29" fmla="*/ 28 h 87"/>
                  <a:gd name="T30" fmla="*/ 44 w 44"/>
                  <a:gd name="T31" fmla="*/ 25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4" h="87">
                    <a:moveTo>
                      <a:pt x="44" y="25"/>
                    </a:moveTo>
                    <a:cubicBezTo>
                      <a:pt x="44" y="50"/>
                      <a:pt x="44" y="50"/>
                      <a:pt x="44" y="50"/>
                    </a:cubicBezTo>
                    <a:cubicBezTo>
                      <a:pt x="44" y="50"/>
                      <a:pt x="44" y="50"/>
                      <a:pt x="44" y="50"/>
                    </a:cubicBezTo>
                    <a:cubicBezTo>
                      <a:pt x="44" y="70"/>
                      <a:pt x="27" y="87"/>
                      <a:pt x="7" y="87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0" y="87"/>
                      <a:pt x="0" y="87"/>
                    </a:cubicBezTo>
                    <a:cubicBezTo>
                      <a:pt x="20" y="86"/>
                      <a:pt x="35" y="7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8"/>
                      <a:pt x="27" y="0"/>
                      <a:pt x="17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35" y="0"/>
                      <a:pt x="44" y="8"/>
                      <a:pt x="44" y="19"/>
                    </a:cubicBezTo>
                    <a:cubicBezTo>
                      <a:pt x="44" y="28"/>
                      <a:pt x="44" y="28"/>
                      <a:pt x="44" y="28"/>
                    </a:cubicBezTo>
                    <a:lnTo>
                      <a:pt x="44" y="25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1" name="Freeform 551"/>
              <p:cNvSpPr>
                <a:spLocks/>
              </p:cNvSpPr>
              <p:nvPr/>
            </p:nvSpPr>
            <p:spPr bwMode="auto">
              <a:xfrm>
                <a:off x="20369213" y="5078413"/>
                <a:ext cx="212725" cy="252413"/>
              </a:xfrm>
              <a:custGeom>
                <a:avLst/>
                <a:gdLst>
                  <a:gd name="T0" fmla="*/ 73 w 77"/>
                  <a:gd name="T1" fmla="*/ 27 h 91"/>
                  <a:gd name="T2" fmla="*/ 73 w 77"/>
                  <a:gd name="T3" fmla="*/ 52 h 91"/>
                  <a:gd name="T4" fmla="*/ 63 w 77"/>
                  <a:gd name="T5" fmla="*/ 76 h 91"/>
                  <a:gd name="T6" fmla="*/ 38 w 77"/>
                  <a:gd name="T7" fmla="*/ 87 h 91"/>
                  <a:gd name="T8" fmla="*/ 32 w 77"/>
                  <a:gd name="T9" fmla="*/ 87 h 91"/>
                  <a:gd name="T10" fmla="*/ 12 w 77"/>
                  <a:gd name="T11" fmla="*/ 78 h 91"/>
                  <a:gd name="T12" fmla="*/ 4 w 77"/>
                  <a:gd name="T13" fmla="*/ 58 h 91"/>
                  <a:gd name="T14" fmla="*/ 4 w 77"/>
                  <a:gd name="T15" fmla="*/ 25 h 91"/>
                  <a:gd name="T16" fmla="*/ 4 w 77"/>
                  <a:gd name="T17" fmla="*/ 21 h 91"/>
                  <a:gd name="T18" fmla="*/ 20 w 77"/>
                  <a:gd name="T19" fmla="*/ 4 h 91"/>
                  <a:gd name="T20" fmla="*/ 56 w 77"/>
                  <a:gd name="T21" fmla="*/ 4 h 91"/>
                  <a:gd name="T22" fmla="*/ 68 w 77"/>
                  <a:gd name="T23" fmla="*/ 9 h 91"/>
                  <a:gd name="T24" fmla="*/ 73 w 77"/>
                  <a:gd name="T25" fmla="*/ 21 h 91"/>
                  <a:gd name="T26" fmla="*/ 73 w 77"/>
                  <a:gd name="T27" fmla="*/ 30 h 91"/>
                  <a:gd name="T28" fmla="*/ 75 w 77"/>
                  <a:gd name="T29" fmla="*/ 32 h 91"/>
                  <a:gd name="T30" fmla="*/ 77 w 77"/>
                  <a:gd name="T31" fmla="*/ 30 h 91"/>
                  <a:gd name="T32" fmla="*/ 77 w 77"/>
                  <a:gd name="T33" fmla="*/ 21 h 91"/>
                  <a:gd name="T34" fmla="*/ 56 w 77"/>
                  <a:gd name="T35" fmla="*/ 0 h 91"/>
                  <a:gd name="T36" fmla="*/ 20 w 77"/>
                  <a:gd name="T37" fmla="*/ 0 h 91"/>
                  <a:gd name="T38" fmla="*/ 0 w 77"/>
                  <a:gd name="T39" fmla="*/ 21 h 91"/>
                  <a:gd name="T40" fmla="*/ 0 w 77"/>
                  <a:gd name="T41" fmla="*/ 25 h 91"/>
                  <a:gd name="T42" fmla="*/ 0 w 77"/>
                  <a:gd name="T43" fmla="*/ 58 h 91"/>
                  <a:gd name="T44" fmla="*/ 32 w 77"/>
                  <a:gd name="T45" fmla="*/ 91 h 91"/>
                  <a:gd name="T46" fmla="*/ 38 w 77"/>
                  <a:gd name="T47" fmla="*/ 91 h 91"/>
                  <a:gd name="T48" fmla="*/ 77 w 77"/>
                  <a:gd name="T49" fmla="*/ 52 h 91"/>
                  <a:gd name="T50" fmla="*/ 77 w 77"/>
                  <a:gd name="T51" fmla="*/ 27 h 91"/>
                  <a:gd name="T52" fmla="*/ 75 w 77"/>
                  <a:gd name="T53" fmla="*/ 25 h 91"/>
                  <a:gd name="T54" fmla="*/ 73 w 77"/>
                  <a:gd name="T55" fmla="*/ 27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7" h="91">
                    <a:moveTo>
                      <a:pt x="73" y="27"/>
                    </a:move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62"/>
                      <a:pt x="69" y="70"/>
                      <a:pt x="63" y="76"/>
                    </a:cubicBezTo>
                    <a:cubicBezTo>
                      <a:pt x="56" y="83"/>
                      <a:pt x="48" y="87"/>
                      <a:pt x="38" y="87"/>
                    </a:cubicBezTo>
                    <a:cubicBezTo>
                      <a:pt x="32" y="87"/>
                      <a:pt x="32" y="87"/>
                      <a:pt x="32" y="87"/>
                    </a:cubicBezTo>
                    <a:cubicBezTo>
                      <a:pt x="24" y="87"/>
                      <a:pt x="17" y="83"/>
                      <a:pt x="12" y="78"/>
                    </a:cubicBezTo>
                    <a:cubicBezTo>
                      <a:pt x="7" y="73"/>
                      <a:pt x="4" y="66"/>
                      <a:pt x="4" y="58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11"/>
                      <a:pt x="11" y="4"/>
                      <a:pt x="20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61" y="4"/>
                      <a:pt x="65" y="6"/>
                      <a:pt x="68" y="9"/>
                    </a:cubicBezTo>
                    <a:cubicBezTo>
                      <a:pt x="71" y="12"/>
                      <a:pt x="73" y="16"/>
                      <a:pt x="73" y="21"/>
                    </a:cubicBezTo>
                    <a:cubicBezTo>
                      <a:pt x="73" y="30"/>
                      <a:pt x="73" y="30"/>
                      <a:pt x="73" y="30"/>
                    </a:cubicBezTo>
                    <a:cubicBezTo>
                      <a:pt x="73" y="31"/>
                      <a:pt x="74" y="32"/>
                      <a:pt x="75" y="32"/>
                    </a:cubicBezTo>
                    <a:cubicBezTo>
                      <a:pt x="76" y="32"/>
                      <a:pt x="77" y="31"/>
                      <a:pt x="77" y="30"/>
                    </a:cubicBezTo>
                    <a:cubicBezTo>
                      <a:pt x="77" y="21"/>
                      <a:pt x="77" y="21"/>
                      <a:pt x="77" y="21"/>
                    </a:cubicBezTo>
                    <a:cubicBezTo>
                      <a:pt x="77" y="9"/>
                      <a:pt x="67" y="0"/>
                      <a:pt x="5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1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76"/>
                      <a:pt x="14" y="91"/>
                      <a:pt x="32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60" y="91"/>
                      <a:pt x="77" y="73"/>
                      <a:pt x="77" y="52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5"/>
                      <a:pt x="76" y="25"/>
                      <a:pt x="75" y="25"/>
                    </a:cubicBezTo>
                    <a:cubicBezTo>
                      <a:pt x="74" y="25"/>
                      <a:pt x="73" y="25"/>
                      <a:pt x="73" y="27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2" name="Freeform 552"/>
              <p:cNvSpPr>
                <a:spLocks/>
              </p:cNvSpPr>
              <p:nvPr/>
            </p:nvSpPr>
            <p:spPr bwMode="auto">
              <a:xfrm>
                <a:off x="20404138" y="5186363"/>
                <a:ext cx="28575" cy="60325"/>
              </a:xfrm>
              <a:custGeom>
                <a:avLst/>
                <a:gdLst>
                  <a:gd name="T0" fmla="*/ 8 w 10"/>
                  <a:gd name="T1" fmla="*/ 18 h 22"/>
                  <a:gd name="T2" fmla="*/ 4 w 10"/>
                  <a:gd name="T3" fmla="*/ 14 h 22"/>
                  <a:gd name="T4" fmla="*/ 4 w 10"/>
                  <a:gd name="T5" fmla="*/ 2 h 22"/>
                  <a:gd name="T6" fmla="*/ 2 w 10"/>
                  <a:gd name="T7" fmla="*/ 0 h 22"/>
                  <a:gd name="T8" fmla="*/ 0 w 10"/>
                  <a:gd name="T9" fmla="*/ 2 h 22"/>
                  <a:gd name="T10" fmla="*/ 0 w 10"/>
                  <a:gd name="T11" fmla="*/ 14 h 22"/>
                  <a:gd name="T12" fmla="*/ 8 w 10"/>
                  <a:gd name="T13" fmla="*/ 22 h 22"/>
                  <a:gd name="T14" fmla="*/ 10 w 10"/>
                  <a:gd name="T15" fmla="*/ 20 h 22"/>
                  <a:gd name="T16" fmla="*/ 8 w 10"/>
                  <a:gd name="T17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22">
                    <a:moveTo>
                      <a:pt x="8" y="18"/>
                    </a:moveTo>
                    <a:cubicBezTo>
                      <a:pt x="6" y="18"/>
                      <a:pt x="4" y="16"/>
                      <a:pt x="4" y="1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0"/>
                      <a:pt x="4" y="0"/>
                      <a:pt x="2" y="0"/>
                    </a:cubicBezTo>
                    <a:cubicBezTo>
                      <a:pt x="1" y="0"/>
                      <a:pt x="0" y="0"/>
                      <a:pt x="0" y="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8"/>
                      <a:pt x="4" y="22"/>
                      <a:pt x="8" y="22"/>
                    </a:cubicBezTo>
                    <a:cubicBezTo>
                      <a:pt x="9" y="22"/>
                      <a:pt x="10" y="21"/>
                      <a:pt x="10" y="20"/>
                    </a:cubicBezTo>
                    <a:cubicBezTo>
                      <a:pt x="10" y="18"/>
                      <a:pt x="9" y="18"/>
                      <a:pt x="8" y="18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3" name="Freeform 553"/>
              <p:cNvSpPr>
                <a:spLocks/>
              </p:cNvSpPr>
              <p:nvPr/>
            </p:nvSpPr>
            <p:spPr bwMode="auto">
              <a:xfrm>
                <a:off x="20443825" y="5153025"/>
                <a:ext cx="52387" cy="14288"/>
              </a:xfrm>
              <a:custGeom>
                <a:avLst/>
                <a:gdLst>
                  <a:gd name="T0" fmla="*/ 17 w 19"/>
                  <a:gd name="T1" fmla="*/ 5 h 5"/>
                  <a:gd name="T2" fmla="*/ 3 w 19"/>
                  <a:gd name="T3" fmla="*/ 5 h 5"/>
                  <a:gd name="T4" fmla="*/ 0 w 19"/>
                  <a:gd name="T5" fmla="*/ 2 h 5"/>
                  <a:gd name="T6" fmla="*/ 3 w 19"/>
                  <a:gd name="T7" fmla="*/ 0 h 5"/>
                  <a:gd name="T8" fmla="*/ 17 w 19"/>
                  <a:gd name="T9" fmla="*/ 0 h 5"/>
                  <a:gd name="T10" fmla="*/ 19 w 19"/>
                  <a:gd name="T11" fmla="*/ 2 h 5"/>
                  <a:gd name="T12" fmla="*/ 17 w 19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5">
                    <a:moveTo>
                      <a:pt x="17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8" y="0"/>
                      <a:pt x="19" y="1"/>
                      <a:pt x="19" y="2"/>
                    </a:cubicBezTo>
                    <a:cubicBezTo>
                      <a:pt x="19" y="4"/>
                      <a:pt x="18" y="5"/>
                      <a:pt x="17" y="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4" name="Freeform 554"/>
              <p:cNvSpPr>
                <a:spLocks/>
              </p:cNvSpPr>
              <p:nvPr/>
            </p:nvSpPr>
            <p:spPr bwMode="auto">
              <a:xfrm>
                <a:off x="20437475" y="5148263"/>
                <a:ext cx="63500" cy="23813"/>
              </a:xfrm>
              <a:custGeom>
                <a:avLst/>
                <a:gdLst>
                  <a:gd name="T0" fmla="*/ 19 w 23"/>
                  <a:gd name="T1" fmla="*/ 7 h 9"/>
                  <a:gd name="T2" fmla="*/ 19 w 23"/>
                  <a:gd name="T3" fmla="*/ 5 h 9"/>
                  <a:gd name="T4" fmla="*/ 5 w 23"/>
                  <a:gd name="T5" fmla="*/ 5 h 9"/>
                  <a:gd name="T6" fmla="*/ 4 w 23"/>
                  <a:gd name="T7" fmla="*/ 4 h 9"/>
                  <a:gd name="T8" fmla="*/ 5 w 23"/>
                  <a:gd name="T9" fmla="*/ 4 h 9"/>
                  <a:gd name="T10" fmla="*/ 19 w 23"/>
                  <a:gd name="T11" fmla="*/ 4 h 9"/>
                  <a:gd name="T12" fmla="*/ 19 w 23"/>
                  <a:gd name="T13" fmla="*/ 4 h 9"/>
                  <a:gd name="T14" fmla="*/ 19 w 23"/>
                  <a:gd name="T15" fmla="*/ 5 h 9"/>
                  <a:gd name="T16" fmla="*/ 19 w 23"/>
                  <a:gd name="T17" fmla="*/ 7 h 9"/>
                  <a:gd name="T18" fmla="*/ 19 w 23"/>
                  <a:gd name="T19" fmla="*/ 9 h 9"/>
                  <a:gd name="T20" fmla="*/ 23 w 23"/>
                  <a:gd name="T21" fmla="*/ 4 h 9"/>
                  <a:gd name="T22" fmla="*/ 19 w 23"/>
                  <a:gd name="T23" fmla="*/ 0 h 9"/>
                  <a:gd name="T24" fmla="*/ 5 w 23"/>
                  <a:gd name="T25" fmla="*/ 0 h 9"/>
                  <a:gd name="T26" fmla="*/ 0 w 23"/>
                  <a:gd name="T27" fmla="*/ 4 h 9"/>
                  <a:gd name="T28" fmla="*/ 5 w 23"/>
                  <a:gd name="T29" fmla="*/ 9 h 9"/>
                  <a:gd name="T30" fmla="*/ 19 w 23"/>
                  <a:gd name="T31" fmla="*/ 9 h 9"/>
                  <a:gd name="T32" fmla="*/ 19 w 23"/>
                  <a:gd name="T3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9">
                    <a:moveTo>
                      <a:pt x="19" y="7"/>
                    </a:moveTo>
                    <a:cubicBezTo>
                      <a:pt x="19" y="5"/>
                      <a:pt x="19" y="5"/>
                      <a:pt x="19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1" y="9"/>
                      <a:pt x="23" y="7"/>
                      <a:pt x="23" y="4"/>
                    </a:cubicBezTo>
                    <a:cubicBezTo>
                      <a:pt x="23" y="2"/>
                      <a:pt x="21" y="0"/>
                      <a:pt x="19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19" y="9"/>
                      <a:pt x="19" y="9"/>
                      <a:pt x="19" y="9"/>
                    </a:cubicBezTo>
                    <a:lnTo>
                      <a:pt x="19" y="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5" name="Freeform 555"/>
              <p:cNvSpPr>
                <a:spLocks/>
              </p:cNvSpPr>
              <p:nvPr/>
            </p:nvSpPr>
            <p:spPr bwMode="auto">
              <a:xfrm>
                <a:off x="20470813" y="5032375"/>
                <a:ext cx="115887" cy="187325"/>
              </a:xfrm>
              <a:custGeom>
                <a:avLst/>
                <a:gdLst>
                  <a:gd name="T0" fmla="*/ 32 w 42"/>
                  <a:gd name="T1" fmla="*/ 55 h 68"/>
                  <a:gd name="T2" fmla="*/ 32 w 42"/>
                  <a:gd name="T3" fmla="*/ 58 h 68"/>
                  <a:gd name="T4" fmla="*/ 29 w 42"/>
                  <a:gd name="T5" fmla="*/ 63 h 68"/>
                  <a:gd name="T6" fmla="*/ 34 w 42"/>
                  <a:gd name="T7" fmla="*/ 61 h 68"/>
                  <a:gd name="T8" fmla="*/ 42 w 42"/>
                  <a:gd name="T9" fmla="*/ 55 h 68"/>
                  <a:gd name="T10" fmla="*/ 42 w 42"/>
                  <a:gd name="T11" fmla="*/ 32 h 68"/>
                  <a:gd name="T12" fmla="*/ 10 w 42"/>
                  <a:gd name="T13" fmla="*/ 0 h 68"/>
                  <a:gd name="T14" fmla="*/ 0 w 42"/>
                  <a:gd name="T15" fmla="*/ 0 h 68"/>
                  <a:gd name="T16" fmla="*/ 32 w 42"/>
                  <a:gd name="T17" fmla="*/ 32 h 68"/>
                  <a:gd name="T18" fmla="*/ 32 w 42"/>
                  <a:gd name="T19" fmla="*/ 5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" h="68">
                    <a:moveTo>
                      <a:pt x="32" y="55"/>
                    </a:moveTo>
                    <a:cubicBezTo>
                      <a:pt x="32" y="58"/>
                      <a:pt x="32" y="58"/>
                      <a:pt x="32" y="58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30" y="68"/>
                      <a:pt x="33" y="65"/>
                      <a:pt x="34" y="61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15"/>
                      <a:pt x="28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32" y="15"/>
                      <a:pt x="32" y="32"/>
                    </a:cubicBezTo>
                    <a:lnTo>
                      <a:pt x="32" y="55"/>
                    </a:lnTo>
                    <a:close/>
                  </a:path>
                </a:pathLst>
              </a:custGeom>
              <a:solidFill>
                <a:srgbClr val="F48D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6" name="Freeform 556"/>
              <p:cNvSpPr>
                <a:spLocks/>
              </p:cNvSpPr>
              <p:nvPr/>
            </p:nvSpPr>
            <p:spPr bwMode="auto">
              <a:xfrm>
                <a:off x="20340638" y="5032375"/>
                <a:ext cx="246062" cy="179388"/>
              </a:xfrm>
              <a:custGeom>
                <a:avLst/>
                <a:gdLst>
                  <a:gd name="T0" fmla="*/ 89 w 89"/>
                  <a:gd name="T1" fmla="*/ 32 h 65"/>
                  <a:gd name="T2" fmla="*/ 57 w 89"/>
                  <a:gd name="T3" fmla="*/ 0 h 65"/>
                  <a:gd name="T4" fmla="*/ 57 w 89"/>
                  <a:gd name="T5" fmla="*/ 0 h 65"/>
                  <a:gd name="T6" fmla="*/ 18 w 89"/>
                  <a:gd name="T7" fmla="*/ 0 h 65"/>
                  <a:gd name="T8" fmla="*/ 0 w 89"/>
                  <a:gd name="T9" fmla="*/ 19 h 65"/>
                  <a:gd name="T10" fmla="*/ 18 w 89"/>
                  <a:gd name="T11" fmla="*/ 38 h 65"/>
                  <a:gd name="T12" fmla="*/ 58 w 89"/>
                  <a:gd name="T13" fmla="*/ 38 h 65"/>
                  <a:gd name="T14" fmla="*/ 70 w 89"/>
                  <a:gd name="T15" fmla="*/ 47 h 65"/>
                  <a:gd name="T16" fmla="*/ 73 w 89"/>
                  <a:gd name="T17" fmla="*/ 60 h 65"/>
                  <a:gd name="T18" fmla="*/ 82 w 89"/>
                  <a:gd name="T19" fmla="*/ 61 h 65"/>
                  <a:gd name="T20" fmla="*/ 89 w 89"/>
                  <a:gd name="T21" fmla="*/ 55 h 65"/>
                  <a:gd name="T22" fmla="*/ 89 w 89"/>
                  <a:gd name="T23" fmla="*/ 33 h 65"/>
                  <a:gd name="T24" fmla="*/ 89 w 89"/>
                  <a:gd name="T25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65">
                    <a:moveTo>
                      <a:pt x="89" y="32"/>
                    </a:moveTo>
                    <a:cubicBezTo>
                      <a:pt x="89" y="15"/>
                      <a:pt x="75" y="0"/>
                      <a:pt x="57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9"/>
                      <a:pt x="0" y="19"/>
                    </a:cubicBezTo>
                    <a:cubicBezTo>
                      <a:pt x="0" y="29"/>
                      <a:pt x="8" y="38"/>
                      <a:pt x="1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64" y="38"/>
                      <a:pt x="69" y="42"/>
                      <a:pt x="70" y="47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4" y="64"/>
                      <a:pt x="80" y="65"/>
                      <a:pt x="82" y="61"/>
                    </a:cubicBezTo>
                    <a:cubicBezTo>
                      <a:pt x="89" y="55"/>
                      <a:pt x="89" y="55"/>
                      <a:pt x="89" y="55"/>
                    </a:cubicBezTo>
                    <a:cubicBezTo>
                      <a:pt x="89" y="33"/>
                      <a:pt x="89" y="33"/>
                      <a:pt x="89" y="33"/>
                    </a:cubicBezTo>
                    <a:lnTo>
                      <a:pt x="89" y="32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7" name="Freeform 557"/>
              <p:cNvSpPr>
                <a:spLocks/>
              </p:cNvSpPr>
              <p:nvPr/>
            </p:nvSpPr>
            <p:spPr bwMode="auto">
              <a:xfrm>
                <a:off x="20335875" y="5026025"/>
                <a:ext cx="257175" cy="188913"/>
              </a:xfrm>
              <a:custGeom>
                <a:avLst/>
                <a:gdLst>
                  <a:gd name="T0" fmla="*/ 91 w 93"/>
                  <a:gd name="T1" fmla="*/ 34 h 68"/>
                  <a:gd name="T2" fmla="*/ 93 w 93"/>
                  <a:gd name="T3" fmla="*/ 34 h 68"/>
                  <a:gd name="T4" fmla="*/ 59 w 93"/>
                  <a:gd name="T5" fmla="*/ 0 h 68"/>
                  <a:gd name="T6" fmla="*/ 59 w 93"/>
                  <a:gd name="T7" fmla="*/ 0 h 68"/>
                  <a:gd name="T8" fmla="*/ 20 w 93"/>
                  <a:gd name="T9" fmla="*/ 0 h 68"/>
                  <a:gd name="T10" fmla="*/ 0 w 93"/>
                  <a:gd name="T11" fmla="*/ 21 h 68"/>
                  <a:gd name="T12" fmla="*/ 20 w 93"/>
                  <a:gd name="T13" fmla="*/ 42 h 68"/>
                  <a:gd name="T14" fmla="*/ 60 w 93"/>
                  <a:gd name="T15" fmla="*/ 42 h 68"/>
                  <a:gd name="T16" fmla="*/ 70 w 93"/>
                  <a:gd name="T17" fmla="*/ 50 h 68"/>
                  <a:gd name="T18" fmla="*/ 73 w 93"/>
                  <a:gd name="T19" fmla="*/ 63 h 68"/>
                  <a:gd name="T20" fmla="*/ 75 w 93"/>
                  <a:gd name="T21" fmla="*/ 66 h 68"/>
                  <a:gd name="T22" fmla="*/ 79 w 93"/>
                  <a:gd name="T23" fmla="*/ 68 h 68"/>
                  <a:gd name="T24" fmla="*/ 85 w 93"/>
                  <a:gd name="T25" fmla="*/ 64 h 68"/>
                  <a:gd name="T26" fmla="*/ 84 w 93"/>
                  <a:gd name="T27" fmla="*/ 63 h 68"/>
                  <a:gd name="T28" fmla="*/ 85 w 93"/>
                  <a:gd name="T29" fmla="*/ 65 h 68"/>
                  <a:gd name="T30" fmla="*/ 93 w 93"/>
                  <a:gd name="T31" fmla="*/ 58 h 68"/>
                  <a:gd name="T32" fmla="*/ 93 w 93"/>
                  <a:gd name="T33" fmla="*/ 35 h 68"/>
                  <a:gd name="T34" fmla="*/ 93 w 93"/>
                  <a:gd name="T35" fmla="*/ 34 h 68"/>
                  <a:gd name="T36" fmla="*/ 91 w 93"/>
                  <a:gd name="T37" fmla="*/ 34 h 68"/>
                  <a:gd name="T38" fmla="*/ 89 w 93"/>
                  <a:gd name="T39" fmla="*/ 34 h 68"/>
                  <a:gd name="T40" fmla="*/ 89 w 93"/>
                  <a:gd name="T41" fmla="*/ 35 h 68"/>
                  <a:gd name="T42" fmla="*/ 89 w 93"/>
                  <a:gd name="T43" fmla="*/ 56 h 68"/>
                  <a:gd name="T44" fmla="*/ 82 w 93"/>
                  <a:gd name="T45" fmla="*/ 62 h 68"/>
                  <a:gd name="T46" fmla="*/ 82 w 93"/>
                  <a:gd name="T47" fmla="*/ 62 h 68"/>
                  <a:gd name="T48" fmla="*/ 79 w 93"/>
                  <a:gd name="T49" fmla="*/ 64 h 68"/>
                  <a:gd name="T50" fmla="*/ 78 w 93"/>
                  <a:gd name="T51" fmla="*/ 63 h 68"/>
                  <a:gd name="T52" fmla="*/ 77 w 93"/>
                  <a:gd name="T53" fmla="*/ 62 h 68"/>
                  <a:gd name="T54" fmla="*/ 74 w 93"/>
                  <a:gd name="T55" fmla="*/ 49 h 68"/>
                  <a:gd name="T56" fmla="*/ 60 w 93"/>
                  <a:gd name="T57" fmla="*/ 38 h 68"/>
                  <a:gd name="T58" fmla="*/ 20 w 93"/>
                  <a:gd name="T59" fmla="*/ 38 h 68"/>
                  <a:gd name="T60" fmla="*/ 8 w 93"/>
                  <a:gd name="T61" fmla="*/ 33 h 68"/>
                  <a:gd name="T62" fmla="*/ 4 w 93"/>
                  <a:gd name="T63" fmla="*/ 21 h 68"/>
                  <a:gd name="T64" fmla="*/ 8 w 93"/>
                  <a:gd name="T65" fmla="*/ 9 h 68"/>
                  <a:gd name="T66" fmla="*/ 20 w 93"/>
                  <a:gd name="T67" fmla="*/ 4 h 68"/>
                  <a:gd name="T68" fmla="*/ 59 w 93"/>
                  <a:gd name="T69" fmla="*/ 4 h 68"/>
                  <a:gd name="T70" fmla="*/ 59 w 93"/>
                  <a:gd name="T71" fmla="*/ 4 h 68"/>
                  <a:gd name="T72" fmla="*/ 80 w 93"/>
                  <a:gd name="T73" fmla="*/ 13 h 68"/>
                  <a:gd name="T74" fmla="*/ 89 w 93"/>
                  <a:gd name="T75" fmla="*/ 34 h 68"/>
                  <a:gd name="T76" fmla="*/ 91 w 93"/>
                  <a:gd name="T77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68">
                    <a:moveTo>
                      <a:pt x="91" y="34"/>
                    </a:moveTo>
                    <a:cubicBezTo>
                      <a:pt x="93" y="34"/>
                      <a:pt x="93" y="34"/>
                      <a:pt x="93" y="34"/>
                    </a:cubicBezTo>
                    <a:cubicBezTo>
                      <a:pt x="93" y="16"/>
                      <a:pt x="78" y="0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10"/>
                      <a:pt x="0" y="21"/>
                    </a:cubicBezTo>
                    <a:cubicBezTo>
                      <a:pt x="0" y="32"/>
                      <a:pt x="9" y="42"/>
                      <a:pt x="20" y="42"/>
                    </a:cubicBezTo>
                    <a:cubicBezTo>
                      <a:pt x="60" y="42"/>
                      <a:pt x="60" y="42"/>
                      <a:pt x="60" y="42"/>
                    </a:cubicBezTo>
                    <a:cubicBezTo>
                      <a:pt x="65" y="42"/>
                      <a:pt x="69" y="45"/>
                      <a:pt x="70" y="50"/>
                    </a:cubicBezTo>
                    <a:cubicBezTo>
                      <a:pt x="73" y="63"/>
                      <a:pt x="73" y="63"/>
                      <a:pt x="73" y="63"/>
                    </a:cubicBezTo>
                    <a:cubicBezTo>
                      <a:pt x="73" y="64"/>
                      <a:pt x="74" y="66"/>
                      <a:pt x="75" y="66"/>
                    </a:cubicBezTo>
                    <a:cubicBezTo>
                      <a:pt x="76" y="67"/>
                      <a:pt x="78" y="68"/>
                      <a:pt x="79" y="68"/>
                    </a:cubicBezTo>
                    <a:cubicBezTo>
                      <a:pt x="82" y="68"/>
                      <a:pt x="84" y="67"/>
                      <a:pt x="85" y="64"/>
                    </a:cubicBezTo>
                    <a:cubicBezTo>
                      <a:pt x="84" y="63"/>
                      <a:pt x="84" y="63"/>
                      <a:pt x="84" y="63"/>
                    </a:cubicBezTo>
                    <a:cubicBezTo>
                      <a:pt x="85" y="65"/>
                      <a:pt x="85" y="65"/>
                      <a:pt x="85" y="65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35"/>
                      <a:pt x="93" y="35"/>
                      <a:pt x="93" y="35"/>
                    </a:cubicBezTo>
                    <a:cubicBezTo>
                      <a:pt x="93" y="34"/>
                      <a:pt x="93" y="34"/>
                      <a:pt x="93" y="34"/>
                    </a:cubicBezTo>
                    <a:cubicBezTo>
                      <a:pt x="91" y="34"/>
                      <a:pt x="91" y="34"/>
                      <a:pt x="91" y="34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89" y="56"/>
                      <a:pt x="89" y="56"/>
                      <a:pt x="89" y="56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1" y="63"/>
                      <a:pt x="80" y="64"/>
                      <a:pt x="79" y="64"/>
                    </a:cubicBezTo>
                    <a:cubicBezTo>
                      <a:pt x="79" y="64"/>
                      <a:pt x="78" y="64"/>
                      <a:pt x="78" y="63"/>
                    </a:cubicBezTo>
                    <a:cubicBezTo>
                      <a:pt x="77" y="63"/>
                      <a:pt x="77" y="62"/>
                      <a:pt x="77" y="62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3" y="42"/>
                      <a:pt x="67" y="38"/>
                      <a:pt x="60" y="38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16" y="38"/>
                      <a:pt x="11" y="36"/>
                      <a:pt x="8" y="33"/>
                    </a:cubicBezTo>
                    <a:cubicBezTo>
                      <a:pt x="5" y="30"/>
                      <a:pt x="4" y="26"/>
                      <a:pt x="4" y="21"/>
                    </a:cubicBezTo>
                    <a:cubicBezTo>
                      <a:pt x="4" y="16"/>
                      <a:pt x="5" y="12"/>
                      <a:pt x="8" y="9"/>
                    </a:cubicBezTo>
                    <a:cubicBezTo>
                      <a:pt x="11" y="6"/>
                      <a:pt x="16" y="4"/>
                      <a:pt x="20" y="4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67" y="4"/>
                      <a:pt x="75" y="8"/>
                      <a:pt x="80" y="13"/>
                    </a:cubicBezTo>
                    <a:cubicBezTo>
                      <a:pt x="86" y="19"/>
                      <a:pt x="89" y="26"/>
                      <a:pt x="89" y="34"/>
                    </a:cubicBezTo>
                    <a:lnTo>
                      <a:pt x="91" y="3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8" name="Freeform 558"/>
              <p:cNvSpPr>
                <a:spLocks/>
              </p:cNvSpPr>
              <p:nvPr/>
            </p:nvSpPr>
            <p:spPr bwMode="auto">
              <a:xfrm>
                <a:off x="20373975" y="5153025"/>
                <a:ext cx="36512" cy="14288"/>
              </a:xfrm>
              <a:custGeom>
                <a:avLst/>
                <a:gdLst>
                  <a:gd name="T0" fmla="*/ 11 w 13"/>
                  <a:gd name="T1" fmla="*/ 5 h 5"/>
                  <a:gd name="T2" fmla="*/ 2 w 13"/>
                  <a:gd name="T3" fmla="*/ 5 h 5"/>
                  <a:gd name="T4" fmla="*/ 0 w 13"/>
                  <a:gd name="T5" fmla="*/ 2 h 5"/>
                  <a:gd name="T6" fmla="*/ 2 w 13"/>
                  <a:gd name="T7" fmla="*/ 0 h 5"/>
                  <a:gd name="T8" fmla="*/ 11 w 13"/>
                  <a:gd name="T9" fmla="*/ 0 h 5"/>
                  <a:gd name="T10" fmla="*/ 13 w 13"/>
                  <a:gd name="T11" fmla="*/ 2 h 5"/>
                  <a:gd name="T12" fmla="*/ 11 w 13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5">
                    <a:moveTo>
                      <a:pt x="11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0"/>
                      <a:pt x="13" y="1"/>
                      <a:pt x="13" y="2"/>
                    </a:cubicBezTo>
                    <a:cubicBezTo>
                      <a:pt x="13" y="4"/>
                      <a:pt x="12" y="5"/>
                      <a:pt x="11" y="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9" name="Freeform 559"/>
              <p:cNvSpPr>
                <a:spLocks/>
              </p:cNvSpPr>
              <p:nvPr/>
            </p:nvSpPr>
            <p:spPr bwMode="auto">
              <a:xfrm>
                <a:off x="20369213" y="5148263"/>
                <a:ext cx="46037" cy="23813"/>
              </a:xfrm>
              <a:custGeom>
                <a:avLst/>
                <a:gdLst>
                  <a:gd name="T0" fmla="*/ 13 w 17"/>
                  <a:gd name="T1" fmla="*/ 7 h 9"/>
                  <a:gd name="T2" fmla="*/ 13 w 17"/>
                  <a:gd name="T3" fmla="*/ 5 h 9"/>
                  <a:gd name="T4" fmla="*/ 4 w 17"/>
                  <a:gd name="T5" fmla="*/ 5 h 9"/>
                  <a:gd name="T6" fmla="*/ 4 w 17"/>
                  <a:gd name="T7" fmla="*/ 4 h 9"/>
                  <a:gd name="T8" fmla="*/ 4 w 17"/>
                  <a:gd name="T9" fmla="*/ 4 h 9"/>
                  <a:gd name="T10" fmla="*/ 13 w 17"/>
                  <a:gd name="T11" fmla="*/ 4 h 9"/>
                  <a:gd name="T12" fmla="*/ 13 w 17"/>
                  <a:gd name="T13" fmla="*/ 4 h 9"/>
                  <a:gd name="T14" fmla="*/ 13 w 17"/>
                  <a:gd name="T15" fmla="*/ 5 h 9"/>
                  <a:gd name="T16" fmla="*/ 13 w 17"/>
                  <a:gd name="T17" fmla="*/ 7 h 9"/>
                  <a:gd name="T18" fmla="*/ 13 w 17"/>
                  <a:gd name="T19" fmla="*/ 9 h 9"/>
                  <a:gd name="T20" fmla="*/ 17 w 17"/>
                  <a:gd name="T21" fmla="*/ 4 h 9"/>
                  <a:gd name="T22" fmla="*/ 13 w 17"/>
                  <a:gd name="T23" fmla="*/ 0 h 9"/>
                  <a:gd name="T24" fmla="*/ 4 w 17"/>
                  <a:gd name="T25" fmla="*/ 0 h 9"/>
                  <a:gd name="T26" fmla="*/ 0 w 17"/>
                  <a:gd name="T27" fmla="*/ 4 h 9"/>
                  <a:gd name="T28" fmla="*/ 4 w 17"/>
                  <a:gd name="T29" fmla="*/ 9 h 9"/>
                  <a:gd name="T30" fmla="*/ 13 w 17"/>
                  <a:gd name="T31" fmla="*/ 9 h 9"/>
                  <a:gd name="T32" fmla="*/ 13 w 17"/>
                  <a:gd name="T3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9">
                    <a:moveTo>
                      <a:pt x="13" y="7"/>
                    </a:moveTo>
                    <a:cubicBezTo>
                      <a:pt x="13" y="5"/>
                      <a:pt x="13" y="5"/>
                      <a:pt x="1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6" y="9"/>
                      <a:pt x="17" y="7"/>
                      <a:pt x="17" y="4"/>
                    </a:cubicBezTo>
                    <a:cubicBezTo>
                      <a:pt x="17" y="2"/>
                      <a:pt x="16" y="0"/>
                      <a:pt x="1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13" y="9"/>
                      <a:pt x="13" y="9"/>
                      <a:pt x="13" y="9"/>
                    </a:cubicBezTo>
                    <a:lnTo>
                      <a:pt x="13" y="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0" name="Freeform 560"/>
              <p:cNvSpPr>
                <a:spLocks/>
              </p:cNvSpPr>
              <p:nvPr/>
            </p:nvSpPr>
            <p:spPr bwMode="auto">
              <a:xfrm>
                <a:off x="20551775" y="5183188"/>
                <a:ext cx="52387" cy="50800"/>
              </a:xfrm>
              <a:custGeom>
                <a:avLst/>
                <a:gdLst>
                  <a:gd name="T0" fmla="*/ 0 w 19"/>
                  <a:gd name="T1" fmla="*/ 9 h 18"/>
                  <a:gd name="T2" fmla="*/ 10 w 19"/>
                  <a:gd name="T3" fmla="*/ 0 h 18"/>
                  <a:gd name="T4" fmla="*/ 19 w 19"/>
                  <a:gd name="T5" fmla="*/ 9 h 18"/>
                  <a:gd name="T6" fmla="*/ 10 w 19"/>
                  <a:gd name="T7" fmla="*/ 18 h 18"/>
                  <a:gd name="T8" fmla="*/ 5 w 19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0" y="9"/>
                    </a:move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19" y="4"/>
                      <a:pt x="19" y="9"/>
                    </a:cubicBezTo>
                    <a:cubicBezTo>
                      <a:pt x="19" y="14"/>
                      <a:pt x="15" y="18"/>
                      <a:pt x="10" y="18"/>
                    </a:cubicBezTo>
                    <a:cubicBezTo>
                      <a:pt x="8" y="18"/>
                      <a:pt x="6" y="18"/>
                      <a:pt x="5" y="17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1" name="Freeform 561"/>
              <p:cNvSpPr>
                <a:spLocks/>
              </p:cNvSpPr>
              <p:nvPr/>
            </p:nvSpPr>
            <p:spPr bwMode="auto">
              <a:xfrm>
                <a:off x="20545425" y="5178425"/>
                <a:ext cx="63500" cy="60325"/>
              </a:xfrm>
              <a:custGeom>
                <a:avLst/>
                <a:gdLst>
                  <a:gd name="T0" fmla="*/ 4 w 23"/>
                  <a:gd name="T1" fmla="*/ 11 h 22"/>
                  <a:gd name="T2" fmla="*/ 12 w 23"/>
                  <a:gd name="T3" fmla="*/ 4 h 22"/>
                  <a:gd name="T4" fmla="*/ 19 w 23"/>
                  <a:gd name="T5" fmla="*/ 11 h 22"/>
                  <a:gd name="T6" fmla="*/ 12 w 23"/>
                  <a:gd name="T7" fmla="*/ 18 h 22"/>
                  <a:gd name="T8" fmla="*/ 8 w 23"/>
                  <a:gd name="T9" fmla="*/ 17 h 22"/>
                  <a:gd name="T10" fmla="*/ 5 w 23"/>
                  <a:gd name="T11" fmla="*/ 18 h 22"/>
                  <a:gd name="T12" fmla="*/ 6 w 23"/>
                  <a:gd name="T13" fmla="*/ 21 h 22"/>
                  <a:gd name="T14" fmla="*/ 12 w 23"/>
                  <a:gd name="T15" fmla="*/ 22 h 22"/>
                  <a:gd name="T16" fmla="*/ 23 w 23"/>
                  <a:gd name="T17" fmla="*/ 11 h 22"/>
                  <a:gd name="T18" fmla="*/ 12 w 23"/>
                  <a:gd name="T19" fmla="*/ 0 h 22"/>
                  <a:gd name="T20" fmla="*/ 0 w 23"/>
                  <a:gd name="T21" fmla="*/ 11 h 22"/>
                  <a:gd name="T22" fmla="*/ 2 w 23"/>
                  <a:gd name="T23" fmla="*/ 13 h 22"/>
                  <a:gd name="T24" fmla="*/ 4 w 23"/>
                  <a:gd name="T25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22">
                    <a:moveTo>
                      <a:pt x="4" y="11"/>
                    </a:moveTo>
                    <a:cubicBezTo>
                      <a:pt x="4" y="7"/>
                      <a:pt x="8" y="4"/>
                      <a:pt x="12" y="4"/>
                    </a:cubicBezTo>
                    <a:cubicBezTo>
                      <a:pt x="15" y="4"/>
                      <a:pt x="19" y="7"/>
                      <a:pt x="19" y="11"/>
                    </a:cubicBezTo>
                    <a:cubicBezTo>
                      <a:pt x="19" y="15"/>
                      <a:pt x="15" y="18"/>
                      <a:pt x="12" y="18"/>
                    </a:cubicBezTo>
                    <a:cubicBezTo>
                      <a:pt x="10" y="18"/>
                      <a:pt x="9" y="18"/>
                      <a:pt x="8" y="17"/>
                    </a:cubicBezTo>
                    <a:cubicBezTo>
                      <a:pt x="7" y="17"/>
                      <a:pt x="6" y="17"/>
                      <a:pt x="5" y="18"/>
                    </a:cubicBezTo>
                    <a:cubicBezTo>
                      <a:pt x="5" y="19"/>
                      <a:pt x="5" y="20"/>
                      <a:pt x="6" y="21"/>
                    </a:cubicBezTo>
                    <a:cubicBezTo>
                      <a:pt x="8" y="22"/>
                      <a:pt x="10" y="22"/>
                      <a:pt x="12" y="22"/>
                    </a:cubicBezTo>
                    <a:cubicBezTo>
                      <a:pt x="18" y="22"/>
                      <a:pt x="23" y="17"/>
                      <a:pt x="23" y="11"/>
                    </a:cubicBezTo>
                    <a:cubicBezTo>
                      <a:pt x="23" y="5"/>
                      <a:pt x="18" y="0"/>
                      <a:pt x="12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2"/>
                      <a:pt x="4" y="1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2" name="Freeform 562"/>
              <p:cNvSpPr>
                <a:spLocks/>
              </p:cNvSpPr>
              <p:nvPr/>
            </p:nvSpPr>
            <p:spPr bwMode="auto">
              <a:xfrm>
                <a:off x="20396200" y="5257800"/>
                <a:ext cx="69850" cy="17463"/>
              </a:xfrm>
              <a:custGeom>
                <a:avLst/>
                <a:gdLst>
                  <a:gd name="T0" fmla="*/ 22 w 25"/>
                  <a:gd name="T1" fmla="*/ 0 h 6"/>
                  <a:gd name="T2" fmla="*/ 15 w 25"/>
                  <a:gd name="T3" fmla="*/ 2 h 6"/>
                  <a:gd name="T4" fmla="*/ 2 w 25"/>
                  <a:gd name="T5" fmla="*/ 2 h 6"/>
                  <a:gd name="T6" fmla="*/ 0 w 25"/>
                  <a:gd name="T7" fmla="*/ 4 h 6"/>
                  <a:gd name="T8" fmla="*/ 2 w 25"/>
                  <a:gd name="T9" fmla="*/ 6 h 6"/>
                  <a:gd name="T10" fmla="*/ 15 w 25"/>
                  <a:gd name="T11" fmla="*/ 6 h 6"/>
                  <a:gd name="T12" fmla="*/ 24 w 25"/>
                  <a:gd name="T13" fmla="*/ 4 h 6"/>
                  <a:gd name="T14" fmla="*/ 25 w 25"/>
                  <a:gd name="T15" fmla="*/ 1 h 6"/>
                  <a:gd name="T16" fmla="*/ 22 w 25"/>
                  <a:gd name="T1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6">
                    <a:moveTo>
                      <a:pt x="22" y="0"/>
                    </a:moveTo>
                    <a:cubicBezTo>
                      <a:pt x="20" y="2"/>
                      <a:pt x="18" y="2"/>
                      <a:pt x="1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0" y="3"/>
                      <a:pt x="0" y="4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8" y="6"/>
                      <a:pt x="21" y="5"/>
                      <a:pt x="24" y="4"/>
                    </a:cubicBezTo>
                    <a:cubicBezTo>
                      <a:pt x="25" y="3"/>
                      <a:pt x="25" y="2"/>
                      <a:pt x="25" y="1"/>
                    </a:cubicBezTo>
                    <a:cubicBezTo>
                      <a:pt x="24" y="0"/>
                      <a:pt x="23" y="0"/>
                      <a:pt x="22" y="0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3" name="Oval 563"/>
              <p:cNvSpPr>
                <a:spLocks noChangeArrowheads="1"/>
              </p:cNvSpPr>
              <p:nvPr/>
            </p:nvSpPr>
            <p:spPr bwMode="auto">
              <a:xfrm>
                <a:off x="20448588" y="5181600"/>
                <a:ext cx="25400" cy="238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4" name="Freeform 564"/>
              <p:cNvSpPr>
                <a:spLocks/>
              </p:cNvSpPr>
              <p:nvPr/>
            </p:nvSpPr>
            <p:spPr bwMode="auto">
              <a:xfrm>
                <a:off x="20443825" y="5175250"/>
                <a:ext cx="34925" cy="36513"/>
              </a:xfrm>
              <a:custGeom>
                <a:avLst/>
                <a:gdLst>
                  <a:gd name="T0" fmla="*/ 2 w 13"/>
                  <a:gd name="T1" fmla="*/ 7 h 13"/>
                  <a:gd name="T2" fmla="*/ 0 w 13"/>
                  <a:gd name="T3" fmla="*/ 7 h 13"/>
                  <a:gd name="T4" fmla="*/ 7 w 13"/>
                  <a:gd name="T5" fmla="*/ 13 h 13"/>
                  <a:gd name="T6" fmla="*/ 13 w 13"/>
                  <a:gd name="T7" fmla="*/ 7 h 13"/>
                  <a:gd name="T8" fmla="*/ 7 w 13"/>
                  <a:gd name="T9" fmla="*/ 0 h 13"/>
                  <a:gd name="T10" fmla="*/ 0 w 13"/>
                  <a:gd name="T11" fmla="*/ 7 h 13"/>
                  <a:gd name="T12" fmla="*/ 2 w 13"/>
                  <a:gd name="T13" fmla="*/ 7 h 13"/>
                  <a:gd name="T14" fmla="*/ 4 w 13"/>
                  <a:gd name="T15" fmla="*/ 7 h 13"/>
                  <a:gd name="T16" fmla="*/ 7 w 13"/>
                  <a:gd name="T17" fmla="*/ 4 h 13"/>
                  <a:gd name="T18" fmla="*/ 9 w 13"/>
                  <a:gd name="T19" fmla="*/ 7 h 13"/>
                  <a:gd name="T20" fmla="*/ 7 w 13"/>
                  <a:gd name="T21" fmla="*/ 9 h 13"/>
                  <a:gd name="T22" fmla="*/ 4 w 13"/>
                  <a:gd name="T23" fmla="*/ 7 h 13"/>
                  <a:gd name="T24" fmla="*/ 2 w 13"/>
                  <a:gd name="T25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" h="13">
                    <a:moveTo>
                      <a:pt x="2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3" y="13"/>
                      <a:pt x="7" y="13"/>
                    </a:cubicBezTo>
                    <a:cubicBezTo>
                      <a:pt x="10" y="13"/>
                      <a:pt x="13" y="10"/>
                      <a:pt x="13" y="7"/>
                    </a:cubicBezTo>
                    <a:cubicBezTo>
                      <a:pt x="13" y="3"/>
                      <a:pt x="10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5"/>
                      <a:pt x="5" y="4"/>
                      <a:pt x="7" y="4"/>
                    </a:cubicBezTo>
                    <a:cubicBezTo>
                      <a:pt x="8" y="4"/>
                      <a:pt x="9" y="5"/>
                      <a:pt x="9" y="7"/>
                    </a:cubicBezTo>
                    <a:cubicBezTo>
                      <a:pt x="9" y="8"/>
                      <a:pt x="8" y="9"/>
                      <a:pt x="7" y="9"/>
                    </a:cubicBezTo>
                    <a:cubicBezTo>
                      <a:pt x="5" y="9"/>
                      <a:pt x="4" y="8"/>
                      <a:pt x="4" y="7"/>
                    </a:cubicBezTo>
                    <a:lnTo>
                      <a:pt x="2" y="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5" name="Oval 565"/>
              <p:cNvSpPr>
                <a:spLocks noChangeArrowheads="1"/>
              </p:cNvSpPr>
              <p:nvPr/>
            </p:nvSpPr>
            <p:spPr bwMode="auto">
              <a:xfrm>
                <a:off x="20377150" y="5181600"/>
                <a:ext cx="25400" cy="238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6" name="Freeform 566"/>
              <p:cNvSpPr>
                <a:spLocks/>
              </p:cNvSpPr>
              <p:nvPr/>
            </p:nvSpPr>
            <p:spPr bwMode="auto">
              <a:xfrm>
                <a:off x="20370800" y="5175250"/>
                <a:ext cx="36512" cy="36513"/>
              </a:xfrm>
              <a:custGeom>
                <a:avLst/>
                <a:gdLst>
                  <a:gd name="T0" fmla="*/ 2 w 13"/>
                  <a:gd name="T1" fmla="*/ 7 h 13"/>
                  <a:gd name="T2" fmla="*/ 0 w 13"/>
                  <a:gd name="T3" fmla="*/ 7 h 13"/>
                  <a:gd name="T4" fmla="*/ 6 w 13"/>
                  <a:gd name="T5" fmla="*/ 13 h 13"/>
                  <a:gd name="T6" fmla="*/ 13 w 13"/>
                  <a:gd name="T7" fmla="*/ 7 h 13"/>
                  <a:gd name="T8" fmla="*/ 6 w 13"/>
                  <a:gd name="T9" fmla="*/ 0 h 13"/>
                  <a:gd name="T10" fmla="*/ 0 w 13"/>
                  <a:gd name="T11" fmla="*/ 7 h 13"/>
                  <a:gd name="T12" fmla="*/ 2 w 13"/>
                  <a:gd name="T13" fmla="*/ 7 h 13"/>
                  <a:gd name="T14" fmla="*/ 4 w 13"/>
                  <a:gd name="T15" fmla="*/ 7 h 13"/>
                  <a:gd name="T16" fmla="*/ 6 w 13"/>
                  <a:gd name="T17" fmla="*/ 4 h 13"/>
                  <a:gd name="T18" fmla="*/ 9 w 13"/>
                  <a:gd name="T19" fmla="*/ 7 h 13"/>
                  <a:gd name="T20" fmla="*/ 6 w 13"/>
                  <a:gd name="T21" fmla="*/ 9 h 13"/>
                  <a:gd name="T22" fmla="*/ 4 w 13"/>
                  <a:gd name="T23" fmla="*/ 7 h 13"/>
                  <a:gd name="T24" fmla="*/ 2 w 13"/>
                  <a:gd name="T25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" h="13">
                    <a:moveTo>
                      <a:pt x="2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11"/>
                      <a:pt x="3" y="13"/>
                      <a:pt x="6" y="13"/>
                    </a:cubicBezTo>
                    <a:cubicBezTo>
                      <a:pt x="10" y="13"/>
                      <a:pt x="13" y="10"/>
                      <a:pt x="13" y="7"/>
                    </a:cubicBezTo>
                    <a:cubicBezTo>
                      <a:pt x="13" y="3"/>
                      <a:pt x="10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5"/>
                      <a:pt x="5" y="4"/>
                      <a:pt x="6" y="4"/>
                    </a:cubicBezTo>
                    <a:cubicBezTo>
                      <a:pt x="8" y="4"/>
                      <a:pt x="9" y="5"/>
                      <a:pt x="9" y="7"/>
                    </a:cubicBezTo>
                    <a:cubicBezTo>
                      <a:pt x="9" y="8"/>
                      <a:pt x="8" y="9"/>
                      <a:pt x="6" y="9"/>
                    </a:cubicBezTo>
                    <a:cubicBezTo>
                      <a:pt x="5" y="9"/>
                      <a:pt x="4" y="8"/>
                      <a:pt x="4" y="7"/>
                    </a:cubicBezTo>
                    <a:cubicBezTo>
                      <a:pt x="2" y="7"/>
                      <a:pt x="2" y="7"/>
                      <a:pt x="2" y="7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7" name="Oval 567"/>
              <p:cNvSpPr>
                <a:spLocks noChangeArrowheads="1"/>
              </p:cNvSpPr>
              <p:nvPr/>
            </p:nvSpPr>
            <p:spPr bwMode="auto">
              <a:xfrm>
                <a:off x="20451763" y="5192713"/>
                <a:ext cx="7937" cy="11113"/>
              </a:xfrm>
              <a:prstGeom prst="ellipse">
                <a:avLst/>
              </a:pr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8" name="Freeform 568"/>
              <p:cNvSpPr>
                <a:spLocks/>
              </p:cNvSpPr>
              <p:nvPr/>
            </p:nvSpPr>
            <p:spPr bwMode="auto">
              <a:xfrm>
                <a:off x="20445413" y="5186363"/>
                <a:ext cx="20637" cy="22225"/>
              </a:xfrm>
              <a:custGeom>
                <a:avLst/>
                <a:gdLst>
                  <a:gd name="T0" fmla="*/ 2 w 7"/>
                  <a:gd name="T1" fmla="*/ 4 h 8"/>
                  <a:gd name="T2" fmla="*/ 0 w 7"/>
                  <a:gd name="T3" fmla="*/ 4 h 8"/>
                  <a:gd name="T4" fmla="*/ 3 w 7"/>
                  <a:gd name="T5" fmla="*/ 8 h 8"/>
                  <a:gd name="T6" fmla="*/ 7 w 7"/>
                  <a:gd name="T7" fmla="*/ 4 h 8"/>
                  <a:gd name="T8" fmla="*/ 3 w 7"/>
                  <a:gd name="T9" fmla="*/ 0 h 8"/>
                  <a:gd name="T10" fmla="*/ 0 w 7"/>
                  <a:gd name="T11" fmla="*/ 4 h 8"/>
                  <a:gd name="T12" fmla="*/ 2 w 7"/>
                  <a:gd name="T13" fmla="*/ 4 h 8"/>
                  <a:gd name="T14" fmla="*/ 4 w 7"/>
                  <a:gd name="T15" fmla="*/ 4 h 8"/>
                  <a:gd name="T16" fmla="*/ 3 w 7"/>
                  <a:gd name="T17" fmla="*/ 4 h 8"/>
                  <a:gd name="T18" fmla="*/ 3 w 7"/>
                  <a:gd name="T19" fmla="*/ 4 h 8"/>
                  <a:gd name="T20" fmla="*/ 4 w 7"/>
                  <a:gd name="T21" fmla="*/ 4 h 8"/>
                  <a:gd name="T22" fmla="*/ 3 w 7"/>
                  <a:gd name="T23" fmla="*/ 4 h 8"/>
                  <a:gd name="T24" fmla="*/ 3 w 7"/>
                  <a:gd name="T25" fmla="*/ 4 h 8"/>
                  <a:gd name="T26" fmla="*/ 3 w 7"/>
                  <a:gd name="T27" fmla="*/ 4 h 8"/>
                  <a:gd name="T28" fmla="*/ 3 w 7"/>
                  <a:gd name="T29" fmla="*/ 4 h 8"/>
                  <a:gd name="T30" fmla="*/ 3 w 7"/>
                  <a:gd name="T31" fmla="*/ 4 h 8"/>
                  <a:gd name="T32" fmla="*/ 3 w 7"/>
                  <a:gd name="T33" fmla="*/ 4 h 8"/>
                  <a:gd name="T34" fmla="*/ 3 w 7"/>
                  <a:gd name="T35" fmla="*/ 4 h 8"/>
                  <a:gd name="T36" fmla="*/ 3 w 7"/>
                  <a:gd name="T37" fmla="*/ 4 h 8"/>
                  <a:gd name="T38" fmla="*/ 3 w 7"/>
                  <a:gd name="T39" fmla="*/ 4 h 8"/>
                  <a:gd name="T40" fmla="*/ 3 w 7"/>
                  <a:gd name="T41" fmla="*/ 4 h 8"/>
                  <a:gd name="T42" fmla="*/ 3 w 7"/>
                  <a:gd name="T43" fmla="*/ 4 h 8"/>
                  <a:gd name="T44" fmla="*/ 3 w 7"/>
                  <a:gd name="T45" fmla="*/ 4 h 8"/>
                  <a:gd name="T46" fmla="*/ 3 w 7"/>
                  <a:gd name="T47" fmla="*/ 4 h 8"/>
                  <a:gd name="T48" fmla="*/ 4 w 7"/>
                  <a:gd name="T49" fmla="*/ 4 h 8"/>
                  <a:gd name="T50" fmla="*/ 3 w 7"/>
                  <a:gd name="T51" fmla="*/ 4 h 8"/>
                  <a:gd name="T52" fmla="*/ 3 w 7"/>
                  <a:gd name="T53" fmla="*/ 4 h 8"/>
                  <a:gd name="T54" fmla="*/ 4 w 7"/>
                  <a:gd name="T55" fmla="*/ 4 h 8"/>
                  <a:gd name="T56" fmla="*/ 2 w 7"/>
                  <a:gd name="T5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" h="8">
                    <a:moveTo>
                      <a:pt x="2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6" y="8"/>
                      <a:pt x="7" y="6"/>
                      <a:pt x="7" y="4"/>
                    </a:cubicBezTo>
                    <a:cubicBezTo>
                      <a:pt x="7" y="2"/>
                      <a:pt x="6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9" name="Oval 569"/>
              <p:cNvSpPr>
                <a:spLocks noChangeArrowheads="1"/>
              </p:cNvSpPr>
              <p:nvPr/>
            </p:nvSpPr>
            <p:spPr bwMode="auto">
              <a:xfrm>
                <a:off x="20380325" y="5194300"/>
                <a:ext cx="7937" cy="9525"/>
              </a:xfrm>
              <a:prstGeom prst="ellipse">
                <a:avLst/>
              </a:pr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0" name="Freeform 570"/>
              <p:cNvSpPr>
                <a:spLocks/>
              </p:cNvSpPr>
              <p:nvPr/>
            </p:nvSpPr>
            <p:spPr bwMode="auto">
              <a:xfrm>
                <a:off x="20373975" y="5189538"/>
                <a:ext cx="19050" cy="19050"/>
              </a:xfrm>
              <a:custGeom>
                <a:avLst/>
                <a:gdLst>
                  <a:gd name="T0" fmla="*/ 2 w 7"/>
                  <a:gd name="T1" fmla="*/ 4 h 7"/>
                  <a:gd name="T2" fmla="*/ 0 w 7"/>
                  <a:gd name="T3" fmla="*/ 4 h 7"/>
                  <a:gd name="T4" fmla="*/ 3 w 7"/>
                  <a:gd name="T5" fmla="*/ 7 h 7"/>
                  <a:gd name="T6" fmla="*/ 7 w 7"/>
                  <a:gd name="T7" fmla="*/ 4 h 7"/>
                  <a:gd name="T8" fmla="*/ 3 w 7"/>
                  <a:gd name="T9" fmla="*/ 0 h 7"/>
                  <a:gd name="T10" fmla="*/ 0 w 7"/>
                  <a:gd name="T11" fmla="*/ 4 h 7"/>
                  <a:gd name="T12" fmla="*/ 2 w 7"/>
                  <a:gd name="T13" fmla="*/ 4 h 7"/>
                  <a:gd name="T14" fmla="*/ 4 w 7"/>
                  <a:gd name="T15" fmla="*/ 4 h 7"/>
                  <a:gd name="T16" fmla="*/ 3 w 7"/>
                  <a:gd name="T17" fmla="*/ 4 h 7"/>
                  <a:gd name="T18" fmla="*/ 3 w 7"/>
                  <a:gd name="T19" fmla="*/ 4 h 7"/>
                  <a:gd name="T20" fmla="*/ 4 w 7"/>
                  <a:gd name="T21" fmla="*/ 4 h 7"/>
                  <a:gd name="T22" fmla="*/ 3 w 7"/>
                  <a:gd name="T23" fmla="*/ 4 h 7"/>
                  <a:gd name="T24" fmla="*/ 3 w 7"/>
                  <a:gd name="T25" fmla="*/ 4 h 7"/>
                  <a:gd name="T26" fmla="*/ 3 w 7"/>
                  <a:gd name="T27" fmla="*/ 4 h 7"/>
                  <a:gd name="T28" fmla="*/ 3 w 7"/>
                  <a:gd name="T29" fmla="*/ 4 h 7"/>
                  <a:gd name="T30" fmla="*/ 3 w 7"/>
                  <a:gd name="T31" fmla="*/ 4 h 7"/>
                  <a:gd name="T32" fmla="*/ 3 w 7"/>
                  <a:gd name="T33" fmla="*/ 4 h 7"/>
                  <a:gd name="T34" fmla="*/ 3 w 7"/>
                  <a:gd name="T35" fmla="*/ 4 h 7"/>
                  <a:gd name="T36" fmla="*/ 3 w 7"/>
                  <a:gd name="T37" fmla="*/ 4 h 7"/>
                  <a:gd name="T38" fmla="*/ 3 w 7"/>
                  <a:gd name="T39" fmla="*/ 3 h 7"/>
                  <a:gd name="T40" fmla="*/ 3 w 7"/>
                  <a:gd name="T41" fmla="*/ 4 h 7"/>
                  <a:gd name="T42" fmla="*/ 3 w 7"/>
                  <a:gd name="T43" fmla="*/ 4 h 7"/>
                  <a:gd name="T44" fmla="*/ 3 w 7"/>
                  <a:gd name="T45" fmla="*/ 3 h 7"/>
                  <a:gd name="T46" fmla="*/ 3 w 7"/>
                  <a:gd name="T47" fmla="*/ 4 h 7"/>
                  <a:gd name="T48" fmla="*/ 4 w 7"/>
                  <a:gd name="T49" fmla="*/ 4 h 7"/>
                  <a:gd name="T50" fmla="*/ 3 w 7"/>
                  <a:gd name="T51" fmla="*/ 3 h 7"/>
                  <a:gd name="T52" fmla="*/ 3 w 7"/>
                  <a:gd name="T53" fmla="*/ 4 h 7"/>
                  <a:gd name="T54" fmla="*/ 4 w 7"/>
                  <a:gd name="T55" fmla="*/ 4 h 7"/>
                  <a:gd name="T56" fmla="*/ 2 w 7"/>
                  <a:gd name="T5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" h="7">
                    <a:moveTo>
                      <a:pt x="2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1" y="7"/>
                      <a:pt x="3" y="7"/>
                    </a:cubicBezTo>
                    <a:cubicBezTo>
                      <a:pt x="6" y="7"/>
                      <a:pt x="7" y="6"/>
                      <a:pt x="7" y="4"/>
                    </a:cubicBezTo>
                    <a:cubicBezTo>
                      <a:pt x="7" y="1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2" y="4"/>
                      <a:pt x="2" y="4"/>
                      <a:pt x="2" y="4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1" name="Freeform 571"/>
              <p:cNvSpPr>
                <a:spLocks/>
              </p:cNvSpPr>
              <p:nvPr/>
            </p:nvSpPr>
            <p:spPr bwMode="auto">
              <a:xfrm>
                <a:off x="20362863" y="5189538"/>
                <a:ext cx="6350" cy="26988"/>
              </a:xfrm>
              <a:custGeom>
                <a:avLst/>
                <a:gdLst>
                  <a:gd name="T0" fmla="*/ 2 w 2"/>
                  <a:gd name="T1" fmla="*/ 0 h 10"/>
                  <a:gd name="T2" fmla="*/ 0 w 2"/>
                  <a:gd name="T3" fmla="*/ 5 h 10"/>
                  <a:gd name="T4" fmla="*/ 2 w 2"/>
                  <a:gd name="T5" fmla="*/ 10 h 10"/>
                  <a:gd name="T6" fmla="*/ 2 w 2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cubicBezTo>
                      <a:pt x="1" y="2"/>
                      <a:pt x="0" y="3"/>
                      <a:pt x="0" y="5"/>
                    </a:cubicBezTo>
                    <a:cubicBezTo>
                      <a:pt x="0" y="7"/>
                      <a:pt x="1" y="9"/>
                      <a:pt x="2" y="1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F1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2" name="Freeform 572"/>
              <p:cNvSpPr>
                <a:spLocks/>
              </p:cNvSpPr>
              <p:nvPr/>
            </p:nvSpPr>
            <p:spPr bwMode="auto">
              <a:xfrm>
                <a:off x="20380325" y="5200650"/>
                <a:ext cx="23812" cy="30163"/>
              </a:xfrm>
              <a:custGeom>
                <a:avLst/>
                <a:gdLst>
                  <a:gd name="T0" fmla="*/ 9 w 9"/>
                  <a:gd name="T1" fmla="*/ 0 h 11"/>
                  <a:gd name="T2" fmla="*/ 3 w 9"/>
                  <a:gd name="T3" fmla="*/ 4 h 11"/>
                  <a:gd name="T4" fmla="*/ 0 w 9"/>
                  <a:gd name="T5" fmla="*/ 3 h 11"/>
                  <a:gd name="T6" fmla="*/ 0 w 9"/>
                  <a:gd name="T7" fmla="*/ 10 h 11"/>
                  <a:gd name="T8" fmla="*/ 4 w 9"/>
                  <a:gd name="T9" fmla="*/ 11 h 11"/>
                  <a:gd name="T10" fmla="*/ 9 w 9"/>
                  <a:gd name="T11" fmla="*/ 9 h 11"/>
                  <a:gd name="T12" fmla="*/ 9 w 9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1">
                    <a:moveTo>
                      <a:pt x="9" y="0"/>
                    </a:moveTo>
                    <a:cubicBezTo>
                      <a:pt x="9" y="3"/>
                      <a:pt x="6" y="4"/>
                      <a:pt x="3" y="4"/>
                    </a:cubicBezTo>
                    <a:cubicBezTo>
                      <a:pt x="2" y="4"/>
                      <a:pt x="1" y="4"/>
                      <a:pt x="0" y="3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2" y="11"/>
                      <a:pt x="4" y="11"/>
                    </a:cubicBezTo>
                    <a:cubicBezTo>
                      <a:pt x="6" y="11"/>
                      <a:pt x="8" y="10"/>
                      <a:pt x="9" y="9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solidFill>
                <a:srgbClr val="FFF6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3" name="Freeform 573"/>
              <p:cNvSpPr>
                <a:spLocks/>
              </p:cNvSpPr>
              <p:nvPr/>
            </p:nvSpPr>
            <p:spPr bwMode="auto">
              <a:xfrm>
                <a:off x="20399375" y="5181600"/>
                <a:ext cx="7937" cy="7938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3 h 3"/>
                  <a:gd name="T4" fmla="*/ 3 w 3"/>
                  <a:gd name="T5" fmla="*/ 2 h 3"/>
                  <a:gd name="T6" fmla="*/ 0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1" y="0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1" y="0"/>
                      <a:pt x="0" y="0"/>
                    </a:cubicBezTo>
                  </a:path>
                </a:pathLst>
              </a:custGeom>
              <a:solidFill>
                <a:srgbClr val="FEEA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4" name="Freeform 574"/>
              <p:cNvSpPr>
                <a:spLocks/>
              </p:cNvSpPr>
              <p:nvPr/>
            </p:nvSpPr>
            <p:spPr bwMode="auto">
              <a:xfrm>
                <a:off x="20369213" y="5181600"/>
                <a:ext cx="11112" cy="46038"/>
              </a:xfrm>
              <a:custGeom>
                <a:avLst/>
                <a:gdLst>
                  <a:gd name="T0" fmla="*/ 3 w 4"/>
                  <a:gd name="T1" fmla="*/ 0 h 17"/>
                  <a:gd name="T2" fmla="*/ 0 w 4"/>
                  <a:gd name="T3" fmla="*/ 3 h 17"/>
                  <a:gd name="T4" fmla="*/ 0 w 4"/>
                  <a:gd name="T5" fmla="*/ 13 h 17"/>
                  <a:gd name="T6" fmla="*/ 4 w 4"/>
                  <a:gd name="T7" fmla="*/ 17 h 17"/>
                  <a:gd name="T8" fmla="*/ 4 w 4"/>
                  <a:gd name="T9" fmla="*/ 10 h 17"/>
                  <a:gd name="T10" fmla="*/ 1 w 4"/>
                  <a:gd name="T11" fmla="*/ 5 h 17"/>
                  <a:gd name="T12" fmla="*/ 2 w 4"/>
                  <a:gd name="T13" fmla="*/ 5 h 17"/>
                  <a:gd name="T14" fmla="*/ 2 w 4"/>
                  <a:gd name="T15" fmla="*/ 5 h 17"/>
                  <a:gd name="T16" fmla="*/ 1 w 4"/>
                  <a:gd name="T17" fmla="*/ 5 h 17"/>
                  <a:gd name="T18" fmla="*/ 3 w 4"/>
                  <a:gd name="T1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17">
                    <a:moveTo>
                      <a:pt x="3" y="0"/>
                    </a:moveTo>
                    <a:cubicBezTo>
                      <a:pt x="2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5"/>
                      <a:pt x="2" y="16"/>
                      <a:pt x="4" y="17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2" y="9"/>
                      <a:pt x="1" y="7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3"/>
                      <a:pt x="2" y="1"/>
                      <a:pt x="3" y="0"/>
                    </a:cubicBezTo>
                  </a:path>
                </a:pathLst>
              </a:custGeom>
              <a:solidFill>
                <a:srgbClr val="B589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5" name="Freeform 575"/>
              <p:cNvSpPr>
                <a:spLocks/>
              </p:cNvSpPr>
              <p:nvPr/>
            </p:nvSpPr>
            <p:spPr bwMode="auto">
              <a:xfrm>
                <a:off x="20404138" y="5186363"/>
                <a:ext cx="11112" cy="39688"/>
              </a:xfrm>
              <a:custGeom>
                <a:avLst/>
                <a:gdLst>
                  <a:gd name="T0" fmla="*/ 1 w 4"/>
                  <a:gd name="T1" fmla="*/ 0 h 14"/>
                  <a:gd name="T2" fmla="*/ 1 w 4"/>
                  <a:gd name="T3" fmla="*/ 1 h 14"/>
                  <a:gd name="T4" fmla="*/ 1 w 4"/>
                  <a:gd name="T5" fmla="*/ 3 h 14"/>
                  <a:gd name="T6" fmla="*/ 0 w 4"/>
                  <a:gd name="T7" fmla="*/ 5 h 14"/>
                  <a:gd name="T8" fmla="*/ 0 w 4"/>
                  <a:gd name="T9" fmla="*/ 14 h 14"/>
                  <a:gd name="T10" fmla="*/ 4 w 4"/>
                  <a:gd name="T11" fmla="*/ 6 h 14"/>
                  <a:gd name="T12" fmla="*/ 1 w 4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4"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" y="12"/>
                      <a:pt x="4" y="9"/>
                      <a:pt x="4" y="6"/>
                    </a:cubicBezTo>
                    <a:cubicBezTo>
                      <a:pt x="4" y="4"/>
                      <a:pt x="3" y="2"/>
                      <a:pt x="1" y="0"/>
                    </a:cubicBezTo>
                  </a:path>
                </a:pathLst>
              </a:custGeom>
              <a:solidFill>
                <a:srgbClr val="B589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6" name="Freeform 576"/>
              <p:cNvSpPr>
                <a:spLocks/>
              </p:cNvSpPr>
              <p:nvPr/>
            </p:nvSpPr>
            <p:spPr bwMode="auto">
              <a:xfrm>
                <a:off x="20385088" y="5186363"/>
                <a:ext cx="11112" cy="11113"/>
              </a:xfrm>
              <a:custGeom>
                <a:avLst/>
                <a:gdLst>
                  <a:gd name="T0" fmla="*/ 1 w 4"/>
                  <a:gd name="T1" fmla="*/ 0 h 4"/>
                  <a:gd name="T2" fmla="*/ 0 w 4"/>
                  <a:gd name="T3" fmla="*/ 1 h 4"/>
                  <a:gd name="T4" fmla="*/ 3 w 4"/>
                  <a:gd name="T5" fmla="*/ 4 h 4"/>
                  <a:gd name="T6" fmla="*/ 4 w 4"/>
                  <a:gd name="T7" fmla="*/ 3 h 4"/>
                  <a:gd name="T8" fmla="*/ 1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2" y="1"/>
                      <a:pt x="3" y="3"/>
                      <a:pt x="3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7" name="Freeform 577"/>
              <p:cNvSpPr>
                <a:spLocks/>
              </p:cNvSpPr>
              <p:nvPr/>
            </p:nvSpPr>
            <p:spPr bwMode="auto">
              <a:xfrm>
                <a:off x="20370800" y="5178425"/>
                <a:ext cx="36512" cy="33338"/>
              </a:xfrm>
              <a:custGeom>
                <a:avLst/>
                <a:gdLst>
                  <a:gd name="T0" fmla="*/ 7 w 13"/>
                  <a:gd name="T1" fmla="*/ 0 h 12"/>
                  <a:gd name="T2" fmla="*/ 2 w 13"/>
                  <a:gd name="T3" fmla="*/ 1 h 12"/>
                  <a:gd name="T4" fmla="*/ 0 w 13"/>
                  <a:gd name="T5" fmla="*/ 6 h 12"/>
                  <a:gd name="T6" fmla="*/ 1 w 13"/>
                  <a:gd name="T7" fmla="*/ 6 h 12"/>
                  <a:gd name="T8" fmla="*/ 4 w 13"/>
                  <a:gd name="T9" fmla="*/ 4 h 12"/>
                  <a:gd name="T10" fmla="*/ 5 w 13"/>
                  <a:gd name="T11" fmla="*/ 4 h 12"/>
                  <a:gd name="T12" fmla="*/ 6 w 13"/>
                  <a:gd name="T13" fmla="*/ 3 h 12"/>
                  <a:gd name="T14" fmla="*/ 9 w 13"/>
                  <a:gd name="T15" fmla="*/ 6 h 12"/>
                  <a:gd name="T16" fmla="*/ 8 w 13"/>
                  <a:gd name="T17" fmla="*/ 7 h 12"/>
                  <a:gd name="T18" fmla="*/ 8 w 13"/>
                  <a:gd name="T19" fmla="*/ 8 h 12"/>
                  <a:gd name="T20" fmla="*/ 4 w 13"/>
                  <a:gd name="T21" fmla="*/ 11 h 12"/>
                  <a:gd name="T22" fmla="*/ 1 w 13"/>
                  <a:gd name="T23" fmla="*/ 8 h 12"/>
                  <a:gd name="T24" fmla="*/ 3 w 13"/>
                  <a:gd name="T25" fmla="*/ 8 h 12"/>
                  <a:gd name="T26" fmla="*/ 3 w 13"/>
                  <a:gd name="T27" fmla="*/ 8 h 12"/>
                  <a:gd name="T28" fmla="*/ 1 w 13"/>
                  <a:gd name="T29" fmla="*/ 8 h 12"/>
                  <a:gd name="T30" fmla="*/ 1 w 13"/>
                  <a:gd name="T31" fmla="*/ 6 h 12"/>
                  <a:gd name="T32" fmla="*/ 0 w 13"/>
                  <a:gd name="T33" fmla="*/ 6 h 12"/>
                  <a:gd name="T34" fmla="*/ 3 w 13"/>
                  <a:gd name="T35" fmla="*/ 11 h 12"/>
                  <a:gd name="T36" fmla="*/ 3 w 13"/>
                  <a:gd name="T37" fmla="*/ 11 h 12"/>
                  <a:gd name="T38" fmla="*/ 6 w 13"/>
                  <a:gd name="T39" fmla="*/ 12 h 12"/>
                  <a:gd name="T40" fmla="*/ 12 w 13"/>
                  <a:gd name="T41" fmla="*/ 8 h 12"/>
                  <a:gd name="T42" fmla="*/ 13 w 13"/>
                  <a:gd name="T43" fmla="*/ 6 h 12"/>
                  <a:gd name="T44" fmla="*/ 13 w 13"/>
                  <a:gd name="T45" fmla="*/ 4 h 12"/>
                  <a:gd name="T46" fmla="*/ 10 w 13"/>
                  <a:gd name="T47" fmla="*/ 1 h 12"/>
                  <a:gd name="T48" fmla="*/ 7 w 13"/>
                  <a:gd name="T4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5" y="0"/>
                      <a:pt x="3" y="0"/>
                      <a:pt x="2" y="1"/>
                    </a:cubicBezTo>
                    <a:cubicBezTo>
                      <a:pt x="1" y="2"/>
                      <a:pt x="0" y="4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5"/>
                      <a:pt x="3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6" y="3"/>
                      <a:pt x="6" y="3"/>
                    </a:cubicBezTo>
                    <a:cubicBezTo>
                      <a:pt x="8" y="3"/>
                      <a:pt x="9" y="4"/>
                      <a:pt x="9" y="6"/>
                    </a:cubicBezTo>
                    <a:cubicBezTo>
                      <a:pt x="9" y="6"/>
                      <a:pt x="9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0"/>
                      <a:pt x="7" y="11"/>
                      <a:pt x="4" y="11"/>
                    </a:cubicBezTo>
                    <a:cubicBezTo>
                      <a:pt x="2" y="11"/>
                      <a:pt x="1" y="10"/>
                      <a:pt x="1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8"/>
                      <a:pt x="1" y="10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2"/>
                      <a:pt x="5" y="12"/>
                      <a:pt x="6" y="12"/>
                    </a:cubicBezTo>
                    <a:cubicBezTo>
                      <a:pt x="9" y="12"/>
                      <a:pt x="12" y="11"/>
                      <a:pt x="12" y="8"/>
                    </a:cubicBezTo>
                    <a:cubicBezTo>
                      <a:pt x="13" y="7"/>
                      <a:pt x="13" y="7"/>
                      <a:pt x="13" y="6"/>
                    </a:cubicBezTo>
                    <a:cubicBezTo>
                      <a:pt x="13" y="5"/>
                      <a:pt x="13" y="5"/>
                      <a:pt x="13" y="4"/>
                    </a:cubicBezTo>
                    <a:cubicBezTo>
                      <a:pt x="12" y="3"/>
                      <a:pt x="11" y="1"/>
                      <a:pt x="10" y="1"/>
                    </a:cubicBezTo>
                    <a:cubicBezTo>
                      <a:pt x="9" y="0"/>
                      <a:pt x="8" y="0"/>
                      <a:pt x="7" y="0"/>
                    </a:cubicBezTo>
                  </a:path>
                </a:pathLst>
              </a:custGeom>
              <a:solidFill>
                <a:srgbClr val="B589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8" name="Freeform 578"/>
              <p:cNvSpPr>
                <a:spLocks noEditPoints="1"/>
              </p:cNvSpPr>
              <p:nvPr/>
            </p:nvSpPr>
            <p:spPr bwMode="auto">
              <a:xfrm>
                <a:off x="20373975" y="5189538"/>
                <a:ext cx="19050" cy="19050"/>
              </a:xfrm>
              <a:custGeom>
                <a:avLst/>
                <a:gdLst>
                  <a:gd name="T0" fmla="*/ 4 w 7"/>
                  <a:gd name="T1" fmla="*/ 4 h 7"/>
                  <a:gd name="T2" fmla="*/ 4 w 7"/>
                  <a:gd name="T3" fmla="*/ 4 h 7"/>
                  <a:gd name="T4" fmla="*/ 4 w 7"/>
                  <a:gd name="T5" fmla="*/ 4 h 7"/>
                  <a:gd name="T6" fmla="*/ 4 w 7"/>
                  <a:gd name="T7" fmla="*/ 4 h 7"/>
                  <a:gd name="T8" fmla="*/ 4 w 7"/>
                  <a:gd name="T9" fmla="*/ 4 h 7"/>
                  <a:gd name="T10" fmla="*/ 4 w 7"/>
                  <a:gd name="T11" fmla="*/ 4 h 7"/>
                  <a:gd name="T12" fmla="*/ 3 w 7"/>
                  <a:gd name="T13" fmla="*/ 4 h 7"/>
                  <a:gd name="T14" fmla="*/ 3 w 7"/>
                  <a:gd name="T15" fmla="*/ 4 h 7"/>
                  <a:gd name="T16" fmla="*/ 3 w 7"/>
                  <a:gd name="T17" fmla="*/ 3 h 7"/>
                  <a:gd name="T18" fmla="*/ 3 w 7"/>
                  <a:gd name="T19" fmla="*/ 4 h 7"/>
                  <a:gd name="T20" fmla="*/ 4 w 7"/>
                  <a:gd name="T21" fmla="*/ 4 h 7"/>
                  <a:gd name="T22" fmla="*/ 3 w 7"/>
                  <a:gd name="T23" fmla="*/ 4 h 7"/>
                  <a:gd name="T24" fmla="*/ 3 w 7"/>
                  <a:gd name="T25" fmla="*/ 4 h 7"/>
                  <a:gd name="T26" fmla="*/ 3 w 7"/>
                  <a:gd name="T27" fmla="*/ 4 h 7"/>
                  <a:gd name="T28" fmla="*/ 3 w 7"/>
                  <a:gd name="T29" fmla="*/ 0 h 7"/>
                  <a:gd name="T30" fmla="*/ 0 w 7"/>
                  <a:gd name="T31" fmla="*/ 2 h 7"/>
                  <a:gd name="T32" fmla="*/ 0 w 7"/>
                  <a:gd name="T33" fmla="*/ 2 h 7"/>
                  <a:gd name="T34" fmla="*/ 0 w 7"/>
                  <a:gd name="T35" fmla="*/ 4 h 7"/>
                  <a:gd name="T36" fmla="*/ 2 w 7"/>
                  <a:gd name="T37" fmla="*/ 4 h 7"/>
                  <a:gd name="T38" fmla="*/ 3 w 7"/>
                  <a:gd name="T39" fmla="*/ 4 h 7"/>
                  <a:gd name="T40" fmla="*/ 2 w 7"/>
                  <a:gd name="T41" fmla="*/ 4 h 7"/>
                  <a:gd name="T42" fmla="*/ 0 w 7"/>
                  <a:gd name="T43" fmla="*/ 4 h 7"/>
                  <a:gd name="T44" fmla="*/ 3 w 7"/>
                  <a:gd name="T45" fmla="*/ 7 h 7"/>
                  <a:gd name="T46" fmla="*/ 7 w 7"/>
                  <a:gd name="T47" fmla="*/ 4 h 7"/>
                  <a:gd name="T48" fmla="*/ 7 w 7"/>
                  <a:gd name="T49" fmla="*/ 3 h 7"/>
                  <a:gd name="T50" fmla="*/ 4 w 7"/>
                  <a:gd name="T51" fmla="*/ 0 h 7"/>
                  <a:gd name="T52" fmla="*/ 3 w 7"/>
                  <a:gd name="T5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" h="7"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3" y="0"/>
                    </a:moveTo>
                    <a:cubicBezTo>
                      <a:pt x="2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1" y="7"/>
                      <a:pt x="3" y="7"/>
                    </a:cubicBezTo>
                    <a:cubicBezTo>
                      <a:pt x="6" y="7"/>
                      <a:pt x="7" y="6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solidFill>
                <a:srgbClr val="B589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9" name="Freeform 579"/>
              <p:cNvSpPr>
                <a:spLocks/>
              </p:cNvSpPr>
              <p:nvPr/>
            </p:nvSpPr>
            <p:spPr bwMode="auto">
              <a:xfrm>
                <a:off x="20358100" y="5172075"/>
                <a:ext cx="60325" cy="61913"/>
              </a:xfrm>
              <a:custGeom>
                <a:avLst/>
                <a:gdLst>
                  <a:gd name="T0" fmla="*/ 20 w 22"/>
                  <a:gd name="T1" fmla="*/ 11 h 22"/>
                  <a:gd name="T2" fmla="*/ 19 w 22"/>
                  <a:gd name="T3" fmla="*/ 11 h 22"/>
                  <a:gd name="T4" fmla="*/ 11 w 22"/>
                  <a:gd name="T5" fmla="*/ 19 h 22"/>
                  <a:gd name="T6" fmla="*/ 3 w 22"/>
                  <a:gd name="T7" fmla="*/ 11 h 22"/>
                  <a:gd name="T8" fmla="*/ 11 w 22"/>
                  <a:gd name="T9" fmla="*/ 3 h 22"/>
                  <a:gd name="T10" fmla="*/ 19 w 22"/>
                  <a:gd name="T11" fmla="*/ 11 h 22"/>
                  <a:gd name="T12" fmla="*/ 20 w 22"/>
                  <a:gd name="T13" fmla="*/ 11 h 22"/>
                  <a:gd name="T14" fmla="*/ 22 w 22"/>
                  <a:gd name="T15" fmla="*/ 11 h 22"/>
                  <a:gd name="T16" fmla="*/ 11 w 22"/>
                  <a:gd name="T17" fmla="*/ 0 h 22"/>
                  <a:gd name="T18" fmla="*/ 0 w 22"/>
                  <a:gd name="T19" fmla="*/ 11 h 22"/>
                  <a:gd name="T20" fmla="*/ 11 w 22"/>
                  <a:gd name="T21" fmla="*/ 22 h 22"/>
                  <a:gd name="T22" fmla="*/ 22 w 22"/>
                  <a:gd name="T23" fmla="*/ 11 h 22"/>
                  <a:gd name="T24" fmla="*/ 20 w 22"/>
                  <a:gd name="T25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20" y="11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6"/>
                      <a:pt x="15" y="19"/>
                      <a:pt x="11" y="19"/>
                    </a:cubicBezTo>
                    <a:cubicBezTo>
                      <a:pt x="7" y="19"/>
                      <a:pt x="3" y="16"/>
                      <a:pt x="3" y="11"/>
                    </a:cubicBezTo>
                    <a:cubicBezTo>
                      <a:pt x="3" y="7"/>
                      <a:pt x="7" y="3"/>
                      <a:pt x="11" y="3"/>
                    </a:cubicBezTo>
                    <a:cubicBezTo>
                      <a:pt x="15" y="3"/>
                      <a:pt x="19" y="7"/>
                      <a:pt x="19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lnTo>
                      <a:pt x="20" y="11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0" name="Freeform 580"/>
              <p:cNvSpPr>
                <a:spLocks/>
              </p:cNvSpPr>
              <p:nvPr/>
            </p:nvSpPr>
            <p:spPr bwMode="auto">
              <a:xfrm>
                <a:off x="20429538" y="5172075"/>
                <a:ext cx="60325" cy="61913"/>
              </a:xfrm>
              <a:custGeom>
                <a:avLst/>
                <a:gdLst>
                  <a:gd name="T0" fmla="*/ 20 w 22"/>
                  <a:gd name="T1" fmla="*/ 11 h 22"/>
                  <a:gd name="T2" fmla="*/ 19 w 22"/>
                  <a:gd name="T3" fmla="*/ 11 h 22"/>
                  <a:gd name="T4" fmla="*/ 11 w 22"/>
                  <a:gd name="T5" fmla="*/ 19 h 22"/>
                  <a:gd name="T6" fmla="*/ 3 w 22"/>
                  <a:gd name="T7" fmla="*/ 11 h 22"/>
                  <a:gd name="T8" fmla="*/ 11 w 22"/>
                  <a:gd name="T9" fmla="*/ 3 h 22"/>
                  <a:gd name="T10" fmla="*/ 19 w 22"/>
                  <a:gd name="T11" fmla="*/ 11 h 22"/>
                  <a:gd name="T12" fmla="*/ 20 w 22"/>
                  <a:gd name="T13" fmla="*/ 11 h 22"/>
                  <a:gd name="T14" fmla="*/ 22 w 22"/>
                  <a:gd name="T15" fmla="*/ 11 h 22"/>
                  <a:gd name="T16" fmla="*/ 11 w 22"/>
                  <a:gd name="T17" fmla="*/ 0 h 22"/>
                  <a:gd name="T18" fmla="*/ 0 w 22"/>
                  <a:gd name="T19" fmla="*/ 11 h 22"/>
                  <a:gd name="T20" fmla="*/ 11 w 22"/>
                  <a:gd name="T21" fmla="*/ 22 h 22"/>
                  <a:gd name="T22" fmla="*/ 22 w 22"/>
                  <a:gd name="T23" fmla="*/ 11 h 22"/>
                  <a:gd name="T24" fmla="*/ 20 w 22"/>
                  <a:gd name="T25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20" y="11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6"/>
                      <a:pt x="15" y="19"/>
                      <a:pt x="11" y="19"/>
                    </a:cubicBezTo>
                    <a:cubicBezTo>
                      <a:pt x="7" y="19"/>
                      <a:pt x="3" y="16"/>
                      <a:pt x="3" y="11"/>
                    </a:cubicBezTo>
                    <a:cubicBezTo>
                      <a:pt x="3" y="7"/>
                      <a:pt x="7" y="3"/>
                      <a:pt x="11" y="3"/>
                    </a:cubicBezTo>
                    <a:cubicBezTo>
                      <a:pt x="15" y="3"/>
                      <a:pt x="19" y="7"/>
                      <a:pt x="19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lnTo>
                      <a:pt x="20" y="11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1" name="Freeform 581"/>
              <p:cNvSpPr>
                <a:spLocks/>
              </p:cNvSpPr>
              <p:nvPr/>
            </p:nvSpPr>
            <p:spPr bwMode="auto">
              <a:xfrm>
                <a:off x="20351750" y="5156200"/>
                <a:ext cx="111125" cy="96838"/>
              </a:xfrm>
              <a:custGeom>
                <a:avLst/>
                <a:gdLst>
                  <a:gd name="T0" fmla="*/ 40 w 40"/>
                  <a:gd name="T1" fmla="*/ 18 h 35"/>
                  <a:gd name="T2" fmla="*/ 30 w 40"/>
                  <a:gd name="T3" fmla="*/ 6 h 35"/>
                  <a:gd name="T4" fmla="*/ 3 w 40"/>
                  <a:gd name="T5" fmla="*/ 0 h 35"/>
                  <a:gd name="T6" fmla="*/ 0 w 40"/>
                  <a:gd name="T7" fmla="*/ 3 h 35"/>
                  <a:gd name="T8" fmla="*/ 2 w 40"/>
                  <a:gd name="T9" fmla="*/ 32 h 35"/>
                  <a:gd name="T10" fmla="*/ 5 w 40"/>
                  <a:gd name="T11" fmla="*/ 35 h 35"/>
                  <a:gd name="T12" fmla="*/ 30 w 40"/>
                  <a:gd name="T13" fmla="*/ 29 h 35"/>
                  <a:gd name="T14" fmla="*/ 40 w 40"/>
                  <a:gd name="T15" fmla="*/ 1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35">
                    <a:moveTo>
                      <a:pt x="40" y="18"/>
                    </a:moveTo>
                    <a:cubicBezTo>
                      <a:pt x="40" y="11"/>
                      <a:pt x="36" y="6"/>
                      <a:pt x="30" y="6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4"/>
                      <a:pt x="3" y="35"/>
                      <a:pt x="5" y="35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6" y="29"/>
                      <a:pt x="40" y="24"/>
                      <a:pt x="40" y="18"/>
                    </a:cubicBezTo>
                    <a:close/>
                  </a:path>
                </a:pathLst>
              </a:custGeom>
              <a:solidFill>
                <a:srgbClr val="C947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2" name="Freeform 582"/>
              <p:cNvSpPr>
                <a:spLocks/>
              </p:cNvSpPr>
              <p:nvPr/>
            </p:nvSpPr>
            <p:spPr bwMode="auto">
              <a:xfrm>
                <a:off x="20346988" y="5151438"/>
                <a:ext cx="120650" cy="106363"/>
              </a:xfrm>
              <a:custGeom>
                <a:avLst/>
                <a:gdLst>
                  <a:gd name="T0" fmla="*/ 42 w 44"/>
                  <a:gd name="T1" fmla="*/ 20 h 39"/>
                  <a:gd name="T2" fmla="*/ 44 w 44"/>
                  <a:gd name="T3" fmla="*/ 20 h 39"/>
                  <a:gd name="T4" fmla="*/ 32 w 44"/>
                  <a:gd name="T5" fmla="*/ 6 h 39"/>
                  <a:gd name="T6" fmla="*/ 32 w 44"/>
                  <a:gd name="T7" fmla="*/ 8 h 39"/>
                  <a:gd name="T8" fmla="*/ 32 w 44"/>
                  <a:gd name="T9" fmla="*/ 6 h 39"/>
                  <a:gd name="T10" fmla="*/ 5 w 44"/>
                  <a:gd name="T11" fmla="*/ 0 h 39"/>
                  <a:gd name="T12" fmla="*/ 4 w 44"/>
                  <a:gd name="T13" fmla="*/ 0 h 39"/>
                  <a:gd name="T14" fmla="*/ 0 w 44"/>
                  <a:gd name="T15" fmla="*/ 5 h 39"/>
                  <a:gd name="T16" fmla="*/ 0 w 44"/>
                  <a:gd name="T17" fmla="*/ 5 h 39"/>
                  <a:gd name="T18" fmla="*/ 2 w 44"/>
                  <a:gd name="T19" fmla="*/ 5 h 39"/>
                  <a:gd name="T20" fmla="*/ 0 w 44"/>
                  <a:gd name="T21" fmla="*/ 5 h 39"/>
                  <a:gd name="T22" fmla="*/ 2 w 44"/>
                  <a:gd name="T23" fmla="*/ 34 h 39"/>
                  <a:gd name="T24" fmla="*/ 6 w 44"/>
                  <a:gd name="T25" fmla="*/ 39 h 39"/>
                  <a:gd name="T26" fmla="*/ 7 w 44"/>
                  <a:gd name="T27" fmla="*/ 39 h 39"/>
                  <a:gd name="T28" fmla="*/ 32 w 44"/>
                  <a:gd name="T29" fmla="*/ 33 h 39"/>
                  <a:gd name="T30" fmla="*/ 32 w 44"/>
                  <a:gd name="T31" fmla="*/ 31 h 39"/>
                  <a:gd name="T32" fmla="*/ 32 w 44"/>
                  <a:gd name="T33" fmla="*/ 33 h 39"/>
                  <a:gd name="T34" fmla="*/ 44 w 44"/>
                  <a:gd name="T35" fmla="*/ 20 h 39"/>
                  <a:gd name="T36" fmla="*/ 42 w 44"/>
                  <a:gd name="T37" fmla="*/ 20 h 39"/>
                  <a:gd name="T38" fmla="*/ 40 w 44"/>
                  <a:gd name="T39" fmla="*/ 20 h 39"/>
                  <a:gd name="T40" fmla="*/ 31 w 44"/>
                  <a:gd name="T41" fmla="*/ 29 h 39"/>
                  <a:gd name="T42" fmla="*/ 31 w 44"/>
                  <a:gd name="T43" fmla="*/ 29 h 39"/>
                  <a:gd name="T44" fmla="*/ 6 w 44"/>
                  <a:gd name="T45" fmla="*/ 35 h 39"/>
                  <a:gd name="T46" fmla="*/ 6 w 44"/>
                  <a:gd name="T47" fmla="*/ 35 h 39"/>
                  <a:gd name="T48" fmla="*/ 6 w 44"/>
                  <a:gd name="T49" fmla="*/ 34 h 39"/>
                  <a:gd name="T50" fmla="*/ 4 w 44"/>
                  <a:gd name="T51" fmla="*/ 5 h 39"/>
                  <a:gd name="T52" fmla="*/ 4 w 44"/>
                  <a:gd name="T53" fmla="*/ 5 h 39"/>
                  <a:gd name="T54" fmla="*/ 4 w 44"/>
                  <a:gd name="T55" fmla="*/ 5 h 39"/>
                  <a:gd name="T56" fmla="*/ 4 w 44"/>
                  <a:gd name="T57" fmla="*/ 5 h 39"/>
                  <a:gd name="T58" fmla="*/ 4 w 44"/>
                  <a:gd name="T59" fmla="*/ 5 h 39"/>
                  <a:gd name="T60" fmla="*/ 4 w 44"/>
                  <a:gd name="T61" fmla="*/ 5 h 39"/>
                  <a:gd name="T62" fmla="*/ 4 w 44"/>
                  <a:gd name="T63" fmla="*/ 5 h 39"/>
                  <a:gd name="T64" fmla="*/ 4 w 44"/>
                  <a:gd name="T65" fmla="*/ 4 h 39"/>
                  <a:gd name="T66" fmla="*/ 4 w 44"/>
                  <a:gd name="T67" fmla="*/ 4 h 39"/>
                  <a:gd name="T68" fmla="*/ 31 w 44"/>
                  <a:gd name="T69" fmla="*/ 10 h 39"/>
                  <a:gd name="T70" fmla="*/ 32 w 44"/>
                  <a:gd name="T71" fmla="*/ 10 h 39"/>
                  <a:gd name="T72" fmla="*/ 40 w 44"/>
                  <a:gd name="T73" fmla="*/ 20 h 39"/>
                  <a:gd name="T74" fmla="*/ 42 w 44"/>
                  <a:gd name="T75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4" h="39">
                    <a:moveTo>
                      <a:pt x="42" y="20"/>
                    </a:move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12"/>
                      <a:pt x="39" y="7"/>
                      <a:pt x="32" y="6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2" y="37"/>
                      <a:pt x="4" y="39"/>
                      <a:pt x="6" y="39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9" y="33"/>
                      <a:pt x="44" y="27"/>
                      <a:pt x="44" y="20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25"/>
                      <a:pt x="36" y="29"/>
                      <a:pt x="31" y="29"/>
                    </a:cubicBezTo>
                    <a:cubicBezTo>
                      <a:pt x="31" y="29"/>
                      <a:pt x="31" y="29"/>
                      <a:pt x="31" y="29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6" y="10"/>
                      <a:pt x="40" y="14"/>
                      <a:pt x="40" y="20"/>
                    </a:cubicBezTo>
                    <a:lnTo>
                      <a:pt x="42" y="2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3" name="Freeform 583"/>
              <p:cNvSpPr>
                <a:spLocks/>
              </p:cNvSpPr>
              <p:nvPr/>
            </p:nvSpPr>
            <p:spPr bwMode="auto">
              <a:xfrm>
                <a:off x="20424775" y="5226050"/>
                <a:ext cx="187325" cy="311150"/>
              </a:xfrm>
              <a:custGeom>
                <a:avLst/>
                <a:gdLst>
                  <a:gd name="T0" fmla="*/ 65 w 68"/>
                  <a:gd name="T1" fmla="*/ 63 h 113"/>
                  <a:gd name="T2" fmla="*/ 63 w 68"/>
                  <a:gd name="T3" fmla="*/ 80 h 113"/>
                  <a:gd name="T4" fmla="*/ 34 w 68"/>
                  <a:gd name="T5" fmla="*/ 107 h 113"/>
                  <a:gd name="T6" fmla="*/ 20 w 68"/>
                  <a:gd name="T7" fmla="*/ 113 h 113"/>
                  <a:gd name="T8" fmla="*/ 10 w 68"/>
                  <a:gd name="T9" fmla="*/ 110 h 113"/>
                  <a:gd name="T10" fmla="*/ 0 w 68"/>
                  <a:gd name="T11" fmla="*/ 92 h 113"/>
                  <a:gd name="T12" fmla="*/ 0 w 68"/>
                  <a:gd name="T13" fmla="*/ 14 h 113"/>
                  <a:gd name="T14" fmla="*/ 13 w 68"/>
                  <a:gd name="T15" fmla="*/ 0 h 113"/>
                  <a:gd name="T16" fmla="*/ 27 w 68"/>
                  <a:gd name="T17" fmla="*/ 14 h 113"/>
                  <a:gd name="T18" fmla="*/ 27 w 68"/>
                  <a:gd name="T19" fmla="*/ 77 h 113"/>
                  <a:gd name="T20" fmla="*/ 44 w 68"/>
                  <a:gd name="T21" fmla="*/ 60 h 113"/>
                  <a:gd name="T22" fmla="*/ 65 w 68"/>
                  <a:gd name="T23" fmla="*/ 6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3">
                    <a:moveTo>
                      <a:pt x="65" y="63"/>
                    </a:moveTo>
                    <a:cubicBezTo>
                      <a:pt x="68" y="69"/>
                      <a:pt x="67" y="75"/>
                      <a:pt x="63" y="80"/>
                    </a:cubicBezTo>
                    <a:cubicBezTo>
                      <a:pt x="34" y="107"/>
                      <a:pt x="34" y="107"/>
                      <a:pt x="34" y="107"/>
                    </a:cubicBezTo>
                    <a:cubicBezTo>
                      <a:pt x="30" y="111"/>
                      <a:pt x="25" y="113"/>
                      <a:pt x="20" y="113"/>
                    </a:cubicBezTo>
                    <a:cubicBezTo>
                      <a:pt x="17" y="113"/>
                      <a:pt x="13" y="112"/>
                      <a:pt x="10" y="110"/>
                    </a:cubicBezTo>
                    <a:cubicBezTo>
                      <a:pt x="4" y="106"/>
                      <a:pt x="0" y="99"/>
                      <a:pt x="0" y="9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7"/>
                      <a:pt x="6" y="1"/>
                      <a:pt x="13" y="0"/>
                    </a:cubicBezTo>
                    <a:cubicBezTo>
                      <a:pt x="21" y="0"/>
                      <a:pt x="27" y="6"/>
                      <a:pt x="27" y="14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51" y="55"/>
                      <a:pt x="61" y="56"/>
                      <a:pt x="65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4" name="Freeform 584"/>
              <p:cNvSpPr>
                <a:spLocks/>
              </p:cNvSpPr>
              <p:nvPr/>
            </p:nvSpPr>
            <p:spPr bwMode="auto">
              <a:xfrm>
                <a:off x="20418425" y="5219700"/>
                <a:ext cx="196850" cy="323850"/>
              </a:xfrm>
              <a:custGeom>
                <a:avLst/>
                <a:gdLst>
                  <a:gd name="T0" fmla="*/ 67 w 71"/>
                  <a:gd name="T1" fmla="*/ 65 h 117"/>
                  <a:gd name="T2" fmla="*/ 65 w 71"/>
                  <a:gd name="T3" fmla="*/ 66 h 117"/>
                  <a:gd name="T4" fmla="*/ 67 w 71"/>
                  <a:gd name="T5" fmla="*/ 72 h 117"/>
                  <a:gd name="T6" fmla="*/ 63 w 71"/>
                  <a:gd name="T7" fmla="*/ 80 h 117"/>
                  <a:gd name="T8" fmla="*/ 35 w 71"/>
                  <a:gd name="T9" fmla="*/ 108 h 117"/>
                  <a:gd name="T10" fmla="*/ 36 w 71"/>
                  <a:gd name="T11" fmla="*/ 109 h 117"/>
                  <a:gd name="T12" fmla="*/ 35 w 71"/>
                  <a:gd name="T13" fmla="*/ 108 h 117"/>
                  <a:gd name="T14" fmla="*/ 22 w 71"/>
                  <a:gd name="T15" fmla="*/ 113 h 117"/>
                  <a:gd name="T16" fmla="*/ 13 w 71"/>
                  <a:gd name="T17" fmla="*/ 110 h 117"/>
                  <a:gd name="T18" fmla="*/ 4 w 71"/>
                  <a:gd name="T19" fmla="*/ 94 h 117"/>
                  <a:gd name="T20" fmla="*/ 4 w 71"/>
                  <a:gd name="T21" fmla="*/ 16 h 117"/>
                  <a:gd name="T22" fmla="*/ 15 w 71"/>
                  <a:gd name="T23" fmla="*/ 4 h 117"/>
                  <a:gd name="T24" fmla="*/ 16 w 71"/>
                  <a:gd name="T25" fmla="*/ 4 h 117"/>
                  <a:gd name="T26" fmla="*/ 27 w 71"/>
                  <a:gd name="T27" fmla="*/ 16 h 117"/>
                  <a:gd name="T28" fmla="*/ 27 w 71"/>
                  <a:gd name="T29" fmla="*/ 84 h 117"/>
                  <a:gd name="T30" fmla="*/ 48 w 71"/>
                  <a:gd name="T31" fmla="*/ 64 h 117"/>
                  <a:gd name="T32" fmla="*/ 56 w 71"/>
                  <a:gd name="T33" fmla="*/ 61 h 117"/>
                  <a:gd name="T34" fmla="*/ 65 w 71"/>
                  <a:gd name="T35" fmla="*/ 66 h 117"/>
                  <a:gd name="T36" fmla="*/ 67 w 71"/>
                  <a:gd name="T37" fmla="*/ 65 h 117"/>
                  <a:gd name="T38" fmla="*/ 69 w 71"/>
                  <a:gd name="T39" fmla="*/ 64 h 117"/>
                  <a:gd name="T40" fmla="*/ 56 w 71"/>
                  <a:gd name="T41" fmla="*/ 57 h 117"/>
                  <a:gd name="T42" fmla="*/ 45 w 71"/>
                  <a:gd name="T43" fmla="*/ 61 h 117"/>
                  <a:gd name="T44" fmla="*/ 31 w 71"/>
                  <a:gd name="T45" fmla="*/ 74 h 117"/>
                  <a:gd name="T46" fmla="*/ 31 w 71"/>
                  <a:gd name="T47" fmla="*/ 16 h 117"/>
                  <a:gd name="T48" fmla="*/ 16 w 71"/>
                  <a:gd name="T49" fmla="*/ 0 h 117"/>
                  <a:gd name="T50" fmla="*/ 15 w 71"/>
                  <a:gd name="T51" fmla="*/ 0 h 117"/>
                  <a:gd name="T52" fmla="*/ 0 w 71"/>
                  <a:gd name="T53" fmla="*/ 16 h 117"/>
                  <a:gd name="T54" fmla="*/ 0 w 71"/>
                  <a:gd name="T55" fmla="*/ 94 h 117"/>
                  <a:gd name="T56" fmla="*/ 11 w 71"/>
                  <a:gd name="T57" fmla="*/ 114 h 117"/>
                  <a:gd name="T58" fmla="*/ 22 w 71"/>
                  <a:gd name="T59" fmla="*/ 117 h 117"/>
                  <a:gd name="T60" fmla="*/ 37 w 71"/>
                  <a:gd name="T61" fmla="*/ 111 h 117"/>
                  <a:gd name="T62" fmla="*/ 66 w 71"/>
                  <a:gd name="T63" fmla="*/ 83 h 117"/>
                  <a:gd name="T64" fmla="*/ 71 w 71"/>
                  <a:gd name="T65" fmla="*/ 72 h 117"/>
                  <a:gd name="T66" fmla="*/ 69 w 71"/>
                  <a:gd name="T67" fmla="*/ 64 h 117"/>
                  <a:gd name="T68" fmla="*/ 67 w 71"/>
                  <a:gd name="T69" fmla="*/ 6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1" h="117">
                    <a:moveTo>
                      <a:pt x="67" y="65"/>
                    </a:moveTo>
                    <a:cubicBezTo>
                      <a:pt x="65" y="66"/>
                      <a:pt x="65" y="66"/>
                      <a:pt x="65" y="66"/>
                    </a:cubicBezTo>
                    <a:cubicBezTo>
                      <a:pt x="66" y="68"/>
                      <a:pt x="67" y="70"/>
                      <a:pt x="67" y="72"/>
                    </a:cubicBezTo>
                    <a:cubicBezTo>
                      <a:pt x="67" y="75"/>
                      <a:pt x="66" y="78"/>
                      <a:pt x="63" y="80"/>
                    </a:cubicBezTo>
                    <a:cubicBezTo>
                      <a:pt x="35" y="108"/>
                      <a:pt x="35" y="108"/>
                      <a:pt x="35" y="108"/>
                    </a:cubicBezTo>
                    <a:cubicBezTo>
                      <a:pt x="36" y="109"/>
                      <a:pt x="36" y="109"/>
                      <a:pt x="36" y="109"/>
                    </a:cubicBezTo>
                    <a:cubicBezTo>
                      <a:pt x="35" y="108"/>
                      <a:pt x="35" y="108"/>
                      <a:pt x="35" y="108"/>
                    </a:cubicBezTo>
                    <a:cubicBezTo>
                      <a:pt x="31" y="111"/>
                      <a:pt x="27" y="113"/>
                      <a:pt x="22" y="113"/>
                    </a:cubicBezTo>
                    <a:cubicBezTo>
                      <a:pt x="19" y="113"/>
                      <a:pt x="16" y="112"/>
                      <a:pt x="13" y="110"/>
                    </a:cubicBezTo>
                    <a:cubicBezTo>
                      <a:pt x="8" y="107"/>
                      <a:pt x="4" y="101"/>
                      <a:pt x="4" y="94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0"/>
                      <a:pt x="9" y="5"/>
                      <a:pt x="15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22" y="4"/>
                      <a:pt x="27" y="10"/>
                      <a:pt x="27" y="16"/>
                    </a:cubicBezTo>
                    <a:cubicBezTo>
                      <a:pt x="27" y="84"/>
                      <a:pt x="27" y="84"/>
                      <a:pt x="27" y="8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50" y="62"/>
                      <a:pt x="53" y="61"/>
                      <a:pt x="56" y="61"/>
                    </a:cubicBezTo>
                    <a:cubicBezTo>
                      <a:pt x="59" y="61"/>
                      <a:pt x="63" y="63"/>
                      <a:pt x="65" y="66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9" y="64"/>
                      <a:pt x="69" y="64"/>
                      <a:pt x="69" y="64"/>
                    </a:cubicBezTo>
                    <a:cubicBezTo>
                      <a:pt x="66" y="59"/>
                      <a:pt x="61" y="57"/>
                      <a:pt x="56" y="57"/>
                    </a:cubicBezTo>
                    <a:cubicBezTo>
                      <a:pt x="52" y="57"/>
                      <a:pt x="48" y="58"/>
                      <a:pt x="45" y="61"/>
                    </a:cubicBezTo>
                    <a:cubicBezTo>
                      <a:pt x="31" y="74"/>
                      <a:pt x="31" y="74"/>
                      <a:pt x="31" y="74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7"/>
                      <a:pt x="24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1"/>
                      <a:pt x="0" y="8"/>
                      <a:pt x="0" y="16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0" y="102"/>
                      <a:pt x="4" y="110"/>
                      <a:pt x="11" y="114"/>
                    </a:cubicBezTo>
                    <a:cubicBezTo>
                      <a:pt x="15" y="116"/>
                      <a:pt x="19" y="117"/>
                      <a:pt x="22" y="117"/>
                    </a:cubicBezTo>
                    <a:cubicBezTo>
                      <a:pt x="28" y="117"/>
                      <a:pt x="33" y="115"/>
                      <a:pt x="37" y="111"/>
                    </a:cubicBezTo>
                    <a:cubicBezTo>
                      <a:pt x="66" y="83"/>
                      <a:pt x="66" y="83"/>
                      <a:pt x="66" y="83"/>
                    </a:cubicBezTo>
                    <a:cubicBezTo>
                      <a:pt x="69" y="80"/>
                      <a:pt x="71" y="76"/>
                      <a:pt x="71" y="72"/>
                    </a:cubicBezTo>
                    <a:cubicBezTo>
                      <a:pt x="71" y="69"/>
                      <a:pt x="70" y="67"/>
                      <a:pt x="69" y="64"/>
                    </a:cubicBezTo>
                    <a:lnTo>
                      <a:pt x="67" y="6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5" name="Freeform 585"/>
              <p:cNvSpPr>
                <a:spLocks/>
              </p:cNvSpPr>
              <p:nvPr/>
            </p:nvSpPr>
            <p:spPr bwMode="auto">
              <a:xfrm>
                <a:off x="20407313" y="5162550"/>
                <a:ext cx="90487" cy="95250"/>
              </a:xfrm>
              <a:custGeom>
                <a:avLst/>
                <a:gdLst>
                  <a:gd name="T0" fmla="*/ 1 w 33"/>
                  <a:gd name="T1" fmla="*/ 3 h 35"/>
                  <a:gd name="T2" fmla="*/ 3 w 33"/>
                  <a:gd name="T3" fmla="*/ 0 h 35"/>
                  <a:gd name="T4" fmla="*/ 15 w 33"/>
                  <a:gd name="T5" fmla="*/ 1 h 35"/>
                  <a:gd name="T6" fmla="*/ 33 w 33"/>
                  <a:gd name="T7" fmla="*/ 21 h 35"/>
                  <a:gd name="T8" fmla="*/ 33 w 33"/>
                  <a:gd name="T9" fmla="*/ 35 h 35"/>
                  <a:gd name="T10" fmla="*/ 6 w 33"/>
                  <a:gd name="T11" fmla="*/ 35 h 35"/>
                  <a:gd name="T12" fmla="*/ 6 w 33"/>
                  <a:gd name="T13" fmla="*/ 12 h 35"/>
                  <a:gd name="T14" fmla="*/ 1 w 33"/>
                  <a:gd name="T15" fmla="*/ 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35">
                    <a:moveTo>
                      <a:pt x="1" y="3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25" y="3"/>
                      <a:pt x="33" y="11"/>
                      <a:pt x="33" y="21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0"/>
                      <a:pt x="7" y="17"/>
                      <a:pt x="6" y="12"/>
                    </a:cubicBezTo>
                    <a:cubicBezTo>
                      <a:pt x="5" y="8"/>
                      <a:pt x="3" y="5"/>
                      <a:pt x="1" y="3"/>
                    </a:cubicBez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6" name="Freeform 586"/>
              <p:cNvSpPr>
                <a:spLocks/>
              </p:cNvSpPr>
              <p:nvPr/>
            </p:nvSpPr>
            <p:spPr bwMode="auto">
              <a:xfrm>
                <a:off x="20404138" y="5156200"/>
                <a:ext cx="100012" cy="107950"/>
              </a:xfrm>
              <a:custGeom>
                <a:avLst/>
                <a:gdLst>
                  <a:gd name="T0" fmla="*/ 2 w 36"/>
                  <a:gd name="T1" fmla="*/ 5 h 39"/>
                  <a:gd name="T2" fmla="*/ 4 w 36"/>
                  <a:gd name="T3" fmla="*/ 4 h 39"/>
                  <a:gd name="T4" fmla="*/ 4 w 36"/>
                  <a:gd name="T5" fmla="*/ 4 h 39"/>
                  <a:gd name="T6" fmla="*/ 4 w 36"/>
                  <a:gd name="T7" fmla="*/ 4 h 39"/>
                  <a:gd name="T8" fmla="*/ 4 w 36"/>
                  <a:gd name="T9" fmla="*/ 4 h 39"/>
                  <a:gd name="T10" fmla="*/ 4 w 36"/>
                  <a:gd name="T11" fmla="*/ 4 h 39"/>
                  <a:gd name="T12" fmla="*/ 4 w 36"/>
                  <a:gd name="T13" fmla="*/ 4 h 39"/>
                  <a:gd name="T14" fmla="*/ 4 w 36"/>
                  <a:gd name="T15" fmla="*/ 4 h 39"/>
                  <a:gd name="T16" fmla="*/ 4 w 36"/>
                  <a:gd name="T17" fmla="*/ 4 h 39"/>
                  <a:gd name="T18" fmla="*/ 4 w 36"/>
                  <a:gd name="T19" fmla="*/ 4 h 39"/>
                  <a:gd name="T20" fmla="*/ 4 w 36"/>
                  <a:gd name="T21" fmla="*/ 4 h 39"/>
                  <a:gd name="T22" fmla="*/ 4 w 36"/>
                  <a:gd name="T23" fmla="*/ 4 h 39"/>
                  <a:gd name="T24" fmla="*/ 4 w 36"/>
                  <a:gd name="T25" fmla="*/ 4 h 39"/>
                  <a:gd name="T26" fmla="*/ 4 w 36"/>
                  <a:gd name="T27" fmla="*/ 4 h 39"/>
                  <a:gd name="T28" fmla="*/ 4 w 36"/>
                  <a:gd name="T29" fmla="*/ 4 h 39"/>
                  <a:gd name="T30" fmla="*/ 4 w 36"/>
                  <a:gd name="T31" fmla="*/ 4 h 39"/>
                  <a:gd name="T32" fmla="*/ 4 w 36"/>
                  <a:gd name="T33" fmla="*/ 4 h 39"/>
                  <a:gd name="T34" fmla="*/ 4 w 36"/>
                  <a:gd name="T35" fmla="*/ 4 h 39"/>
                  <a:gd name="T36" fmla="*/ 4 w 36"/>
                  <a:gd name="T37" fmla="*/ 4 h 39"/>
                  <a:gd name="T38" fmla="*/ 4 w 36"/>
                  <a:gd name="T39" fmla="*/ 4 h 39"/>
                  <a:gd name="T40" fmla="*/ 4 w 36"/>
                  <a:gd name="T41" fmla="*/ 4 h 39"/>
                  <a:gd name="T42" fmla="*/ 4 w 36"/>
                  <a:gd name="T43" fmla="*/ 4 h 39"/>
                  <a:gd name="T44" fmla="*/ 4 w 36"/>
                  <a:gd name="T45" fmla="*/ 4 h 39"/>
                  <a:gd name="T46" fmla="*/ 4 w 36"/>
                  <a:gd name="T47" fmla="*/ 4 h 39"/>
                  <a:gd name="T48" fmla="*/ 4 w 36"/>
                  <a:gd name="T49" fmla="*/ 4 h 39"/>
                  <a:gd name="T50" fmla="*/ 4 w 36"/>
                  <a:gd name="T51" fmla="*/ 4 h 39"/>
                  <a:gd name="T52" fmla="*/ 4 w 36"/>
                  <a:gd name="T53" fmla="*/ 4 h 39"/>
                  <a:gd name="T54" fmla="*/ 16 w 36"/>
                  <a:gd name="T55" fmla="*/ 5 h 39"/>
                  <a:gd name="T56" fmla="*/ 16 w 36"/>
                  <a:gd name="T57" fmla="*/ 3 h 39"/>
                  <a:gd name="T58" fmla="*/ 16 w 36"/>
                  <a:gd name="T59" fmla="*/ 5 h 39"/>
                  <a:gd name="T60" fmla="*/ 32 w 36"/>
                  <a:gd name="T61" fmla="*/ 23 h 39"/>
                  <a:gd name="T62" fmla="*/ 32 w 36"/>
                  <a:gd name="T63" fmla="*/ 35 h 39"/>
                  <a:gd name="T64" fmla="*/ 7 w 36"/>
                  <a:gd name="T65" fmla="*/ 35 h 39"/>
                  <a:gd name="T66" fmla="*/ 7 w 36"/>
                  <a:gd name="T67" fmla="*/ 37 h 39"/>
                  <a:gd name="T68" fmla="*/ 9 w 36"/>
                  <a:gd name="T69" fmla="*/ 37 h 39"/>
                  <a:gd name="T70" fmla="*/ 9 w 36"/>
                  <a:gd name="T71" fmla="*/ 23 h 39"/>
                  <a:gd name="T72" fmla="*/ 9 w 36"/>
                  <a:gd name="T73" fmla="*/ 13 h 39"/>
                  <a:gd name="T74" fmla="*/ 4 w 36"/>
                  <a:gd name="T75" fmla="*/ 4 h 39"/>
                  <a:gd name="T76" fmla="*/ 2 w 36"/>
                  <a:gd name="T77" fmla="*/ 5 h 39"/>
                  <a:gd name="T78" fmla="*/ 1 w 36"/>
                  <a:gd name="T79" fmla="*/ 6 h 39"/>
                  <a:gd name="T80" fmla="*/ 5 w 36"/>
                  <a:gd name="T81" fmla="*/ 14 h 39"/>
                  <a:gd name="T82" fmla="*/ 5 w 36"/>
                  <a:gd name="T83" fmla="*/ 23 h 39"/>
                  <a:gd name="T84" fmla="*/ 5 w 36"/>
                  <a:gd name="T85" fmla="*/ 37 h 39"/>
                  <a:gd name="T86" fmla="*/ 5 w 36"/>
                  <a:gd name="T87" fmla="*/ 39 h 39"/>
                  <a:gd name="T88" fmla="*/ 36 w 36"/>
                  <a:gd name="T89" fmla="*/ 39 h 39"/>
                  <a:gd name="T90" fmla="*/ 36 w 36"/>
                  <a:gd name="T91" fmla="*/ 23 h 39"/>
                  <a:gd name="T92" fmla="*/ 17 w 36"/>
                  <a:gd name="T93" fmla="*/ 1 h 39"/>
                  <a:gd name="T94" fmla="*/ 17 w 36"/>
                  <a:gd name="T95" fmla="*/ 1 h 39"/>
                  <a:gd name="T96" fmla="*/ 4 w 36"/>
                  <a:gd name="T97" fmla="*/ 0 h 39"/>
                  <a:gd name="T98" fmla="*/ 4 w 36"/>
                  <a:gd name="T99" fmla="*/ 0 h 39"/>
                  <a:gd name="T100" fmla="*/ 1 w 36"/>
                  <a:gd name="T101" fmla="*/ 1 h 39"/>
                  <a:gd name="T102" fmla="*/ 0 w 36"/>
                  <a:gd name="T103" fmla="*/ 4 h 39"/>
                  <a:gd name="T104" fmla="*/ 1 w 36"/>
                  <a:gd name="T105" fmla="*/ 6 h 39"/>
                  <a:gd name="T106" fmla="*/ 2 w 36"/>
                  <a:gd name="T107" fmla="*/ 5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6" h="39">
                    <a:moveTo>
                      <a:pt x="2" y="5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25" y="6"/>
                      <a:pt x="32" y="14"/>
                      <a:pt x="32" y="23"/>
                    </a:cubicBezTo>
                    <a:cubicBezTo>
                      <a:pt x="32" y="35"/>
                      <a:pt x="32" y="35"/>
                      <a:pt x="32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4"/>
                      <a:pt x="9" y="28"/>
                      <a:pt x="9" y="23"/>
                    </a:cubicBezTo>
                    <a:cubicBezTo>
                      <a:pt x="9" y="19"/>
                      <a:pt x="9" y="16"/>
                      <a:pt x="9" y="13"/>
                    </a:cubicBezTo>
                    <a:cubicBezTo>
                      <a:pt x="8" y="9"/>
                      <a:pt x="6" y="6"/>
                      <a:pt x="4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8"/>
                      <a:pt x="4" y="11"/>
                      <a:pt x="5" y="14"/>
                    </a:cubicBezTo>
                    <a:cubicBezTo>
                      <a:pt x="5" y="16"/>
                      <a:pt x="5" y="20"/>
                      <a:pt x="5" y="23"/>
                    </a:cubicBezTo>
                    <a:cubicBezTo>
                      <a:pt x="5" y="28"/>
                      <a:pt x="5" y="34"/>
                      <a:pt x="5" y="37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12"/>
                      <a:pt x="28" y="3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4"/>
                      <a:pt x="0" y="5"/>
                      <a:pt x="1" y="6"/>
                    </a:cubicBez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7" name="Freeform 587"/>
              <p:cNvSpPr>
                <a:spLocks/>
              </p:cNvSpPr>
              <p:nvPr/>
            </p:nvSpPr>
            <p:spPr bwMode="auto">
              <a:xfrm>
                <a:off x="20299363" y="5151438"/>
                <a:ext cx="77787" cy="112713"/>
              </a:xfrm>
              <a:custGeom>
                <a:avLst/>
                <a:gdLst>
                  <a:gd name="T0" fmla="*/ 0 w 28"/>
                  <a:gd name="T1" fmla="*/ 10 h 41"/>
                  <a:gd name="T2" fmla="*/ 10 w 28"/>
                  <a:gd name="T3" fmla="*/ 0 h 41"/>
                  <a:gd name="T4" fmla="*/ 12 w 28"/>
                  <a:gd name="T5" fmla="*/ 1 h 41"/>
                  <a:gd name="T6" fmla="*/ 28 w 28"/>
                  <a:gd name="T7" fmla="*/ 28 h 41"/>
                  <a:gd name="T8" fmla="*/ 28 w 28"/>
                  <a:gd name="T9" fmla="*/ 41 h 41"/>
                  <a:gd name="T10" fmla="*/ 2 w 28"/>
                  <a:gd name="T11" fmla="*/ 41 h 41"/>
                  <a:gd name="T12" fmla="*/ 1 w 28"/>
                  <a:gd name="T13" fmla="*/ 27 h 41"/>
                  <a:gd name="T14" fmla="*/ 0 w 28"/>
                  <a:gd name="T15" fmla="*/ 1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41">
                    <a:moveTo>
                      <a:pt x="0" y="10"/>
                    </a:moveTo>
                    <a:cubicBezTo>
                      <a:pt x="0" y="4"/>
                      <a:pt x="5" y="0"/>
                      <a:pt x="10" y="0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22" y="2"/>
                      <a:pt x="28" y="17"/>
                      <a:pt x="28" y="28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36"/>
                      <a:pt x="1" y="27"/>
                      <a:pt x="1" y="27"/>
                    </a:cubicBez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8" name="Freeform 588"/>
              <p:cNvSpPr>
                <a:spLocks/>
              </p:cNvSpPr>
              <p:nvPr/>
            </p:nvSpPr>
            <p:spPr bwMode="auto">
              <a:xfrm>
                <a:off x="20294600" y="5145088"/>
                <a:ext cx="87312" cy="123825"/>
              </a:xfrm>
              <a:custGeom>
                <a:avLst/>
                <a:gdLst>
                  <a:gd name="T0" fmla="*/ 2 w 32"/>
                  <a:gd name="T1" fmla="*/ 12 h 45"/>
                  <a:gd name="T2" fmla="*/ 4 w 32"/>
                  <a:gd name="T3" fmla="*/ 11 h 45"/>
                  <a:gd name="T4" fmla="*/ 4 w 32"/>
                  <a:gd name="T5" fmla="*/ 11 h 45"/>
                  <a:gd name="T6" fmla="*/ 11 w 32"/>
                  <a:gd name="T7" fmla="*/ 4 h 45"/>
                  <a:gd name="T8" fmla="*/ 12 w 32"/>
                  <a:gd name="T9" fmla="*/ 4 h 45"/>
                  <a:gd name="T10" fmla="*/ 14 w 32"/>
                  <a:gd name="T11" fmla="*/ 5 h 45"/>
                  <a:gd name="T12" fmla="*/ 14 w 32"/>
                  <a:gd name="T13" fmla="*/ 5 h 45"/>
                  <a:gd name="T14" fmla="*/ 20 w 32"/>
                  <a:gd name="T15" fmla="*/ 8 h 45"/>
                  <a:gd name="T16" fmla="*/ 26 w 32"/>
                  <a:gd name="T17" fmla="*/ 18 h 45"/>
                  <a:gd name="T18" fmla="*/ 28 w 32"/>
                  <a:gd name="T19" fmla="*/ 30 h 45"/>
                  <a:gd name="T20" fmla="*/ 28 w 32"/>
                  <a:gd name="T21" fmla="*/ 41 h 45"/>
                  <a:gd name="T22" fmla="*/ 4 w 32"/>
                  <a:gd name="T23" fmla="*/ 41 h 45"/>
                  <a:gd name="T24" fmla="*/ 4 w 32"/>
                  <a:gd name="T25" fmla="*/ 43 h 45"/>
                  <a:gd name="T26" fmla="*/ 6 w 32"/>
                  <a:gd name="T27" fmla="*/ 43 h 45"/>
                  <a:gd name="T28" fmla="*/ 5 w 32"/>
                  <a:gd name="T29" fmla="*/ 29 h 45"/>
                  <a:gd name="T30" fmla="*/ 5 w 32"/>
                  <a:gd name="T31" fmla="*/ 29 h 45"/>
                  <a:gd name="T32" fmla="*/ 4 w 32"/>
                  <a:gd name="T33" fmla="*/ 11 h 45"/>
                  <a:gd name="T34" fmla="*/ 2 w 32"/>
                  <a:gd name="T35" fmla="*/ 12 h 45"/>
                  <a:gd name="T36" fmla="*/ 0 w 32"/>
                  <a:gd name="T37" fmla="*/ 12 h 45"/>
                  <a:gd name="T38" fmla="*/ 1 w 32"/>
                  <a:gd name="T39" fmla="*/ 30 h 45"/>
                  <a:gd name="T40" fmla="*/ 3 w 32"/>
                  <a:gd name="T41" fmla="*/ 29 h 45"/>
                  <a:gd name="T42" fmla="*/ 1 w 32"/>
                  <a:gd name="T43" fmla="*/ 30 h 45"/>
                  <a:gd name="T44" fmla="*/ 2 w 32"/>
                  <a:gd name="T45" fmla="*/ 43 h 45"/>
                  <a:gd name="T46" fmla="*/ 2 w 32"/>
                  <a:gd name="T47" fmla="*/ 45 h 45"/>
                  <a:gd name="T48" fmla="*/ 32 w 32"/>
                  <a:gd name="T49" fmla="*/ 45 h 45"/>
                  <a:gd name="T50" fmla="*/ 32 w 32"/>
                  <a:gd name="T51" fmla="*/ 30 h 45"/>
                  <a:gd name="T52" fmla="*/ 28 w 32"/>
                  <a:gd name="T53" fmla="*/ 12 h 45"/>
                  <a:gd name="T54" fmla="*/ 22 w 32"/>
                  <a:gd name="T55" fmla="*/ 5 h 45"/>
                  <a:gd name="T56" fmla="*/ 15 w 32"/>
                  <a:gd name="T57" fmla="*/ 1 h 45"/>
                  <a:gd name="T58" fmla="*/ 14 w 32"/>
                  <a:gd name="T59" fmla="*/ 1 h 45"/>
                  <a:gd name="T60" fmla="*/ 12 w 32"/>
                  <a:gd name="T61" fmla="*/ 0 h 45"/>
                  <a:gd name="T62" fmla="*/ 11 w 32"/>
                  <a:gd name="T63" fmla="*/ 0 h 45"/>
                  <a:gd name="T64" fmla="*/ 0 w 32"/>
                  <a:gd name="T65" fmla="*/ 11 h 45"/>
                  <a:gd name="T66" fmla="*/ 0 w 32"/>
                  <a:gd name="T67" fmla="*/ 12 h 45"/>
                  <a:gd name="T68" fmla="*/ 2 w 32"/>
                  <a:gd name="T69" fmla="*/ 12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2" h="45">
                    <a:moveTo>
                      <a:pt x="2" y="12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7"/>
                      <a:pt x="7" y="4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6" y="5"/>
                      <a:pt x="18" y="6"/>
                      <a:pt x="20" y="8"/>
                    </a:cubicBezTo>
                    <a:cubicBezTo>
                      <a:pt x="22" y="10"/>
                      <a:pt x="25" y="14"/>
                      <a:pt x="26" y="18"/>
                    </a:cubicBezTo>
                    <a:cubicBezTo>
                      <a:pt x="28" y="22"/>
                      <a:pt x="28" y="26"/>
                      <a:pt x="28" y="3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38"/>
                      <a:pt x="5" y="29"/>
                      <a:pt x="5" y="29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1" y="30"/>
                      <a:pt x="2" y="38"/>
                      <a:pt x="2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2" y="24"/>
                      <a:pt x="31" y="17"/>
                      <a:pt x="28" y="12"/>
                    </a:cubicBezTo>
                    <a:cubicBezTo>
                      <a:pt x="26" y="9"/>
                      <a:pt x="25" y="7"/>
                      <a:pt x="22" y="5"/>
                    </a:cubicBezTo>
                    <a:cubicBezTo>
                      <a:pt x="20" y="3"/>
                      <a:pt x="17" y="1"/>
                      <a:pt x="15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2" y="12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9" name="Freeform 589"/>
              <p:cNvSpPr>
                <a:spLocks/>
              </p:cNvSpPr>
              <p:nvPr/>
            </p:nvSpPr>
            <p:spPr bwMode="auto">
              <a:xfrm>
                <a:off x="20239038" y="5156200"/>
                <a:ext cx="111125" cy="96838"/>
              </a:xfrm>
              <a:custGeom>
                <a:avLst/>
                <a:gdLst>
                  <a:gd name="T0" fmla="*/ 40 w 40"/>
                  <a:gd name="T1" fmla="*/ 18 h 35"/>
                  <a:gd name="T2" fmla="*/ 30 w 40"/>
                  <a:gd name="T3" fmla="*/ 6 h 35"/>
                  <a:gd name="T4" fmla="*/ 3 w 40"/>
                  <a:gd name="T5" fmla="*/ 0 h 35"/>
                  <a:gd name="T6" fmla="*/ 0 w 40"/>
                  <a:gd name="T7" fmla="*/ 3 h 35"/>
                  <a:gd name="T8" fmla="*/ 2 w 40"/>
                  <a:gd name="T9" fmla="*/ 32 h 35"/>
                  <a:gd name="T10" fmla="*/ 5 w 40"/>
                  <a:gd name="T11" fmla="*/ 35 h 35"/>
                  <a:gd name="T12" fmla="*/ 30 w 40"/>
                  <a:gd name="T13" fmla="*/ 29 h 35"/>
                  <a:gd name="T14" fmla="*/ 40 w 40"/>
                  <a:gd name="T15" fmla="*/ 1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35">
                    <a:moveTo>
                      <a:pt x="40" y="18"/>
                    </a:moveTo>
                    <a:cubicBezTo>
                      <a:pt x="40" y="11"/>
                      <a:pt x="36" y="6"/>
                      <a:pt x="30" y="6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4"/>
                      <a:pt x="3" y="35"/>
                      <a:pt x="5" y="35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6" y="29"/>
                      <a:pt x="40" y="24"/>
                      <a:pt x="40" y="18"/>
                    </a:cubicBezTo>
                    <a:close/>
                  </a:path>
                </a:pathLst>
              </a:custGeom>
              <a:solidFill>
                <a:srgbClr val="C947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0" name="Freeform 590"/>
              <p:cNvSpPr>
                <a:spLocks/>
              </p:cNvSpPr>
              <p:nvPr/>
            </p:nvSpPr>
            <p:spPr bwMode="auto">
              <a:xfrm>
                <a:off x="20234275" y="5151438"/>
                <a:ext cx="120650" cy="106363"/>
              </a:xfrm>
              <a:custGeom>
                <a:avLst/>
                <a:gdLst>
                  <a:gd name="T0" fmla="*/ 42 w 44"/>
                  <a:gd name="T1" fmla="*/ 20 h 39"/>
                  <a:gd name="T2" fmla="*/ 44 w 44"/>
                  <a:gd name="T3" fmla="*/ 20 h 39"/>
                  <a:gd name="T4" fmla="*/ 32 w 44"/>
                  <a:gd name="T5" fmla="*/ 6 h 39"/>
                  <a:gd name="T6" fmla="*/ 32 w 44"/>
                  <a:gd name="T7" fmla="*/ 8 h 39"/>
                  <a:gd name="T8" fmla="*/ 32 w 44"/>
                  <a:gd name="T9" fmla="*/ 6 h 39"/>
                  <a:gd name="T10" fmla="*/ 5 w 44"/>
                  <a:gd name="T11" fmla="*/ 0 h 39"/>
                  <a:gd name="T12" fmla="*/ 4 w 44"/>
                  <a:gd name="T13" fmla="*/ 0 h 39"/>
                  <a:gd name="T14" fmla="*/ 0 w 44"/>
                  <a:gd name="T15" fmla="*/ 5 h 39"/>
                  <a:gd name="T16" fmla="*/ 0 w 44"/>
                  <a:gd name="T17" fmla="*/ 5 h 39"/>
                  <a:gd name="T18" fmla="*/ 2 w 44"/>
                  <a:gd name="T19" fmla="*/ 5 h 39"/>
                  <a:gd name="T20" fmla="*/ 0 w 44"/>
                  <a:gd name="T21" fmla="*/ 5 h 39"/>
                  <a:gd name="T22" fmla="*/ 2 w 44"/>
                  <a:gd name="T23" fmla="*/ 34 h 39"/>
                  <a:gd name="T24" fmla="*/ 6 w 44"/>
                  <a:gd name="T25" fmla="*/ 39 h 39"/>
                  <a:gd name="T26" fmla="*/ 7 w 44"/>
                  <a:gd name="T27" fmla="*/ 39 h 39"/>
                  <a:gd name="T28" fmla="*/ 32 w 44"/>
                  <a:gd name="T29" fmla="*/ 33 h 39"/>
                  <a:gd name="T30" fmla="*/ 32 w 44"/>
                  <a:gd name="T31" fmla="*/ 31 h 39"/>
                  <a:gd name="T32" fmla="*/ 32 w 44"/>
                  <a:gd name="T33" fmla="*/ 33 h 39"/>
                  <a:gd name="T34" fmla="*/ 44 w 44"/>
                  <a:gd name="T35" fmla="*/ 20 h 39"/>
                  <a:gd name="T36" fmla="*/ 42 w 44"/>
                  <a:gd name="T37" fmla="*/ 20 h 39"/>
                  <a:gd name="T38" fmla="*/ 40 w 44"/>
                  <a:gd name="T39" fmla="*/ 20 h 39"/>
                  <a:gd name="T40" fmla="*/ 31 w 44"/>
                  <a:gd name="T41" fmla="*/ 29 h 39"/>
                  <a:gd name="T42" fmla="*/ 31 w 44"/>
                  <a:gd name="T43" fmla="*/ 29 h 39"/>
                  <a:gd name="T44" fmla="*/ 6 w 44"/>
                  <a:gd name="T45" fmla="*/ 35 h 39"/>
                  <a:gd name="T46" fmla="*/ 6 w 44"/>
                  <a:gd name="T47" fmla="*/ 35 h 39"/>
                  <a:gd name="T48" fmla="*/ 6 w 44"/>
                  <a:gd name="T49" fmla="*/ 34 h 39"/>
                  <a:gd name="T50" fmla="*/ 4 w 44"/>
                  <a:gd name="T51" fmla="*/ 5 h 39"/>
                  <a:gd name="T52" fmla="*/ 4 w 44"/>
                  <a:gd name="T53" fmla="*/ 5 h 39"/>
                  <a:gd name="T54" fmla="*/ 4 w 44"/>
                  <a:gd name="T55" fmla="*/ 5 h 39"/>
                  <a:gd name="T56" fmla="*/ 4 w 44"/>
                  <a:gd name="T57" fmla="*/ 5 h 39"/>
                  <a:gd name="T58" fmla="*/ 4 w 44"/>
                  <a:gd name="T59" fmla="*/ 5 h 39"/>
                  <a:gd name="T60" fmla="*/ 4 w 44"/>
                  <a:gd name="T61" fmla="*/ 5 h 39"/>
                  <a:gd name="T62" fmla="*/ 4 w 44"/>
                  <a:gd name="T63" fmla="*/ 5 h 39"/>
                  <a:gd name="T64" fmla="*/ 4 w 44"/>
                  <a:gd name="T65" fmla="*/ 4 h 39"/>
                  <a:gd name="T66" fmla="*/ 4 w 44"/>
                  <a:gd name="T67" fmla="*/ 4 h 39"/>
                  <a:gd name="T68" fmla="*/ 31 w 44"/>
                  <a:gd name="T69" fmla="*/ 10 h 39"/>
                  <a:gd name="T70" fmla="*/ 32 w 44"/>
                  <a:gd name="T71" fmla="*/ 10 h 39"/>
                  <a:gd name="T72" fmla="*/ 40 w 44"/>
                  <a:gd name="T73" fmla="*/ 20 h 39"/>
                  <a:gd name="T74" fmla="*/ 42 w 44"/>
                  <a:gd name="T75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4" h="39">
                    <a:moveTo>
                      <a:pt x="42" y="20"/>
                    </a:move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12"/>
                      <a:pt x="39" y="7"/>
                      <a:pt x="32" y="6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2" y="37"/>
                      <a:pt x="4" y="39"/>
                      <a:pt x="6" y="39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9" y="33"/>
                      <a:pt x="44" y="27"/>
                      <a:pt x="44" y="20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25"/>
                      <a:pt x="36" y="29"/>
                      <a:pt x="31" y="29"/>
                    </a:cubicBezTo>
                    <a:cubicBezTo>
                      <a:pt x="31" y="29"/>
                      <a:pt x="31" y="29"/>
                      <a:pt x="31" y="29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7" y="10"/>
                      <a:pt x="40" y="14"/>
                      <a:pt x="40" y="20"/>
                    </a:cubicBezTo>
                    <a:lnTo>
                      <a:pt x="42" y="2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1" name="Oval 591"/>
              <p:cNvSpPr>
                <a:spLocks noChangeArrowheads="1"/>
              </p:cNvSpPr>
              <p:nvPr/>
            </p:nvSpPr>
            <p:spPr bwMode="auto">
              <a:xfrm>
                <a:off x="20302538" y="5156200"/>
                <a:ext cx="96837" cy="96838"/>
              </a:xfrm>
              <a:prstGeom prst="ellipse">
                <a:avLst/>
              </a:prstGeom>
              <a:solidFill>
                <a:srgbClr val="D9F4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2" name="Oval 592"/>
              <p:cNvSpPr>
                <a:spLocks noChangeArrowheads="1"/>
              </p:cNvSpPr>
              <p:nvPr/>
            </p:nvSpPr>
            <p:spPr bwMode="auto">
              <a:xfrm>
                <a:off x="20183475" y="5156200"/>
                <a:ext cx="100012" cy="96838"/>
              </a:xfrm>
              <a:prstGeom prst="ellipse">
                <a:avLst/>
              </a:prstGeom>
              <a:solidFill>
                <a:srgbClr val="D9F4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3" name="Freeform 593"/>
              <p:cNvSpPr>
                <a:spLocks/>
              </p:cNvSpPr>
              <p:nvPr/>
            </p:nvSpPr>
            <p:spPr bwMode="auto">
              <a:xfrm>
                <a:off x="20197763" y="5156200"/>
                <a:ext cx="36512" cy="80963"/>
              </a:xfrm>
              <a:custGeom>
                <a:avLst/>
                <a:gdLst>
                  <a:gd name="T0" fmla="*/ 0 w 23"/>
                  <a:gd name="T1" fmla="*/ 51 h 51"/>
                  <a:gd name="T2" fmla="*/ 23 w 23"/>
                  <a:gd name="T3" fmla="*/ 0 h 51"/>
                  <a:gd name="T4" fmla="*/ 0 w 23"/>
                  <a:gd name="T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51">
                    <a:moveTo>
                      <a:pt x="0" y="51"/>
                    </a:moveTo>
                    <a:lnTo>
                      <a:pt x="23" y="0"/>
                    </a:lnTo>
                    <a:lnTo>
                      <a:pt x="0" y="5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4" name="Line 594"/>
              <p:cNvSpPr>
                <a:spLocks noChangeShapeType="1"/>
              </p:cNvSpPr>
              <p:nvPr/>
            </p:nvSpPr>
            <p:spPr bwMode="auto">
              <a:xfrm flipV="1">
                <a:off x="20197763" y="5156200"/>
                <a:ext cx="36512" cy="80963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5" name="Freeform 595"/>
              <p:cNvSpPr>
                <a:spLocks/>
              </p:cNvSpPr>
              <p:nvPr/>
            </p:nvSpPr>
            <p:spPr bwMode="auto">
              <a:xfrm>
                <a:off x="20189825" y="5148263"/>
                <a:ext cx="52387" cy="96838"/>
              </a:xfrm>
              <a:custGeom>
                <a:avLst/>
                <a:gdLst>
                  <a:gd name="T0" fmla="*/ 3 w 19"/>
                  <a:gd name="T1" fmla="*/ 35 h 35"/>
                  <a:gd name="T2" fmla="*/ 2 w 19"/>
                  <a:gd name="T3" fmla="*/ 34 h 35"/>
                  <a:gd name="T4" fmla="*/ 1 w 19"/>
                  <a:gd name="T5" fmla="*/ 32 h 35"/>
                  <a:gd name="T6" fmla="*/ 14 w 19"/>
                  <a:gd name="T7" fmla="*/ 2 h 35"/>
                  <a:gd name="T8" fmla="*/ 17 w 19"/>
                  <a:gd name="T9" fmla="*/ 1 h 35"/>
                  <a:gd name="T10" fmla="*/ 18 w 19"/>
                  <a:gd name="T11" fmla="*/ 3 h 35"/>
                  <a:gd name="T12" fmla="*/ 5 w 19"/>
                  <a:gd name="T13" fmla="*/ 33 h 35"/>
                  <a:gd name="T14" fmla="*/ 3 w 19"/>
                  <a:gd name="T1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35">
                    <a:moveTo>
                      <a:pt x="3" y="35"/>
                    </a:moveTo>
                    <a:cubicBezTo>
                      <a:pt x="2" y="34"/>
                      <a:pt x="2" y="34"/>
                      <a:pt x="2" y="34"/>
                    </a:cubicBezTo>
                    <a:cubicBezTo>
                      <a:pt x="1" y="34"/>
                      <a:pt x="0" y="33"/>
                      <a:pt x="1" y="3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5" y="1"/>
                      <a:pt x="16" y="0"/>
                      <a:pt x="17" y="1"/>
                    </a:cubicBezTo>
                    <a:cubicBezTo>
                      <a:pt x="18" y="1"/>
                      <a:pt x="19" y="2"/>
                      <a:pt x="18" y="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4" y="35"/>
                      <a:pt x="3" y="3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6" name="Freeform 596"/>
              <p:cNvSpPr>
                <a:spLocks/>
              </p:cNvSpPr>
              <p:nvPr/>
            </p:nvSpPr>
            <p:spPr bwMode="auto">
              <a:xfrm>
                <a:off x="20223163" y="5164138"/>
                <a:ext cx="34925" cy="82550"/>
              </a:xfrm>
              <a:custGeom>
                <a:avLst/>
                <a:gdLst>
                  <a:gd name="T0" fmla="*/ 0 w 22"/>
                  <a:gd name="T1" fmla="*/ 52 h 52"/>
                  <a:gd name="T2" fmla="*/ 22 w 22"/>
                  <a:gd name="T3" fmla="*/ 0 h 52"/>
                  <a:gd name="T4" fmla="*/ 0 w 22"/>
                  <a:gd name="T5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52">
                    <a:moveTo>
                      <a:pt x="0" y="52"/>
                    </a:moveTo>
                    <a:lnTo>
                      <a:pt x="22" y="0"/>
                    </a:lnTo>
                    <a:lnTo>
                      <a:pt x="0" y="5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7" name="Line 597"/>
              <p:cNvSpPr>
                <a:spLocks noChangeShapeType="1"/>
              </p:cNvSpPr>
              <p:nvPr/>
            </p:nvSpPr>
            <p:spPr bwMode="auto">
              <a:xfrm flipV="1">
                <a:off x="20223163" y="5164138"/>
                <a:ext cx="34925" cy="8255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8" name="Freeform 598"/>
              <p:cNvSpPr>
                <a:spLocks/>
              </p:cNvSpPr>
              <p:nvPr/>
            </p:nvSpPr>
            <p:spPr bwMode="auto">
              <a:xfrm>
                <a:off x="20212050" y="5156200"/>
                <a:ext cx="57150" cy="100013"/>
              </a:xfrm>
              <a:custGeom>
                <a:avLst/>
                <a:gdLst>
                  <a:gd name="T0" fmla="*/ 5 w 21"/>
                  <a:gd name="T1" fmla="*/ 35 h 36"/>
                  <a:gd name="T2" fmla="*/ 2 w 21"/>
                  <a:gd name="T3" fmla="*/ 34 h 36"/>
                  <a:gd name="T4" fmla="*/ 0 w 21"/>
                  <a:gd name="T5" fmla="*/ 32 h 36"/>
                  <a:gd name="T6" fmla="*/ 14 w 21"/>
                  <a:gd name="T7" fmla="*/ 2 h 36"/>
                  <a:gd name="T8" fmla="*/ 17 w 21"/>
                  <a:gd name="T9" fmla="*/ 2 h 36"/>
                  <a:gd name="T10" fmla="*/ 20 w 21"/>
                  <a:gd name="T11" fmla="*/ 5 h 36"/>
                  <a:gd name="T12" fmla="*/ 7 w 21"/>
                  <a:gd name="T13" fmla="*/ 35 h 36"/>
                  <a:gd name="T14" fmla="*/ 5 w 21"/>
                  <a:gd name="T15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36">
                    <a:moveTo>
                      <a:pt x="5" y="35"/>
                    </a:moveTo>
                    <a:cubicBezTo>
                      <a:pt x="5" y="34"/>
                      <a:pt x="3" y="35"/>
                      <a:pt x="2" y="34"/>
                    </a:cubicBezTo>
                    <a:cubicBezTo>
                      <a:pt x="1" y="34"/>
                      <a:pt x="0" y="34"/>
                      <a:pt x="0" y="3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0"/>
                      <a:pt x="15" y="1"/>
                      <a:pt x="17" y="2"/>
                    </a:cubicBezTo>
                    <a:cubicBezTo>
                      <a:pt x="18" y="3"/>
                      <a:pt x="21" y="3"/>
                      <a:pt x="20" y="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6" y="36"/>
                      <a:pt x="6" y="35"/>
                      <a:pt x="5" y="3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9" name="Freeform 599"/>
              <p:cNvSpPr>
                <a:spLocks/>
              </p:cNvSpPr>
              <p:nvPr/>
            </p:nvSpPr>
            <p:spPr bwMode="auto">
              <a:xfrm>
                <a:off x="20313650" y="5148263"/>
                <a:ext cx="49212" cy="96838"/>
              </a:xfrm>
              <a:custGeom>
                <a:avLst/>
                <a:gdLst>
                  <a:gd name="T0" fmla="*/ 2 w 18"/>
                  <a:gd name="T1" fmla="*/ 35 h 35"/>
                  <a:gd name="T2" fmla="*/ 1 w 18"/>
                  <a:gd name="T3" fmla="*/ 35 h 35"/>
                  <a:gd name="T4" fmla="*/ 0 w 18"/>
                  <a:gd name="T5" fmla="*/ 32 h 35"/>
                  <a:gd name="T6" fmla="*/ 13 w 18"/>
                  <a:gd name="T7" fmla="*/ 2 h 35"/>
                  <a:gd name="T8" fmla="*/ 16 w 18"/>
                  <a:gd name="T9" fmla="*/ 1 h 35"/>
                  <a:gd name="T10" fmla="*/ 17 w 18"/>
                  <a:gd name="T11" fmla="*/ 4 h 35"/>
                  <a:gd name="T12" fmla="*/ 4 w 18"/>
                  <a:gd name="T13" fmla="*/ 34 h 35"/>
                  <a:gd name="T14" fmla="*/ 2 w 18"/>
                  <a:gd name="T1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35">
                    <a:moveTo>
                      <a:pt x="2" y="35"/>
                    </a:moveTo>
                    <a:cubicBezTo>
                      <a:pt x="1" y="35"/>
                      <a:pt x="1" y="35"/>
                      <a:pt x="1" y="35"/>
                    </a:cubicBezTo>
                    <a:cubicBezTo>
                      <a:pt x="0" y="34"/>
                      <a:pt x="0" y="33"/>
                      <a:pt x="0" y="3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4" y="1"/>
                      <a:pt x="15" y="0"/>
                      <a:pt x="16" y="1"/>
                    </a:cubicBezTo>
                    <a:cubicBezTo>
                      <a:pt x="17" y="1"/>
                      <a:pt x="18" y="3"/>
                      <a:pt x="17" y="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" y="34"/>
                      <a:pt x="3" y="35"/>
                      <a:pt x="2" y="3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0" name="Freeform 600"/>
              <p:cNvSpPr>
                <a:spLocks/>
              </p:cNvSpPr>
              <p:nvPr/>
            </p:nvSpPr>
            <p:spPr bwMode="auto">
              <a:xfrm>
                <a:off x="20332700" y="5159375"/>
                <a:ext cx="58737" cy="96838"/>
              </a:xfrm>
              <a:custGeom>
                <a:avLst/>
                <a:gdLst>
                  <a:gd name="T0" fmla="*/ 4 w 21"/>
                  <a:gd name="T1" fmla="*/ 34 h 35"/>
                  <a:gd name="T2" fmla="*/ 2 w 21"/>
                  <a:gd name="T3" fmla="*/ 34 h 35"/>
                  <a:gd name="T4" fmla="*/ 1 w 21"/>
                  <a:gd name="T5" fmla="*/ 31 h 35"/>
                  <a:gd name="T6" fmla="*/ 14 w 21"/>
                  <a:gd name="T7" fmla="*/ 1 h 35"/>
                  <a:gd name="T8" fmla="*/ 17 w 21"/>
                  <a:gd name="T9" fmla="*/ 1 h 35"/>
                  <a:gd name="T10" fmla="*/ 20 w 21"/>
                  <a:gd name="T11" fmla="*/ 5 h 35"/>
                  <a:gd name="T12" fmla="*/ 7 w 21"/>
                  <a:gd name="T13" fmla="*/ 34 h 35"/>
                  <a:gd name="T14" fmla="*/ 4 w 21"/>
                  <a:gd name="T15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35">
                    <a:moveTo>
                      <a:pt x="4" y="34"/>
                    </a:moveTo>
                    <a:cubicBezTo>
                      <a:pt x="3" y="34"/>
                      <a:pt x="3" y="34"/>
                      <a:pt x="2" y="34"/>
                    </a:cubicBezTo>
                    <a:cubicBezTo>
                      <a:pt x="1" y="34"/>
                      <a:pt x="0" y="33"/>
                      <a:pt x="1" y="3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5" y="1"/>
                      <a:pt x="17" y="1"/>
                    </a:cubicBezTo>
                    <a:cubicBezTo>
                      <a:pt x="18" y="2"/>
                      <a:pt x="21" y="3"/>
                      <a:pt x="20" y="5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6" y="35"/>
                      <a:pt x="5" y="34"/>
                      <a:pt x="4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1" name="Freeform 601"/>
              <p:cNvSpPr>
                <a:spLocks/>
              </p:cNvSpPr>
              <p:nvPr/>
            </p:nvSpPr>
            <p:spPr bwMode="auto">
              <a:xfrm>
                <a:off x="20297775" y="5151438"/>
                <a:ext cx="106362" cy="106363"/>
              </a:xfrm>
              <a:custGeom>
                <a:avLst/>
                <a:gdLst>
                  <a:gd name="T0" fmla="*/ 37 w 39"/>
                  <a:gd name="T1" fmla="*/ 19 h 39"/>
                  <a:gd name="T2" fmla="*/ 35 w 39"/>
                  <a:gd name="T3" fmla="*/ 19 h 39"/>
                  <a:gd name="T4" fmla="*/ 31 w 39"/>
                  <a:gd name="T5" fmla="*/ 31 h 39"/>
                  <a:gd name="T6" fmla="*/ 19 w 39"/>
                  <a:gd name="T7" fmla="*/ 35 h 39"/>
                  <a:gd name="T8" fmla="*/ 8 w 39"/>
                  <a:gd name="T9" fmla="*/ 31 h 39"/>
                  <a:gd name="T10" fmla="*/ 4 w 39"/>
                  <a:gd name="T11" fmla="*/ 19 h 39"/>
                  <a:gd name="T12" fmla="*/ 8 w 39"/>
                  <a:gd name="T13" fmla="*/ 8 h 39"/>
                  <a:gd name="T14" fmla="*/ 19 w 39"/>
                  <a:gd name="T15" fmla="*/ 4 h 39"/>
                  <a:gd name="T16" fmla="*/ 31 w 39"/>
                  <a:gd name="T17" fmla="*/ 8 h 39"/>
                  <a:gd name="T18" fmla="*/ 35 w 39"/>
                  <a:gd name="T19" fmla="*/ 19 h 39"/>
                  <a:gd name="T20" fmla="*/ 37 w 39"/>
                  <a:gd name="T21" fmla="*/ 19 h 39"/>
                  <a:gd name="T22" fmla="*/ 39 w 39"/>
                  <a:gd name="T23" fmla="*/ 19 h 39"/>
                  <a:gd name="T24" fmla="*/ 19 w 39"/>
                  <a:gd name="T25" fmla="*/ 0 h 39"/>
                  <a:gd name="T26" fmla="*/ 0 w 39"/>
                  <a:gd name="T27" fmla="*/ 19 h 39"/>
                  <a:gd name="T28" fmla="*/ 19 w 39"/>
                  <a:gd name="T29" fmla="*/ 39 h 39"/>
                  <a:gd name="T30" fmla="*/ 39 w 39"/>
                  <a:gd name="T31" fmla="*/ 19 h 39"/>
                  <a:gd name="T32" fmla="*/ 37 w 39"/>
                  <a:gd name="T33" fmla="*/ 1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9" h="39">
                    <a:moveTo>
                      <a:pt x="37" y="19"/>
                    </a:move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24"/>
                      <a:pt x="33" y="28"/>
                      <a:pt x="31" y="31"/>
                    </a:cubicBezTo>
                    <a:cubicBezTo>
                      <a:pt x="28" y="34"/>
                      <a:pt x="24" y="35"/>
                      <a:pt x="19" y="35"/>
                    </a:cubicBezTo>
                    <a:cubicBezTo>
                      <a:pt x="15" y="35"/>
                      <a:pt x="11" y="34"/>
                      <a:pt x="8" y="31"/>
                    </a:cubicBezTo>
                    <a:cubicBezTo>
                      <a:pt x="5" y="28"/>
                      <a:pt x="4" y="24"/>
                      <a:pt x="4" y="19"/>
                    </a:cubicBezTo>
                    <a:cubicBezTo>
                      <a:pt x="4" y="15"/>
                      <a:pt x="5" y="11"/>
                      <a:pt x="8" y="8"/>
                    </a:cubicBezTo>
                    <a:cubicBezTo>
                      <a:pt x="11" y="5"/>
                      <a:pt x="15" y="4"/>
                      <a:pt x="19" y="4"/>
                    </a:cubicBezTo>
                    <a:cubicBezTo>
                      <a:pt x="24" y="4"/>
                      <a:pt x="28" y="5"/>
                      <a:pt x="31" y="8"/>
                    </a:cubicBezTo>
                    <a:cubicBezTo>
                      <a:pt x="33" y="11"/>
                      <a:pt x="35" y="15"/>
                      <a:pt x="35" y="19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9" y="8"/>
                      <a:pt x="30" y="0"/>
                      <a:pt x="19" y="0"/>
                    </a:cubicBezTo>
                    <a:cubicBezTo>
                      <a:pt x="8" y="0"/>
                      <a:pt x="0" y="8"/>
                      <a:pt x="0" y="19"/>
                    </a:cubicBezTo>
                    <a:cubicBezTo>
                      <a:pt x="0" y="30"/>
                      <a:pt x="8" y="39"/>
                      <a:pt x="19" y="39"/>
                    </a:cubicBezTo>
                    <a:cubicBezTo>
                      <a:pt x="30" y="39"/>
                      <a:pt x="39" y="30"/>
                      <a:pt x="39" y="19"/>
                    </a:cubicBezTo>
                    <a:lnTo>
                      <a:pt x="37" y="1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2" name="Freeform 602"/>
              <p:cNvSpPr>
                <a:spLocks/>
              </p:cNvSpPr>
              <p:nvPr/>
            </p:nvSpPr>
            <p:spPr bwMode="auto">
              <a:xfrm>
                <a:off x="20178713" y="5151438"/>
                <a:ext cx="109537" cy="106363"/>
              </a:xfrm>
              <a:custGeom>
                <a:avLst/>
                <a:gdLst>
                  <a:gd name="T0" fmla="*/ 38 w 40"/>
                  <a:gd name="T1" fmla="*/ 19 h 39"/>
                  <a:gd name="T2" fmla="*/ 36 w 40"/>
                  <a:gd name="T3" fmla="*/ 19 h 39"/>
                  <a:gd name="T4" fmla="*/ 31 w 40"/>
                  <a:gd name="T5" fmla="*/ 31 h 39"/>
                  <a:gd name="T6" fmla="*/ 20 w 40"/>
                  <a:gd name="T7" fmla="*/ 35 h 39"/>
                  <a:gd name="T8" fmla="*/ 9 w 40"/>
                  <a:gd name="T9" fmla="*/ 31 h 39"/>
                  <a:gd name="T10" fmla="*/ 4 w 40"/>
                  <a:gd name="T11" fmla="*/ 19 h 39"/>
                  <a:gd name="T12" fmla="*/ 9 w 40"/>
                  <a:gd name="T13" fmla="*/ 8 h 39"/>
                  <a:gd name="T14" fmla="*/ 20 w 40"/>
                  <a:gd name="T15" fmla="*/ 4 h 39"/>
                  <a:gd name="T16" fmla="*/ 31 w 40"/>
                  <a:gd name="T17" fmla="*/ 8 h 39"/>
                  <a:gd name="T18" fmla="*/ 36 w 40"/>
                  <a:gd name="T19" fmla="*/ 19 h 39"/>
                  <a:gd name="T20" fmla="*/ 38 w 40"/>
                  <a:gd name="T21" fmla="*/ 19 h 39"/>
                  <a:gd name="T22" fmla="*/ 40 w 40"/>
                  <a:gd name="T23" fmla="*/ 19 h 39"/>
                  <a:gd name="T24" fmla="*/ 20 w 40"/>
                  <a:gd name="T25" fmla="*/ 0 h 39"/>
                  <a:gd name="T26" fmla="*/ 0 w 40"/>
                  <a:gd name="T27" fmla="*/ 19 h 39"/>
                  <a:gd name="T28" fmla="*/ 20 w 40"/>
                  <a:gd name="T29" fmla="*/ 39 h 39"/>
                  <a:gd name="T30" fmla="*/ 40 w 40"/>
                  <a:gd name="T31" fmla="*/ 19 h 39"/>
                  <a:gd name="T32" fmla="*/ 38 w 40"/>
                  <a:gd name="T33" fmla="*/ 1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39">
                    <a:moveTo>
                      <a:pt x="38" y="19"/>
                    </a:moveTo>
                    <a:cubicBezTo>
                      <a:pt x="36" y="19"/>
                      <a:pt x="36" y="19"/>
                      <a:pt x="36" y="19"/>
                    </a:cubicBezTo>
                    <a:cubicBezTo>
                      <a:pt x="36" y="24"/>
                      <a:pt x="34" y="28"/>
                      <a:pt x="31" y="31"/>
                    </a:cubicBezTo>
                    <a:cubicBezTo>
                      <a:pt x="28" y="34"/>
                      <a:pt x="24" y="35"/>
                      <a:pt x="20" y="35"/>
                    </a:cubicBezTo>
                    <a:cubicBezTo>
                      <a:pt x="16" y="35"/>
                      <a:pt x="12" y="34"/>
                      <a:pt x="9" y="31"/>
                    </a:cubicBezTo>
                    <a:cubicBezTo>
                      <a:pt x="6" y="28"/>
                      <a:pt x="4" y="24"/>
                      <a:pt x="4" y="19"/>
                    </a:cubicBezTo>
                    <a:cubicBezTo>
                      <a:pt x="4" y="15"/>
                      <a:pt x="6" y="11"/>
                      <a:pt x="9" y="8"/>
                    </a:cubicBezTo>
                    <a:cubicBezTo>
                      <a:pt x="12" y="5"/>
                      <a:pt x="16" y="4"/>
                      <a:pt x="20" y="4"/>
                    </a:cubicBezTo>
                    <a:cubicBezTo>
                      <a:pt x="24" y="4"/>
                      <a:pt x="28" y="5"/>
                      <a:pt x="31" y="8"/>
                    </a:cubicBezTo>
                    <a:cubicBezTo>
                      <a:pt x="34" y="11"/>
                      <a:pt x="36" y="15"/>
                      <a:pt x="36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40" y="19"/>
                      <a:pt x="40" y="19"/>
                      <a:pt x="40" y="19"/>
                    </a:cubicBezTo>
                    <a:cubicBezTo>
                      <a:pt x="40" y="8"/>
                      <a:pt x="31" y="0"/>
                      <a:pt x="20" y="0"/>
                    </a:cubicBezTo>
                    <a:cubicBezTo>
                      <a:pt x="9" y="0"/>
                      <a:pt x="0" y="8"/>
                      <a:pt x="0" y="19"/>
                    </a:cubicBezTo>
                    <a:cubicBezTo>
                      <a:pt x="0" y="30"/>
                      <a:pt x="9" y="39"/>
                      <a:pt x="20" y="39"/>
                    </a:cubicBezTo>
                    <a:cubicBezTo>
                      <a:pt x="31" y="39"/>
                      <a:pt x="40" y="30"/>
                      <a:pt x="40" y="19"/>
                    </a:cubicBezTo>
                    <a:lnTo>
                      <a:pt x="38" y="1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16" name="Group 615"/>
            <p:cNvGrpSpPr/>
            <p:nvPr/>
          </p:nvGrpSpPr>
          <p:grpSpPr>
            <a:xfrm>
              <a:off x="14273183" y="5809473"/>
              <a:ext cx="1457304" cy="1349355"/>
              <a:chOff x="14273212" y="5808663"/>
              <a:chExt cx="1457325" cy="1349375"/>
            </a:xfrm>
          </p:grpSpPr>
          <p:sp>
            <p:nvSpPr>
              <p:cNvPr id="277" name="Freeform 277"/>
              <p:cNvSpPr>
                <a:spLocks/>
              </p:cNvSpPr>
              <p:nvPr/>
            </p:nvSpPr>
            <p:spPr bwMode="auto">
              <a:xfrm>
                <a:off x="14878050" y="5813425"/>
                <a:ext cx="847725" cy="327025"/>
              </a:xfrm>
              <a:custGeom>
                <a:avLst/>
                <a:gdLst>
                  <a:gd name="T0" fmla="*/ 0 w 534"/>
                  <a:gd name="T1" fmla="*/ 206 h 206"/>
                  <a:gd name="T2" fmla="*/ 534 w 534"/>
                  <a:gd name="T3" fmla="*/ 0 h 206"/>
                  <a:gd name="T4" fmla="*/ 0 w 534"/>
                  <a:gd name="T5" fmla="*/ 20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34" h="206">
                    <a:moveTo>
                      <a:pt x="0" y="206"/>
                    </a:moveTo>
                    <a:lnTo>
                      <a:pt x="534" y="0"/>
                    </a:lnTo>
                    <a:lnTo>
                      <a:pt x="0" y="206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8" name="Line 278"/>
              <p:cNvSpPr>
                <a:spLocks noChangeShapeType="1"/>
              </p:cNvSpPr>
              <p:nvPr/>
            </p:nvSpPr>
            <p:spPr bwMode="auto">
              <a:xfrm flipV="1">
                <a:off x="14878050" y="5813425"/>
                <a:ext cx="847725" cy="327025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9" name="Freeform 279"/>
              <p:cNvSpPr>
                <a:spLocks/>
              </p:cNvSpPr>
              <p:nvPr/>
            </p:nvSpPr>
            <p:spPr bwMode="auto">
              <a:xfrm>
                <a:off x="14871700" y="5808663"/>
                <a:ext cx="858837" cy="336550"/>
              </a:xfrm>
              <a:custGeom>
                <a:avLst/>
                <a:gdLst>
                  <a:gd name="T0" fmla="*/ 3 w 311"/>
                  <a:gd name="T1" fmla="*/ 121 h 122"/>
                  <a:gd name="T2" fmla="*/ 309 w 311"/>
                  <a:gd name="T3" fmla="*/ 4 h 122"/>
                  <a:gd name="T4" fmla="*/ 310 w 311"/>
                  <a:gd name="T5" fmla="*/ 2 h 122"/>
                  <a:gd name="T6" fmla="*/ 308 w 311"/>
                  <a:gd name="T7" fmla="*/ 1 h 122"/>
                  <a:gd name="T8" fmla="*/ 2 w 311"/>
                  <a:gd name="T9" fmla="*/ 118 h 122"/>
                  <a:gd name="T10" fmla="*/ 0 w 311"/>
                  <a:gd name="T11" fmla="*/ 120 h 122"/>
                  <a:gd name="T12" fmla="*/ 3 w 311"/>
                  <a:gd name="T13" fmla="*/ 12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1" h="122">
                    <a:moveTo>
                      <a:pt x="3" y="121"/>
                    </a:moveTo>
                    <a:cubicBezTo>
                      <a:pt x="309" y="4"/>
                      <a:pt x="309" y="4"/>
                      <a:pt x="309" y="4"/>
                    </a:cubicBezTo>
                    <a:cubicBezTo>
                      <a:pt x="310" y="4"/>
                      <a:pt x="311" y="3"/>
                      <a:pt x="310" y="2"/>
                    </a:cubicBezTo>
                    <a:cubicBezTo>
                      <a:pt x="310" y="1"/>
                      <a:pt x="309" y="0"/>
                      <a:pt x="308" y="1"/>
                    </a:cubicBezTo>
                    <a:cubicBezTo>
                      <a:pt x="2" y="118"/>
                      <a:pt x="2" y="118"/>
                      <a:pt x="2" y="118"/>
                    </a:cubicBezTo>
                    <a:cubicBezTo>
                      <a:pt x="1" y="118"/>
                      <a:pt x="0" y="119"/>
                      <a:pt x="0" y="120"/>
                    </a:cubicBezTo>
                    <a:cubicBezTo>
                      <a:pt x="1" y="121"/>
                      <a:pt x="2" y="122"/>
                      <a:pt x="3" y="121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0" name="Freeform 280"/>
              <p:cNvSpPr>
                <a:spLocks/>
              </p:cNvSpPr>
              <p:nvPr/>
            </p:nvSpPr>
            <p:spPr bwMode="auto">
              <a:xfrm>
                <a:off x="14573250" y="6126163"/>
                <a:ext cx="320675" cy="82550"/>
              </a:xfrm>
              <a:custGeom>
                <a:avLst/>
                <a:gdLst>
                  <a:gd name="T0" fmla="*/ 202 w 202"/>
                  <a:gd name="T1" fmla="*/ 0 h 52"/>
                  <a:gd name="T2" fmla="*/ 0 w 202"/>
                  <a:gd name="T3" fmla="*/ 52 h 52"/>
                  <a:gd name="T4" fmla="*/ 202 w 202"/>
                  <a:gd name="T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2" h="52">
                    <a:moveTo>
                      <a:pt x="202" y="0"/>
                    </a:moveTo>
                    <a:lnTo>
                      <a:pt x="0" y="52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1" name="Line 281"/>
              <p:cNvSpPr>
                <a:spLocks noChangeShapeType="1"/>
              </p:cNvSpPr>
              <p:nvPr/>
            </p:nvSpPr>
            <p:spPr bwMode="auto">
              <a:xfrm flipH="1">
                <a:off x="14573250" y="6126163"/>
                <a:ext cx="320675" cy="8255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2" name="Freeform 282"/>
              <p:cNvSpPr>
                <a:spLocks/>
              </p:cNvSpPr>
              <p:nvPr/>
            </p:nvSpPr>
            <p:spPr bwMode="auto">
              <a:xfrm>
                <a:off x="14531975" y="6084888"/>
                <a:ext cx="403225" cy="163513"/>
              </a:xfrm>
              <a:custGeom>
                <a:avLst/>
                <a:gdLst>
                  <a:gd name="T0" fmla="*/ 14 w 146"/>
                  <a:gd name="T1" fmla="*/ 59 h 59"/>
                  <a:gd name="T2" fmla="*/ 19 w 146"/>
                  <a:gd name="T3" fmla="*/ 58 h 59"/>
                  <a:gd name="T4" fmla="*/ 134 w 146"/>
                  <a:gd name="T5" fmla="*/ 29 h 59"/>
                  <a:gd name="T6" fmla="*/ 144 w 146"/>
                  <a:gd name="T7" fmla="*/ 12 h 59"/>
                  <a:gd name="T8" fmla="*/ 127 w 146"/>
                  <a:gd name="T9" fmla="*/ 2 h 59"/>
                  <a:gd name="T10" fmla="*/ 12 w 146"/>
                  <a:gd name="T11" fmla="*/ 31 h 59"/>
                  <a:gd name="T12" fmla="*/ 2 w 146"/>
                  <a:gd name="T13" fmla="*/ 48 h 59"/>
                  <a:gd name="T14" fmla="*/ 14 w 146"/>
                  <a:gd name="T15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6" h="59">
                    <a:moveTo>
                      <a:pt x="14" y="59"/>
                    </a:moveTo>
                    <a:cubicBezTo>
                      <a:pt x="16" y="59"/>
                      <a:pt x="17" y="59"/>
                      <a:pt x="19" y="58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42" y="27"/>
                      <a:pt x="146" y="19"/>
                      <a:pt x="144" y="12"/>
                    </a:cubicBezTo>
                    <a:cubicBezTo>
                      <a:pt x="143" y="4"/>
                      <a:pt x="135" y="0"/>
                      <a:pt x="127" y="2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4" y="33"/>
                      <a:pt x="0" y="41"/>
                      <a:pt x="2" y="48"/>
                    </a:cubicBezTo>
                    <a:cubicBezTo>
                      <a:pt x="3" y="54"/>
                      <a:pt x="8" y="58"/>
                      <a:pt x="14" y="59"/>
                    </a:cubicBezTo>
                    <a:close/>
                  </a:path>
                </a:pathLst>
              </a:custGeom>
              <a:solidFill>
                <a:srgbClr val="EFE7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3" name="Freeform 283"/>
              <p:cNvSpPr>
                <a:spLocks/>
              </p:cNvSpPr>
              <p:nvPr/>
            </p:nvSpPr>
            <p:spPr bwMode="auto">
              <a:xfrm>
                <a:off x="14528800" y="6081713"/>
                <a:ext cx="409575" cy="171450"/>
              </a:xfrm>
              <a:custGeom>
                <a:avLst/>
                <a:gdLst>
                  <a:gd name="T0" fmla="*/ 15 w 148"/>
                  <a:gd name="T1" fmla="*/ 60 h 62"/>
                  <a:gd name="T2" fmla="*/ 15 w 148"/>
                  <a:gd name="T3" fmla="*/ 62 h 62"/>
                  <a:gd name="T4" fmla="*/ 16 w 148"/>
                  <a:gd name="T5" fmla="*/ 62 h 62"/>
                  <a:gd name="T6" fmla="*/ 20 w 148"/>
                  <a:gd name="T7" fmla="*/ 61 h 62"/>
                  <a:gd name="T8" fmla="*/ 136 w 148"/>
                  <a:gd name="T9" fmla="*/ 32 h 62"/>
                  <a:gd name="T10" fmla="*/ 148 w 148"/>
                  <a:gd name="T11" fmla="*/ 16 h 62"/>
                  <a:gd name="T12" fmla="*/ 147 w 148"/>
                  <a:gd name="T13" fmla="*/ 12 h 62"/>
                  <a:gd name="T14" fmla="*/ 132 w 148"/>
                  <a:gd name="T15" fmla="*/ 0 h 62"/>
                  <a:gd name="T16" fmla="*/ 128 w 148"/>
                  <a:gd name="T17" fmla="*/ 1 h 62"/>
                  <a:gd name="T18" fmla="*/ 12 w 148"/>
                  <a:gd name="T19" fmla="*/ 30 h 62"/>
                  <a:gd name="T20" fmla="*/ 0 w 148"/>
                  <a:gd name="T21" fmla="*/ 46 h 62"/>
                  <a:gd name="T22" fmla="*/ 1 w 148"/>
                  <a:gd name="T23" fmla="*/ 50 h 62"/>
                  <a:gd name="T24" fmla="*/ 15 w 148"/>
                  <a:gd name="T25" fmla="*/ 62 h 62"/>
                  <a:gd name="T26" fmla="*/ 15 w 148"/>
                  <a:gd name="T27" fmla="*/ 60 h 62"/>
                  <a:gd name="T28" fmla="*/ 15 w 148"/>
                  <a:gd name="T29" fmla="*/ 58 h 62"/>
                  <a:gd name="T30" fmla="*/ 4 w 148"/>
                  <a:gd name="T31" fmla="*/ 49 h 62"/>
                  <a:gd name="T32" fmla="*/ 4 w 148"/>
                  <a:gd name="T33" fmla="*/ 46 h 62"/>
                  <a:gd name="T34" fmla="*/ 13 w 148"/>
                  <a:gd name="T35" fmla="*/ 34 h 62"/>
                  <a:gd name="T36" fmla="*/ 129 w 148"/>
                  <a:gd name="T37" fmla="*/ 5 h 62"/>
                  <a:gd name="T38" fmla="*/ 132 w 148"/>
                  <a:gd name="T39" fmla="*/ 4 h 62"/>
                  <a:gd name="T40" fmla="*/ 144 w 148"/>
                  <a:gd name="T41" fmla="*/ 13 h 62"/>
                  <a:gd name="T42" fmla="*/ 144 w 148"/>
                  <a:gd name="T43" fmla="*/ 16 h 62"/>
                  <a:gd name="T44" fmla="*/ 135 w 148"/>
                  <a:gd name="T45" fmla="*/ 28 h 62"/>
                  <a:gd name="T46" fmla="*/ 19 w 148"/>
                  <a:gd name="T47" fmla="*/ 57 h 62"/>
                  <a:gd name="T48" fmla="*/ 16 w 148"/>
                  <a:gd name="T49" fmla="*/ 58 h 62"/>
                  <a:gd name="T50" fmla="*/ 15 w 148"/>
                  <a:gd name="T51" fmla="*/ 58 h 62"/>
                  <a:gd name="T52" fmla="*/ 15 w 148"/>
                  <a:gd name="T53" fmla="*/ 6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48" h="62">
                    <a:moveTo>
                      <a:pt x="15" y="60"/>
                    </a:moveTo>
                    <a:cubicBezTo>
                      <a:pt x="15" y="62"/>
                      <a:pt x="15" y="62"/>
                      <a:pt x="15" y="62"/>
                    </a:cubicBezTo>
                    <a:cubicBezTo>
                      <a:pt x="16" y="62"/>
                      <a:pt x="16" y="62"/>
                      <a:pt x="16" y="62"/>
                    </a:cubicBezTo>
                    <a:cubicBezTo>
                      <a:pt x="17" y="62"/>
                      <a:pt x="19" y="61"/>
                      <a:pt x="20" y="61"/>
                    </a:cubicBezTo>
                    <a:cubicBezTo>
                      <a:pt x="136" y="32"/>
                      <a:pt x="136" y="32"/>
                      <a:pt x="136" y="32"/>
                    </a:cubicBezTo>
                    <a:cubicBezTo>
                      <a:pt x="143" y="30"/>
                      <a:pt x="148" y="23"/>
                      <a:pt x="148" y="16"/>
                    </a:cubicBezTo>
                    <a:cubicBezTo>
                      <a:pt x="148" y="15"/>
                      <a:pt x="148" y="14"/>
                      <a:pt x="147" y="12"/>
                    </a:cubicBezTo>
                    <a:cubicBezTo>
                      <a:pt x="146" y="5"/>
                      <a:pt x="139" y="0"/>
                      <a:pt x="132" y="0"/>
                    </a:cubicBezTo>
                    <a:cubicBezTo>
                      <a:pt x="131" y="0"/>
                      <a:pt x="129" y="0"/>
                      <a:pt x="128" y="1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5" y="32"/>
                      <a:pt x="0" y="38"/>
                      <a:pt x="0" y="46"/>
                    </a:cubicBezTo>
                    <a:cubicBezTo>
                      <a:pt x="0" y="47"/>
                      <a:pt x="0" y="48"/>
                      <a:pt x="1" y="50"/>
                    </a:cubicBezTo>
                    <a:cubicBezTo>
                      <a:pt x="2" y="56"/>
                      <a:pt x="8" y="61"/>
                      <a:pt x="15" y="62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10" y="57"/>
                      <a:pt x="6" y="54"/>
                      <a:pt x="4" y="49"/>
                    </a:cubicBezTo>
                    <a:cubicBezTo>
                      <a:pt x="4" y="48"/>
                      <a:pt x="4" y="47"/>
                      <a:pt x="4" y="46"/>
                    </a:cubicBezTo>
                    <a:cubicBezTo>
                      <a:pt x="4" y="40"/>
                      <a:pt x="8" y="35"/>
                      <a:pt x="13" y="34"/>
                    </a:cubicBezTo>
                    <a:cubicBezTo>
                      <a:pt x="129" y="5"/>
                      <a:pt x="129" y="5"/>
                      <a:pt x="129" y="5"/>
                    </a:cubicBezTo>
                    <a:cubicBezTo>
                      <a:pt x="130" y="4"/>
                      <a:pt x="131" y="4"/>
                      <a:pt x="132" y="4"/>
                    </a:cubicBezTo>
                    <a:cubicBezTo>
                      <a:pt x="137" y="4"/>
                      <a:pt x="142" y="8"/>
                      <a:pt x="144" y="13"/>
                    </a:cubicBezTo>
                    <a:cubicBezTo>
                      <a:pt x="144" y="14"/>
                      <a:pt x="144" y="15"/>
                      <a:pt x="144" y="16"/>
                    </a:cubicBezTo>
                    <a:cubicBezTo>
                      <a:pt x="144" y="22"/>
                      <a:pt x="140" y="26"/>
                      <a:pt x="135" y="28"/>
                    </a:cubicBezTo>
                    <a:cubicBezTo>
                      <a:pt x="19" y="57"/>
                      <a:pt x="19" y="57"/>
                      <a:pt x="19" y="57"/>
                    </a:cubicBezTo>
                    <a:cubicBezTo>
                      <a:pt x="18" y="58"/>
                      <a:pt x="17" y="58"/>
                      <a:pt x="16" y="58"/>
                    </a:cubicBezTo>
                    <a:cubicBezTo>
                      <a:pt x="15" y="58"/>
                      <a:pt x="15" y="58"/>
                      <a:pt x="15" y="58"/>
                    </a:cubicBezTo>
                    <a:lnTo>
                      <a:pt x="15" y="6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4" name="Freeform 284"/>
              <p:cNvSpPr>
                <a:spLocks/>
              </p:cNvSpPr>
              <p:nvPr/>
            </p:nvSpPr>
            <p:spPr bwMode="auto">
              <a:xfrm>
                <a:off x="14665325" y="6132513"/>
                <a:ext cx="220662" cy="1025525"/>
              </a:xfrm>
              <a:custGeom>
                <a:avLst/>
                <a:gdLst>
                  <a:gd name="T0" fmla="*/ 77 w 80"/>
                  <a:gd name="T1" fmla="*/ 1 h 371"/>
                  <a:gd name="T2" fmla="*/ 55 w 80"/>
                  <a:gd name="T3" fmla="*/ 16 h 371"/>
                  <a:gd name="T4" fmla="*/ 31 w 80"/>
                  <a:gd name="T5" fmla="*/ 69 h 371"/>
                  <a:gd name="T6" fmla="*/ 31 w 80"/>
                  <a:gd name="T7" fmla="*/ 75 h 371"/>
                  <a:gd name="T8" fmla="*/ 45 w 80"/>
                  <a:gd name="T9" fmla="*/ 179 h 371"/>
                  <a:gd name="T10" fmla="*/ 24 w 80"/>
                  <a:gd name="T11" fmla="*/ 262 h 371"/>
                  <a:gd name="T12" fmla="*/ 0 w 80"/>
                  <a:gd name="T13" fmla="*/ 337 h 371"/>
                  <a:gd name="T14" fmla="*/ 7 w 80"/>
                  <a:gd name="T15" fmla="*/ 363 h 371"/>
                  <a:gd name="T16" fmla="*/ 14 w 80"/>
                  <a:gd name="T17" fmla="*/ 370 h 371"/>
                  <a:gd name="T18" fmla="*/ 17 w 80"/>
                  <a:gd name="T19" fmla="*/ 369 h 371"/>
                  <a:gd name="T20" fmla="*/ 16 w 80"/>
                  <a:gd name="T21" fmla="*/ 367 h 371"/>
                  <a:gd name="T22" fmla="*/ 16 w 80"/>
                  <a:gd name="T23" fmla="*/ 367 h 371"/>
                  <a:gd name="T24" fmla="*/ 16 w 80"/>
                  <a:gd name="T25" fmla="*/ 367 h 371"/>
                  <a:gd name="T26" fmla="*/ 16 w 80"/>
                  <a:gd name="T27" fmla="*/ 367 h 371"/>
                  <a:gd name="T28" fmla="*/ 16 w 80"/>
                  <a:gd name="T29" fmla="*/ 367 h 371"/>
                  <a:gd name="T30" fmla="*/ 16 w 80"/>
                  <a:gd name="T31" fmla="*/ 367 h 371"/>
                  <a:gd name="T32" fmla="*/ 10 w 80"/>
                  <a:gd name="T33" fmla="*/ 360 h 371"/>
                  <a:gd name="T34" fmla="*/ 4 w 80"/>
                  <a:gd name="T35" fmla="*/ 337 h 371"/>
                  <a:gd name="T36" fmla="*/ 27 w 80"/>
                  <a:gd name="T37" fmla="*/ 263 h 371"/>
                  <a:gd name="T38" fmla="*/ 49 w 80"/>
                  <a:gd name="T39" fmla="*/ 179 h 371"/>
                  <a:gd name="T40" fmla="*/ 35 w 80"/>
                  <a:gd name="T41" fmla="*/ 75 h 371"/>
                  <a:gd name="T42" fmla="*/ 35 w 80"/>
                  <a:gd name="T43" fmla="*/ 70 h 371"/>
                  <a:gd name="T44" fmla="*/ 58 w 80"/>
                  <a:gd name="T45" fmla="*/ 19 h 371"/>
                  <a:gd name="T46" fmla="*/ 72 w 80"/>
                  <a:gd name="T47" fmla="*/ 8 h 371"/>
                  <a:gd name="T48" fmla="*/ 76 w 80"/>
                  <a:gd name="T49" fmla="*/ 5 h 371"/>
                  <a:gd name="T50" fmla="*/ 78 w 80"/>
                  <a:gd name="T51" fmla="*/ 5 h 371"/>
                  <a:gd name="T52" fmla="*/ 78 w 80"/>
                  <a:gd name="T53" fmla="*/ 4 h 371"/>
                  <a:gd name="T54" fmla="*/ 78 w 80"/>
                  <a:gd name="T55" fmla="*/ 4 h 371"/>
                  <a:gd name="T56" fmla="*/ 79 w 80"/>
                  <a:gd name="T57" fmla="*/ 2 h 371"/>
                  <a:gd name="T58" fmla="*/ 77 w 80"/>
                  <a:gd name="T59" fmla="*/ 1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0" h="371">
                    <a:moveTo>
                      <a:pt x="77" y="1"/>
                    </a:moveTo>
                    <a:cubicBezTo>
                      <a:pt x="76" y="1"/>
                      <a:pt x="66" y="5"/>
                      <a:pt x="55" y="16"/>
                    </a:cubicBezTo>
                    <a:cubicBezTo>
                      <a:pt x="44" y="27"/>
                      <a:pt x="33" y="44"/>
                      <a:pt x="31" y="69"/>
                    </a:cubicBezTo>
                    <a:cubicBezTo>
                      <a:pt x="31" y="71"/>
                      <a:pt x="31" y="73"/>
                      <a:pt x="31" y="75"/>
                    </a:cubicBezTo>
                    <a:cubicBezTo>
                      <a:pt x="31" y="106"/>
                      <a:pt x="45" y="138"/>
                      <a:pt x="45" y="179"/>
                    </a:cubicBezTo>
                    <a:cubicBezTo>
                      <a:pt x="45" y="203"/>
                      <a:pt x="40" y="230"/>
                      <a:pt x="24" y="262"/>
                    </a:cubicBezTo>
                    <a:cubicBezTo>
                      <a:pt x="6" y="296"/>
                      <a:pt x="0" y="320"/>
                      <a:pt x="0" y="337"/>
                    </a:cubicBezTo>
                    <a:cubicBezTo>
                      <a:pt x="0" y="350"/>
                      <a:pt x="4" y="358"/>
                      <a:pt x="7" y="363"/>
                    </a:cubicBezTo>
                    <a:cubicBezTo>
                      <a:pt x="10" y="368"/>
                      <a:pt x="14" y="370"/>
                      <a:pt x="14" y="370"/>
                    </a:cubicBezTo>
                    <a:cubicBezTo>
                      <a:pt x="15" y="371"/>
                      <a:pt x="16" y="370"/>
                      <a:pt x="17" y="369"/>
                    </a:cubicBezTo>
                    <a:cubicBezTo>
                      <a:pt x="17" y="368"/>
                      <a:pt x="17" y="367"/>
                      <a:pt x="16" y="367"/>
                    </a:cubicBezTo>
                    <a:cubicBezTo>
                      <a:pt x="16" y="367"/>
                      <a:pt x="16" y="367"/>
                      <a:pt x="16" y="367"/>
                    </a:cubicBezTo>
                    <a:cubicBezTo>
                      <a:pt x="16" y="367"/>
                      <a:pt x="16" y="367"/>
                      <a:pt x="16" y="367"/>
                    </a:cubicBezTo>
                    <a:cubicBezTo>
                      <a:pt x="16" y="367"/>
                      <a:pt x="16" y="367"/>
                      <a:pt x="16" y="367"/>
                    </a:cubicBezTo>
                    <a:cubicBezTo>
                      <a:pt x="16" y="367"/>
                      <a:pt x="16" y="367"/>
                      <a:pt x="16" y="367"/>
                    </a:cubicBezTo>
                    <a:cubicBezTo>
                      <a:pt x="16" y="367"/>
                      <a:pt x="16" y="367"/>
                      <a:pt x="16" y="367"/>
                    </a:cubicBezTo>
                    <a:cubicBezTo>
                      <a:pt x="16" y="366"/>
                      <a:pt x="13" y="365"/>
                      <a:pt x="10" y="360"/>
                    </a:cubicBezTo>
                    <a:cubicBezTo>
                      <a:pt x="7" y="356"/>
                      <a:pt x="4" y="349"/>
                      <a:pt x="4" y="337"/>
                    </a:cubicBezTo>
                    <a:cubicBezTo>
                      <a:pt x="4" y="321"/>
                      <a:pt x="10" y="298"/>
                      <a:pt x="27" y="263"/>
                    </a:cubicBezTo>
                    <a:cubicBezTo>
                      <a:pt x="44" y="231"/>
                      <a:pt x="49" y="203"/>
                      <a:pt x="49" y="179"/>
                    </a:cubicBezTo>
                    <a:cubicBezTo>
                      <a:pt x="49" y="137"/>
                      <a:pt x="35" y="105"/>
                      <a:pt x="35" y="75"/>
                    </a:cubicBezTo>
                    <a:cubicBezTo>
                      <a:pt x="35" y="73"/>
                      <a:pt x="35" y="71"/>
                      <a:pt x="35" y="70"/>
                    </a:cubicBezTo>
                    <a:cubicBezTo>
                      <a:pt x="37" y="45"/>
                      <a:pt x="47" y="29"/>
                      <a:pt x="58" y="19"/>
                    </a:cubicBezTo>
                    <a:cubicBezTo>
                      <a:pt x="63" y="14"/>
                      <a:pt x="68" y="10"/>
                      <a:pt x="72" y="8"/>
                    </a:cubicBezTo>
                    <a:cubicBezTo>
                      <a:pt x="74" y="7"/>
                      <a:pt x="75" y="6"/>
                      <a:pt x="76" y="5"/>
                    </a:cubicBezTo>
                    <a:cubicBezTo>
                      <a:pt x="77" y="5"/>
                      <a:pt x="77" y="5"/>
                      <a:pt x="78" y="5"/>
                    </a:cubicBezTo>
                    <a:cubicBezTo>
                      <a:pt x="78" y="4"/>
                      <a:pt x="78" y="4"/>
                      <a:pt x="78" y="4"/>
                    </a:cubicBezTo>
                    <a:cubicBezTo>
                      <a:pt x="78" y="4"/>
                      <a:pt x="78" y="4"/>
                      <a:pt x="78" y="4"/>
                    </a:cubicBezTo>
                    <a:cubicBezTo>
                      <a:pt x="79" y="4"/>
                      <a:pt x="80" y="3"/>
                      <a:pt x="79" y="2"/>
                    </a:cubicBezTo>
                    <a:cubicBezTo>
                      <a:pt x="79" y="1"/>
                      <a:pt x="78" y="0"/>
                      <a:pt x="77" y="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5" name="Freeform 285"/>
              <p:cNvSpPr>
                <a:spLocks/>
              </p:cNvSpPr>
              <p:nvPr/>
            </p:nvSpPr>
            <p:spPr bwMode="auto">
              <a:xfrm>
                <a:off x="14681200" y="6367463"/>
                <a:ext cx="727075" cy="171450"/>
              </a:xfrm>
              <a:custGeom>
                <a:avLst/>
                <a:gdLst>
                  <a:gd name="T0" fmla="*/ 21 w 263"/>
                  <a:gd name="T1" fmla="*/ 62 h 62"/>
                  <a:gd name="T2" fmla="*/ 25 w 263"/>
                  <a:gd name="T3" fmla="*/ 62 h 62"/>
                  <a:gd name="T4" fmla="*/ 139 w 263"/>
                  <a:gd name="T5" fmla="*/ 39 h 62"/>
                  <a:gd name="T6" fmla="*/ 145 w 263"/>
                  <a:gd name="T7" fmla="*/ 39 h 62"/>
                  <a:gd name="T8" fmla="*/ 241 w 263"/>
                  <a:gd name="T9" fmla="*/ 49 h 62"/>
                  <a:gd name="T10" fmla="*/ 262 w 263"/>
                  <a:gd name="T11" fmla="*/ 31 h 62"/>
                  <a:gd name="T12" fmla="*/ 245 w 263"/>
                  <a:gd name="T13" fmla="*/ 10 h 62"/>
                  <a:gd name="T14" fmla="*/ 149 w 263"/>
                  <a:gd name="T15" fmla="*/ 0 h 62"/>
                  <a:gd name="T16" fmla="*/ 132 w 263"/>
                  <a:gd name="T17" fmla="*/ 1 h 62"/>
                  <a:gd name="T18" fmla="*/ 17 w 263"/>
                  <a:gd name="T19" fmla="*/ 24 h 62"/>
                  <a:gd name="T20" fmla="*/ 2 w 263"/>
                  <a:gd name="T21" fmla="*/ 47 h 62"/>
                  <a:gd name="T22" fmla="*/ 21 w 263"/>
                  <a:gd name="T2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3" h="62">
                    <a:moveTo>
                      <a:pt x="21" y="62"/>
                    </a:moveTo>
                    <a:cubicBezTo>
                      <a:pt x="22" y="62"/>
                      <a:pt x="23" y="62"/>
                      <a:pt x="25" y="62"/>
                    </a:cubicBezTo>
                    <a:cubicBezTo>
                      <a:pt x="139" y="39"/>
                      <a:pt x="139" y="39"/>
                      <a:pt x="139" y="39"/>
                    </a:cubicBezTo>
                    <a:cubicBezTo>
                      <a:pt x="141" y="39"/>
                      <a:pt x="143" y="39"/>
                      <a:pt x="145" y="39"/>
                    </a:cubicBezTo>
                    <a:cubicBezTo>
                      <a:pt x="241" y="49"/>
                      <a:pt x="241" y="49"/>
                      <a:pt x="241" y="49"/>
                    </a:cubicBezTo>
                    <a:cubicBezTo>
                      <a:pt x="252" y="50"/>
                      <a:pt x="261" y="42"/>
                      <a:pt x="262" y="31"/>
                    </a:cubicBezTo>
                    <a:cubicBezTo>
                      <a:pt x="263" y="21"/>
                      <a:pt x="256" y="11"/>
                      <a:pt x="245" y="10"/>
                    </a:cubicBezTo>
                    <a:cubicBezTo>
                      <a:pt x="149" y="0"/>
                      <a:pt x="149" y="0"/>
                      <a:pt x="149" y="0"/>
                    </a:cubicBezTo>
                    <a:cubicBezTo>
                      <a:pt x="143" y="0"/>
                      <a:pt x="137" y="0"/>
                      <a:pt x="132" y="1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7" y="26"/>
                      <a:pt x="0" y="36"/>
                      <a:pt x="2" y="47"/>
                    </a:cubicBezTo>
                    <a:cubicBezTo>
                      <a:pt x="4" y="56"/>
                      <a:pt x="12" y="62"/>
                      <a:pt x="21" y="62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6" name="Freeform 286"/>
              <p:cNvSpPr>
                <a:spLocks/>
              </p:cNvSpPr>
              <p:nvPr/>
            </p:nvSpPr>
            <p:spPr bwMode="auto">
              <a:xfrm>
                <a:off x="14606587" y="6494463"/>
                <a:ext cx="530225" cy="471488"/>
              </a:xfrm>
              <a:custGeom>
                <a:avLst/>
                <a:gdLst>
                  <a:gd name="T0" fmla="*/ 171 w 192"/>
                  <a:gd name="T1" fmla="*/ 171 h 171"/>
                  <a:gd name="T2" fmla="*/ 177 w 192"/>
                  <a:gd name="T3" fmla="*/ 170 h 171"/>
                  <a:gd name="T4" fmla="*/ 189 w 192"/>
                  <a:gd name="T5" fmla="*/ 146 h 171"/>
                  <a:gd name="T6" fmla="*/ 158 w 192"/>
                  <a:gd name="T7" fmla="*/ 47 h 171"/>
                  <a:gd name="T8" fmla="*/ 127 w 192"/>
                  <a:gd name="T9" fmla="*/ 20 h 171"/>
                  <a:gd name="T10" fmla="*/ 25 w 192"/>
                  <a:gd name="T11" fmla="*/ 2 h 171"/>
                  <a:gd name="T12" fmla="*/ 2 w 192"/>
                  <a:gd name="T13" fmla="*/ 18 h 171"/>
                  <a:gd name="T14" fmla="*/ 18 w 192"/>
                  <a:gd name="T15" fmla="*/ 40 h 171"/>
                  <a:gd name="T16" fmla="*/ 120 w 192"/>
                  <a:gd name="T17" fmla="*/ 59 h 171"/>
                  <a:gd name="T18" fmla="*/ 152 w 192"/>
                  <a:gd name="T19" fmla="*/ 158 h 171"/>
                  <a:gd name="T20" fmla="*/ 171 w 192"/>
                  <a:gd name="T21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2" h="171">
                    <a:moveTo>
                      <a:pt x="171" y="171"/>
                    </a:moveTo>
                    <a:cubicBezTo>
                      <a:pt x="173" y="171"/>
                      <a:pt x="175" y="171"/>
                      <a:pt x="177" y="170"/>
                    </a:cubicBezTo>
                    <a:cubicBezTo>
                      <a:pt x="187" y="167"/>
                      <a:pt x="192" y="156"/>
                      <a:pt x="189" y="146"/>
                    </a:cubicBezTo>
                    <a:cubicBezTo>
                      <a:pt x="158" y="47"/>
                      <a:pt x="158" y="47"/>
                      <a:pt x="158" y="47"/>
                    </a:cubicBezTo>
                    <a:cubicBezTo>
                      <a:pt x="153" y="33"/>
                      <a:pt x="142" y="23"/>
                      <a:pt x="127" y="20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14" y="0"/>
                      <a:pt x="4" y="7"/>
                      <a:pt x="2" y="18"/>
                    </a:cubicBezTo>
                    <a:cubicBezTo>
                      <a:pt x="0" y="28"/>
                      <a:pt x="7" y="39"/>
                      <a:pt x="18" y="40"/>
                    </a:cubicBezTo>
                    <a:cubicBezTo>
                      <a:pt x="120" y="59"/>
                      <a:pt x="120" y="59"/>
                      <a:pt x="120" y="59"/>
                    </a:cubicBezTo>
                    <a:cubicBezTo>
                      <a:pt x="152" y="158"/>
                      <a:pt x="152" y="158"/>
                      <a:pt x="152" y="158"/>
                    </a:cubicBezTo>
                    <a:cubicBezTo>
                      <a:pt x="155" y="166"/>
                      <a:pt x="162" y="171"/>
                      <a:pt x="171" y="17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7" name="Freeform 287"/>
              <p:cNvSpPr>
                <a:spLocks/>
              </p:cNvSpPr>
              <p:nvPr/>
            </p:nvSpPr>
            <p:spPr bwMode="auto">
              <a:xfrm>
                <a:off x="14411325" y="6165850"/>
                <a:ext cx="393700" cy="425450"/>
              </a:xfrm>
              <a:custGeom>
                <a:avLst/>
                <a:gdLst>
                  <a:gd name="T0" fmla="*/ 7 w 143"/>
                  <a:gd name="T1" fmla="*/ 61 h 154"/>
                  <a:gd name="T2" fmla="*/ 81 w 143"/>
                  <a:gd name="T3" fmla="*/ 154 h 154"/>
                  <a:gd name="T4" fmla="*/ 143 w 143"/>
                  <a:gd name="T5" fmla="*/ 104 h 154"/>
                  <a:gd name="T6" fmla="*/ 69 w 143"/>
                  <a:gd name="T7" fmla="*/ 11 h 154"/>
                  <a:gd name="T8" fmla="*/ 40 w 143"/>
                  <a:gd name="T9" fmla="*/ 8 h 154"/>
                  <a:gd name="T10" fmla="*/ 10 w 143"/>
                  <a:gd name="T11" fmla="*/ 31 h 154"/>
                  <a:gd name="T12" fmla="*/ 7 w 143"/>
                  <a:gd name="T13" fmla="*/ 61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3" h="154">
                    <a:moveTo>
                      <a:pt x="7" y="61"/>
                    </a:moveTo>
                    <a:cubicBezTo>
                      <a:pt x="81" y="154"/>
                      <a:pt x="81" y="154"/>
                      <a:pt x="81" y="154"/>
                    </a:cubicBezTo>
                    <a:cubicBezTo>
                      <a:pt x="143" y="104"/>
                      <a:pt x="143" y="104"/>
                      <a:pt x="143" y="104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2" y="2"/>
                      <a:pt x="49" y="0"/>
                      <a:pt x="4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" y="38"/>
                      <a:pt x="0" y="52"/>
                      <a:pt x="7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8" name="Freeform 288"/>
              <p:cNvSpPr>
                <a:spLocks/>
              </p:cNvSpPr>
              <p:nvPr/>
            </p:nvSpPr>
            <p:spPr bwMode="auto">
              <a:xfrm>
                <a:off x="14411325" y="6167438"/>
                <a:ext cx="403225" cy="428625"/>
              </a:xfrm>
              <a:custGeom>
                <a:avLst/>
                <a:gdLst>
                  <a:gd name="T0" fmla="*/ 7 w 146"/>
                  <a:gd name="T1" fmla="*/ 60 h 155"/>
                  <a:gd name="T2" fmla="*/ 5 w 146"/>
                  <a:gd name="T3" fmla="*/ 61 h 155"/>
                  <a:gd name="T4" fmla="*/ 81 w 146"/>
                  <a:gd name="T5" fmla="*/ 155 h 155"/>
                  <a:gd name="T6" fmla="*/ 146 w 146"/>
                  <a:gd name="T7" fmla="*/ 103 h 155"/>
                  <a:gd name="T8" fmla="*/ 71 w 146"/>
                  <a:gd name="T9" fmla="*/ 9 h 155"/>
                  <a:gd name="T10" fmla="*/ 53 w 146"/>
                  <a:gd name="T11" fmla="*/ 0 h 155"/>
                  <a:gd name="T12" fmla="*/ 39 w 146"/>
                  <a:gd name="T13" fmla="*/ 5 h 155"/>
                  <a:gd name="T14" fmla="*/ 9 w 146"/>
                  <a:gd name="T15" fmla="*/ 29 h 155"/>
                  <a:gd name="T16" fmla="*/ 0 w 146"/>
                  <a:gd name="T17" fmla="*/ 47 h 155"/>
                  <a:gd name="T18" fmla="*/ 5 w 146"/>
                  <a:gd name="T19" fmla="*/ 61 h 155"/>
                  <a:gd name="T20" fmla="*/ 7 w 146"/>
                  <a:gd name="T21" fmla="*/ 60 h 155"/>
                  <a:gd name="T22" fmla="*/ 8 w 146"/>
                  <a:gd name="T23" fmla="*/ 59 h 155"/>
                  <a:gd name="T24" fmla="*/ 4 w 146"/>
                  <a:gd name="T25" fmla="*/ 47 h 155"/>
                  <a:gd name="T26" fmla="*/ 11 w 146"/>
                  <a:gd name="T27" fmla="*/ 32 h 155"/>
                  <a:gd name="T28" fmla="*/ 41 w 146"/>
                  <a:gd name="T29" fmla="*/ 8 h 155"/>
                  <a:gd name="T30" fmla="*/ 53 w 146"/>
                  <a:gd name="T31" fmla="*/ 4 h 155"/>
                  <a:gd name="T32" fmla="*/ 67 w 146"/>
                  <a:gd name="T33" fmla="*/ 11 h 155"/>
                  <a:gd name="T34" fmla="*/ 140 w 146"/>
                  <a:gd name="T35" fmla="*/ 103 h 155"/>
                  <a:gd name="T36" fmla="*/ 81 w 146"/>
                  <a:gd name="T37" fmla="*/ 150 h 155"/>
                  <a:gd name="T38" fmla="*/ 8 w 146"/>
                  <a:gd name="T39" fmla="*/ 59 h 155"/>
                  <a:gd name="T40" fmla="*/ 7 w 146"/>
                  <a:gd name="T41" fmla="*/ 6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6" h="155">
                    <a:moveTo>
                      <a:pt x="7" y="60"/>
                    </a:moveTo>
                    <a:cubicBezTo>
                      <a:pt x="5" y="61"/>
                      <a:pt x="5" y="61"/>
                      <a:pt x="5" y="61"/>
                    </a:cubicBezTo>
                    <a:cubicBezTo>
                      <a:pt x="81" y="155"/>
                      <a:pt x="81" y="155"/>
                      <a:pt x="81" y="155"/>
                    </a:cubicBezTo>
                    <a:cubicBezTo>
                      <a:pt x="146" y="103"/>
                      <a:pt x="146" y="103"/>
                      <a:pt x="146" y="103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66" y="3"/>
                      <a:pt x="59" y="0"/>
                      <a:pt x="53" y="0"/>
                    </a:cubicBezTo>
                    <a:cubicBezTo>
                      <a:pt x="48" y="0"/>
                      <a:pt x="43" y="2"/>
                      <a:pt x="39" y="5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3" y="33"/>
                      <a:pt x="0" y="40"/>
                      <a:pt x="0" y="47"/>
                    </a:cubicBezTo>
                    <a:cubicBezTo>
                      <a:pt x="0" y="52"/>
                      <a:pt x="2" y="57"/>
                      <a:pt x="5" y="61"/>
                    </a:cubicBezTo>
                    <a:cubicBezTo>
                      <a:pt x="7" y="60"/>
                      <a:pt x="7" y="60"/>
                      <a:pt x="7" y="60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6" y="55"/>
                      <a:pt x="4" y="51"/>
                      <a:pt x="4" y="47"/>
                    </a:cubicBezTo>
                    <a:cubicBezTo>
                      <a:pt x="4" y="41"/>
                      <a:pt x="7" y="36"/>
                      <a:pt x="11" y="32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5" y="5"/>
                      <a:pt x="49" y="4"/>
                      <a:pt x="53" y="4"/>
                    </a:cubicBezTo>
                    <a:cubicBezTo>
                      <a:pt x="58" y="4"/>
                      <a:pt x="64" y="7"/>
                      <a:pt x="67" y="11"/>
                    </a:cubicBezTo>
                    <a:cubicBezTo>
                      <a:pt x="140" y="103"/>
                      <a:pt x="140" y="103"/>
                      <a:pt x="140" y="103"/>
                    </a:cubicBezTo>
                    <a:cubicBezTo>
                      <a:pt x="81" y="150"/>
                      <a:pt x="81" y="150"/>
                      <a:pt x="81" y="150"/>
                    </a:cubicBezTo>
                    <a:cubicBezTo>
                      <a:pt x="8" y="59"/>
                      <a:pt x="8" y="59"/>
                      <a:pt x="8" y="59"/>
                    </a:cubicBezTo>
                    <a:lnTo>
                      <a:pt x="7" y="6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9" name="Freeform 289"/>
              <p:cNvSpPr>
                <a:spLocks/>
              </p:cNvSpPr>
              <p:nvPr/>
            </p:nvSpPr>
            <p:spPr bwMode="auto">
              <a:xfrm>
                <a:off x="14411325" y="6167438"/>
                <a:ext cx="403225" cy="428625"/>
              </a:xfrm>
              <a:custGeom>
                <a:avLst/>
                <a:gdLst>
                  <a:gd name="T0" fmla="*/ 119 w 146"/>
                  <a:gd name="T1" fmla="*/ 69 h 155"/>
                  <a:gd name="T2" fmla="*/ 71 w 146"/>
                  <a:gd name="T3" fmla="*/ 9 h 155"/>
                  <a:gd name="T4" fmla="*/ 53 w 146"/>
                  <a:gd name="T5" fmla="*/ 0 h 155"/>
                  <a:gd name="T6" fmla="*/ 39 w 146"/>
                  <a:gd name="T7" fmla="*/ 5 h 155"/>
                  <a:gd name="T8" fmla="*/ 9 w 146"/>
                  <a:gd name="T9" fmla="*/ 29 h 155"/>
                  <a:gd name="T10" fmla="*/ 0 w 146"/>
                  <a:gd name="T11" fmla="*/ 47 h 155"/>
                  <a:gd name="T12" fmla="*/ 5 w 146"/>
                  <a:gd name="T13" fmla="*/ 61 h 155"/>
                  <a:gd name="T14" fmla="*/ 81 w 146"/>
                  <a:gd name="T15" fmla="*/ 155 h 155"/>
                  <a:gd name="T16" fmla="*/ 146 w 146"/>
                  <a:gd name="T17" fmla="*/ 103 h 155"/>
                  <a:gd name="T18" fmla="*/ 135 w 146"/>
                  <a:gd name="T19" fmla="*/ 89 h 155"/>
                  <a:gd name="T20" fmla="*/ 132 w 146"/>
                  <a:gd name="T21" fmla="*/ 89 h 155"/>
                  <a:gd name="T22" fmla="*/ 132 w 146"/>
                  <a:gd name="T23" fmla="*/ 92 h 155"/>
                  <a:gd name="T24" fmla="*/ 140 w 146"/>
                  <a:gd name="T25" fmla="*/ 103 h 155"/>
                  <a:gd name="T26" fmla="*/ 81 w 146"/>
                  <a:gd name="T27" fmla="*/ 150 h 155"/>
                  <a:gd name="T28" fmla="*/ 8 w 146"/>
                  <a:gd name="T29" fmla="*/ 58 h 155"/>
                  <a:gd name="T30" fmla="*/ 4 w 146"/>
                  <a:gd name="T31" fmla="*/ 47 h 155"/>
                  <a:gd name="T32" fmla="*/ 11 w 146"/>
                  <a:gd name="T33" fmla="*/ 32 h 155"/>
                  <a:gd name="T34" fmla="*/ 41 w 146"/>
                  <a:gd name="T35" fmla="*/ 8 h 155"/>
                  <a:gd name="T36" fmla="*/ 53 w 146"/>
                  <a:gd name="T37" fmla="*/ 4 h 155"/>
                  <a:gd name="T38" fmla="*/ 68 w 146"/>
                  <a:gd name="T39" fmla="*/ 11 h 155"/>
                  <a:gd name="T40" fmla="*/ 116 w 146"/>
                  <a:gd name="T41" fmla="*/ 72 h 155"/>
                  <a:gd name="T42" fmla="*/ 119 w 146"/>
                  <a:gd name="T43" fmla="*/ 72 h 155"/>
                  <a:gd name="T44" fmla="*/ 119 w 146"/>
                  <a:gd name="T45" fmla="*/ 69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6" h="155">
                    <a:moveTo>
                      <a:pt x="119" y="69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66" y="3"/>
                      <a:pt x="59" y="0"/>
                      <a:pt x="53" y="0"/>
                    </a:cubicBezTo>
                    <a:cubicBezTo>
                      <a:pt x="48" y="0"/>
                      <a:pt x="43" y="2"/>
                      <a:pt x="39" y="5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3" y="33"/>
                      <a:pt x="0" y="40"/>
                      <a:pt x="0" y="47"/>
                    </a:cubicBezTo>
                    <a:cubicBezTo>
                      <a:pt x="0" y="52"/>
                      <a:pt x="2" y="57"/>
                      <a:pt x="5" y="61"/>
                    </a:cubicBezTo>
                    <a:cubicBezTo>
                      <a:pt x="81" y="155"/>
                      <a:pt x="81" y="155"/>
                      <a:pt x="81" y="155"/>
                    </a:cubicBezTo>
                    <a:cubicBezTo>
                      <a:pt x="146" y="103"/>
                      <a:pt x="146" y="103"/>
                      <a:pt x="146" y="103"/>
                    </a:cubicBezTo>
                    <a:cubicBezTo>
                      <a:pt x="135" y="89"/>
                      <a:pt x="135" y="89"/>
                      <a:pt x="135" y="89"/>
                    </a:cubicBezTo>
                    <a:cubicBezTo>
                      <a:pt x="134" y="88"/>
                      <a:pt x="133" y="88"/>
                      <a:pt x="132" y="89"/>
                    </a:cubicBezTo>
                    <a:cubicBezTo>
                      <a:pt x="131" y="89"/>
                      <a:pt x="131" y="91"/>
                      <a:pt x="132" y="92"/>
                    </a:cubicBezTo>
                    <a:cubicBezTo>
                      <a:pt x="140" y="103"/>
                      <a:pt x="140" y="103"/>
                      <a:pt x="140" y="103"/>
                    </a:cubicBezTo>
                    <a:cubicBezTo>
                      <a:pt x="81" y="150"/>
                      <a:pt x="81" y="150"/>
                      <a:pt x="81" y="150"/>
                    </a:cubicBezTo>
                    <a:cubicBezTo>
                      <a:pt x="8" y="58"/>
                      <a:pt x="8" y="58"/>
                      <a:pt x="8" y="58"/>
                    </a:cubicBezTo>
                    <a:cubicBezTo>
                      <a:pt x="6" y="55"/>
                      <a:pt x="4" y="51"/>
                      <a:pt x="4" y="47"/>
                    </a:cubicBezTo>
                    <a:cubicBezTo>
                      <a:pt x="4" y="41"/>
                      <a:pt x="7" y="36"/>
                      <a:pt x="11" y="32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5" y="5"/>
                      <a:pt x="49" y="4"/>
                      <a:pt x="53" y="4"/>
                    </a:cubicBezTo>
                    <a:cubicBezTo>
                      <a:pt x="58" y="4"/>
                      <a:pt x="64" y="7"/>
                      <a:pt x="68" y="11"/>
                    </a:cubicBezTo>
                    <a:cubicBezTo>
                      <a:pt x="116" y="72"/>
                      <a:pt x="116" y="72"/>
                      <a:pt x="116" y="72"/>
                    </a:cubicBezTo>
                    <a:cubicBezTo>
                      <a:pt x="116" y="73"/>
                      <a:pt x="118" y="73"/>
                      <a:pt x="119" y="72"/>
                    </a:cubicBezTo>
                    <a:cubicBezTo>
                      <a:pt x="119" y="71"/>
                      <a:pt x="120" y="70"/>
                      <a:pt x="119" y="69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0" name="Freeform 290"/>
              <p:cNvSpPr>
                <a:spLocks/>
              </p:cNvSpPr>
              <p:nvPr/>
            </p:nvSpPr>
            <p:spPr bwMode="auto">
              <a:xfrm>
                <a:off x="14508162" y="6245225"/>
                <a:ext cx="53975" cy="284163"/>
              </a:xfrm>
              <a:custGeom>
                <a:avLst/>
                <a:gdLst>
                  <a:gd name="T0" fmla="*/ 33 w 34"/>
                  <a:gd name="T1" fmla="*/ 162 h 179"/>
                  <a:gd name="T2" fmla="*/ 15 w 34"/>
                  <a:gd name="T3" fmla="*/ 179 h 179"/>
                  <a:gd name="T4" fmla="*/ 0 w 34"/>
                  <a:gd name="T5" fmla="*/ 158 h 179"/>
                  <a:gd name="T6" fmla="*/ 19 w 34"/>
                  <a:gd name="T7" fmla="*/ 0 h 179"/>
                  <a:gd name="T8" fmla="*/ 34 w 34"/>
                  <a:gd name="T9" fmla="*/ 2 h 179"/>
                  <a:gd name="T10" fmla="*/ 33 w 34"/>
                  <a:gd name="T11" fmla="*/ 1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179">
                    <a:moveTo>
                      <a:pt x="33" y="162"/>
                    </a:moveTo>
                    <a:lnTo>
                      <a:pt x="15" y="179"/>
                    </a:lnTo>
                    <a:lnTo>
                      <a:pt x="0" y="158"/>
                    </a:lnTo>
                    <a:lnTo>
                      <a:pt x="19" y="0"/>
                    </a:lnTo>
                    <a:lnTo>
                      <a:pt x="34" y="2"/>
                    </a:lnTo>
                    <a:lnTo>
                      <a:pt x="33" y="162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1" name="Freeform 291"/>
              <p:cNvSpPr>
                <a:spLocks/>
              </p:cNvSpPr>
              <p:nvPr/>
            </p:nvSpPr>
            <p:spPr bwMode="auto">
              <a:xfrm>
                <a:off x="14501812" y="6240463"/>
                <a:ext cx="66675" cy="298450"/>
              </a:xfrm>
              <a:custGeom>
                <a:avLst/>
                <a:gdLst>
                  <a:gd name="T0" fmla="*/ 37 w 42"/>
                  <a:gd name="T1" fmla="*/ 165 h 188"/>
                  <a:gd name="T2" fmla="*/ 35 w 42"/>
                  <a:gd name="T3" fmla="*/ 161 h 188"/>
                  <a:gd name="T4" fmla="*/ 19 w 42"/>
                  <a:gd name="T5" fmla="*/ 177 h 188"/>
                  <a:gd name="T6" fmla="*/ 7 w 42"/>
                  <a:gd name="T7" fmla="*/ 161 h 188"/>
                  <a:gd name="T8" fmla="*/ 26 w 42"/>
                  <a:gd name="T9" fmla="*/ 7 h 188"/>
                  <a:gd name="T10" fmla="*/ 35 w 42"/>
                  <a:gd name="T11" fmla="*/ 7 h 188"/>
                  <a:gd name="T12" fmla="*/ 33 w 42"/>
                  <a:gd name="T13" fmla="*/ 165 h 188"/>
                  <a:gd name="T14" fmla="*/ 37 w 42"/>
                  <a:gd name="T15" fmla="*/ 165 h 188"/>
                  <a:gd name="T16" fmla="*/ 35 w 42"/>
                  <a:gd name="T17" fmla="*/ 161 h 188"/>
                  <a:gd name="T18" fmla="*/ 37 w 42"/>
                  <a:gd name="T19" fmla="*/ 165 h 188"/>
                  <a:gd name="T20" fmla="*/ 40 w 42"/>
                  <a:gd name="T21" fmla="*/ 165 h 188"/>
                  <a:gd name="T22" fmla="*/ 42 w 42"/>
                  <a:gd name="T23" fmla="*/ 1 h 188"/>
                  <a:gd name="T24" fmla="*/ 21 w 42"/>
                  <a:gd name="T25" fmla="*/ 0 h 188"/>
                  <a:gd name="T26" fmla="*/ 0 w 42"/>
                  <a:gd name="T27" fmla="*/ 163 h 188"/>
                  <a:gd name="T28" fmla="*/ 17 w 42"/>
                  <a:gd name="T29" fmla="*/ 188 h 188"/>
                  <a:gd name="T30" fmla="*/ 40 w 42"/>
                  <a:gd name="T31" fmla="*/ 165 h 188"/>
                  <a:gd name="T32" fmla="*/ 40 w 42"/>
                  <a:gd name="T33" fmla="*/ 165 h 188"/>
                  <a:gd name="T34" fmla="*/ 37 w 42"/>
                  <a:gd name="T35" fmla="*/ 165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188">
                    <a:moveTo>
                      <a:pt x="37" y="165"/>
                    </a:moveTo>
                    <a:lnTo>
                      <a:pt x="35" y="161"/>
                    </a:lnTo>
                    <a:lnTo>
                      <a:pt x="19" y="177"/>
                    </a:lnTo>
                    <a:lnTo>
                      <a:pt x="7" y="161"/>
                    </a:lnTo>
                    <a:lnTo>
                      <a:pt x="26" y="7"/>
                    </a:lnTo>
                    <a:lnTo>
                      <a:pt x="35" y="7"/>
                    </a:lnTo>
                    <a:lnTo>
                      <a:pt x="33" y="165"/>
                    </a:lnTo>
                    <a:lnTo>
                      <a:pt x="37" y="165"/>
                    </a:lnTo>
                    <a:lnTo>
                      <a:pt x="35" y="161"/>
                    </a:lnTo>
                    <a:lnTo>
                      <a:pt x="37" y="165"/>
                    </a:lnTo>
                    <a:lnTo>
                      <a:pt x="40" y="165"/>
                    </a:lnTo>
                    <a:lnTo>
                      <a:pt x="42" y="1"/>
                    </a:lnTo>
                    <a:lnTo>
                      <a:pt x="21" y="0"/>
                    </a:lnTo>
                    <a:lnTo>
                      <a:pt x="0" y="163"/>
                    </a:lnTo>
                    <a:lnTo>
                      <a:pt x="17" y="188"/>
                    </a:lnTo>
                    <a:lnTo>
                      <a:pt x="40" y="165"/>
                    </a:lnTo>
                    <a:lnTo>
                      <a:pt x="40" y="165"/>
                    </a:lnTo>
                    <a:lnTo>
                      <a:pt x="37" y="16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2" name="Freeform 292"/>
              <p:cNvSpPr>
                <a:spLocks/>
              </p:cNvSpPr>
              <p:nvPr/>
            </p:nvSpPr>
            <p:spPr bwMode="auto">
              <a:xfrm>
                <a:off x="14424025" y="6159500"/>
                <a:ext cx="111125" cy="92075"/>
              </a:xfrm>
              <a:custGeom>
                <a:avLst/>
                <a:gdLst>
                  <a:gd name="T0" fmla="*/ 0 w 40"/>
                  <a:gd name="T1" fmla="*/ 16 h 33"/>
                  <a:gd name="T2" fmla="*/ 8 w 40"/>
                  <a:gd name="T3" fmla="*/ 26 h 33"/>
                  <a:gd name="T4" fmla="*/ 9 w 40"/>
                  <a:gd name="T5" fmla="*/ 27 h 33"/>
                  <a:gd name="T6" fmla="*/ 28 w 40"/>
                  <a:gd name="T7" fmla="*/ 28 h 33"/>
                  <a:gd name="T8" fmla="*/ 37 w 40"/>
                  <a:gd name="T9" fmla="*/ 21 h 33"/>
                  <a:gd name="T10" fmla="*/ 38 w 40"/>
                  <a:gd name="T11" fmla="*/ 12 h 33"/>
                  <a:gd name="T12" fmla="*/ 28 w 40"/>
                  <a:gd name="T13" fmla="*/ 0 h 33"/>
                  <a:gd name="T14" fmla="*/ 0 w 40"/>
                  <a:gd name="T15" fmla="*/ 1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33">
                    <a:moveTo>
                      <a:pt x="0" y="16"/>
                    </a:moveTo>
                    <a:cubicBezTo>
                      <a:pt x="8" y="26"/>
                      <a:pt x="8" y="26"/>
                      <a:pt x="8" y="26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14" y="32"/>
                      <a:pt x="22" y="33"/>
                      <a:pt x="28" y="28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40" y="19"/>
                      <a:pt x="40" y="15"/>
                      <a:pt x="38" y="12"/>
                    </a:cubicBezTo>
                    <a:cubicBezTo>
                      <a:pt x="28" y="0"/>
                      <a:pt x="28" y="0"/>
                      <a:pt x="28" y="0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3" name="Freeform 293"/>
              <p:cNvSpPr>
                <a:spLocks/>
              </p:cNvSpPr>
              <p:nvPr/>
            </p:nvSpPr>
            <p:spPr bwMode="auto">
              <a:xfrm>
                <a:off x="14416087" y="6151563"/>
                <a:ext cx="122237" cy="100013"/>
              </a:xfrm>
              <a:custGeom>
                <a:avLst/>
                <a:gdLst>
                  <a:gd name="T0" fmla="*/ 3 w 44"/>
                  <a:gd name="T1" fmla="*/ 19 h 36"/>
                  <a:gd name="T2" fmla="*/ 1 w 44"/>
                  <a:gd name="T3" fmla="*/ 20 h 36"/>
                  <a:gd name="T4" fmla="*/ 10 w 44"/>
                  <a:gd name="T5" fmla="*/ 30 h 36"/>
                  <a:gd name="T6" fmla="*/ 10 w 44"/>
                  <a:gd name="T7" fmla="*/ 31 h 36"/>
                  <a:gd name="T8" fmla="*/ 10 w 44"/>
                  <a:gd name="T9" fmla="*/ 31 h 36"/>
                  <a:gd name="T10" fmla="*/ 10 w 44"/>
                  <a:gd name="T11" fmla="*/ 31 h 36"/>
                  <a:gd name="T12" fmla="*/ 22 w 44"/>
                  <a:gd name="T13" fmla="*/ 36 h 36"/>
                  <a:gd name="T14" fmla="*/ 33 w 44"/>
                  <a:gd name="T15" fmla="*/ 33 h 36"/>
                  <a:gd name="T16" fmla="*/ 41 w 44"/>
                  <a:gd name="T17" fmla="*/ 26 h 36"/>
                  <a:gd name="T18" fmla="*/ 44 w 44"/>
                  <a:gd name="T19" fmla="*/ 19 h 36"/>
                  <a:gd name="T20" fmla="*/ 42 w 44"/>
                  <a:gd name="T21" fmla="*/ 14 h 36"/>
                  <a:gd name="T22" fmla="*/ 31 w 44"/>
                  <a:gd name="T23" fmla="*/ 0 h 36"/>
                  <a:gd name="T24" fmla="*/ 0 w 44"/>
                  <a:gd name="T25" fmla="*/ 18 h 36"/>
                  <a:gd name="T26" fmla="*/ 1 w 44"/>
                  <a:gd name="T27" fmla="*/ 20 h 36"/>
                  <a:gd name="T28" fmla="*/ 3 w 44"/>
                  <a:gd name="T29" fmla="*/ 19 h 36"/>
                  <a:gd name="T30" fmla="*/ 4 w 44"/>
                  <a:gd name="T31" fmla="*/ 20 h 36"/>
                  <a:gd name="T32" fmla="*/ 30 w 44"/>
                  <a:gd name="T33" fmla="*/ 5 h 36"/>
                  <a:gd name="T34" fmla="*/ 39 w 44"/>
                  <a:gd name="T35" fmla="*/ 16 h 36"/>
                  <a:gd name="T36" fmla="*/ 40 w 44"/>
                  <a:gd name="T37" fmla="*/ 19 h 36"/>
                  <a:gd name="T38" fmla="*/ 39 w 44"/>
                  <a:gd name="T39" fmla="*/ 23 h 36"/>
                  <a:gd name="T40" fmla="*/ 30 w 44"/>
                  <a:gd name="T41" fmla="*/ 29 h 36"/>
                  <a:gd name="T42" fmla="*/ 22 w 44"/>
                  <a:gd name="T43" fmla="*/ 32 h 36"/>
                  <a:gd name="T44" fmla="*/ 13 w 44"/>
                  <a:gd name="T45" fmla="*/ 28 h 36"/>
                  <a:gd name="T46" fmla="*/ 12 w 44"/>
                  <a:gd name="T47" fmla="*/ 30 h 36"/>
                  <a:gd name="T48" fmla="*/ 13 w 44"/>
                  <a:gd name="T49" fmla="*/ 28 h 36"/>
                  <a:gd name="T50" fmla="*/ 13 w 44"/>
                  <a:gd name="T51" fmla="*/ 27 h 36"/>
                  <a:gd name="T52" fmla="*/ 4 w 44"/>
                  <a:gd name="T53" fmla="*/ 17 h 36"/>
                  <a:gd name="T54" fmla="*/ 3 w 44"/>
                  <a:gd name="T55" fmla="*/ 19 h 36"/>
                  <a:gd name="T56" fmla="*/ 4 w 44"/>
                  <a:gd name="T57" fmla="*/ 20 h 36"/>
                  <a:gd name="T58" fmla="*/ 3 w 44"/>
                  <a:gd name="T59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36">
                    <a:moveTo>
                      <a:pt x="3" y="19"/>
                    </a:moveTo>
                    <a:cubicBezTo>
                      <a:pt x="1" y="20"/>
                      <a:pt x="1" y="20"/>
                      <a:pt x="1" y="2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4" y="34"/>
                      <a:pt x="18" y="36"/>
                      <a:pt x="22" y="36"/>
                    </a:cubicBezTo>
                    <a:cubicBezTo>
                      <a:pt x="26" y="36"/>
                      <a:pt x="30" y="35"/>
                      <a:pt x="33" y="33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3" y="24"/>
                      <a:pt x="44" y="22"/>
                      <a:pt x="44" y="19"/>
                    </a:cubicBezTo>
                    <a:cubicBezTo>
                      <a:pt x="44" y="17"/>
                      <a:pt x="44" y="16"/>
                      <a:pt x="42" y="14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40" y="17"/>
                      <a:pt x="40" y="18"/>
                      <a:pt x="40" y="19"/>
                    </a:cubicBezTo>
                    <a:cubicBezTo>
                      <a:pt x="40" y="21"/>
                      <a:pt x="40" y="22"/>
                      <a:pt x="39" y="23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8" y="31"/>
                      <a:pt x="25" y="32"/>
                      <a:pt x="22" y="32"/>
                    </a:cubicBezTo>
                    <a:cubicBezTo>
                      <a:pt x="19" y="32"/>
                      <a:pt x="16" y="31"/>
                      <a:pt x="13" y="28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4" y="20"/>
                      <a:pt x="4" y="20"/>
                      <a:pt x="4" y="20"/>
                    </a:cubicBezTo>
                    <a:lnTo>
                      <a:pt x="3" y="1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4" name="Freeform 294"/>
              <p:cNvSpPr>
                <a:spLocks/>
              </p:cNvSpPr>
              <p:nvPr/>
            </p:nvSpPr>
            <p:spPr bwMode="auto">
              <a:xfrm>
                <a:off x="14427200" y="6159500"/>
                <a:ext cx="93662" cy="74613"/>
              </a:xfrm>
              <a:custGeom>
                <a:avLst/>
                <a:gdLst>
                  <a:gd name="T0" fmla="*/ 0 w 34"/>
                  <a:gd name="T1" fmla="*/ 16 h 27"/>
                  <a:gd name="T2" fmla="*/ 7 w 34"/>
                  <a:gd name="T3" fmla="*/ 26 h 27"/>
                  <a:gd name="T4" fmla="*/ 8 w 34"/>
                  <a:gd name="T5" fmla="*/ 27 h 27"/>
                  <a:gd name="T6" fmla="*/ 23 w 34"/>
                  <a:gd name="T7" fmla="*/ 20 h 27"/>
                  <a:gd name="T8" fmla="*/ 27 w 34"/>
                  <a:gd name="T9" fmla="*/ 16 h 27"/>
                  <a:gd name="T10" fmla="*/ 34 w 34"/>
                  <a:gd name="T11" fmla="*/ 9 h 27"/>
                  <a:gd name="T12" fmla="*/ 34 w 34"/>
                  <a:gd name="T13" fmla="*/ 8 h 27"/>
                  <a:gd name="T14" fmla="*/ 28 w 34"/>
                  <a:gd name="T15" fmla="*/ 0 h 27"/>
                  <a:gd name="T16" fmla="*/ 28 w 34"/>
                  <a:gd name="T17" fmla="*/ 1 h 27"/>
                  <a:gd name="T18" fmla="*/ 0 w 34"/>
                  <a:gd name="T19" fmla="*/ 1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27">
                    <a:moveTo>
                      <a:pt x="0" y="16"/>
                    </a:moveTo>
                    <a:cubicBezTo>
                      <a:pt x="7" y="26"/>
                      <a:pt x="7" y="26"/>
                      <a:pt x="7" y="26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13" y="26"/>
                      <a:pt x="18" y="23"/>
                      <a:pt x="23" y="20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4"/>
                      <a:pt x="32" y="11"/>
                      <a:pt x="34" y="9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"/>
                      <a:pt x="28" y="1"/>
                      <a:pt x="28" y="1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5" name="Freeform 295"/>
              <p:cNvSpPr>
                <a:spLocks/>
              </p:cNvSpPr>
              <p:nvPr/>
            </p:nvSpPr>
            <p:spPr bwMode="auto">
              <a:xfrm>
                <a:off x="14416087" y="6151563"/>
                <a:ext cx="123825" cy="100013"/>
              </a:xfrm>
              <a:custGeom>
                <a:avLst/>
                <a:gdLst>
                  <a:gd name="T0" fmla="*/ 3 w 45"/>
                  <a:gd name="T1" fmla="*/ 18 h 36"/>
                  <a:gd name="T2" fmla="*/ 1 w 45"/>
                  <a:gd name="T3" fmla="*/ 20 h 36"/>
                  <a:gd name="T4" fmla="*/ 10 w 45"/>
                  <a:gd name="T5" fmla="*/ 30 h 36"/>
                  <a:gd name="T6" fmla="*/ 10 w 45"/>
                  <a:gd name="T7" fmla="*/ 31 h 36"/>
                  <a:gd name="T8" fmla="*/ 10 w 45"/>
                  <a:gd name="T9" fmla="*/ 31 h 36"/>
                  <a:gd name="T10" fmla="*/ 10 w 45"/>
                  <a:gd name="T11" fmla="*/ 31 h 36"/>
                  <a:gd name="T12" fmla="*/ 22 w 45"/>
                  <a:gd name="T13" fmla="*/ 36 h 36"/>
                  <a:gd name="T14" fmla="*/ 33 w 45"/>
                  <a:gd name="T15" fmla="*/ 33 h 36"/>
                  <a:gd name="T16" fmla="*/ 43 w 45"/>
                  <a:gd name="T17" fmla="*/ 25 h 36"/>
                  <a:gd name="T18" fmla="*/ 45 w 45"/>
                  <a:gd name="T19" fmla="*/ 20 h 36"/>
                  <a:gd name="T20" fmla="*/ 44 w 45"/>
                  <a:gd name="T21" fmla="*/ 16 h 36"/>
                  <a:gd name="T22" fmla="*/ 31 w 45"/>
                  <a:gd name="T23" fmla="*/ 0 h 36"/>
                  <a:gd name="T24" fmla="*/ 0 w 45"/>
                  <a:gd name="T25" fmla="*/ 18 h 36"/>
                  <a:gd name="T26" fmla="*/ 1 w 45"/>
                  <a:gd name="T27" fmla="*/ 20 h 36"/>
                  <a:gd name="T28" fmla="*/ 3 w 45"/>
                  <a:gd name="T29" fmla="*/ 18 h 36"/>
                  <a:gd name="T30" fmla="*/ 4 w 45"/>
                  <a:gd name="T31" fmla="*/ 20 h 36"/>
                  <a:gd name="T32" fmla="*/ 30 w 45"/>
                  <a:gd name="T33" fmla="*/ 5 h 36"/>
                  <a:gd name="T34" fmla="*/ 41 w 45"/>
                  <a:gd name="T35" fmla="*/ 18 h 36"/>
                  <a:gd name="T36" fmla="*/ 41 w 45"/>
                  <a:gd name="T37" fmla="*/ 20 h 36"/>
                  <a:gd name="T38" fmla="*/ 40 w 45"/>
                  <a:gd name="T39" fmla="*/ 21 h 36"/>
                  <a:gd name="T40" fmla="*/ 30 w 45"/>
                  <a:gd name="T41" fmla="*/ 29 h 36"/>
                  <a:gd name="T42" fmla="*/ 22 w 45"/>
                  <a:gd name="T43" fmla="*/ 32 h 36"/>
                  <a:gd name="T44" fmla="*/ 13 w 45"/>
                  <a:gd name="T45" fmla="*/ 28 h 36"/>
                  <a:gd name="T46" fmla="*/ 12 w 45"/>
                  <a:gd name="T47" fmla="*/ 30 h 36"/>
                  <a:gd name="T48" fmla="*/ 13 w 45"/>
                  <a:gd name="T49" fmla="*/ 28 h 36"/>
                  <a:gd name="T50" fmla="*/ 13 w 45"/>
                  <a:gd name="T51" fmla="*/ 27 h 36"/>
                  <a:gd name="T52" fmla="*/ 5 w 45"/>
                  <a:gd name="T53" fmla="*/ 17 h 36"/>
                  <a:gd name="T54" fmla="*/ 3 w 45"/>
                  <a:gd name="T55" fmla="*/ 18 h 36"/>
                  <a:gd name="T56" fmla="*/ 4 w 45"/>
                  <a:gd name="T57" fmla="*/ 20 h 36"/>
                  <a:gd name="T58" fmla="*/ 3 w 45"/>
                  <a:gd name="T59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36">
                    <a:moveTo>
                      <a:pt x="3" y="18"/>
                    </a:moveTo>
                    <a:cubicBezTo>
                      <a:pt x="1" y="20"/>
                      <a:pt x="1" y="20"/>
                      <a:pt x="1" y="2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4" y="34"/>
                      <a:pt x="18" y="36"/>
                      <a:pt x="22" y="36"/>
                    </a:cubicBezTo>
                    <a:cubicBezTo>
                      <a:pt x="26" y="36"/>
                      <a:pt x="30" y="35"/>
                      <a:pt x="33" y="33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3"/>
                      <a:pt x="45" y="21"/>
                      <a:pt x="45" y="20"/>
                    </a:cubicBezTo>
                    <a:cubicBezTo>
                      <a:pt x="45" y="18"/>
                      <a:pt x="45" y="17"/>
                      <a:pt x="44" y="16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9"/>
                      <a:pt x="41" y="19"/>
                      <a:pt x="41" y="20"/>
                    </a:cubicBezTo>
                    <a:cubicBezTo>
                      <a:pt x="41" y="20"/>
                      <a:pt x="41" y="21"/>
                      <a:pt x="40" y="21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8" y="31"/>
                      <a:pt x="25" y="32"/>
                      <a:pt x="22" y="32"/>
                    </a:cubicBezTo>
                    <a:cubicBezTo>
                      <a:pt x="19" y="32"/>
                      <a:pt x="16" y="31"/>
                      <a:pt x="13" y="28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20"/>
                      <a:pt x="4" y="20"/>
                      <a:pt x="4" y="20"/>
                    </a:cubicBezTo>
                    <a:lnTo>
                      <a:pt x="3" y="18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6" name="Freeform 296"/>
              <p:cNvSpPr>
                <a:spLocks/>
              </p:cNvSpPr>
              <p:nvPr/>
            </p:nvSpPr>
            <p:spPr bwMode="auto">
              <a:xfrm>
                <a:off x="14300200" y="5962650"/>
                <a:ext cx="249237" cy="249238"/>
              </a:xfrm>
              <a:custGeom>
                <a:avLst/>
                <a:gdLst>
                  <a:gd name="T0" fmla="*/ 9 w 90"/>
                  <a:gd name="T1" fmla="*/ 54 h 90"/>
                  <a:gd name="T2" fmla="*/ 24 w 90"/>
                  <a:gd name="T3" fmla="*/ 73 h 90"/>
                  <a:gd name="T4" fmla="*/ 71 w 90"/>
                  <a:gd name="T5" fmla="*/ 78 h 90"/>
                  <a:gd name="T6" fmla="*/ 76 w 90"/>
                  <a:gd name="T7" fmla="*/ 75 h 90"/>
                  <a:gd name="T8" fmla="*/ 80 w 90"/>
                  <a:gd name="T9" fmla="*/ 35 h 90"/>
                  <a:gd name="T10" fmla="*/ 61 w 90"/>
                  <a:gd name="T11" fmla="*/ 12 h 90"/>
                  <a:gd name="T12" fmla="*/ 59 w 90"/>
                  <a:gd name="T13" fmla="*/ 8 h 90"/>
                  <a:gd name="T14" fmla="*/ 34 w 90"/>
                  <a:gd name="T15" fmla="*/ 5 h 90"/>
                  <a:gd name="T16" fmla="*/ 9 w 90"/>
                  <a:gd name="T17" fmla="*/ 26 h 90"/>
                  <a:gd name="T18" fmla="*/ 6 w 90"/>
                  <a:gd name="T19" fmla="*/ 50 h 90"/>
                  <a:gd name="T20" fmla="*/ 11 w 90"/>
                  <a:gd name="T21" fmla="*/ 57 h 90"/>
                  <a:gd name="T22" fmla="*/ 9 w 90"/>
                  <a:gd name="T23" fmla="*/ 5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" h="90">
                    <a:moveTo>
                      <a:pt x="9" y="54"/>
                    </a:moveTo>
                    <a:cubicBezTo>
                      <a:pt x="24" y="73"/>
                      <a:pt x="24" y="73"/>
                      <a:pt x="24" y="73"/>
                    </a:cubicBezTo>
                    <a:cubicBezTo>
                      <a:pt x="35" y="87"/>
                      <a:pt x="57" y="90"/>
                      <a:pt x="71" y="78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88" y="65"/>
                      <a:pt x="90" y="48"/>
                      <a:pt x="80" y="35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59" y="8"/>
                      <a:pt x="59" y="8"/>
                      <a:pt x="59" y="8"/>
                    </a:cubicBezTo>
                    <a:cubicBezTo>
                      <a:pt x="53" y="1"/>
                      <a:pt x="42" y="0"/>
                      <a:pt x="34" y="5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1" y="32"/>
                      <a:pt x="0" y="43"/>
                      <a:pt x="6" y="50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9" y="54"/>
                      <a:pt x="9" y="54"/>
                      <a:pt x="9" y="54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7" name="Freeform 297"/>
              <p:cNvSpPr>
                <a:spLocks/>
              </p:cNvSpPr>
              <p:nvPr/>
            </p:nvSpPr>
            <p:spPr bwMode="auto">
              <a:xfrm>
                <a:off x="14300200" y="5962650"/>
                <a:ext cx="242887" cy="244475"/>
              </a:xfrm>
              <a:custGeom>
                <a:avLst/>
                <a:gdLst>
                  <a:gd name="T0" fmla="*/ 8 w 88"/>
                  <a:gd name="T1" fmla="*/ 56 h 88"/>
                  <a:gd name="T2" fmla="*/ 22 w 88"/>
                  <a:gd name="T3" fmla="*/ 74 h 88"/>
                  <a:gd name="T4" fmla="*/ 50 w 88"/>
                  <a:gd name="T5" fmla="*/ 88 h 88"/>
                  <a:gd name="T6" fmla="*/ 73 w 88"/>
                  <a:gd name="T7" fmla="*/ 80 h 88"/>
                  <a:gd name="T8" fmla="*/ 77 w 88"/>
                  <a:gd name="T9" fmla="*/ 76 h 88"/>
                  <a:gd name="T10" fmla="*/ 88 w 88"/>
                  <a:gd name="T11" fmla="*/ 53 h 88"/>
                  <a:gd name="T12" fmla="*/ 82 w 88"/>
                  <a:gd name="T13" fmla="*/ 34 h 88"/>
                  <a:gd name="T14" fmla="*/ 63 w 88"/>
                  <a:gd name="T15" fmla="*/ 10 h 88"/>
                  <a:gd name="T16" fmla="*/ 60 w 88"/>
                  <a:gd name="T17" fmla="*/ 7 h 88"/>
                  <a:gd name="T18" fmla="*/ 45 w 88"/>
                  <a:gd name="T19" fmla="*/ 0 h 88"/>
                  <a:gd name="T20" fmla="*/ 33 w 88"/>
                  <a:gd name="T21" fmla="*/ 4 h 88"/>
                  <a:gd name="T22" fmla="*/ 8 w 88"/>
                  <a:gd name="T23" fmla="*/ 24 h 88"/>
                  <a:gd name="T24" fmla="*/ 0 w 88"/>
                  <a:gd name="T25" fmla="*/ 39 h 88"/>
                  <a:gd name="T26" fmla="*/ 4 w 88"/>
                  <a:gd name="T27" fmla="*/ 51 h 88"/>
                  <a:gd name="T28" fmla="*/ 10 w 88"/>
                  <a:gd name="T29" fmla="*/ 58 h 88"/>
                  <a:gd name="T30" fmla="*/ 12 w 88"/>
                  <a:gd name="T31" fmla="*/ 58 h 88"/>
                  <a:gd name="T32" fmla="*/ 13 w 88"/>
                  <a:gd name="T33" fmla="*/ 55 h 88"/>
                  <a:gd name="T34" fmla="*/ 8 w 88"/>
                  <a:gd name="T35" fmla="*/ 49 h 88"/>
                  <a:gd name="T36" fmla="*/ 4 w 88"/>
                  <a:gd name="T37" fmla="*/ 39 h 88"/>
                  <a:gd name="T38" fmla="*/ 10 w 88"/>
                  <a:gd name="T39" fmla="*/ 27 h 88"/>
                  <a:gd name="T40" fmla="*/ 36 w 88"/>
                  <a:gd name="T41" fmla="*/ 7 h 88"/>
                  <a:gd name="T42" fmla="*/ 45 w 88"/>
                  <a:gd name="T43" fmla="*/ 4 h 88"/>
                  <a:gd name="T44" fmla="*/ 57 w 88"/>
                  <a:gd name="T45" fmla="*/ 10 h 88"/>
                  <a:gd name="T46" fmla="*/ 60 w 88"/>
                  <a:gd name="T47" fmla="*/ 13 h 88"/>
                  <a:gd name="T48" fmla="*/ 79 w 88"/>
                  <a:gd name="T49" fmla="*/ 37 h 88"/>
                  <a:gd name="T50" fmla="*/ 84 w 88"/>
                  <a:gd name="T51" fmla="*/ 53 h 88"/>
                  <a:gd name="T52" fmla="*/ 74 w 88"/>
                  <a:gd name="T53" fmla="*/ 73 h 88"/>
                  <a:gd name="T54" fmla="*/ 70 w 88"/>
                  <a:gd name="T55" fmla="*/ 77 h 88"/>
                  <a:gd name="T56" fmla="*/ 50 w 88"/>
                  <a:gd name="T57" fmla="*/ 84 h 88"/>
                  <a:gd name="T58" fmla="*/ 26 w 88"/>
                  <a:gd name="T59" fmla="*/ 72 h 88"/>
                  <a:gd name="T60" fmla="*/ 11 w 88"/>
                  <a:gd name="T61" fmla="*/ 53 h 88"/>
                  <a:gd name="T62" fmla="*/ 8 w 88"/>
                  <a:gd name="T63" fmla="*/ 53 h 88"/>
                  <a:gd name="T64" fmla="*/ 8 w 88"/>
                  <a:gd name="T65" fmla="*/ 56 h 88"/>
                  <a:gd name="T66" fmla="*/ 8 w 88"/>
                  <a:gd name="T67" fmla="*/ 56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88">
                    <a:moveTo>
                      <a:pt x="8" y="56"/>
                    </a:moveTo>
                    <a:cubicBezTo>
                      <a:pt x="22" y="74"/>
                      <a:pt x="22" y="74"/>
                      <a:pt x="22" y="74"/>
                    </a:cubicBezTo>
                    <a:cubicBezTo>
                      <a:pt x="29" y="83"/>
                      <a:pt x="40" y="88"/>
                      <a:pt x="50" y="88"/>
                    </a:cubicBezTo>
                    <a:cubicBezTo>
                      <a:pt x="58" y="88"/>
                      <a:pt x="66" y="85"/>
                      <a:pt x="73" y="80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84" y="71"/>
                      <a:pt x="88" y="62"/>
                      <a:pt x="88" y="53"/>
                    </a:cubicBezTo>
                    <a:cubicBezTo>
                      <a:pt x="88" y="46"/>
                      <a:pt x="86" y="40"/>
                      <a:pt x="82" y="34"/>
                    </a:cubicBezTo>
                    <a:cubicBezTo>
                      <a:pt x="63" y="10"/>
                      <a:pt x="63" y="10"/>
                      <a:pt x="63" y="10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57" y="2"/>
                      <a:pt x="51" y="0"/>
                      <a:pt x="45" y="0"/>
                    </a:cubicBezTo>
                    <a:cubicBezTo>
                      <a:pt x="41" y="0"/>
                      <a:pt x="37" y="1"/>
                      <a:pt x="33" y="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3" y="28"/>
                      <a:pt x="0" y="34"/>
                      <a:pt x="0" y="39"/>
                    </a:cubicBezTo>
                    <a:cubicBezTo>
                      <a:pt x="0" y="44"/>
                      <a:pt x="2" y="48"/>
                      <a:pt x="4" y="51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9"/>
                      <a:pt x="12" y="59"/>
                      <a:pt x="12" y="58"/>
                    </a:cubicBezTo>
                    <a:cubicBezTo>
                      <a:pt x="13" y="58"/>
                      <a:pt x="13" y="56"/>
                      <a:pt x="13" y="55"/>
                    </a:cubicBezTo>
                    <a:cubicBezTo>
                      <a:pt x="8" y="49"/>
                      <a:pt x="8" y="49"/>
                      <a:pt x="8" y="49"/>
                    </a:cubicBezTo>
                    <a:cubicBezTo>
                      <a:pt x="5" y="46"/>
                      <a:pt x="4" y="43"/>
                      <a:pt x="4" y="39"/>
                    </a:cubicBezTo>
                    <a:cubicBezTo>
                      <a:pt x="4" y="35"/>
                      <a:pt x="6" y="30"/>
                      <a:pt x="10" y="2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9" y="5"/>
                      <a:pt x="42" y="4"/>
                      <a:pt x="45" y="4"/>
                    </a:cubicBezTo>
                    <a:cubicBezTo>
                      <a:pt x="50" y="4"/>
                      <a:pt x="54" y="6"/>
                      <a:pt x="57" y="10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79" y="37"/>
                      <a:pt x="79" y="37"/>
                      <a:pt x="79" y="37"/>
                    </a:cubicBezTo>
                    <a:cubicBezTo>
                      <a:pt x="82" y="41"/>
                      <a:pt x="84" y="47"/>
                      <a:pt x="84" y="53"/>
                    </a:cubicBezTo>
                    <a:cubicBezTo>
                      <a:pt x="84" y="61"/>
                      <a:pt x="81" y="68"/>
                      <a:pt x="74" y="73"/>
                    </a:cubicBezTo>
                    <a:cubicBezTo>
                      <a:pt x="70" y="77"/>
                      <a:pt x="70" y="77"/>
                      <a:pt x="70" y="77"/>
                    </a:cubicBezTo>
                    <a:cubicBezTo>
                      <a:pt x="64" y="81"/>
                      <a:pt x="57" y="84"/>
                      <a:pt x="50" y="84"/>
                    </a:cubicBezTo>
                    <a:cubicBezTo>
                      <a:pt x="41" y="84"/>
                      <a:pt x="32" y="79"/>
                      <a:pt x="26" y="72"/>
                    </a:cubicBezTo>
                    <a:cubicBezTo>
                      <a:pt x="11" y="53"/>
                      <a:pt x="11" y="53"/>
                      <a:pt x="11" y="53"/>
                    </a:cubicBezTo>
                    <a:cubicBezTo>
                      <a:pt x="10" y="52"/>
                      <a:pt x="9" y="52"/>
                      <a:pt x="8" y="53"/>
                    </a:cubicBezTo>
                    <a:cubicBezTo>
                      <a:pt x="7" y="54"/>
                      <a:pt x="7" y="55"/>
                      <a:pt x="8" y="56"/>
                    </a:cubicBezTo>
                    <a:cubicBezTo>
                      <a:pt x="8" y="56"/>
                      <a:pt x="8" y="56"/>
                      <a:pt x="8" y="56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8" name="Freeform 298"/>
              <p:cNvSpPr>
                <a:spLocks/>
              </p:cNvSpPr>
              <p:nvPr/>
            </p:nvSpPr>
            <p:spPr bwMode="auto">
              <a:xfrm>
                <a:off x="14449425" y="6005513"/>
                <a:ext cx="44450" cy="42863"/>
              </a:xfrm>
              <a:custGeom>
                <a:avLst/>
                <a:gdLst>
                  <a:gd name="T0" fmla="*/ 10 w 28"/>
                  <a:gd name="T1" fmla="*/ 27 h 27"/>
                  <a:gd name="T2" fmla="*/ 28 w 28"/>
                  <a:gd name="T3" fmla="*/ 13 h 27"/>
                  <a:gd name="T4" fmla="*/ 17 w 28"/>
                  <a:gd name="T5" fmla="*/ 0 h 27"/>
                  <a:gd name="T6" fmla="*/ 0 w 28"/>
                  <a:gd name="T7" fmla="*/ 13 h 27"/>
                  <a:gd name="T8" fmla="*/ 10 w 28"/>
                  <a:gd name="T9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7">
                    <a:moveTo>
                      <a:pt x="10" y="27"/>
                    </a:moveTo>
                    <a:lnTo>
                      <a:pt x="28" y="13"/>
                    </a:lnTo>
                    <a:lnTo>
                      <a:pt x="17" y="0"/>
                    </a:lnTo>
                    <a:lnTo>
                      <a:pt x="0" y="13"/>
                    </a:lnTo>
                    <a:lnTo>
                      <a:pt x="10" y="27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9" name="Freeform 299"/>
              <p:cNvSpPr>
                <a:spLocks/>
              </p:cNvSpPr>
              <p:nvPr/>
            </p:nvSpPr>
            <p:spPr bwMode="auto">
              <a:xfrm>
                <a:off x="14389100" y="6043613"/>
                <a:ext cx="49212" cy="49213"/>
              </a:xfrm>
              <a:custGeom>
                <a:avLst/>
                <a:gdLst>
                  <a:gd name="T0" fmla="*/ 9 w 18"/>
                  <a:gd name="T1" fmla="*/ 16 h 18"/>
                  <a:gd name="T2" fmla="*/ 16 w 18"/>
                  <a:gd name="T3" fmla="*/ 11 h 18"/>
                  <a:gd name="T4" fmla="*/ 17 w 18"/>
                  <a:gd name="T5" fmla="*/ 4 h 18"/>
                  <a:gd name="T6" fmla="*/ 13 w 18"/>
                  <a:gd name="T7" fmla="*/ 0 h 18"/>
                  <a:gd name="T8" fmla="*/ 0 w 18"/>
                  <a:gd name="T9" fmla="*/ 11 h 18"/>
                  <a:gd name="T10" fmla="*/ 3 w 18"/>
                  <a:gd name="T11" fmla="*/ 16 h 18"/>
                  <a:gd name="T12" fmla="*/ 9 w 18"/>
                  <a:gd name="T13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18">
                    <a:moveTo>
                      <a:pt x="9" y="16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8" y="10"/>
                      <a:pt x="18" y="7"/>
                      <a:pt x="17" y="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8"/>
                      <a:pt x="7" y="18"/>
                      <a:pt x="9" y="16"/>
                    </a:cubicBez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0" name="Freeform 300"/>
              <p:cNvSpPr>
                <a:spLocks/>
              </p:cNvSpPr>
              <p:nvPr/>
            </p:nvSpPr>
            <p:spPr bwMode="auto">
              <a:xfrm>
                <a:off x="14300200" y="6021388"/>
                <a:ext cx="209550" cy="190500"/>
              </a:xfrm>
              <a:custGeom>
                <a:avLst/>
                <a:gdLst>
                  <a:gd name="T0" fmla="*/ 9 w 76"/>
                  <a:gd name="T1" fmla="*/ 33 h 69"/>
                  <a:gd name="T2" fmla="*/ 24 w 76"/>
                  <a:gd name="T3" fmla="*/ 52 h 69"/>
                  <a:gd name="T4" fmla="*/ 24 w 76"/>
                  <a:gd name="T5" fmla="*/ 52 h 69"/>
                  <a:gd name="T6" fmla="*/ 71 w 76"/>
                  <a:gd name="T7" fmla="*/ 57 h 69"/>
                  <a:gd name="T8" fmla="*/ 76 w 76"/>
                  <a:gd name="T9" fmla="*/ 54 h 69"/>
                  <a:gd name="T10" fmla="*/ 76 w 76"/>
                  <a:gd name="T11" fmla="*/ 53 h 69"/>
                  <a:gd name="T12" fmla="*/ 30 w 76"/>
                  <a:gd name="T13" fmla="*/ 47 h 69"/>
                  <a:gd name="T14" fmla="*/ 30 w 76"/>
                  <a:gd name="T15" fmla="*/ 47 h 69"/>
                  <a:gd name="T16" fmla="*/ 15 w 76"/>
                  <a:gd name="T17" fmla="*/ 29 h 69"/>
                  <a:gd name="T18" fmla="*/ 17 w 76"/>
                  <a:gd name="T19" fmla="*/ 31 h 69"/>
                  <a:gd name="T20" fmla="*/ 12 w 76"/>
                  <a:gd name="T21" fmla="*/ 24 h 69"/>
                  <a:gd name="T22" fmla="*/ 15 w 76"/>
                  <a:gd name="T23" fmla="*/ 0 h 69"/>
                  <a:gd name="T24" fmla="*/ 9 w 76"/>
                  <a:gd name="T25" fmla="*/ 5 h 69"/>
                  <a:gd name="T26" fmla="*/ 6 w 76"/>
                  <a:gd name="T27" fmla="*/ 29 h 69"/>
                  <a:gd name="T28" fmla="*/ 11 w 76"/>
                  <a:gd name="T29" fmla="*/ 36 h 69"/>
                  <a:gd name="T30" fmla="*/ 9 w 76"/>
                  <a:gd name="T31" fmla="*/ 3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6" h="69">
                    <a:moveTo>
                      <a:pt x="9" y="33"/>
                    </a:move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5" y="66"/>
                      <a:pt x="57" y="69"/>
                      <a:pt x="71" y="57"/>
                    </a:cubicBezTo>
                    <a:cubicBezTo>
                      <a:pt x="76" y="54"/>
                      <a:pt x="76" y="54"/>
                      <a:pt x="76" y="54"/>
                    </a:cubicBezTo>
                    <a:cubicBezTo>
                      <a:pt x="76" y="53"/>
                      <a:pt x="76" y="53"/>
                      <a:pt x="76" y="53"/>
                    </a:cubicBezTo>
                    <a:cubicBezTo>
                      <a:pt x="62" y="64"/>
                      <a:pt x="41" y="61"/>
                      <a:pt x="30" y="47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17"/>
                      <a:pt x="7" y="6"/>
                      <a:pt x="15" y="0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" y="11"/>
                      <a:pt x="0" y="22"/>
                      <a:pt x="6" y="29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9" y="33"/>
                      <a:pt x="9" y="33"/>
                      <a:pt x="9" y="33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1" name="Freeform 301"/>
              <p:cNvSpPr>
                <a:spLocks/>
              </p:cNvSpPr>
              <p:nvPr/>
            </p:nvSpPr>
            <p:spPr bwMode="auto">
              <a:xfrm>
                <a:off x="14300200" y="5962650"/>
                <a:ext cx="242887" cy="241300"/>
              </a:xfrm>
              <a:custGeom>
                <a:avLst/>
                <a:gdLst>
                  <a:gd name="T0" fmla="*/ 8 w 88"/>
                  <a:gd name="T1" fmla="*/ 56 h 87"/>
                  <a:gd name="T2" fmla="*/ 22 w 88"/>
                  <a:gd name="T3" fmla="*/ 74 h 87"/>
                  <a:gd name="T4" fmla="*/ 50 w 88"/>
                  <a:gd name="T5" fmla="*/ 87 h 87"/>
                  <a:gd name="T6" fmla="*/ 72 w 88"/>
                  <a:gd name="T7" fmla="*/ 80 h 87"/>
                  <a:gd name="T8" fmla="*/ 77 w 88"/>
                  <a:gd name="T9" fmla="*/ 76 h 87"/>
                  <a:gd name="T10" fmla="*/ 88 w 88"/>
                  <a:gd name="T11" fmla="*/ 53 h 87"/>
                  <a:gd name="T12" fmla="*/ 82 w 88"/>
                  <a:gd name="T13" fmla="*/ 34 h 87"/>
                  <a:gd name="T14" fmla="*/ 63 w 88"/>
                  <a:gd name="T15" fmla="*/ 10 h 87"/>
                  <a:gd name="T16" fmla="*/ 60 w 88"/>
                  <a:gd name="T17" fmla="*/ 7 h 87"/>
                  <a:gd name="T18" fmla="*/ 45 w 88"/>
                  <a:gd name="T19" fmla="*/ 0 h 87"/>
                  <a:gd name="T20" fmla="*/ 33 w 88"/>
                  <a:gd name="T21" fmla="*/ 4 h 87"/>
                  <a:gd name="T22" fmla="*/ 7 w 88"/>
                  <a:gd name="T23" fmla="*/ 24 h 87"/>
                  <a:gd name="T24" fmla="*/ 0 w 88"/>
                  <a:gd name="T25" fmla="*/ 39 h 87"/>
                  <a:gd name="T26" fmla="*/ 4 w 88"/>
                  <a:gd name="T27" fmla="*/ 51 h 87"/>
                  <a:gd name="T28" fmla="*/ 9 w 88"/>
                  <a:gd name="T29" fmla="*/ 58 h 87"/>
                  <a:gd name="T30" fmla="*/ 12 w 88"/>
                  <a:gd name="T31" fmla="*/ 58 h 87"/>
                  <a:gd name="T32" fmla="*/ 13 w 88"/>
                  <a:gd name="T33" fmla="*/ 55 h 87"/>
                  <a:gd name="T34" fmla="*/ 7 w 88"/>
                  <a:gd name="T35" fmla="*/ 49 h 87"/>
                  <a:gd name="T36" fmla="*/ 4 w 88"/>
                  <a:gd name="T37" fmla="*/ 39 h 87"/>
                  <a:gd name="T38" fmla="*/ 10 w 88"/>
                  <a:gd name="T39" fmla="*/ 27 h 87"/>
                  <a:gd name="T40" fmla="*/ 36 w 88"/>
                  <a:gd name="T41" fmla="*/ 7 h 87"/>
                  <a:gd name="T42" fmla="*/ 45 w 88"/>
                  <a:gd name="T43" fmla="*/ 4 h 87"/>
                  <a:gd name="T44" fmla="*/ 57 w 88"/>
                  <a:gd name="T45" fmla="*/ 9 h 87"/>
                  <a:gd name="T46" fmla="*/ 60 w 88"/>
                  <a:gd name="T47" fmla="*/ 13 h 87"/>
                  <a:gd name="T48" fmla="*/ 78 w 88"/>
                  <a:gd name="T49" fmla="*/ 36 h 87"/>
                  <a:gd name="T50" fmla="*/ 84 w 88"/>
                  <a:gd name="T51" fmla="*/ 53 h 87"/>
                  <a:gd name="T52" fmla="*/ 74 w 88"/>
                  <a:gd name="T53" fmla="*/ 73 h 87"/>
                  <a:gd name="T54" fmla="*/ 70 w 88"/>
                  <a:gd name="T55" fmla="*/ 77 h 87"/>
                  <a:gd name="T56" fmla="*/ 50 w 88"/>
                  <a:gd name="T57" fmla="*/ 83 h 87"/>
                  <a:gd name="T58" fmla="*/ 25 w 88"/>
                  <a:gd name="T59" fmla="*/ 71 h 87"/>
                  <a:gd name="T60" fmla="*/ 11 w 88"/>
                  <a:gd name="T61" fmla="*/ 53 h 87"/>
                  <a:gd name="T62" fmla="*/ 8 w 88"/>
                  <a:gd name="T63" fmla="*/ 53 h 87"/>
                  <a:gd name="T64" fmla="*/ 8 w 88"/>
                  <a:gd name="T65" fmla="*/ 5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8" h="87">
                    <a:moveTo>
                      <a:pt x="8" y="56"/>
                    </a:moveTo>
                    <a:cubicBezTo>
                      <a:pt x="22" y="74"/>
                      <a:pt x="22" y="74"/>
                      <a:pt x="22" y="74"/>
                    </a:cubicBezTo>
                    <a:cubicBezTo>
                      <a:pt x="29" y="83"/>
                      <a:pt x="40" y="87"/>
                      <a:pt x="50" y="87"/>
                    </a:cubicBezTo>
                    <a:cubicBezTo>
                      <a:pt x="58" y="87"/>
                      <a:pt x="66" y="85"/>
                      <a:pt x="72" y="80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84" y="70"/>
                      <a:pt x="88" y="62"/>
                      <a:pt x="88" y="53"/>
                    </a:cubicBezTo>
                    <a:cubicBezTo>
                      <a:pt x="88" y="46"/>
                      <a:pt x="86" y="39"/>
                      <a:pt x="82" y="34"/>
                    </a:cubicBezTo>
                    <a:cubicBezTo>
                      <a:pt x="63" y="10"/>
                      <a:pt x="63" y="10"/>
                      <a:pt x="63" y="10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56" y="2"/>
                      <a:pt x="51" y="0"/>
                      <a:pt x="45" y="0"/>
                    </a:cubicBezTo>
                    <a:cubicBezTo>
                      <a:pt x="41" y="0"/>
                      <a:pt x="37" y="1"/>
                      <a:pt x="33" y="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3" y="28"/>
                      <a:pt x="0" y="34"/>
                      <a:pt x="0" y="39"/>
                    </a:cubicBezTo>
                    <a:cubicBezTo>
                      <a:pt x="0" y="43"/>
                      <a:pt x="1" y="48"/>
                      <a:pt x="4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9"/>
                      <a:pt x="11" y="59"/>
                      <a:pt x="12" y="58"/>
                    </a:cubicBezTo>
                    <a:cubicBezTo>
                      <a:pt x="13" y="57"/>
                      <a:pt x="13" y="56"/>
                      <a:pt x="13" y="55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5" y="46"/>
                      <a:pt x="4" y="43"/>
                      <a:pt x="4" y="39"/>
                    </a:cubicBezTo>
                    <a:cubicBezTo>
                      <a:pt x="4" y="35"/>
                      <a:pt x="6" y="30"/>
                      <a:pt x="10" y="2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8" y="5"/>
                      <a:pt x="42" y="4"/>
                      <a:pt x="45" y="4"/>
                    </a:cubicBezTo>
                    <a:cubicBezTo>
                      <a:pt x="50" y="4"/>
                      <a:pt x="54" y="6"/>
                      <a:pt x="57" y="9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78" y="36"/>
                      <a:pt x="78" y="36"/>
                      <a:pt x="78" y="36"/>
                    </a:cubicBezTo>
                    <a:cubicBezTo>
                      <a:pt x="82" y="41"/>
                      <a:pt x="84" y="47"/>
                      <a:pt x="84" y="53"/>
                    </a:cubicBezTo>
                    <a:cubicBezTo>
                      <a:pt x="84" y="60"/>
                      <a:pt x="81" y="68"/>
                      <a:pt x="74" y="73"/>
                    </a:cubicBezTo>
                    <a:cubicBezTo>
                      <a:pt x="70" y="77"/>
                      <a:pt x="70" y="77"/>
                      <a:pt x="70" y="77"/>
                    </a:cubicBezTo>
                    <a:cubicBezTo>
                      <a:pt x="64" y="81"/>
                      <a:pt x="57" y="83"/>
                      <a:pt x="50" y="83"/>
                    </a:cubicBezTo>
                    <a:cubicBezTo>
                      <a:pt x="41" y="83"/>
                      <a:pt x="32" y="79"/>
                      <a:pt x="25" y="71"/>
                    </a:cubicBezTo>
                    <a:cubicBezTo>
                      <a:pt x="11" y="53"/>
                      <a:pt x="11" y="53"/>
                      <a:pt x="11" y="53"/>
                    </a:cubicBezTo>
                    <a:cubicBezTo>
                      <a:pt x="10" y="52"/>
                      <a:pt x="9" y="52"/>
                      <a:pt x="8" y="53"/>
                    </a:cubicBezTo>
                    <a:cubicBezTo>
                      <a:pt x="7" y="53"/>
                      <a:pt x="7" y="55"/>
                      <a:pt x="8" y="56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2" name="Freeform 302"/>
              <p:cNvSpPr>
                <a:spLocks/>
              </p:cNvSpPr>
              <p:nvPr/>
            </p:nvSpPr>
            <p:spPr bwMode="auto">
              <a:xfrm>
                <a:off x="14460537" y="6040438"/>
                <a:ext cx="33337" cy="58738"/>
              </a:xfrm>
              <a:custGeom>
                <a:avLst/>
                <a:gdLst>
                  <a:gd name="T0" fmla="*/ 10 w 12"/>
                  <a:gd name="T1" fmla="*/ 20 h 21"/>
                  <a:gd name="T2" fmla="*/ 12 w 12"/>
                  <a:gd name="T3" fmla="*/ 15 h 21"/>
                  <a:gd name="T4" fmla="*/ 11 w 12"/>
                  <a:gd name="T5" fmla="*/ 10 h 21"/>
                  <a:gd name="T6" fmla="*/ 4 w 12"/>
                  <a:gd name="T7" fmla="*/ 1 h 21"/>
                  <a:gd name="T8" fmla="*/ 1 w 12"/>
                  <a:gd name="T9" fmla="*/ 1 h 21"/>
                  <a:gd name="T10" fmla="*/ 1 w 12"/>
                  <a:gd name="T11" fmla="*/ 4 h 21"/>
                  <a:gd name="T12" fmla="*/ 8 w 12"/>
                  <a:gd name="T13" fmla="*/ 13 h 21"/>
                  <a:gd name="T14" fmla="*/ 8 w 12"/>
                  <a:gd name="T15" fmla="*/ 15 h 21"/>
                  <a:gd name="T16" fmla="*/ 7 w 12"/>
                  <a:gd name="T17" fmla="*/ 17 h 21"/>
                  <a:gd name="T18" fmla="*/ 7 w 12"/>
                  <a:gd name="T19" fmla="*/ 20 h 21"/>
                  <a:gd name="T20" fmla="*/ 10 w 12"/>
                  <a:gd name="T21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21">
                    <a:moveTo>
                      <a:pt x="10" y="20"/>
                    </a:moveTo>
                    <a:cubicBezTo>
                      <a:pt x="11" y="19"/>
                      <a:pt x="12" y="17"/>
                      <a:pt x="12" y="15"/>
                    </a:cubicBezTo>
                    <a:cubicBezTo>
                      <a:pt x="12" y="13"/>
                      <a:pt x="12" y="12"/>
                      <a:pt x="11" y="1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4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6" y="18"/>
                      <a:pt x="6" y="19"/>
                      <a:pt x="7" y="20"/>
                    </a:cubicBezTo>
                    <a:cubicBezTo>
                      <a:pt x="7" y="21"/>
                      <a:pt x="9" y="21"/>
                      <a:pt x="10" y="20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3" name="Freeform 303"/>
              <p:cNvSpPr>
                <a:spLocks/>
              </p:cNvSpPr>
              <p:nvPr/>
            </p:nvSpPr>
            <p:spPr bwMode="auto">
              <a:xfrm>
                <a:off x="14419262" y="6059488"/>
                <a:ext cx="22225" cy="22225"/>
              </a:xfrm>
              <a:custGeom>
                <a:avLst/>
                <a:gdLst>
                  <a:gd name="T0" fmla="*/ 7 w 8"/>
                  <a:gd name="T1" fmla="*/ 7 h 8"/>
                  <a:gd name="T2" fmla="*/ 6 w 8"/>
                  <a:gd name="T3" fmla="*/ 7 h 8"/>
                  <a:gd name="T4" fmla="*/ 2 w 8"/>
                  <a:gd name="T5" fmla="*/ 6 h 8"/>
                  <a:gd name="T6" fmla="*/ 1 w 8"/>
                  <a:gd name="T7" fmla="*/ 5 h 8"/>
                  <a:gd name="T8" fmla="*/ 2 w 8"/>
                  <a:gd name="T9" fmla="*/ 1 h 8"/>
                  <a:gd name="T10" fmla="*/ 6 w 8"/>
                  <a:gd name="T11" fmla="*/ 1 h 8"/>
                  <a:gd name="T12" fmla="*/ 7 w 8"/>
                  <a:gd name="T13" fmla="*/ 3 h 8"/>
                  <a:gd name="T14" fmla="*/ 7 w 8"/>
                  <a:gd name="T1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8">
                    <a:moveTo>
                      <a:pt x="7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5" y="8"/>
                      <a:pt x="3" y="8"/>
                      <a:pt x="2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2"/>
                      <a:pt x="2" y="1"/>
                    </a:cubicBezTo>
                    <a:cubicBezTo>
                      <a:pt x="3" y="0"/>
                      <a:pt x="5" y="0"/>
                      <a:pt x="6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8" y="6"/>
                      <a:pt x="7" y="7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4" name="Freeform 304"/>
              <p:cNvSpPr>
                <a:spLocks/>
              </p:cNvSpPr>
              <p:nvPr/>
            </p:nvSpPr>
            <p:spPr bwMode="auto">
              <a:xfrm>
                <a:off x="14471650" y="6018213"/>
                <a:ext cx="22225" cy="22225"/>
              </a:xfrm>
              <a:custGeom>
                <a:avLst/>
                <a:gdLst>
                  <a:gd name="T0" fmla="*/ 7 w 8"/>
                  <a:gd name="T1" fmla="*/ 7 h 8"/>
                  <a:gd name="T2" fmla="*/ 6 w 8"/>
                  <a:gd name="T3" fmla="*/ 7 h 8"/>
                  <a:gd name="T4" fmla="*/ 2 w 8"/>
                  <a:gd name="T5" fmla="*/ 7 h 8"/>
                  <a:gd name="T6" fmla="*/ 1 w 8"/>
                  <a:gd name="T7" fmla="*/ 5 h 8"/>
                  <a:gd name="T8" fmla="*/ 2 w 8"/>
                  <a:gd name="T9" fmla="*/ 1 h 8"/>
                  <a:gd name="T10" fmla="*/ 6 w 8"/>
                  <a:gd name="T11" fmla="*/ 2 h 8"/>
                  <a:gd name="T12" fmla="*/ 7 w 8"/>
                  <a:gd name="T13" fmla="*/ 3 h 8"/>
                  <a:gd name="T14" fmla="*/ 7 w 8"/>
                  <a:gd name="T1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8">
                    <a:moveTo>
                      <a:pt x="7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5" y="8"/>
                      <a:pt x="3" y="8"/>
                      <a:pt x="2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2"/>
                      <a:pt x="2" y="1"/>
                    </a:cubicBezTo>
                    <a:cubicBezTo>
                      <a:pt x="3" y="0"/>
                      <a:pt x="5" y="0"/>
                      <a:pt x="6" y="2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8" y="6"/>
                      <a:pt x="7" y="7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5" name="Freeform 305"/>
              <p:cNvSpPr>
                <a:spLocks/>
              </p:cNvSpPr>
              <p:nvPr/>
            </p:nvSpPr>
            <p:spPr bwMode="auto">
              <a:xfrm>
                <a:off x="14385925" y="6040438"/>
                <a:ext cx="41275" cy="36513"/>
              </a:xfrm>
              <a:custGeom>
                <a:avLst/>
                <a:gdLst>
                  <a:gd name="T0" fmla="*/ 4 w 15"/>
                  <a:gd name="T1" fmla="*/ 12 h 13"/>
                  <a:gd name="T2" fmla="*/ 14 w 15"/>
                  <a:gd name="T3" fmla="*/ 4 h 13"/>
                  <a:gd name="T4" fmla="*/ 14 w 15"/>
                  <a:gd name="T5" fmla="*/ 1 h 13"/>
                  <a:gd name="T6" fmla="*/ 11 w 15"/>
                  <a:gd name="T7" fmla="*/ 1 h 13"/>
                  <a:gd name="T8" fmla="*/ 1 w 15"/>
                  <a:gd name="T9" fmla="*/ 9 h 13"/>
                  <a:gd name="T10" fmla="*/ 1 w 15"/>
                  <a:gd name="T11" fmla="*/ 12 h 13"/>
                  <a:gd name="T12" fmla="*/ 4 w 15"/>
                  <a:gd name="T13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4" y="12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5" y="3"/>
                      <a:pt x="15" y="2"/>
                      <a:pt x="14" y="1"/>
                    </a:cubicBezTo>
                    <a:cubicBezTo>
                      <a:pt x="13" y="0"/>
                      <a:pt x="12" y="0"/>
                      <a:pt x="11" y="1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ubicBezTo>
                      <a:pt x="1" y="13"/>
                      <a:pt x="3" y="13"/>
                      <a:pt x="4" y="12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6" name="Freeform 306"/>
              <p:cNvSpPr>
                <a:spLocks/>
              </p:cNvSpPr>
              <p:nvPr/>
            </p:nvSpPr>
            <p:spPr bwMode="auto">
              <a:xfrm>
                <a:off x="14273212" y="5894388"/>
                <a:ext cx="201612" cy="254000"/>
              </a:xfrm>
              <a:custGeom>
                <a:avLst/>
                <a:gdLst>
                  <a:gd name="T0" fmla="*/ 10 w 73"/>
                  <a:gd name="T1" fmla="*/ 74 h 92"/>
                  <a:gd name="T2" fmla="*/ 15 w 73"/>
                  <a:gd name="T3" fmla="*/ 32 h 92"/>
                  <a:gd name="T4" fmla="*/ 15 w 73"/>
                  <a:gd name="T5" fmla="*/ 32 h 92"/>
                  <a:gd name="T6" fmla="*/ 56 w 73"/>
                  <a:gd name="T7" fmla="*/ 0 h 92"/>
                  <a:gd name="T8" fmla="*/ 67 w 73"/>
                  <a:gd name="T9" fmla="*/ 13 h 92"/>
                  <a:gd name="T10" fmla="*/ 64 w 73"/>
                  <a:gd name="T11" fmla="*/ 37 h 92"/>
                  <a:gd name="T12" fmla="*/ 35 w 73"/>
                  <a:gd name="T13" fmla="*/ 60 h 92"/>
                  <a:gd name="T14" fmla="*/ 32 w 73"/>
                  <a:gd name="T15" fmla="*/ 74 h 92"/>
                  <a:gd name="T16" fmla="*/ 38 w 73"/>
                  <a:gd name="T17" fmla="*/ 85 h 92"/>
                  <a:gd name="T18" fmla="*/ 32 w 73"/>
                  <a:gd name="T19" fmla="*/ 90 h 92"/>
                  <a:gd name="T20" fmla="*/ 23 w 73"/>
                  <a:gd name="T21" fmla="*/ 90 h 92"/>
                  <a:gd name="T22" fmla="*/ 10 w 73"/>
                  <a:gd name="T23" fmla="*/ 74 h 92"/>
                  <a:gd name="T24" fmla="*/ 10 w 73"/>
                  <a:gd name="T25" fmla="*/ 7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92">
                    <a:moveTo>
                      <a:pt x="10" y="74"/>
                    </a:moveTo>
                    <a:cubicBezTo>
                      <a:pt x="0" y="61"/>
                      <a:pt x="2" y="43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67" y="13"/>
                      <a:pt x="67" y="13"/>
                      <a:pt x="67" y="13"/>
                    </a:cubicBezTo>
                    <a:cubicBezTo>
                      <a:pt x="73" y="20"/>
                      <a:pt x="71" y="31"/>
                      <a:pt x="64" y="37"/>
                    </a:cubicBezTo>
                    <a:cubicBezTo>
                      <a:pt x="35" y="60"/>
                      <a:pt x="35" y="60"/>
                      <a:pt x="35" y="60"/>
                    </a:cubicBezTo>
                    <a:cubicBezTo>
                      <a:pt x="31" y="63"/>
                      <a:pt x="30" y="69"/>
                      <a:pt x="32" y="74"/>
                    </a:cubicBezTo>
                    <a:cubicBezTo>
                      <a:pt x="38" y="85"/>
                      <a:pt x="38" y="85"/>
                      <a:pt x="38" y="85"/>
                    </a:cubicBezTo>
                    <a:cubicBezTo>
                      <a:pt x="39" y="88"/>
                      <a:pt x="36" y="92"/>
                      <a:pt x="32" y="90"/>
                    </a:cubicBezTo>
                    <a:cubicBezTo>
                      <a:pt x="23" y="90"/>
                      <a:pt x="23" y="90"/>
                      <a:pt x="23" y="90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7" name="Freeform 307"/>
              <p:cNvSpPr>
                <a:spLocks/>
              </p:cNvSpPr>
              <p:nvPr/>
            </p:nvSpPr>
            <p:spPr bwMode="auto">
              <a:xfrm>
                <a:off x="14274800" y="5886450"/>
                <a:ext cx="200025" cy="265113"/>
              </a:xfrm>
              <a:custGeom>
                <a:avLst/>
                <a:gdLst>
                  <a:gd name="T0" fmla="*/ 9 w 72"/>
                  <a:gd name="T1" fmla="*/ 77 h 96"/>
                  <a:gd name="T2" fmla="*/ 10 w 72"/>
                  <a:gd name="T3" fmla="*/ 76 h 96"/>
                  <a:gd name="T4" fmla="*/ 4 w 72"/>
                  <a:gd name="T5" fmla="*/ 59 h 96"/>
                  <a:gd name="T6" fmla="*/ 15 w 72"/>
                  <a:gd name="T7" fmla="*/ 37 h 96"/>
                  <a:gd name="T8" fmla="*/ 15 w 72"/>
                  <a:gd name="T9" fmla="*/ 37 h 96"/>
                  <a:gd name="T10" fmla="*/ 15 w 72"/>
                  <a:gd name="T11" fmla="*/ 37 h 96"/>
                  <a:gd name="T12" fmla="*/ 15 w 72"/>
                  <a:gd name="T13" fmla="*/ 37 h 96"/>
                  <a:gd name="T14" fmla="*/ 55 w 72"/>
                  <a:gd name="T15" fmla="*/ 5 h 96"/>
                  <a:gd name="T16" fmla="*/ 64 w 72"/>
                  <a:gd name="T17" fmla="*/ 17 h 96"/>
                  <a:gd name="T18" fmla="*/ 68 w 72"/>
                  <a:gd name="T19" fmla="*/ 27 h 96"/>
                  <a:gd name="T20" fmla="*/ 62 w 72"/>
                  <a:gd name="T21" fmla="*/ 38 h 96"/>
                  <a:gd name="T22" fmla="*/ 33 w 72"/>
                  <a:gd name="T23" fmla="*/ 61 h 96"/>
                  <a:gd name="T24" fmla="*/ 28 w 72"/>
                  <a:gd name="T25" fmla="*/ 72 h 96"/>
                  <a:gd name="T26" fmla="*/ 29 w 72"/>
                  <a:gd name="T27" fmla="*/ 78 h 96"/>
                  <a:gd name="T28" fmla="*/ 35 w 72"/>
                  <a:gd name="T29" fmla="*/ 88 h 96"/>
                  <a:gd name="T30" fmla="*/ 35 w 72"/>
                  <a:gd name="T31" fmla="*/ 89 h 96"/>
                  <a:gd name="T32" fmla="*/ 34 w 72"/>
                  <a:gd name="T33" fmla="*/ 91 h 96"/>
                  <a:gd name="T34" fmla="*/ 33 w 72"/>
                  <a:gd name="T35" fmla="*/ 92 h 96"/>
                  <a:gd name="T36" fmla="*/ 32 w 72"/>
                  <a:gd name="T37" fmla="*/ 91 h 96"/>
                  <a:gd name="T38" fmla="*/ 31 w 72"/>
                  <a:gd name="T39" fmla="*/ 91 h 96"/>
                  <a:gd name="T40" fmla="*/ 23 w 72"/>
                  <a:gd name="T41" fmla="*/ 91 h 96"/>
                  <a:gd name="T42" fmla="*/ 10 w 72"/>
                  <a:gd name="T43" fmla="*/ 76 h 96"/>
                  <a:gd name="T44" fmla="*/ 10 w 72"/>
                  <a:gd name="T45" fmla="*/ 76 h 96"/>
                  <a:gd name="T46" fmla="*/ 10 w 72"/>
                  <a:gd name="T47" fmla="*/ 76 h 96"/>
                  <a:gd name="T48" fmla="*/ 9 w 72"/>
                  <a:gd name="T49" fmla="*/ 77 h 96"/>
                  <a:gd name="T50" fmla="*/ 7 w 72"/>
                  <a:gd name="T51" fmla="*/ 78 h 96"/>
                  <a:gd name="T52" fmla="*/ 7 w 72"/>
                  <a:gd name="T53" fmla="*/ 78 h 96"/>
                  <a:gd name="T54" fmla="*/ 7 w 72"/>
                  <a:gd name="T55" fmla="*/ 78 h 96"/>
                  <a:gd name="T56" fmla="*/ 21 w 72"/>
                  <a:gd name="T57" fmla="*/ 95 h 96"/>
                  <a:gd name="T58" fmla="*/ 31 w 72"/>
                  <a:gd name="T59" fmla="*/ 95 h 96"/>
                  <a:gd name="T60" fmla="*/ 31 w 72"/>
                  <a:gd name="T61" fmla="*/ 93 h 96"/>
                  <a:gd name="T62" fmla="*/ 30 w 72"/>
                  <a:gd name="T63" fmla="*/ 95 h 96"/>
                  <a:gd name="T64" fmla="*/ 33 w 72"/>
                  <a:gd name="T65" fmla="*/ 96 h 96"/>
                  <a:gd name="T66" fmla="*/ 39 w 72"/>
                  <a:gd name="T67" fmla="*/ 89 h 96"/>
                  <a:gd name="T68" fmla="*/ 38 w 72"/>
                  <a:gd name="T69" fmla="*/ 87 h 96"/>
                  <a:gd name="T70" fmla="*/ 33 w 72"/>
                  <a:gd name="T71" fmla="*/ 76 h 96"/>
                  <a:gd name="T72" fmla="*/ 32 w 72"/>
                  <a:gd name="T73" fmla="*/ 72 h 96"/>
                  <a:gd name="T74" fmla="*/ 36 w 72"/>
                  <a:gd name="T75" fmla="*/ 64 h 96"/>
                  <a:gd name="T76" fmla="*/ 64 w 72"/>
                  <a:gd name="T77" fmla="*/ 42 h 96"/>
                  <a:gd name="T78" fmla="*/ 72 w 72"/>
                  <a:gd name="T79" fmla="*/ 27 h 96"/>
                  <a:gd name="T80" fmla="*/ 67 w 72"/>
                  <a:gd name="T81" fmla="*/ 15 h 96"/>
                  <a:gd name="T82" fmla="*/ 56 w 72"/>
                  <a:gd name="T83" fmla="*/ 0 h 96"/>
                  <a:gd name="T84" fmla="*/ 12 w 72"/>
                  <a:gd name="T85" fmla="*/ 34 h 96"/>
                  <a:gd name="T86" fmla="*/ 12 w 72"/>
                  <a:gd name="T87" fmla="*/ 34 h 96"/>
                  <a:gd name="T88" fmla="*/ 12 w 72"/>
                  <a:gd name="T89" fmla="*/ 34 h 96"/>
                  <a:gd name="T90" fmla="*/ 12 w 72"/>
                  <a:gd name="T91" fmla="*/ 34 h 96"/>
                  <a:gd name="T92" fmla="*/ 0 w 72"/>
                  <a:gd name="T93" fmla="*/ 59 h 96"/>
                  <a:gd name="T94" fmla="*/ 7 w 72"/>
                  <a:gd name="T95" fmla="*/ 78 h 96"/>
                  <a:gd name="T96" fmla="*/ 9 w 72"/>
                  <a:gd name="T97" fmla="*/ 77 h 96"/>
                  <a:gd name="T98" fmla="*/ 7 w 72"/>
                  <a:gd name="T99" fmla="*/ 78 h 96"/>
                  <a:gd name="T100" fmla="*/ 9 w 72"/>
                  <a:gd name="T101" fmla="*/ 7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2" h="96">
                    <a:moveTo>
                      <a:pt x="9" y="77"/>
                    </a:moveTo>
                    <a:cubicBezTo>
                      <a:pt x="10" y="76"/>
                      <a:pt x="10" y="76"/>
                      <a:pt x="10" y="76"/>
                    </a:cubicBezTo>
                    <a:cubicBezTo>
                      <a:pt x="6" y="71"/>
                      <a:pt x="4" y="65"/>
                      <a:pt x="4" y="59"/>
                    </a:cubicBezTo>
                    <a:cubicBezTo>
                      <a:pt x="4" y="51"/>
                      <a:pt x="8" y="42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7" y="20"/>
                      <a:pt x="68" y="23"/>
                      <a:pt x="68" y="27"/>
                    </a:cubicBezTo>
                    <a:cubicBezTo>
                      <a:pt x="68" y="31"/>
                      <a:pt x="66" y="35"/>
                      <a:pt x="62" y="38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0" y="64"/>
                      <a:pt x="28" y="68"/>
                      <a:pt x="28" y="72"/>
                    </a:cubicBezTo>
                    <a:cubicBezTo>
                      <a:pt x="28" y="74"/>
                      <a:pt x="28" y="76"/>
                      <a:pt x="29" y="78"/>
                    </a:cubicBezTo>
                    <a:cubicBezTo>
                      <a:pt x="35" y="88"/>
                      <a:pt x="35" y="88"/>
                      <a:pt x="35" y="88"/>
                    </a:cubicBezTo>
                    <a:cubicBezTo>
                      <a:pt x="35" y="89"/>
                      <a:pt x="35" y="89"/>
                      <a:pt x="35" y="89"/>
                    </a:cubicBezTo>
                    <a:cubicBezTo>
                      <a:pt x="35" y="90"/>
                      <a:pt x="35" y="91"/>
                      <a:pt x="34" y="91"/>
                    </a:cubicBezTo>
                    <a:cubicBezTo>
                      <a:pt x="34" y="91"/>
                      <a:pt x="33" y="92"/>
                      <a:pt x="33" y="92"/>
                    </a:cubicBezTo>
                    <a:cubicBezTo>
                      <a:pt x="32" y="92"/>
                      <a:pt x="32" y="92"/>
                      <a:pt x="32" y="91"/>
                    </a:cubicBezTo>
                    <a:cubicBezTo>
                      <a:pt x="31" y="91"/>
                      <a:pt x="31" y="91"/>
                      <a:pt x="31" y="91"/>
                    </a:cubicBezTo>
                    <a:cubicBezTo>
                      <a:pt x="23" y="91"/>
                      <a:pt x="23" y="91"/>
                      <a:pt x="23" y="91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1" y="95"/>
                      <a:pt x="31" y="95"/>
                      <a:pt x="31" y="95"/>
                    </a:cubicBezTo>
                    <a:cubicBezTo>
                      <a:pt x="31" y="93"/>
                      <a:pt x="31" y="93"/>
                      <a:pt x="31" y="93"/>
                    </a:cubicBezTo>
                    <a:cubicBezTo>
                      <a:pt x="30" y="95"/>
                      <a:pt x="30" y="95"/>
                      <a:pt x="30" y="95"/>
                    </a:cubicBezTo>
                    <a:cubicBezTo>
                      <a:pt x="31" y="96"/>
                      <a:pt x="32" y="96"/>
                      <a:pt x="33" y="96"/>
                    </a:cubicBezTo>
                    <a:cubicBezTo>
                      <a:pt x="36" y="96"/>
                      <a:pt x="39" y="93"/>
                      <a:pt x="39" y="89"/>
                    </a:cubicBezTo>
                    <a:cubicBezTo>
                      <a:pt x="39" y="88"/>
                      <a:pt x="39" y="88"/>
                      <a:pt x="38" y="87"/>
                    </a:cubicBezTo>
                    <a:cubicBezTo>
                      <a:pt x="33" y="76"/>
                      <a:pt x="33" y="76"/>
                      <a:pt x="33" y="76"/>
                    </a:cubicBezTo>
                    <a:cubicBezTo>
                      <a:pt x="32" y="74"/>
                      <a:pt x="32" y="73"/>
                      <a:pt x="32" y="72"/>
                    </a:cubicBezTo>
                    <a:cubicBezTo>
                      <a:pt x="32" y="69"/>
                      <a:pt x="33" y="66"/>
                      <a:pt x="36" y="64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9" y="38"/>
                      <a:pt x="72" y="32"/>
                      <a:pt x="72" y="27"/>
                    </a:cubicBezTo>
                    <a:cubicBezTo>
                      <a:pt x="72" y="22"/>
                      <a:pt x="70" y="18"/>
                      <a:pt x="67" y="15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5" y="40"/>
                      <a:pt x="0" y="49"/>
                      <a:pt x="0" y="59"/>
                    </a:cubicBezTo>
                    <a:cubicBezTo>
                      <a:pt x="0" y="66"/>
                      <a:pt x="3" y="72"/>
                      <a:pt x="7" y="78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9" y="77"/>
                      <a:pt x="9" y="77"/>
                      <a:pt x="9" y="77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8" name="Freeform 308"/>
              <p:cNvSpPr>
                <a:spLocks/>
              </p:cNvSpPr>
              <p:nvPr/>
            </p:nvSpPr>
            <p:spPr bwMode="auto">
              <a:xfrm>
                <a:off x="14274800" y="5886450"/>
                <a:ext cx="196850" cy="265113"/>
              </a:xfrm>
              <a:custGeom>
                <a:avLst/>
                <a:gdLst>
                  <a:gd name="T0" fmla="*/ 9 w 71"/>
                  <a:gd name="T1" fmla="*/ 77 h 96"/>
                  <a:gd name="T2" fmla="*/ 10 w 71"/>
                  <a:gd name="T3" fmla="*/ 76 h 96"/>
                  <a:gd name="T4" fmla="*/ 4 w 71"/>
                  <a:gd name="T5" fmla="*/ 59 h 96"/>
                  <a:gd name="T6" fmla="*/ 15 w 71"/>
                  <a:gd name="T7" fmla="*/ 37 h 96"/>
                  <a:gd name="T8" fmla="*/ 15 w 71"/>
                  <a:gd name="T9" fmla="*/ 37 h 96"/>
                  <a:gd name="T10" fmla="*/ 15 w 71"/>
                  <a:gd name="T11" fmla="*/ 37 h 96"/>
                  <a:gd name="T12" fmla="*/ 15 w 71"/>
                  <a:gd name="T13" fmla="*/ 37 h 96"/>
                  <a:gd name="T14" fmla="*/ 55 w 71"/>
                  <a:gd name="T15" fmla="*/ 5 h 96"/>
                  <a:gd name="T16" fmla="*/ 64 w 71"/>
                  <a:gd name="T17" fmla="*/ 17 h 96"/>
                  <a:gd name="T18" fmla="*/ 67 w 71"/>
                  <a:gd name="T19" fmla="*/ 26 h 96"/>
                  <a:gd name="T20" fmla="*/ 62 w 71"/>
                  <a:gd name="T21" fmla="*/ 38 h 96"/>
                  <a:gd name="T22" fmla="*/ 33 w 71"/>
                  <a:gd name="T23" fmla="*/ 61 h 96"/>
                  <a:gd name="T24" fmla="*/ 28 w 71"/>
                  <a:gd name="T25" fmla="*/ 72 h 96"/>
                  <a:gd name="T26" fmla="*/ 29 w 71"/>
                  <a:gd name="T27" fmla="*/ 77 h 96"/>
                  <a:gd name="T28" fmla="*/ 35 w 71"/>
                  <a:gd name="T29" fmla="*/ 88 h 96"/>
                  <a:gd name="T30" fmla="*/ 35 w 71"/>
                  <a:gd name="T31" fmla="*/ 89 h 96"/>
                  <a:gd name="T32" fmla="*/ 34 w 71"/>
                  <a:gd name="T33" fmla="*/ 91 h 96"/>
                  <a:gd name="T34" fmla="*/ 33 w 71"/>
                  <a:gd name="T35" fmla="*/ 92 h 96"/>
                  <a:gd name="T36" fmla="*/ 32 w 71"/>
                  <a:gd name="T37" fmla="*/ 91 h 96"/>
                  <a:gd name="T38" fmla="*/ 31 w 71"/>
                  <a:gd name="T39" fmla="*/ 91 h 96"/>
                  <a:gd name="T40" fmla="*/ 22 w 71"/>
                  <a:gd name="T41" fmla="*/ 91 h 96"/>
                  <a:gd name="T42" fmla="*/ 10 w 71"/>
                  <a:gd name="T43" fmla="*/ 76 h 96"/>
                  <a:gd name="T44" fmla="*/ 10 w 71"/>
                  <a:gd name="T45" fmla="*/ 76 h 96"/>
                  <a:gd name="T46" fmla="*/ 9 w 71"/>
                  <a:gd name="T47" fmla="*/ 77 h 96"/>
                  <a:gd name="T48" fmla="*/ 7 w 71"/>
                  <a:gd name="T49" fmla="*/ 78 h 96"/>
                  <a:gd name="T50" fmla="*/ 7 w 71"/>
                  <a:gd name="T51" fmla="*/ 78 h 96"/>
                  <a:gd name="T52" fmla="*/ 20 w 71"/>
                  <a:gd name="T53" fmla="*/ 95 h 96"/>
                  <a:gd name="T54" fmla="*/ 31 w 71"/>
                  <a:gd name="T55" fmla="*/ 95 h 96"/>
                  <a:gd name="T56" fmla="*/ 31 w 71"/>
                  <a:gd name="T57" fmla="*/ 93 h 96"/>
                  <a:gd name="T58" fmla="*/ 30 w 71"/>
                  <a:gd name="T59" fmla="*/ 95 h 96"/>
                  <a:gd name="T60" fmla="*/ 33 w 71"/>
                  <a:gd name="T61" fmla="*/ 96 h 96"/>
                  <a:gd name="T62" fmla="*/ 39 w 71"/>
                  <a:gd name="T63" fmla="*/ 89 h 96"/>
                  <a:gd name="T64" fmla="*/ 38 w 71"/>
                  <a:gd name="T65" fmla="*/ 86 h 96"/>
                  <a:gd name="T66" fmla="*/ 33 w 71"/>
                  <a:gd name="T67" fmla="*/ 76 h 96"/>
                  <a:gd name="T68" fmla="*/ 32 w 71"/>
                  <a:gd name="T69" fmla="*/ 72 h 96"/>
                  <a:gd name="T70" fmla="*/ 35 w 71"/>
                  <a:gd name="T71" fmla="*/ 64 h 96"/>
                  <a:gd name="T72" fmla="*/ 64 w 71"/>
                  <a:gd name="T73" fmla="*/ 41 h 96"/>
                  <a:gd name="T74" fmla="*/ 71 w 71"/>
                  <a:gd name="T75" fmla="*/ 26 h 96"/>
                  <a:gd name="T76" fmla="*/ 67 w 71"/>
                  <a:gd name="T77" fmla="*/ 15 h 96"/>
                  <a:gd name="T78" fmla="*/ 55 w 71"/>
                  <a:gd name="T79" fmla="*/ 0 h 96"/>
                  <a:gd name="T80" fmla="*/ 12 w 71"/>
                  <a:gd name="T81" fmla="*/ 34 h 96"/>
                  <a:gd name="T82" fmla="*/ 12 w 71"/>
                  <a:gd name="T83" fmla="*/ 34 h 96"/>
                  <a:gd name="T84" fmla="*/ 12 w 71"/>
                  <a:gd name="T85" fmla="*/ 34 h 96"/>
                  <a:gd name="T86" fmla="*/ 12 w 71"/>
                  <a:gd name="T87" fmla="*/ 34 h 96"/>
                  <a:gd name="T88" fmla="*/ 0 w 71"/>
                  <a:gd name="T89" fmla="*/ 59 h 96"/>
                  <a:gd name="T90" fmla="*/ 7 w 71"/>
                  <a:gd name="T91" fmla="*/ 78 h 96"/>
                  <a:gd name="T92" fmla="*/ 9 w 71"/>
                  <a:gd name="T93" fmla="*/ 7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71" h="96">
                    <a:moveTo>
                      <a:pt x="9" y="77"/>
                    </a:moveTo>
                    <a:cubicBezTo>
                      <a:pt x="10" y="76"/>
                      <a:pt x="10" y="76"/>
                      <a:pt x="10" y="76"/>
                    </a:cubicBezTo>
                    <a:cubicBezTo>
                      <a:pt x="6" y="71"/>
                      <a:pt x="4" y="65"/>
                      <a:pt x="4" y="59"/>
                    </a:cubicBezTo>
                    <a:cubicBezTo>
                      <a:pt x="4" y="50"/>
                      <a:pt x="8" y="42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6" y="20"/>
                      <a:pt x="67" y="23"/>
                      <a:pt x="67" y="26"/>
                    </a:cubicBezTo>
                    <a:cubicBezTo>
                      <a:pt x="67" y="31"/>
                      <a:pt x="66" y="35"/>
                      <a:pt x="62" y="38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0" y="64"/>
                      <a:pt x="28" y="68"/>
                      <a:pt x="28" y="72"/>
                    </a:cubicBezTo>
                    <a:cubicBezTo>
                      <a:pt x="28" y="74"/>
                      <a:pt x="28" y="76"/>
                      <a:pt x="29" y="77"/>
                    </a:cubicBezTo>
                    <a:cubicBezTo>
                      <a:pt x="35" y="88"/>
                      <a:pt x="35" y="88"/>
                      <a:pt x="35" y="88"/>
                    </a:cubicBezTo>
                    <a:cubicBezTo>
                      <a:pt x="35" y="89"/>
                      <a:pt x="35" y="89"/>
                      <a:pt x="35" y="89"/>
                    </a:cubicBezTo>
                    <a:cubicBezTo>
                      <a:pt x="35" y="90"/>
                      <a:pt x="35" y="90"/>
                      <a:pt x="34" y="91"/>
                    </a:cubicBezTo>
                    <a:cubicBezTo>
                      <a:pt x="34" y="91"/>
                      <a:pt x="33" y="92"/>
                      <a:pt x="33" y="92"/>
                    </a:cubicBezTo>
                    <a:cubicBezTo>
                      <a:pt x="32" y="92"/>
                      <a:pt x="32" y="92"/>
                      <a:pt x="32" y="91"/>
                    </a:cubicBezTo>
                    <a:cubicBezTo>
                      <a:pt x="31" y="91"/>
                      <a:pt x="31" y="91"/>
                      <a:pt x="31" y="91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20" y="95"/>
                      <a:pt x="20" y="95"/>
                      <a:pt x="20" y="95"/>
                    </a:cubicBezTo>
                    <a:cubicBezTo>
                      <a:pt x="31" y="95"/>
                      <a:pt x="31" y="95"/>
                      <a:pt x="31" y="95"/>
                    </a:cubicBezTo>
                    <a:cubicBezTo>
                      <a:pt x="31" y="93"/>
                      <a:pt x="31" y="93"/>
                      <a:pt x="31" y="93"/>
                    </a:cubicBezTo>
                    <a:cubicBezTo>
                      <a:pt x="30" y="95"/>
                      <a:pt x="30" y="95"/>
                      <a:pt x="30" y="95"/>
                    </a:cubicBezTo>
                    <a:cubicBezTo>
                      <a:pt x="31" y="95"/>
                      <a:pt x="32" y="96"/>
                      <a:pt x="33" y="96"/>
                    </a:cubicBezTo>
                    <a:cubicBezTo>
                      <a:pt x="36" y="96"/>
                      <a:pt x="39" y="93"/>
                      <a:pt x="39" y="89"/>
                    </a:cubicBezTo>
                    <a:cubicBezTo>
                      <a:pt x="39" y="88"/>
                      <a:pt x="39" y="87"/>
                      <a:pt x="38" y="86"/>
                    </a:cubicBezTo>
                    <a:cubicBezTo>
                      <a:pt x="33" y="76"/>
                      <a:pt x="33" y="76"/>
                      <a:pt x="33" y="76"/>
                    </a:cubicBezTo>
                    <a:cubicBezTo>
                      <a:pt x="32" y="74"/>
                      <a:pt x="32" y="73"/>
                      <a:pt x="32" y="72"/>
                    </a:cubicBezTo>
                    <a:cubicBezTo>
                      <a:pt x="32" y="69"/>
                      <a:pt x="33" y="66"/>
                      <a:pt x="35" y="64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9" y="38"/>
                      <a:pt x="71" y="32"/>
                      <a:pt x="71" y="26"/>
                    </a:cubicBezTo>
                    <a:cubicBezTo>
                      <a:pt x="71" y="22"/>
                      <a:pt x="70" y="18"/>
                      <a:pt x="67" y="15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4" y="40"/>
                      <a:pt x="0" y="49"/>
                      <a:pt x="0" y="59"/>
                    </a:cubicBezTo>
                    <a:cubicBezTo>
                      <a:pt x="0" y="65"/>
                      <a:pt x="3" y="72"/>
                      <a:pt x="7" y="78"/>
                    </a:cubicBezTo>
                    <a:cubicBezTo>
                      <a:pt x="9" y="77"/>
                      <a:pt x="9" y="77"/>
                      <a:pt x="9" y="77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9" name="Freeform 309"/>
              <p:cNvSpPr>
                <a:spLocks/>
              </p:cNvSpPr>
              <p:nvPr/>
            </p:nvSpPr>
            <p:spPr bwMode="auto">
              <a:xfrm>
                <a:off x="14285912" y="5991225"/>
                <a:ext cx="84137" cy="149225"/>
              </a:xfrm>
              <a:custGeom>
                <a:avLst/>
                <a:gdLst>
                  <a:gd name="T0" fmla="*/ 10 w 30"/>
                  <a:gd name="T1" fmla="*/ 0 h 54"/>
                  <a:gd name="T2" fmla="*/ 0 w 30"/>
                  <a:gd name="T3" fmla="*/ 21 h 54"/>
                  <a:gd name="T4" fmla="*/ 6 w 30"/>
                  <a:gd name="T5" fmla="*/ 38 h 54"/>
                  <a:gd name="T6" fmla="*/ 6 w 30"/>
                  <a:gd name="T7" fmla="*/ 38 h 54"/>
                  <a:gd name="T8" fmla="*/ 6 w 30"/>
                  <a:gd name="T9" fmla="*/ 38 h 54"/>
                  <a:gd name="T10" fmla="*/ 6 w 30"/>
                  <a:gd name="T11" fmla="*/ 38 h 54"/>
                  <a:gd name="T12" fmla="*/ 6 w 30"/>
                  <a:gd name="T13" fmla="*/ 38 h 54"/>
                  <a:gd name="T14" fmla="*/ 18 w 30"/>
                  <a:gd name="T15" fmla="*/ 53 h 54"/>
                  <a:gd name="T16" fmla="*/ 27 w 30"/>
                  <a:gd name="T17" fmla="*/ 53 h 54"/>
                  <a:gd name="T18" fmla="*/ 28 w 30"/>
                  <a:gd name="T19" fmla="*/ 53 h 54"/>
                  <a:gd name="T20" fmla="*/ 29 w 30"/>
                  <a:gd name="T21" fmla="*/ 54 h 54"/>
                  <a:gd name="T22" fmla="*/ 29 w 30"/>
                  <a:gd name="T23" fmla="*/ 54 h 54"/>
                  <a:gd name="T24" fmla="*/ 30 w 30"/>
                  <a:gd name="T25" fmla="*/ 53 h 54"/>
                  <a:gd name="T26" fmla="*/ 27 w 30"/>
                  <a:gd name="T27" fmla="*/ 51 h 54"/>
                  <a:gd name="T28" fmla="*/ 25 w 30"/>
                  <a:gd name="T29" fmla="*/ 49 h 54"/>
                  <a:gd name="T30" fmla="*/ 12 w 30"/>
                  <a:gd name="T31" fmla="*/ 33 h 54"/>
                  <a:gd name="T32" fmla="*/ 10 w 30"/>
                  <a:gd name="T3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54">
                    <a:moveTo>
                      <a:pt x="10" y="0"/>
                    </a:moveTo>
                    <a:cubicBezTo>
                      <a:pt x="4" y="5"/>
                      <a:pt x="0" y="13"/>
                      <a:pt x="0" y="21"/>
                    </a:cubicBezTo>
                    <a:cubicBezTo>
                      <a:pt x="0" y="27"/>
                      <a:pt x="2" y="33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27" y="53"/>
                      <a:pt x="27" y="53"/>
                      <a:pt x="27" y="53"/>
                    </a:cubicBezTo>
                    <a:cubicBezTo>
                      <a:pt x="28" y="53"/>
                      <a:pt x="28" y="53"/>
                      <a:pt x="28" y="53"/>
                    </a:cubicBezTo>
                    <a:cubicBezTo>
                      <a:pt x="28" y="54"/>
                      <a:pt x="28" y="54"/>
                      <a:pt x="29" y="54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27" y="51"/>
                      <a:pt x="27" y="51"/>
                      <a:pt x="27" y="51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5" y="23"/>
                      <a:pt x="4" y="10"/>
                      <a:pt x="10" y="0"/>
                    </a:cubicBezTo>
                  </a:path>
                </a:pathLst>
              </a:custGeom>
              <a:solidFill>
                <a:srgbClr val="D6A5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0" name="Freeform 310"/>
              <p:cNvSpPr>
                <a:spLocks noEditPoints="1"/>
              </p:cNvSpPr>
              <p:nvPr/>
            </p:nvSpPr>
            <p:spPr bwMode="auto">
              <a:xfrm>
                <a:off x="14285912" y="5991225"/>
                <a:ext cx="28575" cy="104775"/>
              </a:xfrm>
              <a:custGeom>
                <a:avLst/>
                <a:gdLst>
                  <a:gd name="T0" fmla="*/ 6 w 10"/>
                  <a:gd name="T1" fmla="*/ 38 h 38"/>
                  <a:gd name="T2" fmla="*/ 6 w 10"/>
                  <a:gd name="T3" fmla="*/ 38 h 38"/>
                  <a:gd name="T4" fmla="*/ 6 w 10"/>
                  <a:gd name="T5" fmla="*/ 38 h 38"/>
                  <a:gd name="T6" fmla="*/ 6 w 10"/>
                  <a:gd name="T7" fmla="*/ 38 h 38"/>
                  <a:gd name="T8" fmla="*/ 6 w 10"/>
                  <a:gd name="T9" fmla="*/ 38 h 38"/>
                  <a:gd name="T10" fmla="*/ 10 w 10"/>
                  <a:gd name="T11" fmla="*/ 0 h 38"/>
                  <a:gd name="T12" fmla="*/ 0 w 10"/>
                  <a:gd name="T13" fmla="*/ 21 h 38"/>
                  <a:gd name="T14" fmla="*/ 6 w 10"/>
                  <a:gd name="T15" fmla="*/ 38 h 38"/>
                  <a:gd name="T16" fmla="*/ 6 w 10"/>
                  <a:gd name="T17" fmla="*/ 38 h 38"/>
                  <a:gd name="T18" fmla="*/ 6 w 10"/>
                  <a:gd name="T19" fmla="*/ 38 h 38"/>
                  <a:gd name="T20" fmla="*/ 6 w 10"/>
                  <a:gd name="T21" fmla="*/ 38 h 38"/>
                  <a:gd name="T22" fmla="*/ 6 w 10"/>
                  <a:gd name="T23" fmla="*/ 38 h 38"/>
                  <a:gd name="T24" fmla="*/ 0 w 10"/>
                  <a:gd name="T25" fmla="*/ 21 h 38"/>
                  <a:gd name="T26" fmla="*/ 10 w 10"/>
                  <a:gd name="T27" fmla="*/ 0 h 38"/>
                  <a:gd name="T28" fmla="*/ 10 w 10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38"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10" y="0"/>
                    </a:moveTo>
                    <a:cubicBezTo>
                      <a:pt x="4" y="5"/>
                      <a:pt x="0" y="13"/>
                      <a:pt x="0" y="21"/>
                    </a:cubicBezTo>
                    <a:cubicBezTo>
                      <a:pt x="0" y="27"/>
                      <a:pt x="2" y="33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2" y="33"/>
                      <a:pt x="0" y="27"/>
                      <a:pt x="0" y="21"/>
                    </a:cubicBezTo>
                    <a:cubicBezTo>
                      <a:pt x="0" y="13"/>
                      <a:pt x="4" y="5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solidFill>
                <a:srgbClr val="60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1" name="Freeform 311"/>
              <p:cNvSpPr>
                <a:spLocks/>
              </p:cNvSpPr>
              <p:nvPr/>
            </p:nvSpPr>
            <p:spPr bwMode="auto">
              <a:xfrm>
                <a:off x="14273212" y="5965825"/>
                <a:ext cx="104775" cy="182563"/>
              </a:xfrm>
              <a:custGeom>
                <a:avLst/>
                <a:gdLst>
                  <a:gd name="T0" fmla="*/ 22 w 38"/>
                  <a:gd name="T1" fmla="*/ 0 h 66"/>
                  <a:gd name="T2" fmla="*/ 15 w 38"/>
                  <a:gd name="T3" fmla="*/ 6 h 66"/>
                  <a:gd name="T4" fmla="*/ 10 w 38"/>
                  <a:gd name="T5" fmla="*/ 48 h 66"/>
                  <a:gd name="T6" fmla="*/ 22 w 38"/>
                  <a:gd name="T7" fmla="*/ 64 h 66"/>
                  <a:gd name="T8" fmla="*/ 32 w 38"/>
                  <a:gd name="T9" fmla="*/ 64 h 66"/>
                  <a:gd name="T10" fmla="*/ 36 w 38"/>
                  <a:gd name="T11" fmla="*/ 66 h 66"/>
                  <a:gd name="T12" fmla="*/ 37 w 38"/>
                  <a:gd name="T13" fmla="*/ 63 h 66"/>
                  <a:gd name="T14" fmla="*/ 35 w 38"/>
                  <a:gd name="T15" fmla="*/ 62 h 66"/>
                  <a:gd name="T16" fmla="*/ 34 w 38"/>
                  <a:gd name="T17" fmla="*/ 63 h 66"/>
                  <a:gd name="T18" fmla="*/ 34 w 38"/>
                  <a:gd name="T19" fmla="*/ 63 h 66"/>
                  <a:gd name="T20" fmla="*/ 33 w 38"/>
                  <a:gd name="T21" fmla="*/ 62 h 66"/>
                  <a:gd name="T22" fmla="*/ 32 w 38"/>
                  <a:gd name="T23" fmla="*/ 62 h 66"/>
                  <a:gd name="T24" fmla="*/ 23 w 38"/>
                  <a:gd name="T25" fmla="*/ 62 h 66"/>
                  <a:gd name="T26" fmla="*/ 11 w 38"/>
                  <a:gd name="T27" fmla="*/ 47 h 66"/>
                  <a:gd name="T28" fmla="*/ 11 w 38"/>
                  <a:gd name="T29" fmla="*/ 47 h 66"/>
                  <a:gd name="T30" fmla="*/ 11 w 38"/>
                  <a:gd name="T31" fmla="*/ 47 h 66"/>
                  <a:gd name="T32" fmla="*/ 11 w 38"/>
                  <a:gd name="T33" fmla="*/ 47 h 66"/>
                  <a:gd name="T34" fmla="*/ 11 w 38"/>
                  <a:gd name="T35" fmla="*/ 47 h 66"/>
                  <a:gd name="T36" fmla="*/ 5 w 38"/>
                  <a:gd name="T37" fmla="*/ 30 h 66"/>
                  <a:gd name="T38" fmla="*/ 15 w 38"/>
                  <a:gd name="T39" fmla="*/ 9 h 66"/>
                  <a:gd name="T40" fmla="*/ 22 w 38"/>
                  <a:gd name="T4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66">
                    <a:moveTo>
                      <a:pt x="22" y="0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2" y="16"/>
                      <a:pt x="0" y="35"/>
                      <a:pt x="10" y="48"/>
                    </a:cubicBezTo>
                    <a:cubicBezTo>
                      <a:pt x="22" y="64"/>
                      <a:pt x="22" y="64"/>
                      <a:pt x="22" y="64"/>
                    </a:cubicBezTo>
                    <a:cubicBezTo>
                      <a:pt x="32" y="64"/>
                      <a:pt x="32" y="64"/>
                      <a:pt x="32" y="64"/>
                    </a:cubicBezTo>
                    <a:cubicBezTo>
                      <a:pt x="33" y="65"/>
                      <a:pt x="35" y="66"/>
                      <a:pt x="36" y="66"/>
                    </a:cubicBezTo>
                    <a:cubicBezTo>
                      <a:pt x="37" y="66"/>
                      <a:pt x="38" y="65"/>
                      <a:pt x="37" y="63"/>
                    </a:cubicBezTo>
                    <a:cubicBezTo>
                      <a:pt x="35" y="62"/>
                      <a:pt x="35" y="62"/>
                      <a:pt x="35" y="62"/>
                    </a:cubicBezTo>
                    <a:cubicBezTo>
                      <a:pt x="35" y="62"/>
                      <a:pt x="34" y="63"/>
                      <a:pt x="34" y="63"/>
                    </a:cubicBezTo>
                    <a:cubicBezTo>
                      <a:pt x="34" y="63"/>
                      <a:pt x="34" y="63"/>
                      <a:pt x="34" y="63"/>
                    </a:cubicBezTo>
                    <a:cubicBezTo>
                      <a:pt x="33" y="63"/>
                      <a:pt x="33" y="63"/>
                      <a:pt x="33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7" y="42"/>
                      <a:pt x="5" y="36"/>
                      <a:pt x="5" y="30"/>
                    </a:cubicBezTo>
                    <a:cubicBezTo>
                      <a:pt x="5" y="22"/>
                      <a:pt x="9" y="14"/>
                      <a:pt x="15" y="9"/>
                    </a:cubicBezTo>
                    <a:cubicBezTo>
                      <a:pt x="17" y="5"/>
                      <a:pt x="19" y="3"/>
                      <a:pt x="22" y="0"/>
                    </a:cubicBezTo>
                  </a:path>
                </a:pathLst>
              </a:custGeom>
              <a:solidFill>
                <a:srgbClr val="60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2" name="Freeform 312"/>
              <p:cNvSpPr>
                <a:spLocks/>
              </p:cNvSpPr>
              <p:nvPr/>
            </p:nvSpPr>
            <p:spPr bwMode="auto">
              <a:xfrm>
                <a:off x="14446250" y="5999163"/>
                <a:ext cx="30162" cy="30163"/>
              </a:xfrm>
              <a:custGeom>
                <a:avLst/>
                <a:gdLst>
                  <a:gd name="T0" fmla="*/ 4 w 11"/>
                  <a:gd name="T1" fmla="*/ 10 h 11"/>
                  <a:gd name="T2" fmla="*/ 10 w 11"/>
                  <a:gd name="T3" fmla="*/ 5 h 11"/>
                  <a:gd name="T4" fmla="*/ 11 w 11"/>
                  <a:gd name="T5" fmla="*/ 2 h 11"/>
                  <a:gd name="T6" fmla="*/ 8 w 11"/>
                  <a:gd name="T7" fmla="*/ 1 h 11"/>
                  <a:gd name="T8" fmla="*/ 1 w 11"/>
                  <a:gd name="T9" fmla="*/ 6 h 11"/>
                  <a:gd name="T10" fmla="*/ 1 w 11"/>
                  <a:gd name="T11" fmla="*/ 9 h 11"/>
                  <a:gd name="T12" fmla="*/ 4 w 11"/>
                  <a:gd name="T13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0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4"/>
                      <a:pt x="11" y="2"/>
                      <a:pt x="11" y="2"/>
                    </a:cubicBezTo>
                    <a:cubicBezTo>
                      <a:pt x="10" y="1"/>
                      <a:pt x="9" y="0"/>
                      <a:pt x="8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8"/>
                      <a:pt x="1" y="9"/>
                    </a:cubicBezTo>
                    <a:cubicBezTo>
                      <a:pt x="1" y="10"/>
                      <a:pt x="3" y="11"/>
                      <a:pt x="4" y="10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3" name="Freeform 313"/>
              <p:cNvSpPr>
                <a:spLocks/>
              </p:cNvSpPr>
              <p:nvPr/>
            </p:nvSpPr>
            <p:spPr bwMode="auto">
              <a:xfrm>
                <a:off x="14330362" y="6129338"/>
                <a:ext cx="47625" cy="52388"/>
              </a:xfrm>
              <a:custGeom>
                <a:avLst/>
                <a:gdLst>
                  <a:gd name="T0" fmla="*/ 16 w 17"/>
                  <a:gd name="T1" fmla="*/ 4 h 19"/>
                  <a:gd name="T2" fmla="*/ 4 w 17"/>
                  <a:gd name="T3" fmla="*/ 3 h 19"/>
                  <a:gd name="T4" fmla="*/ 3 w 17"/>
                  <a:gd name="T5" fmla="*/ 15 h 19"/>
                  <a:gd name="T6" fmla="*/ 15 w 17"/>
                  <a:gd name="T7" fmla="*/ 16 h 19"/>
                  <a:gd name="T8" fmla="*/ 17 w 17"/>
                  <a:gd name="T9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9">
                    <a:moveTo>
                      <a:pt x="16" y="4"/>
                    </a:moveTo>
                    <a:cubicBezTo>
                      <a:pt x="13" y="1"/>
                      <a:pt x="8" y="0"/>
                      <a:pt x="4" y="3"/>
                    </a:cubicBezTo>
                    <a:cubicBezTo>
                      <a:pt x="1" y="6"/>
                      <a:pt x="0" y="11"/>
                      <a:pt x="3" y="15"/>
                    </a:cubicBezTo>
                    <a:cubicBezTo>
                      <a:pt x="6" y="18"/>
                      <a:pt x="11" y="19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4" name="Freeform 314"/>
              <p:cNvSpPr>
                <a:spLocks/>
              </p:cNvSpPr>
              <p:nvPr/>
            </p:nvSpPr>
            <p:spPr bwMode="auto">
              <a:xfrm>
                <a:off x="14328775" y="6126163"/>
                <a:ext cx="57150" cy="58738"/>
              </a:xfrm>
              <a:custGeom>
                <a:avLst/>
                <a:gdLst>
                  <a:gd name="T0" fmla="*/ 19 w 21"/>
                  <a:gd name="T1" fmla="*/ 4 h 21"/>
                  <a:gd name="T2" fmla="*/ 10 w 21"/>
                  <a:gd name="T3" fmla="*/ 0 h 21"/>
                  <a:gd name="T4" fmla="*/ 4 w 21"/>
                  <a:gd name="T5" fmla="*/ 2 h 21"/>
                  <a:gd name="T6" fmla="*/ 0 w 21"/>
                  <a:gd name="T7" fmla="*/ 11 h 21"/>
                  <a:gd name="T8" fmla="*/ 2 w 21"/>
                  <a:gd name="T9" fmla="*/ 17 h 21"/>
                  <a:gd name="T10" fmla="*/ 10 w 21"/>
                  <a:gd name="T11" fmla="*/ 21 h 21"/>
                  <a:gd name="T12" fmla="*/ 17 w 21"/>
                  <a:gd name="T13" fmla="*/ 19 h 21"/>
                  <a:gd name="T14" fmla="*/ 20 w 21"/>
                  <a:gd name="T15" fmla="*/ 14 h 21"/>
                  <a:gd name="T16" fmla="*/ 19 w 21"/>
                  <a:gd name="T17" fmla="*/ 12 h 21"/>
                  <a:gd name="T18" fmla="*/ 16 w 21"/>
                  <a:gd name="T19" fmla="*/ 13 h 21"/>
                  <a:gd name="T20" fmla="*/ 14 w 21"/>
                  <a:gd name="T21" fmla="*/ 16 h 21"/>
                  <a:gd name="T22" fmla="*/ 10 w 21"/>
                  <a:gd name="T23" fmla="*/ 17 h 21"/>
                  <a:gd name="T24" fmla="*/ 5 w 21"/>
                  <a:gd name="T25" fmla="*/ 15 h 21"/>
                  <a:gd name="T26" fmla="*/ 4 w 21"/>
                  <a:gd name="T27" fmla="*/ 11 h 21"/>
                  <a:gd name="T28" fmla="*/ 6 w 21"/>
                  <a:gd name="T29" fmla="*/ 5 h 21"/>
                  <a:gd name="T30" fmla="*/ 10 w 21"/>
                  <a:gd name="T31" fmla="*/ 4 h 21"/>
                  <a:gd name="T32" fmla="*/ 15 w 21"/>
                  <a:gd name="T33" fmla="*/ 7 h 21"/>
                  <a:gd name="T34" fmla="*/ 18 w 21"/>
                  <a:gd name="T35" fmla="*/ 7 h 21"/>
                  <a:gd name="T36" fmla="*/ 19 w 21"/>
                  <a:gd name="T37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21">
                    <a:moveTo>
                      <a:pt x="19" y="4"/>
                    </a:moveTo>
                    <a:cubicBezTo>
                      <a:pt x="17" y="1"/>
                      <a:pt x="14" y="0"/>
                      <a:pt x="10" y="0"/>
                    </a:cubicBezTo>
                    <a:cubicBezTo>
                      <a:pt x="8" y="0"/>
                      <a:pt x="6" y="1"/>
                      <a:pt x="4" y="2"/>
                    </a:cubicBezTo>
                    <a:cubicBezTo>
                      <a:pt x="1" y="4"/>
                      <a:pt x="0" y="7"/>
                      <a:pt x="0" y="11"/>
                    </a:cubicBezTo>
                    <a:cubicBezTo>
                      <a:pt x="0" y="13"/>
                      <a:pt x="1" y="15"/>
                      <a:pt x="2" y="17"/>
                    </a:cubicBezTo>
                    <a:cubicBezTo>
                      <a:pt x="4" y="20"/>
                      <a:pt x="7" y="21"/>
                      <a:pt x="10" y="21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8"/>
                      <a:pt x="19" y="16"/>
                      <a:pt x="20" y="14"/>
                    </a:cubicBezTo>
                    <a:cubicBezTo>
                      <a:pt x="21" y="13"/>
                      <a:pt x="20" y="12"/>
                      <a:pt x="19" y="12"/>
                    </a:cubicBezTo>
                    <a:cubicBezTo>
                      <a:pt x="18" y="11"/>
                      <a:pt x="17" y="12"/>
                      <a:pt x="16" y="13"/>
                    </a:cubicBezTo>
                    <a:cubicBezTo>
                      <a:pt x="16" y="14"/>
                      <a:pt x="15" y="15"/>
                      <a:pt x="14" y="16"/>
                    </a:cubicBezTo>
                    <a:cubicBezTo>
                      <a:pt x="13" y="16"/>
                      <a:pt x="12" y="17"/>
                      <a:pt x="10" y="17"/>
                    </a:cubicBezTo>
                    <a:cubicBezTo>
                      <a:pt x="9" y="17"/>
                      <a:pt x="7" y="16"/>
                      <a:pt x="5" y="15"/>
                    </a:cubicBezTo>
                    <a:cubicBezTo>
                      <a:pt x="4" y="13"/>
                      <a:pt x="4" y="12"/>
                      <a:pt x="4" y="11"/>
                    </a:cubicBezTo>
                    <a:cubicBezTo>
                      <a:pt x="4" y="9"/>
                      <a:pt x="5" y="7"/>
                      <a:pt x="6" y="5"/>
                    </a:cubicBezTo>
                    <a:cubicBezTo>
                      <a:pt x="8" y="5"/>
                      <a:pt x="9" y="4"/>
                      <a:pt x="10" y="4"/>
                    </a:cubicBezTo>
                    <a:cubicBezTo>
                      <a:pt x="12" y="4"/>
                      <a:pt x="14" y="5"/>
                      <a:pt x="15" y="7"/>
                    </a:cubicBezTo>
                    <a:cubicBezTo>
                      <a:pt x="16" y="7"/>
                      <a:pt x="17" y="8"/>
                      <a:pt x="18" y="7"/>
                    </a:cubicBezTo>
                    <a:cubicBezTo>
                      <a:pt x="19" y="6"/>
                      <a:pt x="19" y="5"/>
                      <a:pt x="19" y="4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5" name="Freeform 315"/>
              <p:cNvSpPr>
                <a:spLocks/>
              </p:cNvSpPr>
              <p:nvPr/>
            </p:nvSpPr>
            <p:spPr bwMode="auto">
              <a:xfrm>
                <a:off x="14438312" y="6211888"/>
                <a:ext cx="107950" cy="41275"/>
              </a:xfrm>
              <a:custGeom>
                <a:avLst/>
                <a:gdLst>
                  <a:gd name="T0" fmla="*/ 4 w 39"/>
                  <a:gd name="T1" fmla="*/ 11 h 15"/>
                  <a:gd name="T2" fmla="*/ 1 w 39"/>
                  <a:gd name="T3" fmla="*/ 7 h 15"/>
                  <a:gd name="T4" fmla="*/ 1 w 39"/>
                  <a:gd name="T5" fmla="*/ 4 h 15"/>
                  <a:gd name="T6" fmla="*/ 28 w 39"/>
                  <a:gd name="T7" fmla="*/ 0 h 15"/>
                  <a:gd name="T8" fmla="*/ 39 w 39"/>
                  <a:gd name="T9" fmla="*/ 14 h 15"/>
                  <a:gd name="T10" fmla="*/ 39 w 39"/>
                  <a:gd name="T11" fmla="*/ 15 h 15"/>
                  <a:gd name="T12" fmla="*/ 4 w 39"/>
                  <a:gd name="T13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15">
                    <a:moveTo>
                      <a:pt x="4" y="11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0" y="5"/>
                      <a:pt x="1" y="4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5"/>
                      <a:pt x="39" y="15"/>
                      <a:pt x="39" y="15"/>
                    </a:cubicBez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6" name="Freeform 316"/>
              <p:cNvSpPr>
                <a:spLocks/>
              </p:cNvSpPr>
              <p:nvPr/>
            </p:nvSpPr>
            <p:spPr bwMode="auto">
              <a:xfrm>
                <a:off x="14433550" y="6207125"/>
                <a:ext cx="117475" cy="52388"/>
              </a:xfrm>
              <a:custGeom>
                <a:avLst/>
                <a:gdLst>
                  <a:gd name="T0" fmla="*/ 6 w 43"/>
                  <a:gd name="T1" fmla="*/ 13 h 19"/>
                  <a:gd name="T2" fmla="*/ 8 w 43"/>
                  <a:gd name="T3" fmla="*/ 12 h 19"/>
                  <a:gd name="T4" fmla="*/ 4 w 43"/>
                  <a:gd name="T5" fmla="*/ 8 h 19"/>
                  <a:gd name="T6" fmla="*/ 4 w 43"/>
                  <a:gd name="T7" fmla="*/ 8 h 19"/>
                  <a:gd name="T8" fmla="*/ 4 w 43"/>
                  <a:gd name="T9" fmla="*/ 8 h 19"/>
                  <a:gd name="T10" fmla="*/ 3 w 43"/>
                  <a:gd name="T11" fmla="*/ 6 h 19"/>
                  <a:gd name="T12" fmla="*/ 3 w 43"/>
                  <a:gd name="T13" fmla="*/ 8 h 19"/>
                  <a:gd name="T14" fmla="*/ 29 w 43"/>
                  <a:gd name="T15" fmla="*/ 4 h 19"/>
                  <a:gd name="T16" fmla="*/ 40 w 43"/>
                  <a:gd name="T17" fmla="*/ 18 h 19"/>
                  <a:gd name="T18" fmla="*/ 40 w 43"/>
                  <a:gd name="T19" fmla="*/ 18 h 19"/>
                  <a:gd name="T20" fmla="*/ 41 w 43"/>
                  <a:gd name="T21" fmla="*/ 17 h 19"/>
                  <a:gd name="T22" fmla="*/ 39 w 43"/>
                  <a:gd name="T23" fmla="*/ 17 h 19"/>
                  <a:gd name="T24" fmla="*/ 40 w 43"/>
                  <a:gd name="T25" fmla="*/ 18 h 19"/>
                  <a:gd name="T26" fmla="*/ 41 w 43"/>
                  <a:gd name="T27" fmla="*/ 17 h 19"/>
                  <a:gd name="T28" fmla="*/ 39 w 43"/>
                  <a:gd name="T29" fmla="*/ 17 h 19"/>
                  <a:gd name="T30" fmla="*/ 41 w 43"/>
                  <a:gd name="T31" fmla="*/ 17 h 19"/>
                  <a:gd name="T32" fmla="*/ 40 w 43"/>
                  <a:gd name="T33" fmla="*/ 16 h 19"/>
                  <a:gd name="T34" fmla="*/ 39 w 43"/>
                  <a:gd name="T35" fmla="*/ 17 h 19"/>
                  <a:gd name="T36" fmla="*/ 41 w 43"/>
                  <a:gd name="T37" fmla="*/ 17 h 19"/>
                  <a:gd name="T38" fmla="*/ 40 w 43"/>
                  <a:gd name="T39" fmla="*/ 16 h 19"/>
                  <a:gd name="T40" fmla="*/ 41 w 43"/>
                  <a:gd name="T41" fmla="*/ 17 h 19"/>
                  <a:gd name="T42" fmla="*/ 41 w 43"/>
                  <a:gd name="T43" fmla="*/ 15 h 19"/>
                  <a:gd name="T44" fmla="*/ 40 w 43"/>
                  <a:gd name="T45" fmla="*/ 16 h 19"/>
                  <a:gd name="T46" fmla="*/ 41 w 43"/>
                  <a:gd name="T47" fmla="*/ 17 h 19"/>
                  <a:gd name="T48" fmla="*/ 41 w 43"/>
                  <a:gd name="T49" fmla="*/ 15 h 19"/>
                  <a:gd name="T50" fmla="*/ 41 w 43"/>
                  <a:gd name="T51" fmla="*/ 16 h 19"/>
                  <a:gd name="T52" fmla="*/ 41 w 43"/>
                  <a:gd name="T53" fmla="*/ 15 h 19"/>
                  <a:gd name="T54" fmla="*/ 41 w 43"/>
                  <a:gd name="T55" fmla="*/ 15 h 19"/>
                  <a:gd name="T56" fmla="*/ 41 w 43"/>
                  <a:gd name="T57" fmla="*/ 16 h 19"/>
                  <a:gd name="T58" fmla="*/ 41 w 43"/>
                  <a:gd name="T59" fmla="*/ 15 h 19"/>
                  <a:gd name="T60" fmla="*/ 41 w 43"/>
                  <a:gd name="T61" fmla="*/ 17 h 19"/>
                  <a:gd name="T62" fmla="*/ 41 w 43"/>
                  <a:gd name="T63" fmla="*/ 15 h 19"/>
                  <a:gd name="T64" fmla="*/ 6 w 43"/>
                  <a:gd name="T65" fmla="*/ 11 h 19"/>
                  <a:gd name="T66" fmla="*/ 6 w 43"/>
                  <a:gd name="T67" fmla="*/ 13 h 19"/>
                  <a:gd name="T68" fmla="*/ 8 w 43"/>
                  <a:gd name="T69" fmla="*/ 12 h 19"/>
                  <a:gd name="T70" fmla="*/ 6 w 43"/>
                  <a:gd name="T71" fmla="*/ 13 h 19"/>
                  <a:gd name="T72" fmla="*/ 6 w 43"/>
                  <a:gd name="T73" fmla="*/ 15 h 19"/>
                  <a:gd name="T74" fmla="*/ 41 w 43"/>
                  <a:gd name="T75" fmla="*/ 19 h 19"/>
                  <a:gd name="T76" fmla="*/ 41 w 43"/>
                  <a:gd name="T77" fmla="*/ 19 h 19"/>
                  <a:gd name="T78" fmla="*/ 41 w 43"/>
                  <a:gd name="T79" fmla="*/ 19 h 19"/>
                  <a:gd name="T80" fmla="*/ 43 w 43"/>
                  <a:gd name="T81" fmla="*/ 18 h 19"/>
                  <a:gd name="T82" fmla="*/ 43 w 43"/>
                  <a:gd name="T83" fmla="*/ 17 h 19"/>
                  <a:gd name="T84" fmla="*/ 43 w 43"/>
                  <a:gd name="T85" fmla="*/ 15 h 19"/>
                  <a:gd name="T86" fmla="*/ 43 w 43"/>
                  <a:gd name="T87" fmla="*/ 15 h 19"/>
                  <a:gd name="T88" fmla="*/ 31 w 43"/>
                  <a:gd name="T89" fmla="*/ 0 h 19"/>
                  <a:gd name="T90" fmla="*/ 2 w 43"/>
                  <a:gd name="T91" fmla="*/ 4 h 19"/>
                  <a:gd name="T92" fmla="*/ 2 w 43"/>
                  <a:gd name="T93" fmla="*/ 5 h 19"/>
                  <a:gd name="T94" fmla="*/ 0 w 43"/>
                  <a:gd name="T95" fmla="*/ 8 h 19"/>
                  <a:gd name="T96" fmla="*/ 1 w 43"/>
                  <a:gd name="T97" fmla="*/ 10 h 19"/>
                  <a:gd name="T98" fmla="*/ 5 w 43"/>
                  <a:gd name="T99" fmla="*/ 15 h 19"/>
                  <a:gd name="T100" fmla="*/ 6 w 43"/>
                  <a:gd name="T101" fmla="*/ 15 h 19"/>
                  <a:gd name="T102" fmla="*/ 6 w 43"/>
                  <a:gd name="T103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3" h="19">
                    <a:moveTo>
                      <a:pt x="6" y="13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16"/>
                      <a:pt x="39" y="16"/>
                      <a:pt x="39" y="17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0" y="15"/>
                      <a:pt x="40" y="15"/>
                      <a:pt x="40" y="16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1" y="19"/>
                      <a:pt x="42" y="19"/>
                      <a:pt x="43" y="18"/>
                    </a:cubicBezTo>
                    <a:cubicBezTo>
                      <a:pt x="43" y="18"/>
                      <a:pt x="43" y="17"/>
                      <a:pt x="43" y="17"/>
                    </a:cubicBezTo>
                    <a:cubicBezTo>
                      <a:pt x="43" y="16"/>
                      <a:pt x="43" y="16"/>
                      <a:pt x="43" y="15"/>
                    </a:cubicBezTo>
                    <a:cubicBezTo>
                      <a:pt x="43" y="15"/>
                      <a:pt x="43" y="15"/>
                      <a:pt x="43" y="15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7"/>
                      <a:pt x="0" y="8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5"/>
                      <a:pt x="6" y="15"/>
                      <a:pt x="6" y="15"/>
                    </a:cubicBezTo>
                    <a:lnTo>
                      <a:pt x="6" y="1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7" name="Freeform 317"/>
              <p:cNvSpPr>
                <a:spLocks/>
              </p:cNvSpPr>
              <p:nvPr/>
            </p:nvSpPr>
            <p:spPr bwMode="auto">
              <a:xfrm>
                <a:off x="14519275" y="6197600"/>
                <a:ext cx="31750" cy="36513"/>
              </a:xfrm>
              <a:custGeom>
                <a:avLst/>
                <a:gdLst>
                  <a:gd name="T0" fmla="*/ 11 w 12"/>
                  <a:gd name="T1" fmla="*/ 10 h 13"/>
                  <a:gd name="T2" fmla="*/ 8 w 12"/>
                  <a:gd name="T3" fmla="*/ 12 h 13"/>
                  <a:gd name="T4" fmla="*/ 4 w 12"/>
                  <a:gd name="T5" fmla="*/ 12 h 13"/>
                  <a:gd name="T6" fmla="*/ 1 w 12"/>
                  <a:gd name="T7" fmla="*/ 7 h 13"/>
                  <a:gd name="T8" fmla="*/ 1 w 12"/>
                  <a:gd name="T9" fmla="*/ 3 h 13"/>
                  <a:gd name="T10" fmla="*/ 4 w 12"/>
                  <a:gd name="T11" fmla="*/ 1 h 13"/>
                  <a:gd name="T12" fmla="*/ 8 w 12"/>
                  <a:gd name="T13" fmla="*/ 2 h 13"/>
                  <a:gd name="T14" fmla="*/ 11 w 12"/>
                  <a:gd name="T15" fmla="*/ 6 h 13"/>
                  <a:gd name="T16" fmla="*/ 11 w 12"/>
                  <a:gd name="T17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3">
                    <a:moveTo>
                      <a:pt x="11" y="10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5" y="13"/>
                      <a:pt x="4" y="12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0" y="4"/>
                      <a:pt x="1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7" y="1"/>
                      <a:pt x="8" y="2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2" y="9"/>
                      <a:pt x="11" y="10"/>
                    </a:cubicBez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8" name="Freeform 318"/>
              <p:cNvSpPr>
                <a:spLocks/>
              </p:cNvSpPr>
              <p:nvPr/>
            </p:nvSpPr>
            <p:spPr bwMode="auto">
              <a:xfrm>
                <a:off x="14512925" y="6196013"/>
                <a:ext cx="44450" cy="44450"/>
              </a:xfrm>
              <a:custGeom>
                <a:avLst/>
                <a:gdLst>
                  <a:gd name="T0" fmla="*/ 13 w 16"/>
                  <a:gd name="T1" fmla="*/ 11 h 16"/>
                  <a:gd name="T2" fmla="*/ 11 w 16"/>
                  <a:gd name="T3" fmla="*/ 9 h 16"/>
                  <a:gd name="T4" fmla="*/ 9 w 16"/>
                  <a:gd name="T5" fmla="*/ 11 h 16"/>
                  <a:gd name="T6" fmla="*/ 8 w 16"/>
                  <a:gd name="T7" fmla="*/ 12 h 16"/>
                  <a:gd name="T8" fmla="*/ 7 w 16"/>
                  <a:gd name="T9" fmla="*/ 11 h 16"/>
                  <a:gd name="T10" fmla="*/ 4 w 16"/>
                  <a:gd name="T11" fmla="*/ 7 h 16"/>
                  <a:gd name="T12" fmla="*/ 4 w 16"/>
                  <a:gd name="T13" fmla="*/ 7 h 16"/>
                  <a:gd name="T14" fmla="*/ 4 w 16"/>
                  <a:gd name="T15" fmla="*/ 6 h 16"/>
                  <a:gd name="T16" fmla="*/ 7 w 16"/>
                  <a:gd name="T17" fmla="*/ 4 h 16"/>
                  <a:gd name="T18" fmla="*/ 8 w 16"/>
                  <a:gd name="T19" fmla="*/ 4 h 16"/>
                  <a:gd name="T20" fmla="*/ 8 w 16"/>
                  <a:gd name="T21" fmla="*/ 4 h 16"/>
                  <a:gd name="T22" fmla="*/ 11 w 16"/>
                  <a:gd name="T23" fmla="*/ 8 h 16"/>
                  <a:gd name="T24" fmla="*/ 12 w 16"/>
                  <a:gd name="T25" fmla="*/ 9 h 16"/>
                  <a:gd name="T26" fmla="*/ 11 w 16"/>
                  <a:gd name="T27" fmla="*/ 9 h 16"/>
                  <a:gd name="T28" fmla="*/ 13 w 16"/>
                  <a:gd name="T29" fmla="*/ 11 h 16"/>
                  <a:gd name="T30" fmla="*/ 14 w 16"/>
                  <a:gd name="T31" fmla="*/ 12 h 16"/>
                  <a:gd name="T32" fmla="*/ 16 w 16"/>
                  <a:gd name="T33" fmla="*/ 9 h 16"/>
                  <a:gd name="T34" fmla="*/ 15 w 16"/>
                  <a:gd name="T35" fmla="*/ 6 h 16"/>
                  <a:gd name="T36" fmla="*/ 11 w 16"/>
                  <a:gd name="T37" fmla="*/ 2 h 16"/>
                  <a:gd name="T38" fmla="*/ 8 w 16"/>
                  <a:gd name="T39" fmla="*/ 0 h 16"/>
                  <a:gd name="T40" fmla="*/ 4 w 16"/>
                  <a:gd name="T41" fmla="*/ 1 h 16"/>
                  <a:gd name="T42" fmla="*/ 2 w 16"/>
                  <a:gd name="T43" fmla="*/ 3 h 16"/>
                  <a:gd name="T44" fmla="*/ 0 w 16"/>
                  <a:gd name="T45" fmla="*/ 7 h 16"/>
                  <a:gd name="T46" fmla="*/ 1 w 16"/>
                  <a:gd name="T47" fmla="*/ 10 h 16"/>
                  <a:gd name="T48" fmla="*/ 4 w 16"/>
                  <a:gd name="T49" fmla="*/ 14 h 16"/>
                  <a:gd name="T50" fmla="*/ 8 w 16"/>
                  <a:gd name="T51" fmla="*/ 16 h 16"/>
                  <a:gd name="T52" fmla="*/ 11 w 16"/>
                  <a:gd name="T53" fmla="*/ 15 h 16"/>
                  <a:gd name="T54" fmla="*/ 14 w 16"/>
                  <a:gd name="T55" fmla="*/ 12 h 16"/>
                  <a:gd name="T56" fmla="*/ 13 w 16"/>
                  <a:gd name="T57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16">
                    <a:moveTo>
                      <a:pt x="13" y="11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1"/>
                      <a:pt x="16" y="10"/>
                      <a:pt x="16" y="9"/>
                    </a:cubicBezTo>
                    <a:cubicBezTo>
                      <a:pt x="16" y="8"/>
                      <a:pt x="15" y="7"/>
                      <a:pt x="15" y="6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0"/>
                      <a:pt x="9" y="0"/>
                      <a:pt x="8" y="0"/>
                    </a:cubicBezTo>
                    <a:cubicBezTo>
                      <a:pt x="6" y="0"/>
                      <a:pt x="5" y="0"/>
                      <a:pt x="4" y="1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4"/>
                      <a:pt x="0" y="5"/>
                      <a:pt x="0" y="7"/>
                    </a:cubicBezTo>
                    <a:cubicBezTo>
                      <a:pt x="0" y="8"/>
                      <a:pt x="0" y="9"/>
                      <a:pt x="1" y="10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5" y="15"/>
                      <a:pt x="7" y="16"/>
                      <a:pt x="8" y="16"/>
                    </a:cubicBezTo>
                    <a:cubicBezTo>
                      <a:pt x="9" y="16"/>
                      <a:pt x="10" y="15"/>
                      <a:pt x="11" y="15"/>
                    </a:cubicBezTo>
                    <a:cubicBezTo>
                      <a:pt x="14" y="12"/>
                      <a:pt x="14" y="12"/>
                      <a:pt x="14" y="12"/>
                    </a:cubicBezTo>
                    <a:lnTo>
                      <a:pt x="13" y="11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19" name="Freeform 319"/>
              <p:cNvSpPr>
                <a:spLocks/>
              </p:cNvSpPr>
              <p:nvPr/>
            </p:nvSpPr>
            <p:spPr bwMode="auto">
              <a:xfrm>
                <a:off x="14509750" y="6165850"/>
                <a:ext cx="55562" cy="65088"/>
              </a:xfrm>
              <a:custGeom>
                <a:avLst/>
                <a:gdLst>
                  <a:gd name="T0" fmla="*/ 20 w 20"/>
                  <a:gd name="T1" fmla="*/ 24 h 24"/>
                  <a:gd name="T2" fmla="*/ 13 w 20"/>
                  <a:gd name="T3" fmla="*/ 9 h 24"/>
                  <a:gd name="T4" fmla="*/ 4 w 20"/>
                  <a:gd name="T5" fmla="*/ 0 h 24"/>
                  <a:gd name="T6" fmla="*/ 2 w 20"/>
                  <a:gd name="T7" fmla="*/ 0 h 24"/>
                  <a:gd name="T8" fmla="*/ 0 w 20"/>
                  <a:gd name="T9" fmla="*/ 2 h 24"/>
                  <a:gd name="T10" fmla="*/ 4 w 20"/>
                  <a:gd name="T11" fmla="*/ 6 h 24"/>
                  <a:gd name="T12" fmla="*/ 20 w 20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20" y="24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20" y="24"/>
                      <a:pt x="20" y="24"/>
                      <a:pt x="20" y="2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0" name="Freeform 320"/>
              <p:cNvSpPr>
                <a:spLocks/>
              </p:cNvSpPr>
              <p:nvPr/>
            </p:nvSpPr>
            <p:spPr bwMode="auto">
              <a:xfrm>
                <a:off x="14501812" y="6159500"/>
                <a:ext cx="69850" cy="77788"/>
              </a:xfrm>
              <a:custGeom>
                <a:avLst/>
                <a:gdLst>
                  <a:gd name="T0" fmla="*/ 25 w 25"/>
                  <a:gd name="T1" fmla="*/ 25 h 28"/>
                  <a:gd name="T2" fmla="*/ 17 w 25"/>
                  <a:gd name="T3" fmla="*/ 9 h 28"/>
                  <a:gd name="T4" fmla="*/ 8 w 25"/>
                  <a:gd name="T5" fmla="*/ 1 h 28"/>
                  <a:gd name="T6" fmla="*/ 6 w 25"/>
                  <a:gd name="T7" fmla="*/ 0 h 28"/>
                  <a:gd name="T8" fmla="*/ 4 w 25"/>
                  <a:gd name="T9" fmla="*/ 1 h 28"/>
                  <a:gd name="T10" fmla="*/ 4 w 25"/>
                  <a:gd name="T11" fmla="*/ 1 h 28"/>
                  <a:gd name="T12" fmla="*/ 2 w 25"/>
                  <a:gd name="T13" fmla="*/ 2 h 28"/>
                  <a:gd name="T14" fmla="*/ 0 w 25"/>
                  <a:gd name="T15" fmla="*/ 4 h 28"/>
                  <a:gd name="T16" fmla="*/ 5 w 25"/>
                  <a:gd name="T17" fmla="*/ 10 h 28"/>
                  <a:gd name="T18" fmla="*/ 22 w 25"/>
                  <a:gd name="T19" fmla="*/ 27 h 28"/>
                  <a:gd name="T20" fmla="*/ 24 w 25"/>
                  <a:gd name="T21" fmla="*/ 27 h 28"/>
                  <a:gd name="T22" fmla="*/ 25 w 25"/>
                  <a:gd name="T23" fmla="*/ 25 h 28"/>
                  <a:gd name="T24" fmla="*/ 8 w 25"/>
                  <a:gd name="T25" fmla="*/ 7 h 28"/>
                  <a:gd name="T26" fmla="*/ 6 w 25"/>
                  <a:gd name="T27" fmla="*/ 4 h 28"/>
                  <a:gd name="T28" fmla="*/ 7 w 25"/>
                  <a:gd name="T29" fmla="*/ 4 h 28"/>
                  <a:gd name="T30" fmla="*/ 7 w 25"/>
                  <a:gd name="T31" fmla="*/ 4 h 28"/>
                  <a:gd name="T32" fmla="*/ 6 w 25"/>
                  <a:gd name="T33" fmla="*/ 3 h 28"/>
                  <a:gd name="T34" fmla="*/ 6 w 25"/>
                  <a:gd name="T35" fmla="*/ 4 h 28"/>
                  <a:gd name="T36" fmla="*/ 7 w 25"/>
                  <a:gd name="T37" fmla="*/ 4 h 28"/>
                  <a:gd name="T38" fmla="*/ 6 w 25"/>
                  <a:gd name="T39" fmla="*/ 3 h 28"/>
                  <a:gd name="T40" fmla="*/ 6 w 25"/>
                  <a:gd name="T41" fmla="*/ 4 h 28"/>
                  <a:gd name="T42" fmla="*/ 6 w 25"/>
                  <a:gd name="T43" fmla="*/ 3 h 28"/>
                  <a:gd name="T44" fmla="*/ 5 w 25"/>
                  <a:gd name="T45" fmla="*/ 4 h 28"/>
                  <a:gd name="T46" fmla="*/ 6 w 25"/>
                  <a:gd name="T47" fmla="*/ 4 h 28"/>
                  <a:gd name="T48" fmla="*/ 6 w 25"/>
                  <a:gd name="T49" fmla="*/ 3 h 28"/>
                  <a:gd name="T50" fmla="*/ 5 w 25"/>
                  <a:gd name="T51" fmla="*/ 4 h 28"/>
                  <a:gd name="T52" fmla="*/ 14 w 25"/>
                  <a:gd name="T53" fmla="*/ 12 h 28"/>
                  <a:gd name="T54" fmla="*/ 21 w 25"/>
                  <a:gd name="T55" fmla="*/ 27 h 28"/>
                  <a:gd name="T56" fmla="*/ 24 w 25"/>
                  <a:gd name="T57" fmla="*/ 28 h 28"/>
                  <a:gd name="T58" fmla="*/ 25 w 25"/>
                  <a:gd name="T5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5" h="28">
                    <a:moveTo>
                      <a:pt x="25" y="25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2" y="28"/>
                      <a:pt x="24" y="28"/>
                      <a:pt x="24" y="27"/>
                    </a:cubicBezTo>
                    <a:cubicBezTo>
                      <a:pt x="25" y="27"/>
                      <a:pt x="25" y="25"/>
                      <a:pt x="25" y="25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2" y="28"/>
                      <a:pt x="23" y="28"/>
                      <a:pt x="24" y="28"/>
                    </a:cubicBezTo>
                    <a:cubicBezTo>
                      <a:pt x="25" y="27"/>
                      <a:pt x="25" y="26"/>
                      <a:pt x="25" y="2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1" name="Freeform 321"/>
              <p:cNvSpPr>
                <a:spLocks/>
              </p:cNvSpPr>
              <p:nvPr/>
            </p:nvSpPr>
            <p:spPr bwMode="auto">
              <a:xfrm>
                <a:off x="14419262" y="5913438"/>
                <a:ext cx="60325" cy="80963"/>
              </a:xfrm>
              <a:custGeom>
                <a:avLst/>
                <a:gdLst>
                  <a:gd name="T0" fmla="*/ 0 w 22"/>
                  <a:gd name="T1" fmla="*/ 10 h 29"/>
                  <a:gd name="T2" fmla="*/ 13 w 22"/>
                  <a:gd name="T3" fmla="*/ 0 h 29"/>
                  <a:gd name="T4" fmla="*/ 15 w 22"/>
                  <a:gd name="T5" fmla="*/ 3 h 29"/>
                  <a:gd name="T6" fmla="*/ 12 w 22"/>
                  <a:gd name="T7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9">
                    <a:moveTo>
                      <a:pt x="0" y="1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22" y="11"/>
                      <a:pt x="20" y="23"/>
                      <a:pt x="12" y="29"/>
                    </a:cubicBezTo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2" name="Freeform 322"/>
              <p:cNvSpPr>
                <a:spLocks/>
              </p:cNvSpPr>
              <p:nvPr/>
            </p:nvSpPr>
            <p:spPr bwMode="auto">
              <a:xfrm>
                <a:off x="14412912" y="5905500"/>
                <a:ext cx="63500" cy="93663"/>
              </a:xfrm>
              <a:custGeom>
                <a:avLst/>
                <a:gdLst>
                  <a:gd name="T0" fmla="*/ 3 w 23"/>
                  <a:gd name="T1" fmla="*/ 15 h 34"/>
                  <a:gd name="T2" fmla="*/ 15 w 23"/>
                  <a:gd name="T3" fmla="*/ 6 h 34"/>
                  <a:gd name="T4" fmla="*/ 16 w 23"/>
                  <a:gd name="T5" fmla="*/ 7 h 34"/>
                  <a:gd name="T6" fmla="*/ 19 w 23"/>
                  <a:gd name="T7" fmla="*/ 17 h 34"/>
                  <a:gd name="T8" fmla="*/ 13 w 23"/>
                  <a:gd name="T9" fmla="*/ 31 h 34"/>
                  <a:gd name="T10" fmla="*/ 12 w 23"/>
                  <a:gd name="T11" fmla="*/ 33 h 34"/>
                  <a:gd name="T12" fmla="*/ 15 w 23"/>
                  <a:gd name="T13" fmla="*/ 34 h 34"/>
                  <a:gd name="T14" fmla="*/ 23 w 23"/>
                  <a:gd name="T15" fmla="*/ 17 h 34"/>
                  <a:gd name="T16" fmla="*/ 19 w 23"/>
                  <a:gd name="T17" fmla="*/ 4 h 34"/>
                  <a:gd name="T18" fmla="*/ 16 w 23"/>
                  <a:gd name="T19" fmla="*/ 2 h 34"/>
                  <a:gd name="T20" fmla="*/ 15 w 23"/>
                  <a:gd name="T21" fmla="*/ 0 h 34"/>
                  <a:gd name="T22" fmla="*/ 1 w 23"/>
                  <a:gd name="T23" fmla="*/ 11 h 34"/>
                  <a:gd name="T24" fmla="*/ 0 w 23"/>
                  <a:gd name="T25" fmla="*/ 14 h 34"/>
                  <a:gd name="T26" fmla="*/ 3 w 23"/>
                  <a:gd name="T27" fmla="*/ 1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34">
                    <a:moveTo>
                      <a:pt x="3" y="15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8" y="10"/>
                      <a:pt x="19" y="14"/>
                      <a:pt x="19" y="17"/>
                    </a:cubicBezTo>
                    <a:cubicBezTo>
                      <a:pt x="19" y="22"/>
                      <a:pt x="17" y="27"/>
                      <a:pt x="13" y="31"/>
                    </a:cubicBezTo>
                    <a:cubicBezTo>
                      <a:pt x="12" y="31"/>
                      <a:pt x="12" y="32"/>
                      <a:pt x="12" y="33"/>
                    </a:cubicBezTo>
                    <a:cubicBezTo>
                      <a:pt x="13" y="34"/>
                      <a:pt x="14" y="34"/>
                      <a:pt x="15" y="34"/>
                    </a:cubicBezTo>
                    <a:cubicBezTo>
                      <a:pt x="20" y="30"/>
                      <a:pt x="23" y="23"/>
                      <a:pt x="23" y="17"/>
                    </a:cubicBezTo>
                    <a:cubicBezTo>
                      <a:pt x="23" y="13"/>
                      <a:pt x="22" y="8"/>
                      <a:pt x="19" y="4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1" y="15"/>
                      <a:pt x="2" y="15"/>
                      <a:pt x="3" y="1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3" name="Freeform 323"/>
              <p:cNvSpPr>
                <a:spLocks/>
              </p:cNvSpPr>
              <p:nvPr/>
            </p:nvSpPr>
            <p:spPr bwMode="auto">
              <a:xfrm>
                <a:off x="14482762" y="6099175"/>
                <a:ext cx="41275" cy="38100"/>
              </a:xfrm>
              <a:custGeom>
                <a:avLst/>
                <a:gdLst>
                  <a:gd name="T0" fmla="*/ 11 w 15"/>
                  <a:gd name="T1" fmla="*/ 11 h 14"/>
                  <a:gd name="T2" fmla="*/ 11 w 15"/>
                  <a:gd name="T3" fmla="*/ 11 h 14"/>
                  <a:gd name="T4" fmla="*/ 0 w 15"/>
                  <a:gd name="T5" fmla="*/ 10 h 14"/>
                  <a:gd name="T6" fmla="*/ 12 w 15"/>
                  <a:gd name="T7" fmla="*/ 0 h 14"/>
                  <a:gd name="T8" fmla="*/ 11 w 15"/>
                  <a:gd name="T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4">
                    <a:moveTo>
                      <a:pt x="11" y="11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8" y="14"/>
                      <a:pt x="2" y="13"/>
                      <a:pt x="0" y="1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3"/>
                      <a:pt x="15" y="8"/>
                      <a:pt x="11" y="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4" name="Freeform 324"/>
              <p:cNvSpPr>
                <a:spLocks/>
              </p:cNvSpPr>
              <p:nvPr/>
            </p:nvSpPr>
            <p:spPr bwMode="auto">
              <a:xfrm>
                <a:off x="14474825" y="6091238"/>
                <a:ext cx="52387" cy="49213"/>
              </a:xfrm>
              <a:custGeom>
                <a:avLst/>
                <a:gdLst>
                  <a:gd name="T0" fmla="*/ 14 w 19"/>
                  <a:gd name="T1" fmla="*/ 14 h 18"/>
                  <a:gd name="T2" fmla="*/ 13 w 19"/>
                  <a:gd name="T3" fmla="*/ 13 h 18"/>
                  <a:gd name="T4" fmla="*/ 9 w 19"/>
                  <a:gd name="T5" fmla="*/ 14 h 18"/>
                  <a:gd name="T6" fmla="*/ 4 w 19"/>
                  <a:gd name="T7" fmla="*/ 12 h 18"/>
                  <a:gd name="T8" fmla="*/ 3 w 19"/>
                  <a:gd name="T9" fmla="*/ 13 h 18"/>
                  <a:gd name="T10" fmla="*/ 4 w 19"/>
                  <a:gd name="T11" fmla="*/ 14 h 18"/>
                  <a:gd name="T12" fmla="*/ 17 w 19"/>
                  <a:gd name="T13" fmla="*/ 4 h 18"/>
                  <a:gd name="T14" fmla="*/ 15 w 19"/>
                  <a:gd name="T15" fmla="*/ 3 h 18"/>
                  <a:gd name="T16" fmla="*/ 14 w 19"/>
                  <a:gd name="T17" fmla="*/ 4 h 18"/>
                  <a:gd name="T18" fmla="*/ 15 w 19"/>
                  <a:gd name="T19" fmla="*/ 8 h 18"/>
                  <a:gd name="T20" fmla="*/ 13 w 19"/>
                  <a:gd name="T21" fmla="*/ 13 h 18"/>
                  <a:gd name="T22" fmla="*/ 14 w 19"/>
                  <a:gd name="T23" fmla="*/ 14 h 18"/>
                  <a:gd name="T24" fmla="*/ 15 w 19"/>
                  <a:gd name="T25" fmla="*/ 16 h 18"/>
                  <a:gd name="T26" fmla="*/ 19 w 19"/>
                  <a:gd name="T27" fmla="*/ 8 h 18"/>
                  <a:gd name="T28" fmla="*/ 17 w 19"/>
                  <a:gd name="T29" fmla="*/ 1 h 18"/>
                  <a:gd name="T30" fmla="*/ 16 w 19"/>
                  <a:gd name="T31" fmla="*/ 0 h 18"/>
                  <a:gd name="T32" fmla="*/ 0 w 19"/>
                  <a:gd name="T33" fmla="*/ 13 h 18"/>
                  <a:gd name="T34" fmla="*/ 1 w 19"/>
                  <a:gd name="T35" fmla="*/ 14 h 18"/>
                  <a:gd name="T36" fmla="*/ 9 w 19"/>
                  <a:gd name="T37" fmla="*/ 18 h 18"/>
                  <a:gd name="T38" fmla="*/ 15 w 19"/>
                  <a:gd name="T39" fmla="*/ 16 h 18"/>
                  <a:gd name="T40" fmla="*/ 14 w 19"/>
                  <a:gd name="T41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18">
                    <a:moveTo>
                      <a:pt x="14" y="14"/>
                    </a:moveTo>
                    <a:cubicBezTo>
                      <a:pt x="13" y="13"/>
                      <a:pt x="13" y="13"/>
                      <a:pt x="13" y="13"/>
                    </a:cubicBezTo>
                    <a:cubicBezTo>
                      <a:pt x="12" y="13"/>
                      <a:pt x="10" y="14"/>
                      <a:pt x="9" y="14"/>
                    </a:cubicBezTo>
                    <a:cubicBezTo>
                      <a:pt x="7" y="14"/>
                      <a:pt x="5" y="13"/>
                      <a:pt x="4" y="12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5"/>
                      <a:pt x="15" y="6"/>
                      <a:pt x="15" y="8"/>
                    </a:cubicBezTo>
                    <a:cubicBezTo>
                      <a:pt x="15" y="10"/>
                      <a:pt x="14" y="11"/>
                      <a:pt x="13" y="13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8" y="14"/>
                      <a:pt x="19" y="11"/>
                      <a:pt x="19" y="8"/>
                    </a:cubicBezTo>
                    <a:cubicBezTo>
                      <a:pt x="19" y="6"/>
                      <a:pt x="19" y="3"/>
                      <a:pt x="17" y="1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3" y="17"/>
                      <a:pt x="6" y="18"/>
                      <a:pt x="9" y="18"/>
                    </a:cubicBezTo>
                    <a:cubicBezTo>
                      <a:pt x="11" y="18"/>
                      <a:pt x="14" y="17"/>
                      <a:pt x="15" y="16"/>
                    </a:cubicBezTo>
                    <a:lnTo>
                      <a:pt x="14" y="1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5" name="Freeform 325"/>
              <p:cNvSpPr>
                <a:spLocks/>
              </p:cNvSpPr>
              <p:nvPr/>
            </p:nvSpPr>
            <p:spPr bwMode="auto">
              <a:xfrm>
                <a:off x="14444662" y="6091238"/>
                <a:ext cx="468312" cy="223838"/>
              </a:xfrm>
              <a:custGeom>
                <a:avLst/>
                <a:gdLst>
                  <a:gd name="T0" fmla="*/ 26 w 170"/>
                  <a:gd name="T1" fmla="*/ 81 h 81"/>
                  <a:gd name="T2" fmla="*/ 159 w 170"/>
                  <a:gd name="T3" fmla="*/ 29 h 81"/>
                  <a:gd name="T4" fmla="*/ 167 w 170"/>
                  <a:gd name="T5" fmla="*/ 10 h 81"/>
                  <a:gd name="T6" fmla="*/ 149 w 170"/>
                  <a:gd name="T7" fmla="*/ 3 h 81"/>
                  <a:gd name="T8" fmla="*/ 0 w 17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81">
                    <a:moveTo>
                      <a:pt x="26" y="81"/>
                    </a:moveTo>
                    <a:cubicBezTo>
                      <a:pt x="159" y="29"/>
                      <a:pt x="159" y="29"/>
                      <a:pt x="159" y="29"/>
                    </a:cubicBezTo>
                    <a:cubicBezTo>
                      <a:pt x="166" y="26"/>
                      <a:pt x="170" y="18"/>
                      <a:pt x="167" y="10"/>
                    </a:cubicBezTo>
                    <a:cubicBezTo>
                      <a:pt x="164" y="3"/>
                      <a:pt x="156" y="0"/>
                      <a:pt x="149" y="3"/>
                    </a:cubicBezTo>
                    <a:cubicBezTo>
                      <a:pt x="0" y="61"/>
                      <a:pt x="0" y="61"/>
                      <a:pt x="0" y="6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6" name="Freeform 326"/>
              <p:cNvSpPr>
                <a:spLocks/>
              </p:cNvSpPr>
              <p:nvPr/>
            </p:nvSpPr>
            <p:spPr bwMode="auto">
              <a:xfrm>
                <a:off x="14438312" y="6091238"/>
                <a:ext cx="474662" cy="228600"/>
              </a:xfrm>
              <a:custGeom>
                <a:avLst/>
                <a:gdLst>
                  <a:gd name="T0" fmla="*/ 29 w 172"/>
                  <a:gd name="T1" fmla="*/ 83 h 83"/>
                  <a:gd name="T2" fmla="*/ 162 w 172"/>
                  <a:gd name="T3" fmla="*/ 30 h 83"/>
                  <a:gd name="T4" fmla="*/ 172 w 172"/>
                  <a:gd name="T5" fmla="*/ 16 h 83"/>
                  <a:gd name="T6" fmla="*/ 171 w 172"/>
                  <a:gd name="T7" fmla="*/ 10 h 83"/>
                  <a:gd name="T8" fmla="*/ 156 w 172"/>
                  <a:gd name="T9" fmla="*/ 0 h 83"/>
                  <a:gd name="T10" fmla="*/ 150 w 172"/>
                  <a:gd name="T11" fmla="*/ 1 h 83"/>
                  <a:gd name="T12" fmla="*/ 2 w 172"/>
                  <a:gd name="T13" fmla="*/ 59 h 83"/>
                  <a:gd name="T14" fmla="*/ 1 w 172"/>
                  <a:gd name="T15" fmla="*/ 62 h 83"/>
                  <a:gd name="T16" fmla="*/ 3 w 172"/>
                  <a:gd name="T17" fmla="*/ 63 h 83"/>
                  <a:gd name="T18" fmla="*/ 151 w 172"/>
                  <a:gd name="T19" fmla="*/ 4 h 83"/>
                  <a:gd name="T20" fmla="*/ 156 w 172"/>
                  <a:gd name="T21" fmla="*/ 4 h 83"/>
                  <a:gd name="T22" fmla="*/ 167 w 172"/>
                  <a:gd name="T23" fmla="*/ 11 h 83"/>
                  <a:gd name="T24" fmla="*/ 168 w 172"/>
                  <a:gd name="T25" fmla="*/ 16 h 83"/>
                  <a:gd name="T26" fmla="*/ 160 w 172"/>
                  <a:gd name="T27" fmla="*/ 27 h 83"/>
                  <a:gd name="T28" fmla="*/ 27 w 172"/>
                  <a:gd name="T29" fmla="*/ 79 h 83"/>
                  <a:gd name="T30" fmla="*/ 26 w 172"/>
                  <a:gd name="T31" fmla="*/ 82 h 83"/>
                  <a:gd name="T32" fmla="*/ 29 w 172"/>
                  <a:gd name="T33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2" h="83">
                    <a:moveTo>
                      <a:pt x="29" y="83"/>
                    </a:moveTo>
                    <a:cubicBezTo>
                      <a:pt x="162" y="30"/>
                      <a:pt x="162" y="30"/>
                      <a:pt x="162" y="30"/>
                    </a:cubicBezTo>
                    <a:cubicBezTo>
                      <a:pt x="168" y="28"/>
                      <a:pt x="172" y="22"/>
                      <a:pt x="172" y="16"/>
                    </a:cubicBezTo>
                    <a:cubicBezTo>
                      <a:pt x="172" y="14"/>
                      <a:pt x="171" y="12"/>
                      <a:pt x="171" y="10"/>
                    </a:cubicBezTo>
                    <a:cubicBezTo>
                      <a:pt x="168" y="3"/>
                      <a:pt x="162" y="0"/>
                      <a:pt x="156" y="0"/>
                    </a:cubicBezTo>
                    <a:cubicBezTo>
                      <a:pt x="154" y="0"/>
                      <a:pt x="152" y="0"/>
                      <a:pt x="150" y="1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1" y="60"/>
                      <a:pt x="0" y="61"/>
                      <a:pt x="1" y="62"/>
                    </a:cubicBezTo>
                    <a:cubicBezTo>
                      <a:pt x="1" y="63"/>
                      <a:pt x="2" y="63"/>
                      <a:pt x="3" y="63"/>
                    </a:cubicBezTo>
                    <a:cubicBezTo>
                      <a:pt x="151" y="4"/>
                      <a:pt x="151" y="4"/>
                      <a:pt x="151" y="4"/>
                    </a:cubicBezTo>
                    <a:cubicBezTo>
                      <a:pt x="153" y="4"/>
                      <a:pt x="154" y="4"/>
                      <a:pt x="156" y="4"/>
                    </a:cubicBezTo>
                    <a:cubicBezTo>
                      <a:pt x="161" y="4"/>
                      <a:pt x="165" y="6"/>
                      <a:pt x="167" y="11"/>
                    </a:cubicBezTo>
                    <a:cubicBezTo>
                      <a:pt x="167" y="13"/>
                      <a:pt x="168" y="14"/>
                      <a:pt x="168" y="16"/>
                    </a:cubicBezTo>
                    <a:cubicBezTo>
                      <a:pt x="168" y="20"/>
                      <a:pt x="165" y="25"/>
                      <a:pt x="160" y="27"/>
                    </a:cubicBezTo>
                    <a:cubicBezTo>
                      <a:pt x="27" y="79"/>
                      <a:pt x="27" y="79"/>
                      <a:pt x="27" y="79"/>
                    </a:cubicBezTo>
                    <a:cubicBezTo>
                      <a:pt x="26" y="80"/>
                      <a:pt x="26" y="81"/>
                      <a:pt x="26" y="82"/>
                    </a:cubicBezTo>
                    <a:cubicBezTo>
                      <a:pt x="26" y="83"/>
                      <a:pt x="28" y="83"/>
                      <a:pt x="29" y="83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7" name="Freeform 327"/>
              <p:cNvSpPr>
                <a:spLocks/>
              </p:cNvSpPr>
              <p:nvPr/>
            </p:nvSpPr>
            <p:spPr bwMode="auto">
              <a:xfrm>
                <a:off x="15330487" y="6319838"/>
                <a:ext cx="134937" cy="198438"/>
              </a:xfrm>
              <a:custGeom>
                <a:avLst/>
                <a:gdLst>
                  <a:gd name="T0" fmla="*/ 23 w 49"/>
                  <a:gd name="T1" fmla="*/ 68 h 72"/>
                  <a:gd name="T2" fmla="*/ 48 w 49"/>
                  <a:gd name="T3" fmla="*/ 11 h 72"/>
                  <a:gd name="T4" fmla="*/ 44 w 49"/>
                  <a:gd name="T5" fmla="*/ 1 h 72"/>
                  <a:gd name="T6" fmla="*/ 36 w 49"/>
                  <a:gd name="T7" fmla="*/ 3 h 72"/>
                  <a:gd name="T8" fmla="*/ 15 w 49"/>
                  <a:gd name="T9" fmla="*/ 29 h 72"/>
                  <a:gd name="T10" fmla="*/ 0 w 49"/>
                  <a:gd name="T11" fmla="*/ 64 h 72"/>
                  <a:gd name="T12" fmla="*/ 17 w 49"/>
                  <a:gd name="T13" fmla="*/ 71 h 72"/>
                  <a:gd name="T14" fmla="*/ 23 w 49"/>
                  <a:gd name="T15" fmla="*/ 6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" h="72">
                    <a:moveTo>
                      <a:pt x="23" y="68"/>
                    </a:moveTo>
                    <a:cubicBezTo>
                      <a:pt x="48" y="11"/>
                      <a:pt x="48" y="11"/>
                      <a:pt x="48" y="11"/>
                    </a:cubicBezTo>
                    <a:cubicBezTo>
                      <a:pt x="49" y="7"/>
                      <a:pt x="48" y="3"/>
                      <a:pt x="44" y="1"/>
                    </a:cubicBezTo>
                    <a:cubicBezTo>
                      <a:pt x="41" y="0"/>
                      <a:pt x="38" y="1"/>
                      <a:pt x="36" y="3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9" y="72"/>
                      <a:pt x="22" y="71"/>
                      <a:pt x="23" y="68"/>
                    </a:cubicBezTo>
                    <a:close/>
                  </a:path>
                </a:pathLst>
              </a:custGeom>
              <a:solidFill>
                <a:srgbClr val="FF9F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8" name="Freeform 328"/>
              <p:cNvSpPr>
                <a:spLocks/>
              </p:cNvSpPr>
              <p:nvPr/>
            </p:nvSpPr>
            <p:spPr bwMode="auto">
              <a:xfrm>
                <a:off x="15324137" y="6316663"/>
                <a:ext cx="147637" cy="204788"/>
              </a:xfrm>
              <a:custGeom>
                <a:avLst/>
                <a:gdLst>
                  <a:gd name="T0" fmla="*/ 25 w 53"/>
                  <a:gd name="T1" fmla="*/ 69 h 74"/>
                  <a:gd name="T2" fmla="*/ 27 w 53"/>
                  <a:gd name="T3" fmla="*/ 70 h 74"/>
                  <a:gd name="T4" fmla="*/ 52 w 53"/>
                  <a:gd name="T5" fmla="*/ 12 h 74"/>
                  <a:gd name="T6" fmla="*/ 53 w 53"/>
                  <a:gd name="T7" fmla="*/ 9 h 74"/>
                  <a:gd name="T8" fmla="*/ 47 w 53"/>
                  <a:gd name="T9" fmla="*/ 0 h 74"/>
                  <a:gd name="T10" fmla="*/ 43 w 53"/>
                  <a:gd name="T11" fmla="*/ 0 h 74"/>
                  <a:gd name="T12" fmla="*/ 36 w 53"/>
                  <a:gd name="T13" fmla="*/ 3 h 74"/>
                  <a:gd name="T14" fmla="*/ 15 w 53"/>
                  <a:gd name="T15" fmla="*/ 29 h 74"/>
                  <a:gd name="T16" fmla="*/ 0 w 53"/>
                  <a:gd name="T17" fmla="*/ 66 h 74"/>
                  <a:gd name="T18" fmla="*/ 18 w 53"/>
                  <a:gd name="T19" fmla="*/ 74 h 74"/>
                  <a:gd name="T20" fmla="*/ 21 w 53"/>
                  <a:gd name="T21" fmla="*/ 74 h 74"/>
                  <a:gd name="T22" fmla="*/ 27 w 53"/>
                  <a:gd name="T23" fmla="*/ 70 h 74"/>
                  <a:gd name="T24" fmla="*/ 25 w 53"/>
                  <a:gd name="T25" fmla="*/ 69 h 74"/>
                  <a:gd name="T26" fmla="*/ 23 w 53"/>
                  <a:gd name="T27" fmla="*/ 69 h 74"/>
                  <a:gd name="T28" fmla="*/ 21 w 53"/>
                  <a:gd name="T29" fmla="*/ 70 h 74"/>
                  <a:gd name="T30" fmla="*/ 20 w 53"/>
                  <a:gd name="T31" fmla="*/ 70 h 74"/>
                  <a:gd name="T32" fmla="*/ 5 w 53"/>
                  <a:gd name="T33" fmla="*/ 64 h 74"/>
                  <a:gd name="T34" fmla="*/ 19 w 53"/>
                  <a:gd name="T35" fmla="*/ 31 h 74"/>
                  <a:gd name="T36" fmla="*/ 39 w 53"/>
                  <a:gd name="T37" fmla="*/ 6 h 74"/>
                  <a:gd name="T38" fmla="*/ 43 w 53"/>
                  <a:gd name="T39" fmla="*/ 4 h 74"/>
                  <a:gd name="T40" fmla="*/ 45 w 53"/>
                  <a:gd name="T41" fmla="*/ 4 h 74"/>
                  <a:gd name="T42" fmla="*/ 49 w 53"/>
                  <a:gd name="T43" fmla="*/ 9 h 74"/>
                  <a:gd name="T44" fmla="*/ 48 w 53"/>
                  <a:gd name="T45" fmla="*/ 11 h 74"/>
                  <a:gd name="T46" fmla="*/ 23 w 53"/>
                  <a:gd name="T47" fmla="*/ 69 h 74"/>
                  <a:gd name="T48" fmla="*/ 25 w 53"/>
                  <a:gd name="T49" fmla="*/ 6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3" h="74">
                    <a:moveTo>
                      <a:pt x="25" y="69"/>
                    </a:moveTo>
                    <a:cubicBezTo>
                      <a:pt x="27" y="70"/>
                      <a:pt x="27" y="70"/>
                      <a:pt x="27" y="70"/>
                    </a:cubicBezTo>
                    <a:cubicBezTo>
                      <a:pt x="52" y="12"/>
                      <a:pt x="52" y="12"/>
                      <a:pt x="52" y="12"/>
                    </a:cubicBezTo>
                    <a:cubicBezTo>
                      <a:pt x="52" y="11"/>
                      <a:pt x="53" y="10"/>
                      <a:pt x="53" y="9"/>
                    </a:cubicBezTo>
                    <a:cubicBezTo>
                      <a:pt x="53" y="5"/>
                      <a:pt x="50" y="2"/>
                      <a:pt x="47" y="0"/>
                    </a:cubicBezTo>
                    <a:cubicBezTo>
                      <a:pt x="46" y="0"/>
                      <a:pt x="45" y="0"/>
                      <a:pt x="43" y="0"/>
                    </a:cubicBezTo>
                    <a:cubicBezTo>
                      <a:pt x="41" y="0"/>
                      <a:pt x="38" y="1"/>
                      <a:pt x="36" y="3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18" y="74"/>
                      <a:pt x="18" y="74"/>
                      <a:pt x="18" y="74"/>
                    </a:cubicBezTo>
                    <a:cubicBezTo>
                      <a:pt x="19" y="74"/>
                      <a:pt x="20" y="74"/>
                      <a:pt x="21" y="74"/>
                    </a:cubicBezTo>
                    <a:cubicBezTo>
                      <a:pt x="24" y="74"/>
                      <a:pt x="26" y="73"/>
                      <a:pt x="27" y="70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3" y="70"/>
                      <a:pt x="22" y="70"/>
                      <a:pt x="21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5" y="64"/>
                      <a:pt x="5" y="64"/>
                      <a:pt x="5" y="64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0" y="4"/>
                      <a:pt x="42" y="4"/>
                      <a:pt x="43" y="4"/>
                    </a:cubicBezTo>
                    <a:cubicBezTo>
                      <a:pt x="44" y="4"/>
                      <a:pt x="45" y="4"/>
                      <a:pt x="45" y="4"/>
                    </a:cubicBezTo>
                    <a:cubicBezTo>
                      <a:pt x="47" y="5"/>
                      <a:pt x="49" y="7"/>
                      <a:pt x="49" y="9"/>
                    </a:cubicBezTo>
                    <a:cubicBezTo>
                      <a:pt x="49" y="9"/>
                      <a:pt x="48" y="10"/>
                      <a:pt x="48" y="11"/>
                    </a:cubicBezTo>
                    <a:cubicBezTo>
                      <a:pt x="23" y="69"/>
                      <a:pt x="23" y="69"/>
                      <a:pt x="23" y="69"/>
                    </a:cubicBezTo>
                    <a:lnTo>
                      <a:pt x="25" y="6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9" name="Freeform 329"/>
              <p:cNvSpPr>
                <a:spLocks/>
              </p:cNvSpPr>
              <p:nvPr/>
            </p:nvSpPr>
            <p:spPr bwMode="auto">
              <a:xfrm>
                <a:off x="15032037" y="6837363"/>
                <a:ext cx="198437" cy="139700"/>
              </a:xfrm>
              <a:custGeom>
                <a:avLst/>
                <a:gdLst>
                  <a:gd name="T0" fmla="*/ 16 w 72"/>
                  <a:gd name="T1" fmla="*/ 50 h 51"/>
                  <a:gd name="T2" fmla="*/ 68 w 72"/>
                  <a:gd name="T3" fmla="*/ 14 h 51"/>
                  <a:gd name="T4" fmla="*/ 70 w 72"/>
                  <a:gd name="T5" fmla="*/ 4 h 51"/>
                  <a:gd name="T6" fmla="*/ 62 w 72"/>
                  <a:gd name="T7" fmla="*/ 1 h 51"/>
                  <a:gd name="T8" fmla="*/ 30 w 72"/>
                  <a:gd name="T9" fmla="*/ 12 h 51"/>
                  <a:gd name="T10" fmla="*/ 0 w 72"/>
                  <a:gd name="T11" fmla="*/ 34 h 51"/>
                  <a:gd name="T12" fmla="*/ 10 w 72"/>
                  <a:gd name="T13" fmla="*/ 49 h 51"/>
                  <a:gd name="T14" fmla="*/ 16 w 72"/>
                  <a:gd name="T15" fmla="*/ 5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51">
                    <a:moveTo>
                      <a:pt x="16" y="50"/>
                    </a:moveTo>
                    <a:cubicBezTo>
                      <a:pt x="68" y="14"/>
                      <a:pt x="68" y="14"/>
                      <a:pt x="68" y="14"/>
                    </a:cubicBezTo>
                    <a:cubicBezTo>
                      <a:pt x="72" y="12"/>
                      <a:pt x="72" y="7"/>
                      <a:pt x="70" y="4"/>
                    </a:cubicBezTo>
                    <a:cubicBezTo>
                      <a:pt x="68" y="1"/>
                      <a:pt x="65" y="0"/>
                      <a:pt x="62" y="1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2" y="51"/>
                      <a:pt x="14" y="51"/>
                      <a:pt x="16" y="50"/>
                    </a:cubicBezTo>
                    <a:close/>
                  </a:path>
                </a:pathLst>
              </a:custGeom>
              <a:solidFill>
                <a:srgbClr val="FF9F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0" name="Freeform 330"/>
              <p:cNvSpPr>
                <a:spLocks/>
              </p:cNvSpPr>
              <p:nvPr/>
            </p:nvSpPr>
            <p:spPr bwMode="auto">
              <a:xfrm>
                <a:off x="15024100" y="6834188"/>
                <a:ext cx="209550" cy="149225"/>
              </a:xfrm>
              <a:custGeom>
                <a:avLst/>
                <a:gdLst>
                  <a:gd name="T0" fmla="*/ 19 w 76"/>
                  <a:gd name="T1" fmla="*/ 51 h 54"/>
                  <a:gd name="T2" fmla="*/ 21 w 76"/>
                  <a:gd name="T3" fmla="*/ 53 h 54"/>
                  <a:gd name="T4" fmla="*/ 72 w 76"/>
                  <a:gd name="T5" fmla="*/ 17 h 54"/>
                  <a:gd name="T6" fmla="*/ 76 w 76"/>
                  <a:gd name="T7" fmla="*/ 9 h 54"/>
                  <a:gd name="T8" fmla="*/ 75 w 76"/>
                  <a:gd name="T9" fmla="*/ 4 h 54"/>
                  <a:gd name="T10" fmla="*/ 67 w 76"/>
                  <a:gd name="T11" fmla="*/ 0 h 54"/>
                  <a:gd name="T12" fmla="*/ 64 w 76"/>
                  <a:gd name="T13" fmla="*/ 1 h 54"/>
                  <a:gd name="T14" fmla="*/ 33 w 76"/>
                  <a:gd name="T15" fmla="*/ 12 h 54"/>
                  <a:gd name="T16" fmla="*/ 0 w 76"/>
                  <a:gd name="T17" fmla="*/ 34 h 54"/>
                  <a:gd name="T18" fmla="*/ 11 w 76"/>
                  <a:gd name="T19" fmla="*/ 51 h 54"/>
                  <a:gd name="T20" fmla="*/ 17 w 76"/>
                  <a:gd name="T21" fmla="*/ 54 h 54"/>
                  <a:gd name="T22" fmla="*/ 21 w 76"/>
                  <a:gd name="T23" fmla="*/ 53 h 54"/>
                  <a:gd name="T24" fmla="*/ 19 w 76"/>
                  <a:gd name="T25" fmla="*/ 51 h 54"/>
                  <a:gd name="T26" fmla="*/ 18 w 76"/>
                  <a:gd name="T27" fmla="*/ 49 h 54"/>
                  <a:gd name="T28" fmla="*/ 17 w 76"/>
                  <a:gd name="T29" fmla="*/ 50 h 54"/>
                  <a:gd name="T30" fmla="*/ 15 w 76"/>
                  <a:gd name="T31" fmla="*/ 49 h 54"/>
                  <a:gd name="T32" fmla="*/ 5 w 76"/>
                  <a:gd name="T33" fmla="*/ 35 h 54"/>
                  <a:gd name="T34" fmla="*/ 34 w 76"/>
                  <a:gd name="T35" fmla="*/ 15 h 54"/>
                  <a:gd name="T36" fmla="*/ 66 w 76"/>
                  <a:gd name="T37" fmla="*/ 4 h 54"/>
                  <a:gd name="T38" fmla="*/ 67 w 76"/>
                  <a:gd name="T39" fmla="*/ 4 h 54"/>
                  <a:gd name="T40" fmla="*/ 71 w 76"/>
                  <a:gd name="T41" fmla="*/ 6 h 54"/>
                  <a:gd name="T42" fmla="*/ 72 w 76"/>
                  <a:gd name="T43" fmla="*/ 9 h 54"/>
                  <a:gd name="T44" fmla="*/ 70 w 76"/>
                  <a:gd name="T45" fmla="*/ 13 h 54"/>
                  <a:gd name="T46" fmla="*/ 18 w 76"/>
                  <a:gd name="T47" fmla="*/ 49 h 54"/>
                  <a:gd name="T48" fmla="*/ 19 w 76"/>
                  <a:gd name="T49" fmla="*/ 5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6" h="54">
                    <a:moveTo>
                      <a:pt x="19" y="51"/>
                    </a:moveTo>
                    <a:cubicBezTo>
                      <a:pt x="21" y="53"/>
                      <a:pt x="21" y="53"/>
                      <a:pt x="21" y="53"/>
                    </a:cubicBezTo>
                    <a:cubicBezTo>
                      <a:pt x="72" y="17"/>
                      <a:pt x="72" y="17"/>
                      <a:pt x="72" y="17"/>
                    </a:cubicBezTo>
                    <a:cubicBezTo>
                      <a:pt x="75" y="15"/>
                      <a:pt x="76" y="12"/>
                      <a:pt x="76" y="9"/>
                    </a:cubicBezTo>
                    <a:cubicBezTo>
                      <a:pt x="76" y="7"/>
                      <a:pt x="76" y="6"/>
                      <a:pt x="75" y="4"/>
                    </a:cubicBezTo>
                    <a:cubicBezTo>
                      <a:pt x="73" y="1"/>
                      <a:pt x="70" y="0"/>
                      <a:pt x="67" y="0"/>
                    </a:cubicBezTo>
                    <a:cubicBezTo>
                      <a:pt x="66" y="0"/>
                      <a:pt x="65" y="0"/>
                      <a:pt x="64" y="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1" y="51"/>
                      <a:pt x="11" y="51"/>
                      <a:pt x="11" y="51"/>
                    </a:cubicBezTo>
                    <a:cubicBezTo>
                      <a:pt x="13" y="53"/>
                      <a:pt x="15" y="54"/>
                      <a:pt x="17" y="54"/>
                    </a:cubicBezTo>
                    <a:cubicBezTo>
                      <a:pt x="18" y="54"/>
                      <a:pt x="19" y="53"/>
                      <a:pt x="21" y="53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50"/>
                      <a:pt x="17" y="50"/>
                      <a:pt x="17" y="50"/>
                    </a:cubicBezTo>
                    <a:cubicBezTo>
                      <a:pt x="16" y="50"/>
                      <a:pt x="15" y="49"/>
                      <a:pt x="15" y="49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66" y="4"/>
                      <a:pt x="66" y="4"/>
                      <a:pt x="66" y="4"/>
                    </a:cubicBezTo>
                    <a:cubicBezTo>
                      <a:pt x="66" y="4"/>
                      <a:pt x="67" y="4"/>
                      <a:pt x="67" y="4"/>
                    </a:cubicBezTo>
                    <a:cubicBezTo>
                      <a:pt x="69" y="4"/>
                      <a:pt x="70" y="5"/>
                      <a:pt x="71" y="6"/>
                    </a:cubicBezTo>
                    <a:cubicBezTo>
                      <a:pt x="72" y="7"/>
                      <a:pt x="72" y="8"/>
                      <a:pt x="72" y="9"/>
                    </a:cubicBezTo>
                    <a:cubicBezTo>
                      <a:pt x="72" y="11"/>
                      <a:pt x="72" y="12"/>
                      <a:pt x="70" y="13"/>
                    </a:cubicBezTo>
                    <a:cubicBezTo>
                      <a:pt x="18" y="49"/>
                      <a:pt x="18" y="49"/>
                      <a:pt x="18" y="49"/>
                    </a:cubicBezTo>
                    <a:lnTo>
                      <a:pt x="19" y="51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1" name="Freeform 331"/>
              <p:cNvSpPr>
                <a:spLocks/>
              </p:cNvSpPr>
              <p:nvPr/>
            </p:nvSpPr>
            <p:spPr bwMode="auto">
              <a:xfrm>
                <a:off x="14868525" y="6069013"/>
                <a:ext cx="103187" cy="98425"/>
              </a:xfrm>
              <a:custGeom>
                <a:avLst/>
                <a:gdLst>
                  <a:gd name="T0" fmla="*/ 0 w 37"/>
                  <a:gd name="T1" fmla="*/ 9 h 36"/>
                  <a:gd name="T2" fmla="*/ 17 w 37"/>
                  <a:gd name="T3" fmla="*/ 2 h 36"/>
                  <a:gd name="T4" fmla="*/ 33 w 37"/>
                  <a:gd name="T5" fmla="*/ 7 h 36"/>
                  <a:gd name="T6" fmla="*/ 34 w 37"/>
                  <a:gd name="T7" fmla="*/ 8 h 36"/>
                  <a:gd name="T8" fmla="*/ 19 w 37"/>
                  <a:gd name="T9" fmla="*/ 32 h 36"/>
                  <a:gd name="T10" fmla="*/ 8 w 37"/>
                  <a:gd name="T11" fmla="*/ 36 h 36"/>
                  <a:gd name="T12" fmla="*/ 0 w 37"/>
                  <a:gd name="T13" fmla="*/ 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36">
                    <a:moveTo>
                      <a:pt x="0" y="9"/>
                    </a:moveTo>
                    <a:cubicBezTo>
                      <a:pt x="17" y="2"/>
                      <a:pt x="17" y="2"/>
                      <a:pt x="17" y="2"/>
                    </a:cubicBezTo>
                    <a:cubicBezTo>
                      <a:pt x="23" y="0"/>
                      <a:pt x="30" y="2"/>
                      <a:pt x="33" y="7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7" y="18"/>
                      <a:pt x="28" y="29"/>
                      <a:pt x="19" y="32"/>
                    </a:cubicBezTo>
                    <a:cubicBezTo>
                      <a:pt x="8" y="36"/>
                      <a:pt x="8" y="36"/>
                      <a:pt x="8" y="36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2" name="Freeform 332"/>
              <p:cNvSpPr>
                <a:spLocks/>
              </p:cNvSpPr>
              <p:nvPr/>
            </p:nvSpPr>
            <p:spPr bwMode="auto">
              <a:xfrm>
                <a:off x="14863762" y="6065838"/>
                <a:ext cx="107950" cy="107950"/>
              </a:xfrm>
              <a:custGeom>
                <a:avLst/>
                <a:gdLst>
                  <a:gd name="T0" fmla="*/ 2 w 39"/>
                  <a:gd name="T1" fmla="*/ 10 h 39"/>
                  <a:gd name="T2" fmla="*/ 3 w 39"/>
                  <a:gd name="T3" fmla="*/ 12 h 39"/>
                  <a:gd name="T4" fmla="*/ 20 w 39"/>
                  <a:gd name="T5" fmla="*/ 5 h 39"/>
                  <a:gd name="T6" fmla="*/ 24 w 39"/>
                  <a:gd name="T7" fmla="*/ 4 h 39"/>
                  <a:gd name="T8" fmla="*/ 34 w 39"/>
                  <a:gd name="T9" fmla="*/ 10 h 39"/>
                  <a:gd name="T10" fmla="*/ 34 w 39"/>
                  <a:gd name="T11" fmla="*/ 10 h 39"/>
                  <a:gd name="T12" fmla="*/ 34 w 39"/>
                  <a:gd name="T13" fmla="*/ 11 h 39"/>
                  <a:gd name="T14" fmla="*/ 36 w 39"/>
                  <a:gd name="T15" fmla="*/ 9 h 39"/>
                  <a:gd name="T16" fmla="*/ 34 w 39"/>
                  <a:gd name="T17" fmla="*/ 10 h 39"/>
                  <a:gd name="T18" fmla="*/ 35 w 39"/>
                  <a:gd name="T19" fmla="*/ 13 h 39"/>
                  <a:gd name="T20" fmla="*/ 30 w 39"/>
                  <a:gd name="T21" fmla="*/ 24 h 39"/>
                  <a:gd name="T22" fmla="*/ 20 w 39"/>
                  <a:gd name="T23" fmla="*/ 31 h 39"/>
                  <a:gd name="T24" fmla="*/ 11 w 39"/>
                  <a:gd name="T25" fmla="*/ 34 h 39"/>
                  <a:gd name="T26" fmla="*/ 4 w 39"/>
                  <a:gd name="T27" fmla="*/ 9 h 39"/>
                  <a:gd name="T28" fmla="*/ 2 w 39"/>
                  <a:gd name="T29" fmla="*/ 10 h 39"/>
                  <a:gd name="T30" fmla="*/ 3 w 39"/>
                  <a:gd name="T31" fmla="*/ 12 h 39"/>
                  <a:gd name="T32" fmla="*/ 2 w 39"/>
                  <a:gd name="T33" fmla="*/ 10 h 39"/>
                  <a:gd name="T34" fmla="*/ 0 w 39"/>
                  <a:gd name="T35" fmla="*/ 10 h 39"/>
                  <a:gd name="T36" fmla="*/ 9 w 39"/>
                  <a:gd name="T37" fmla="*/ 39 h 39"/>
                  <a:gd name="T38" fmla="*/ 21 w 39"/>
                  <a:gd name="T39" fmla="*/ 35 h 39"/>
                  <a:gd name="T40" fmla="*/ 33 w 39"/>
                  <a:gd name="T41" fmla="*/ 27 h 39"/>
                  <a:gd name="T42" fmla="*/ 39 w 39"/>
                  <a:gd name="T43" fmla="*/ 13 h 39"/>
                  <a:gd name="T44" fmla="*/ 38 w 39"/>
                  <a:gd name="T45" fmla="*/ 9 h 39"/>
                  <a:gd name="T46" fmla="*/ 38 w 39"/>
                  <a:gd name="T47" fmla="*/ 8 h 39"/>
                  <a:gd name="T48" fmla="*/ 37 w 39"/>
                  <a:gd name="T49" fmla="*/ 7 h 39"/>
                  <a:gd name="T50" fmla="*/ 35 w 39"/>
                  <a:gd name="T51" fmla="*/ 8 h 39"/>
                  <a:gd name="T52" fmla="*/ 37 w 39"/>
                  <a:gd name="T53" fmla="*/ 7 h 39"/>
                  <a:gd name="T54" fmla="*/ 24 w 39"/>
                  <a:gd name="T55" fmla="*/ 0 h 39"/>
                  <a:gd name="T56" fmla="*/ 19 w 39"/>
                  <a:gd name="T57" fmla="*/ 1 h 39"/>
                  <a:gd name="T58" fmla="*/ 0 w 39"/>
                  <a:gd name="T59" fmla="*/ 8 h 39"/>
                  <a:gd name="T60" fmla="*/ 0 w 39"/>
                  <a:gd name="T61" fmla="*/ 10 h 39"/>
                  <a:gd name="T62" fmla="*/ 2 w 39"/>
                  <a:gd name="T63" fmla="*/ 1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9" h="39">
                    <a:moveTo>
                      <a:pt x="2" y="10"/>
                    </a:moveTo>
                    <a:cubicBezTo>
                      <a:pt x="3" y="12"/>
                      <a:pt x="3" y="12"/>
                      <a:pt x="3" y="12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5"/>
                      <a:pt x="23" y="4"/>
                      <a:pt x="24" y="4"/>
                    </a:cubicBezTo>
                    <a:cubicBezTo>
                      <a:pt x="28" y="4"/>
                      <a:pt x="31" y="6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5" y="12"/>
                      <a:pt x="35" y="13"/>
                    </a:cubicBezTo>
                    <a:cubicBezTo>
                      <a:pt x="35" y="17"/>
                      <a:pt x="33" y="21"/>
                      <a:pt x="30" y="24"/>
                    </a:cubicBezTo>
                    <a:cubicBezTo>
                      <a:pt x="27" y="27"/>
                      <a:pt x="24" y="30"/>
                      <a:pt x="20" y="31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6" y="34"/>
                      <a:pt x="30" y="31"/>
                      <a:pt x="33" y="27"/>
                    </a:cubicBezTo>
                    <a:cubicBezTo>
                      <a:pt x="36" y="23"/>
                      <a:pt x="39" y="18"/>
                      <a:pt x="39" y="13"/>
                    </a:cubicBezTo>
                    <a:cubicBezTo>
                      <a:pt x="39" y="12"/>
                      <a:pt x="38" y="10"/>
                      <a:pt x="38" y="9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4" y="3"/>
                      <a:pt x="29" y="0"/>
                      <a:pt x="24" y="0"/>
                    </a:cubicBezTo>
                    <a:cubicBezTo>
                      <a:pt x="22" y="0"/>
                      <a:pt x="20" y="1"/>
                      <a:pt x="19" y="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0" y="10"/>
                      <a:pt x="0" y="10"/>
                    </a:cubicBezTo>
                    <a:lnTo>
                      <a:pt x="2" y="1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3" name="Freeform 333"/>
              <p:cNvSpPr>
                <a:spLocks/>
              </p:cNvSpPr>
              <p:nvPr/>
            </p:nvSpPr>
            <p:spPr bwMode="auto">
              <a:xfrm>
                <a:off x="14935200" y="6080125"/>
                <a:ext cx="33337" cy="38100"/>
              </a:xfrm>
              <a:custGeom>
                <a:avLst/>
                <a:gdLst>
                  <a:gd name="T0" fmla="*/ 0 w 12"/>
                  <a:gd name="T1" fmla="*/ 6 h 14"/>
                  <a:gd name="T2" fmla="*/ 5 w 12"/>
                  <a:gd name="T3" fmla="*/ 11 h 14"/>
                  <a:gd name="T4" fmla="*/ 11 w 12"/>
                  <a:gd name="T5" fmla="*/ 13 h 14"/>
                  <a:gd name="T6" fmla="*/ 12 w 12"/>
                  <a:gd name="T7" fmla="*/ 10 h 14"/>
                  <a:gd name="T8" fmla="*/ 12 w 12"/>
                  <a:gd name="T9" fmla="*/ 7 h 14"/>
                  <a:gd name="T10" fmla="*/ 6 w 12"/>
                  <a:gd name="T1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4">
                    <a:moveTo>
                      <a:pt x="0" y="6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6" y="13"/>
                      <a:pt x="9" y="14"/>
                      <a:pt x="11" y="13"/>
                    </a:cubicBezTo>
                    <a:cubicBezTo>
                      <a:pt x="12" y="12"/>
                      <a:pt x="12" y="11"/>
                      <a:pt x="12" y="10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4" name="Freeform 334"/>
              <p:cNvSpPr>
                <a:spLocks/>
              </p:cNvSpPr>
              <p:nvPr/>
            </p:nvSpPr>
            <p:spPr bwMode="auto">
              <a:xfrm>
                <a:off x="14932025" y="6076950"/>
                <a:ext cx="41275" cy="44450"/>
              </a:xfrm>
              <a:custGeom>
                <a:avLst/>
                <a:gdLst>
                  <a:gd name="T0" fmla="*/ 0 w 15"/>
                  <a:gd name="T1" fmla="*/ 8 h 16"/>
                  <a:gd name="T2" fmla="*/ 4 w 15"/>
                  <a:gd name="T3" fmla="*/ 14 h 16"/>
                  <a:gd name="T4" fmla="*/ 6 w 15"/>
                  <a:gd name="T5" fmla="*/ 12 h 16"/>
                  <a:gd name="T6" fmla="*/ 4 w 15"/>
                  <a:gd name="T7" fmla="*/ 14 h 16"/>
                  <a:gd name="T8" fmla="*/ 9 w 15"/>
                  <a:gd name="T9" fmla="*/ 16 h 16"/>
                  <a:gd name="T10" fmla="*/ 13 w 15"/>
                  <a:gd name="T11" fmla="*/ 15 h 16"/>
                  <a:gd name="T12" fmla="*/ 15 w 15"/>
                  <a:gd name="T13" fmla="*/ 11 h 16"/>
                  <a:gd name="T14" fmla="*/ 15 w 15"/>
                  <a:gd name="T15" fmla="*/ 10 h 16"/>
                  <a:gd name="T16" fmla="*/ 14 w 15"/>
                  <a:gd name="T17" fmla="*/ 7 h 16"/>
                  <a:gd name="T18" fmla="*/ 14 w 15"/>
                  <a:gd name="T19" fmla="*/ 7 h 16"/>
                  <a:gd name="T20" fmla="*/ 9 w 15"/>
                  <a:gd name="T21" fmla="*/ 0 h 16"/>
                  <a:gd name="T22" fmla="*/ 6 w 15"/>
                  <a:gd name="T23" fmla="*/ 2 h 16"/>
                  <a:gd name="T24" fmla="*/ 11 w 15"/>
                  <a:gd name="T25" fmla="*/ 9 h 16"/>
                  <a:gd name="T26" fmla="*/ 13 w 15"/>
                  <a:gd name="T27" fmla="*/ 8 h 16"/>
                  <a:gd name="T28" fmla="*/ 11 w 15"/>
                  <a:gd name="T29" fmla="*/ 9 h 16"/>
                  <a:gd name="T30" fmla="*/ 11 w 15"/>
                  <a:gd name="T31" fmla="*/ 10 h 16"/>
                  <a:gd name="T32" fmla="*/ 11 w 15"/>
                  <a:gd name="T33" fmla="*/ 10 h 16"/>
                  <a:gd name="T34" fmla="*/ 10 w 15"/>
                  <a:gd name="T35" fmla="*/ 12 h 16"/>
                  <a:gd name="T36" fmla="*/ 9 w 15"/>
                  <a:gd name="T37" fmla="*/ 12 h 16"/>
                  <a:gd name="T38" fmla="*/ 8 w 15"/>
                  <a:gd name="T39" fmla="*/ 11 h 16"/>
                  <a:gd name="T40" fmla="*/ 8 w 15"/>
                  <a:gd name="T41" fmla="*/ 11 h 16"/>
                  <a:gd name="T42" fmla="*/ 3 w 15"/>
                  <a:gd name="T43" fmla="*/ 5 h 16"/>
                  <a:gd name="T44" fmla="*/ 0 w 15"/>
                  <a:gd name="T45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5" h="16">
                    <a:moveTo>
                      <a:pt x="0" y="8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5" y="15"/>
                      <a:pt x="7" y="16"/>
                      <a:pt x="9" y="16"/>
                    </a:cubicBezTo>
                    <a:cubicBezTo>
                      <a:pt x="10" y="16"/>
                      <a:pt x="12" y="16"/>
                      <a:pt x="13" y="15"/>
                    </a:cubicBezTo>
                    <a:cubicBezTo>
                      <a:pt x="14" y="14"/>
                      <a:pt x="15" y="13"/>
                      <a:pt x="15" y="11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1"/>
                      <a:pt x="11" y="12"/>
                      <a:pt x="10" y="12"/>
                    </a:cubicBezTo>
                    <a:cubicBezTo>
                      <a:pt x="10" y="12"/>
                      <a:pt x="10" y="12"/>
                      <a:pt x="9" y="12"/>
                    </a:cubicBezTo>
                    <a:cubicBezTo>
                      <a:pt x="9" y="12"/>
                      <a:pt x="8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3" y="5"/>
                      <a:pt x="3" y="5"/>
                      <a:pt x="3" y="5"/>
                    </a:cubicBez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5" name="Freeform 335"/>
              <p:cNvSpPr>
                <a:spLocks/>
              </p:cNvSpPr>
              <p:nvPr/>
            </p:nvSpPr>
            <p:spPr bwMode="auto">
              <a:xfrm>
                <a:off x="14920912" y="6092825"/>
                <a:ext cx="42862" cy="52388"/>
              </a:xfrm>
              <a:custGeom>
                <a:avLst/>
                <a:gdLst>
                  <a:gd name="T0" fmla="*/ 15 w 15"/>
                  <a:gd name="T1" fmla="*/ 15 h 19"/>
                  <a:gd name="T2" fmla="*/ 14 w 15"/>
                  <a:gd name="T3" fmla="*/ 12 h 19"/>
                  <a:gd name="T4" fmla="*/ 8 w 15"/>
                  <a:gd name="T5" fmla="*/ 3 h 19"/>
                  <a:gd name="T6" fmla="*/ 2 w 15"/>
                  <a:gd name="T7" fmla="*/ 2 h 19"/>
                  <a:gd name="T8" fmla="*/ 1 w 15"/>
                  <a:gd name="T9" fmla="*/ 7 h 19"/>
                  <a:gd name="T10" fmla="*/ 8 w 15"/>
                  <a:gd name="T11" fmla="*/ 17 h 19"/>
                  <a:gd name="T12" fmla="*/ 13 w 15"/>
                  <a:gd name="T13" fmla="*/ 18 h 19"/>
                  <a:gd name="T14" fmla="*/ 15 w 15"/>
                  <a:gd name="T15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9">
                    <a:moveTo>
                      <a:pt x="15" y="15"/>
                    </a:moveTo>
                    <a:cubicBezTo>
                      <a:pt x="15" y="14"/>
                      <a:pt x="15" y="13"/>
                      <a:pt x="14" y="1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1"/>
                      <a:pt x="4" y="0"/>
                      <a:pt x="2" y="2"/>
                    </a:cubicBezTo>
                    <a:cubicBezTo>
                      <a:pt x="0" y="3"/>
                      <a:pt x="0" y="5"/>
                      <a:pt x="1" y="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9"/>
                      <a:pt x="11" y="19"/>
                      <a:pt x="13" y="18"/>
                    </a:cubicBezTo>
                    <a:cubicBezTo>
                      <a:pt x="14" y="17"/>
                      <a:pt x="15" y="16"/>
                      <a:pt x="15" y="15"/>
                    </a:cubicBez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6" name="Freeform 336"/>
              <p:cNvSpPr>
                <a:spLocks/>
              </p:cNvSpPr>
              <p:nvPr/>
            </p:nvSpPr>
            <p:spPr bwMode="auto">
              <a:xfrm>
                <a:off x="14916150" y="6091238"/>
                <a:ext cx="52387" cy="60325"/>
              </a:xfrm>
              <a:custGeom>
                <a:avLst/>
                <a:gdLst>
                  <a:gd name="T0" fmla="*/ 17 w 19"/>
                  <a:gd name="T1" fmla="*/ 16 h 22"/>
                  <a:gd name="T2" fmla="*/ 19 w 19"/>
                  <a:gd name="T3" fmla="*/ 16 h 22"/>
                  <a:gd name="T4" fmla="*/ 19 w 19"/>
                  <a:gd name="T5" fmla="*/ 16 h 22"/>
                  <a:gd name="T6" fmla="*/ 18 w 19"/>
                  <a:gd name="T7" fmla="*/ 12 h 22"/>
                  <a:gd name="T8" fmla="*/ 11 w 19"/>
                  <a:gd name="T9" fmla="*/ 3 h 22"/>
                  <a:gd name="T10" fmla="*/ 6 w 19"/>
                  <a:gd name="T11" fmla="*/ 0 h 22"/>
                  <a:gd name="T12" fmla="*/ 3 w 19"/>
                  <a:gd name="T13" fmla="*/ 1 h 22"/>
                  <a:gd name="T14" fmla="*/ 0 w 19"/>
                  <a:gd name="T15" fmla="*/ 6 h 22"/>
                  <a:gd name="T16" fmla="*/ 1 w 19"/>
                  <a:gd name="T17" fmla="*/ 9 h 22"/>
                  <a:gd name="T18" fmla="*/ 8 w 19"/>
                  <a:gd name="T19" fmla="*/ 19 h 22"/>
                  <a:gd name="T20" fmla="*/ 13 w 19"/>
                  <a:gd name="T21" fmla="*/ 22 h 22"/>
                  <a:gd name="T22" fmla="*/ 16 w 19"/>
                  <a:gd name="T23" fmla="*/ 21 h 22"/>
                  <a:gd name="T24" fmla="*/ 19 w 19"/>
                  <a:gd name="T25" fmla="*/ 16 h 22"/>
                  <a:gd name="T26" fmla="*/ 17 w 19"/>
                  <a:gd name="T27" fmla="*/ 16 h 22"/>
                  <a:gd name="T28" fmla="*/ 15 w 19"/>
                  <a:gd name="T29" fmla="*/ 16 h 22"/>
                  <a:gd name="T30" fmla="*/ 14 w 19"/>
                  <a:gd name="T31" fmla="*/ 17 h 22"/>
                  <a:gd name="T32" fmla="*/ 13 w 19"/>
                  <a:gd name="T33" fmla="*/ 18 h 22"/>
                  <a:gd name="T34" fmla="*/ 11 w 19"/>
                  <a:gd name="T35" fmla="*/ 17 h 22"/>
                  <a:gd name="T36" fmla="*/ 5 w 19"/>
                  <a:gd name="T37" fmla="*/ 7 h 22"/>
                  <a:gd name="T38" fmla="*/ 4 w 19"/>
                  <a:gd name="T39" fmla="*/ 6 h 22"/>
                  <a:gd name="T40" fmla="*/ 5 w 19"/>
                  <a:gd name="T41" fmla="*/ 4 h 22"/>
                  <a:gd name="T42" fmla="*/ 6 w 19"/>
                  <a:gd name="T43" fmla="*/ 4 h 22"/>
                  <a:gd name="T44" fmla="*/ 8 w 19"/>
                  <a:gd name="T45" fmla="*/ 5 h 22"/>
                  <a:gd name="T46" fmla="*/ 15 w 19"/>
                  <a:gd name="T47" fmla="*/ 14 h 22"/>
                  <a:gd name="T48" fmla="*/ 15 w 19"/>
                  <a:gd name="T49" fmla="*/ 16 h 22"/>
                  <a:gd name="T50" fmla="*/ 15 w 19"/>
                  <a:gd name="T51" fmla="*/ 16 h 22"/>
                  <a:gd name="T52" fmla="*/ 17 w 19"/>
                  <a:gd name="T53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" h="22">
                    <a:moveTo>
                      <a:pt x="17" y="16"/>
                    </a:move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4"/>
                      <a:pt x="19" y="13"/>
                      <a:pt x="18" y="12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0" y="1"/>
                      <a:pt x="8" y="0"/>
                      <a:pt x="6" y="0"/>
                    </a:cubicBezTo>
                    <a:cubicBezTo>
                      <a:pt x="5" y="0"/>
                      <a:pt x="4" y="0"/>
                      <a:pt x="3" y="1"/>
                    </a:cubicBezTo>
                    <a:cubicBezTo>
                      <a:pt x="1" y="2"/>
                      <a:pt x="0" y="4"/>
                      <a:pt x="0" y="6"/>
                    </a:cubicBezTo>
                    <a:cubicBezTo>
                      <a:pt x="0" y="7"/>
                      <a:pt x="1" y="8"/>
                      <a:pt x="1" y="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9" y="21"/>
                      <a:pt x="11" y="22"/>
                      <a:pt x="13" y="22"/>
                    </a:cubicBezTo>
                    <a:cubicBezTo>
                      <a:pt x="14" y="22"/>
                      <a:pt x="15" y="21"/>
                      <a:pt x="16" y="21"/>
                    </a:cubicBezTo>
                    <a:cubicBezTo>
                      <a:pt x="18" y="20"/>
                      <a:pt x="19" y="18"/>
                      <a:pt x="19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5" y="16"/>
                      <a:pt x="15" y="17"/>
                      <a:pt x="14" y="17"/>
                    </a:cubicBezTo>
                    <a:cubicBezTo>
                      <a:pt x="14" y="18"/>
                      <a:pt x="13" y="18"/>
                      <a:pt x="13" y="18"/>
                    </a:cubicBezTo>
                    <a:cubicBezTo>
                      <a:pt x="12" y="18"/>
                      <a:pt x="12" y="17"/>
                      <a:pt x="11" y="1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4" y="6"/>
                      <a:pt x="4" y="6"/>
                    </a:cubicBezTo>
                    <a:cubicBezTo>
                      <a:pt x="4" y="5"/>
                      <a:pt x="5" y="5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5"/>
                      <a:pt x="15" y="15"/>
                      <a:pt x="15" y="16"/>
                    </a:cubicBezTo>
                    <a:cubicBezTo>
                      <a:pt x="15" y="16"/>
                      <a:pt x="15" y="16"/>
                      <a:pt x="15" y="16"/>
                    </a:cubicBezTo>
                    <a:lnTo>
                      <a:pt x="17" y="16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7" name="Freeform 337"/>
              <p:cNvSpPr>
                <a:spLocks/>
              </p:cNvSpPr>
              <p:nvPr/>
            </p:nvSpPr>
            <p:spPr bwMode="auto">
              <a:xfrm>
                <a:off x="14901862" y="6107113"/>
                <a:ext cx="41275" cy="52388"/>
              </a:xfrm>
              <a:custGeom>
                <a:avLst/>
                <a:gdLst>
                  <a:gd name="T0" fmla="*/ 15 w 15"/>
                  <a:gd name="T1" fmla="*/ 15 h 19"/>
                  <a:gd name="T2" fmla="*/ 14 w 15"/>
                  <a:gd name="T3" fmla="*/ 12 h 19"/>
                  <a:gd name="T4" fmla="*/ 8 w 15"/>
                  <a:gd name="T5" fmla="*/ 2 h 19"/>
                  <a:gd name="T6" fmla="*/ 2 w 15"/>
                  <a:gd name="T7" fmla="*/ 1 h 19"/>
                  <a:gd name="T8" fmla="*/ 1 w 15"/>
                  <a:gd name="T9" fmla="*/ 7 h 19"/>
                  <a:gd name="T10" fmla="*/ 8 w 15"/>
                  <a:gd name="T11" fmla="*/ 16 h 19"/>
                  <a:gd name="T12" fmla="*/ 13 w 15"/>
                  <a:gd name="T13" fmla="*/ 18 h 19"/>
                  <a:gd name="T14" fmla="*/ 15 w 15"/>
                  <a:gd name="T15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9">
                    <a:moveTo>
                      <a:pt x="15" y="15"/>
                    </a:moveTo>
                    <a:cubicBezTo>
                      <a:pt x="15" y="14"/>
                      <a:pt x="15" y="13"/>
                      <a:pt x="14" y="1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0"/>
                      <a:pt x="4" y="0"/>
                      <a:pt x="2" y="1"/>
                    </a:cubicBezTo>
                    <a:cubicBezTo>
                      <a:pt x="1" y="2"/>
                      <a:pt x="0" y="5"/>
                      <a:pt x="1" y="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8"/>
                      <a:pt x="12" y="19"/>
                      <a:pt x="13" y="18"/>
                    </a:cubicBezTo>
                    <a:cubicBezTo>
                      <a:pt x="14" y="17"/>
                      <a:pt x="15" y="16"/>
                      <a:pt x="15" y="15"/>
                    </a:cubicBez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8" name="Freeform 338"/>
              <p:cNvSpPr>
                <a:spLocks/>
              </p:cNvSpPr>
              <p:nvPr/>
            </p:nvSpPr>
            <p:spPr bwMode="auto">
              <a:xfrm>
                <a:off x="14900275" y="6103938"/>
                <a:ext cx="49212" cy="58738"/>
              </a:xfrm>
              <a:custGeom>
                <a:avLst/>
                <a:gdLst>
                  <a:gd name="T0" fmla="*/ 16 w 18"/>
                  <a:gd name="T1" fmla="*/ 16 h 21"/>
                  <a:gd name="T2" fmla="*/ 18 w 18"/>
                  <a:gd name="T3" fmla="*/ 16 h 21"/>
                  <a:gd name="T4" fmla="*/ 18 w 18"/>
                  <a:gd name="T5" fmla="*/ 15 h 21"/>
                  <a:gd name="T6" fmla="*/ 17 w 18"/>
                  <a:gd name="T7" fmla="*/ 12 h 21"/>
                  <a:gd name="T8" fmla="*/ 11 w 18"/>
                  <a:gd name="T9" fmla="*/ 2 h 21"/>
                  <a:gd name="T10" fmla="*/ 6 w 18"/>
                  <a:gd name="T11" fmla="*/ 0 h 21"/>
                  <a:gd name="T12" fmla="*/ 2 w 18"/>
                  <a:gd name="T13" fmla="*/ 1 h 21"/>
                  <a:gd name="T14" fmla="*/ 0 w 18"/>
                  <a:gd name="T15" fmla="*/ 6 h 21"/>
                  <a:gd name="T16" fmla="*/ 1 w 18"/>
                  <a:gd name="T17" fmla="*/ 9 h 21"/>
                  <a:gd name="T18" fmla="*/ 7 w 18"/>
                  <a:gd name="T19" fmla="*/ 19 h 21"/>
                  <a:gd name="T20" fmla="*/ 12 w 18"/>
                  <a:gd name="T21" fmla="*/ 21 h 21"/>
                  <a:gd name="T22" fmla="*/ 15 w 18"/>
                  <a:gd name="T23" fmla="*/ 20 h 21"/>
                  <a:gd name="T24" fmla="*/ 18 w 18"/>
                  <a:gd name="T25" fmla="*/ 16 h 21"/>
                  <a:gd name="T26" fmla="*/ 16 w 18"/>
                  <a:gd name="T27" fmla="*/ 16 h 21"/>
                  <a:gd name="T28" fmla="*/ 14 w 18"/>
                  <a:gd name="T29" fmla="*/ 15 h 21"/>
                  <a:gd name="T30" fmla="*/ 13 w 18"/>
                  <a:gd name="T31" fmla="*/ 17 h 21"/>
                  <a:gd name="T32" fmla="*/ 12 w 18"/>
                  <a:gd name="T33" fmla="*/ 17 h 21"/>
                  <a:gd name="T34" fmla="*/ 10 w 18"/>
                  <a:gd name="T35" fmla="*/ 16 h 21"/>
                  <a:gd name="T36" fmla="*/ 4 w 18"/>
                  <a:gd name="T37" fmla="*/ 7 h 21"/>
                  <a:gd name="T38" fmla="*/ 4 w 18"/>
                  <a:gd name="T39" fmla="*/ 6 h 21"/>
                  <a:gd name="T40" fmla="*/ 5 w 18"/>
                  <a:gd name="T41" fmla="*/ 4 h 21"/>
                  <a:gd name="T42" fmla="*/ 6 w 18"/>
                  <a:gd name="T43" fmla="*/ 4 h 21"/>
                  <a:gd name="T44" fmla="*/ 7 w 18"/>
                  <a:gd name="T45" fmla="*/ 4 h 21"/>
                  <a:gd name="T46" fmla="*/ 14 w 18"/>
                  <a:gd name="T47" fmla="*/ 14 h 21"/>
                  <a:gd name="T48" fmla="*/ 14 w 18"/>
                  <a:gd name="T49" fmla="*/ 15 h 21"/>
                  <a:gd name="T50" fmla="*/ 14 w 18"/>
                  <a:gd name="T51" fmla="*/ 15 h 21"/>
                  <a:gd name="T52" fmla="*/ 16 w 18"/>
                  <a:gd name="T53" fmla="*/ 1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" h="21">
                    <a:moveTo>
                      <a:pt x="16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18" y="14"/>
                      <a:pt x="18" y="13"/>
                      <a:pt x="17" y="1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0"/>
                      <a:pt x="8" y="0"/>
                      <a:pt x="6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1" y="2"/>
                      <a:pt x="0" y="4"/>
                      <a:pt x="0" y="6"/>
                    </a:cubicBezTo>
                    <a:cubicBezTo>
                      <a:pt x="0" y="7"/>
                      <a:pt x="0" y="8"/>
                      <a:pt x="1" y="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8" y="20"/>
                      <a:pt x="10" y="21"/>
                      <a:pt x="12" y="21"/>
                    </a:cubicBezTo>
                    <a:cubicBezTo>
                      <a:pt x="13" y="21"/>
                      <a:pt x="14" y="21"/>
                      <a:pt x="15" y="20"/>
                    </a:cubicBezTo>
                    <a:cubicBezTo>
                      <a:pt x="17" y="19"/>
                      <a:pt x="18" y="18"/>
                      <a:pt x="18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4" y="16"/>
                      <a:pt x="14" y="17"/>
                      <a:pt x="13" y="17"/>
                    </a:cubicBezTo>
                    <a:cubicBezTo>
                      <a:pt x="13" y="17"/>
                      <a:pt x="13" y="17"/>
                      <a:pt x="12" y="17"/>
                    </a:cubicBezTo>
                    <a:cubicBezTo>
                      <a:pt x="11" y="17"/>
                      <a:pt x="11" y="17"/>
                      <a:pt x="10" y="16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5"/>
                      <a:pt x="4" y="4"/>
                      <a:pt x="5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5"/>
                      <a:pt x="14" y="15"/>
                    </a:cubicBezTo>
                    <a:cubicBezTo>
                      <a:pt x="14" y="15"/>
                      <a:pt x="14" y="15"/>
                      <a:pt x="14" y="15"/>
                    </a:cubicBez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9" name="Freeform 339"/>
              <p:cNvSpPr>
                <a:spLocks/>
              </p:cNvSpPr>
              <p:nvPr/>
            </p:nvSpPr>
            <p:spPr bwMode="auto">
              <a:xfrm>
                <a:off x="14882812" y="6121400"/>
                <a:ext cx="44450" cy="49213"/>
              </a:xfrm>
              <a:custGeom>
                <a:avLst/>
                <a:gdLst>
                  <a:gd name="T0" fmla="*/ 15 w 16"/>
                  <a:gd name="T1" fmla="*/ 14 h 18"/>
                  <a:gd name="T2" fmla="*/ 15 w 16"/>
                  <a:gd name="T3" fmla="*/ 12 h 18"/>
                  <a:gd name="T4" fmla="*/ 8 w 16"/>
                  <a:gd name="T5" fmla="*/ 2 h 18"/>
                  <a:gd name="T6" fmla="*/ 3 w 16"/>
                  <a:gd name="T7" fmla="*/ 1 h 18"/>
                  <a:gd name="T8" fmla="*/ 2 w 16"/>
                  <a:gd name="T9" fmla="*/ 6 h 18"/>
                  <a:gd name="T10" fmla="*/ 8 w 16"/>
                  <a:gd name="T11" fmla="*/ 16 h 18"/>
                  <a:gd name="T12" fmla="*/ 14 w 16"/>
                  <a:gd name="T13" fmla="*/ 17 h 18"/>
                  <a:gd name="T14" fmla="*/ 15 w 16"/>
                  <a:gd name="T15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18">
                    <a:moveTo>
                      <a:pt x="15" y="14"/>
                    </a:moveTo>
                    <a:cubicBezTo>
                      <a:pt x="16" y="13"/>
                      <a:pt x="15" y="12"/>
                      <a:pt x="15" y="1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0"/>
                      <a:pt x="5" y="0"/>
                      <a:pt x="3" y="1"/>
                    </a:cubicBezTo>
                    <a:cubicBezTo>
                      <a:pt x="1" y="2"/>
                      <a:pt x="0" y="5"/>
                      <a:pt x="2" y="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8"/>
                      <a:pt x="12" y="18"/>
                      <a:pt x="14" y="17"/>
                    </a:cubicBezTo>
                    <a:cubicBezTo>
                      <a:pt x="15" y="16"/>
                      <a:pt x="15" y="15"/>
                      <a:pt x="15" y="14"/>
                    </a:cubicBez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0" name="Freeform 340"/>
              <p:cNvSpPr>
                <a:spLocks/>
              </p:cNvSpPr>
              <p:nvPr/>
            </p:nvSpPr>
            <p:spPr bwMode="auto">
              <a:xfrm>
                <a:off x="14879637" y="6115050"/>
                <a:ext cx="50800" cy="61913"/>
              </a:xfrm>
              <a:custGeom>
                <a:avLst/>
                <a:gdLst>
                  <a:gd name="T0" fmla="*/ 16 w 18"/>
                  <a:gd name="T1" fmla="*/ 16 h 22"/>
                  <a:gd name="T2" fmla="*/ 18 w 18"/>
                  <a:gd name="T3" fmla="*/ 17 h 22"/>
                  <a:gd name="T4" fmla="*/ 18 w 18"/>
                  <a:gd name="T5" fmla="*/ 16 h 22"/>
                  <a:gd name="T6" fmla="*/ 17 w 18"/>
                  <a:gd name="T7" fmla="*/ 12 h 22"/>
                  <a:gd name="T8" fmla="*/ 11 w 18"/>
                  <a:gd name="T9" fmla="*/ 3 h 22"/>
                  <a:gd name="T10" fmla="*/ 6 w 18"/>
                  <a:gd name="T11" fmla="*/ 0 h 22"/>
                  <a:gd name="T12" fmla="*/ 3 w 18"/>
                  <a:gd name="T13" fmla="*/ 1 h 22"/>
                  <a:gd name="T14" fmla="*/ 0 w 18"/>
                  <a:gd name="T15" fmla="*/ 6 h 22"/>
                  <a:gd name="T16" fmla="*/ 1 w 18"/>
                  <a:gd name="T17" fmla="*/ 9 h 22"/>
                  <a:gd name="T18" fmla="*/ 7 w 18"/>
                  <a:gd name="T19" fmla="*/ 19 h 22"/>
                  <a:gd name="T20" fmla="*/ 12 w 18"/>
                  <a:gd name="T21" fmla="*/ 22 h 22"/>
                  <a:gd name="T22" fmla="*/ 16 w 18"/>
                  <a:gd name="T23" fmla="*/ 21 h 22"/>
                  <a:gd name="T24" fmla="*/ 18 w 18"/>
                  <a:gd name="T25" fmla="*/ 17 h 22"/>
                  <a:gd name="T26" fmla="*/ 16 w 18"/>
                  <a:gd name="T27" fmla="*/ 16 h 22"/>
                  <a:gd name="T28" fmla="*/ 14 w 18"/>
                  <a:gd name="T29" fmla="*/ 16 h 22"/>
                  <a:gd name="T30" fmla="*/ 14 w 18"/>
                  <a:gd name="T31" fmla="*/ 17 h 22"/>
                  <a:gd name="T32" fmla="*/ 12 w 18"/>
                  <a:gd name="T33" fmla="*/ 18 h 22"/>
                  <a:gd name="T34" fmla="*/ 11 w 18"/>
                  <a:gd name="T35" fmla="*/ 17 h 22"/>
                  <a:gd name="T36" fmla="*/ 4 w 18"/>
                  <a:gd name="T37" fmla="*/ 7 h 22"/>
                  <a:gd name="T38" fmla="*/ 4 w 18"/>
                  <a:gd name="T39" fmla="*/ 6 h 22"/>
                  <a:gd name="T40" fmla="*/ 5 w 18"/>
                  <a:gd name="T41" fmla="*/ 4 h 22"/>
                  <a:gd name="T42" fmla="*/ 6 w 18"/>
                  <a:gd name="T43" fmla="*/ 4 h 22"/>
                  <a:gd name="T44" fmla="*/ 8 w 18"/>
                  <a:gd name="T45" fmla="*/ 5 h 22"/>
                  <a:gd name="T46" fmla="*/ 14 w 18"/>
                  <a:gd name="T47" fmla="*/ 15 h 22"/>
                  <a:gd name="T48" fmla="*/ 14 w 18"/>
                  <a:gd name="T49" fmla="*/ 16 h 22"/>
                  <a:gd name="T50" fmla="*/ 14 w 18"/>
                  <a:gd name="T51" fmla="*/ 16 h 22"/>
                  <a:gd name="T52" fmla="*/ 16 w 18"/>
                  <a:gd name="T53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" h="22">
                    <a:moveTo>
                      <a:pt x="16" y="16"/>
                    </a:move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5"/>
                      <a:pt x="18" y="13"/>
                      <a:pt x="17" y="12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0" y="1"/>
                      <a:pt x="8" y="0"/>
                      <a:pt x="6" y="0"/>
                    </a:cubicBezTo>
                    <a:cubicBezTo>
                      <a:pt x="5" y="0"/>
                      <a:pt x="4" y="0"/>
                      <a:pt x="3" y="1"/>
                    </a:cubicBezTo>
                    <a:cubicBezTo>
                      <a:pt x="1" y="2"/>
                      <a:pt x="0" y="4"/>
                      <a:pt x="0" y="6"/>
                    </a:cubicBezTo>
                    <a:cubicBezTo>
                      <a:pt x="0" y="7"/>
                      <a:pt x="0" y="8"/>
                      <a:pt x="1" y="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21"/>
                      <a:pt x="11" y="22"/>
                      <a:pt x="12" y="22"/>
                    </a:cubicBezTo>
                    <a:cubicBezTo>
                      <a:pt x="14" y="22"/>
                      <a:pt x="15" y="21"/>
                      <a:pt x="16" y="21"/>
                    </a:cubicBezTo>
                    <a:cubicBezTo>
                      <a:pt x="17" y="20"/>
                      <a:pt x="18" y="18"/>
                      <a:pt x="18" y="1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3" y="18"/>
                      <a:pt x="13" y="18"/>
                      <a:pt x="12" y="18"/>
                    </a:cubicBezTo>
                    <a:cubicBezTo>
                      <a:pt x="12" y="18"/>
                      <a:pt x="11" y="17"/>
                      <a:pt x="11" y="1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7"/>
                      <a:pt x="4" y="6"/>
                    </a:cubicBezTo>
                    <a:cubicBezTo>
                      <a:pt x="4" y="5"/>
                      <a:pt x="4" y="5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7" y="4"/>
                      <a:pt x="7" y="4"/>
                      <a:pt x="8" y="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4" y="15"/>
                      <a:pt x="14" y="15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3" name="Freeform 603"/>
              <p:cNvSpPr>
                <a:spLocks/>
              </p:cNvSpPr>
              <p:nvPr/>
            </p:nvSpPr>
            <p:spPr bwMode="auto">
              <a:xfrm>
                <a:off x="14587538" y="6073775"/>
                <a:ext cx="14287" cy="11113"/>
              </a:xfrm>
              <a:custGeom>
                <a:avLst/>
                <a:gdLst>
                  <a:gd name="T0" fmla="*/ 2 w 5"/>
                  <a:gd name="T1" fmla="*/ 0 h 4"/>
                  <a:gd name="T2" fmla="*/ 2 w 5"/>
                  <a:gd name="T3" fmla="*/ 4 h 4"/>
                  <a:gd name="T4" fmla="*/ 2 w 5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2" y="0"/>
                    </a:moveTo>
                    <a:cubicBezTo>
                      <a:pt x="0" y="0"/>
                      <a:pt x="0" y="4"/>
                      <a:pt x="2" y="4"/>
                    </a:cubicBezTo>
                    <a:cubicBezTo>
                      <a:pt x="5" y="4"/>
                      <a:pt x="5" y="0"/>
                      <a:pt x="2" y="0"/>
                    </a:cubicBezTo>
                    <a:close/>
                  </a:path>
                </a:pathLst>
              </a:custGeom>
              <a:solidFill>
                <a:srgbClr val="B9D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613" name="Group 612"/>
            <p:cNvGrpSpPr/>
            <p:nvPr/>
          </p:nvGrpSpPr>
          <p:grpSpPr>
            <a:xfrm>
              <a:off x="17787858" y="6353978"/>
              <a:ext cx="919148" cy="1484291"/>
              <a:chOff x="17787938" y="6353176"/>
              <a:chExt cx="919162" cy="1484312"/>
            </a:xfrm>
          </p:grpSpPr>
          <p:sp>
            <p:nvSpPr>
              <p:cNvPr id="449" name="Freeform 48"/>
              <p:cNvSpPr>
                <a:spLocks/>
              </p:cNvSpPr>
              <p:nvPr/>
            </p:nvSpPr>
            <p:spPr bwMode="auto">
              <a:xfrm>
                <a:off x="18032413" y="7804151"/>
                <a:ext cx="77787" cy="25400"/>
              </a:xfrm>
              <a:custGeom>
                <a:avLst/>
                <a:gdLst>
                  <a:gd name="T0" fmla="*/ 4 w 28"/>
                  <a:gd name="T1" fmla="*/ 0 h 9"/>
                  <a:gd name="T2" fmla="*/ 4 w 28"/>
                  <a:gd name="T3" fmla="*/ 0 h 9"/>
                  <a:gd name="T4" fmla="*/ 3 w 28"/>
                  <a:gd name="T5" fmla="*/ 2 h 9"/>
                  <a:gd name="T6" fmla="*/ 1 w 28"/>
                  <a:gd name="T7" fmla="*/ 7 h 9"/>
                  <a:gd name="T8" fmla="*/ 0 w 28"/>
                  <a:gd name="T9" fmla="*/ 8 h 9"/>
                  <a:gd name="T10" fmla="*/ 28 w 28"/>
                  <a:gd name="T11" fmla="*/ 9 h 9"/>
                  <a:gd name="T12" fmla="*/ 4 w 28"/>
                  <a:gd name="T13" fmla="*/ 0 h 9"/>
                  <a:gd name="T14" fmla="*/ 4 w 28"/>
                  <a:gd name="T1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3" y="1"/>
                      <a:pt x="3" y="2"/>
                    </a:cubicBezTo>
                    <a:cubicBezTo>
                      <a:pt x="2" y="3"/>
                      <a:pt x="2" y="5"/>
                      <a:pt x="1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0" name="Freeform 49"/>
              <p:cNvSpPr>
                <a:spLocks/>
              </p:cNvSpPr>
              <p:nvPr/>
            </p:nvSpPr>
            <p:spPr bwMode="auto">
              <a:xfrm>
                <a:off x="18057813" y="7788276"/>
                <a:ext cx="26987" cy="15875"/>
              </a:xfrm>
              <a:custGeom>
                <a:avLst/>
                <a:gdLst>
                  <a:gd name="T0" fmla="*/ 0 w 10"/>
                  <a:gd name="T1" fmla="*/ 0 h 6"/>
                  <a:gd name="T2" fmla="*/ 0 w 10"/>
                  <a:gd name="T3" fmla="*/ 0 h 6"/>
                  <a:gd name="T4" fmla="*/ 10 w 10"/>
                  <a:gd name="T5" fmla="*/ 6 h 6"/>
                  <a:gd name="T6" fmla="*/ 0 w 10"/>
                  <a:gd name="T7" fmla="*/ 0 h 6"/>
                  <a:gd name="T8" fmla="*/ 0 w 10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6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BDDB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1" name="Freeform 50"/>
              <p:cNvSpPr>
                <a:spLocks/>
              </p:cNvSpPr>
              <p:nvPr/>
            </p:nvSpPr>
            <p:spPr bwMode="auto">
              <a:xfrm>
                <a:off x="18046700" y="7788276"/>
                <a:ext cx="52387" cy="23813"/>
              </a:xfrm>
              <a:custGeom>
                <a:avLst/>
                <a:gdLst>
                  <a:gd name="T0" fmla="*/ 3 w 19"/>
                  <a:gd name="T1" fmla="*/ 0 h 9"/>
                  <a:gd name="T2" fmla="*/ 0 w 19"/>
                  <a:gd name="T3" fmla="*/ 2 h 9"/>
                  <a:gd name="T4" fmla="*/ 1 w 19"/>
                  <a:gd name="T5" fmla="*/ 3 h 9"/>
                  <a:gd name="T6" fmla="*/ 19 w 19"/>
                  <a:gd name="T7" fmla="*/ 9 h 9"/>
                  <a:gd name="T8" fmla="*/ 14 w 19"/>
                  <a:gd name="T9" fmla="*/ 6 h 9"/>
                  <a:gd name="T10" fmla="*/ 4 w 19"/>
                  <a:gd name="T11" fmla="*/ 0 h 9"/>
                  <a:gd name="T12" fmla="*/ 4 w 19"/>
                  <a:gd name="T13" fmla="*/ 0 h 9"/>
                  <a:gd name="T14" fmla="*/ 3 w 19"/>
                  <a:gd name="T1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9">
                    <a:moveTo>
                      <a:pt x="3" y="0"/>
                    </a:moveTo>
                    <a:cubicBezTo>
                      <a:pt x="2" y="0"/>
                      <a:pt x="1" y="1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solidFill>
                <a:srgbClr val="9AC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0" name="Freeform 59"/>
              <p:cNvSpPr>
                <a:spLocks/>
              </p:cNvSpPr>
              <p:nvPr/>
            </p:nvSpPr>
            <p:spPr bwMode="auto">
              <a:xfrm>
                <a:off x="18035588" y="7062788"/>
                <a:ext cx="273050" cy="722313"/>
              </a:xfrm>
              <a:custGeom>
                <a:avLst/>
                <a:gdLst>
                  <a:gd name="T0" fmla="*/ 47 w 99"/>
                  <a:gd name="T1" fmla="*/ 261 h 261"/>
                  <a:gd name="T2" fmla="*/ 13 w 99"/>
                  <a:gd name="T3" fmla="*/ 246 h 261"/>
                  <a:gd name="T4" fmla="*/ 59 w 99"/>
                  <a:gd name="T5" fmla="*/ 140 h 261"/>
                  <a:gd name="T6" fmla="*/ 59 w 99"/>
                  <a:gd name="T7" fmla="*/ 134 h 261"/>
                  <a:gd name="T8" fmla="*/ 0 w 99"/>
                  <a:gd name="T9" fmla="*/ 0 h 261"/>
                  <a:gd name="T10" fmla="*/ 47 w 99"/>
                  <a:gd name="T11" fmla="*/ 13 h 261"/>
                  <a:gd name="T12" fmla="*/ 94 w 99"/>
                  <a:gd name="T13" fmla="*/ 118 h 261"/>
                  <a:gd name="T14" fmla="*/ 94 w 99"/>
                  <a:gd name="T15" fmla="*/ 156 h 261"/>
                  <a:gd name="T16" fmla="*/ 47 w 99"/>
                  <a:gd name="T17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261">
                    <a:moveTo>
                      <a:pt x="47" y="261"/>
                    </a:moveTo>
                    <a:cubicBezTo>
                      <a:pt x="13" y="246"/>
                      <a:pt x="13" y="246"/>
                      <a:pt x="13" y="246"/>
                    </a:cubicBezTo>
                    <a:cubicBezTo>
                      <a:pt x="59" y="140"/>
                      <a:pt x="59" y="140"/>
                      <a:pt x="59" y="140"/>
                    </a:cubicBezTo>
                    <a:cubicBezTo>
                      <a:pt x="60" y="138"/>
                      <a:pt x="60" y="136"/>
                      <a:pt x="59" y="13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7" y="13"/>
                      <a:pt x="47" y="13"/>
                      <a:pt x="47" y="13"/>
                    </a:cubicBezTo>
                    <a:cubicBezTo>
                      <a:pt x="94" y="118"/>
                      <a:pt x="94" y="118"/>
                      <a:pt x="94" y="118"/>
                    </a:cubicBezTo>
                    <a:cubicBezTo>
                      <a:pt x="99" y="130"/>
                      <a:pt x="99" y="144"/>
                      <a:pt x="94" y="156"/>
                    </a:cubicBezTo>
                    <a:cubicBezTo>
                      <a:pt x="47" y="261"/>
                      <a:pt x="47" y="261"/>
                      <a:pt x="47" y="261"/>
                    </a:cubicBezTo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1" name="Freeform 60"/>
              <p:cNvSpPr>
                <a:spLocks/>
              </p:cNvSpPr>
              <p:nvPr/>
            </p:nvSpPr>
            <p:spPr bwMode="auto">
              <a:xfrm>
                <a:off x="18027650" y="7054851"/>
                <a:ext cx="284162" cy="738188"/>
              </a:xfrm>
              <a:custGeom>
                <a:avLst/>
                <a:gdLst>
                  <a:gd name="T0" fmla="*/ 50 w 103"/>
                  <a:gd name="T1" fmla="*/ 264 h 267"/>
                  <a:gd name="T2" fmla="*/ 51 w 103"/>
                  <a:gd name="T3" fmla="*/ 262 h 267"/>
                  <a:gd name="T4" fmla="*/ 18 w 103"/>
                  <a:gd name="T5" fmla="*/ 248 h 267"/>
                  <a:gd name="T6" fmla="*/ 64 w 103"/>
                  <a:gd name="T7" fmla="*/ 144 h 267"/>
                  <a:gd name="T8" fmla="*/ 65 w 103"/>
                  <a:gd name="T9" fmla="*/ 140 h 267"/>
                  <a:gd name="T10" fmla="*/ 64 w 103"/>
                  <a:gd name="T11" fmla="*/ 136 h 267"/>
                  <a:gd name="T12" fmla="*/ 7 w 103"/>
                  <a:gd name="T13" fmla="*/ 6 h 267"/>
                  <a:gd name="T14" fmla="*/ 49 w 103"/>
                  <a:gd name="T15" fmla="*/ 18 h 267"/>
                  <a:gd name="T16" fmla="*/ 95 w 103"/>
                  <a:gd name="T17" fmla="*/ 122 h 267"/>
                  <a:gd name="T18" fmla="*/ 99 w 103"/>
                  <a:gd name="T19" fmla="*/ 140 h 267"/>
                  <a:gd name="T20" fmla="*/ 95 w 103"/>
                  <a:gd name="T21" fmla="*/ 158 h 267"/>
                  <a:gd name="T22" fmla="*/ 49 w 103"/>
                  <a:gd name="T23" fmla="*/ 263 h 267"/>
                  <a:gd name="T24" fmla="*/ 50 w 103"/>
                  <a:gd name="T25" fmla="*/ 264 h 267"/>
                  <a:gd name="T26" fmla="*/ 51 w 103"/>
                  <a:gd name="T27" fmla="*/ 262 h 267"/>
                  <a:gd name="T28" fmla="*/ 50 w 103"/>
                  <a:gd name="T29" fmla="*/ 264 h 267"/>
                  <a:gd name="T30" fmla="*/ 52 w 103"/>
                  <a:gd name="T31" fmla="*/ 265 h 267"/>
                  <a:gd name="T32" fmla="*/ 99 w 103"/>
                  <a:gd name="T33" fmla="*/ 159 h 267"/>
                  <a:gd name="T34" fmla="*/ 103 w 103"/>
                  <a:gd name="T35" fmla="*/ 140 h 267"/>
                  <a:gd name="T36" fmla="*/ 99 w 103"/>
                  <a:gd name="T37" fmla="*/ 121 h 267"/>
                  <a:gd name="T38" fmla="*/ 52 w 103"/>
                  <a:gd name="T39" fmla="*/ 14 h 267"/>
                  <a:gd name="T40" fmla="*/ 0 w 103"/>
                  <a:gd name="T41" fmla="*/ 0 h 267"/>
                  <a:gd name="T42" fmla="*/ 60 w 103"/>
                  <a:gd name="T43" fmla="*/ 138 h 267"/>
                  <a:gd name="T44" fmla="*/ 61 w 103"/>
                  <a:gd name="T45" fmla="*/ 140 h 267"/>
                  <a:gd name="T46" fmla="*/ 60 w 103"/>
                  <a:gd name="T47" fmla="*/ 142 h 267"/>
                  <a:gd name="T48" fmla="*/ 13 w 103"/>
                  <a:gd name="T49" fmla="*/ 250 h 267"/>
                  <a:gd name="T50" fmla="*/ 51 w 103"/>
                  <a:gd name="T51" fmla="*/ 267 h 267"/>
                  <a:gd name="T52" fmla="*/ 52 w 103"/>
                  <a:gd name="T53" fmla="*/ 265 h 267"/>
                  <a:gd name="T54" fmla="*/ 50 w 103"/>
                  <a:gd name="T55" fmla="*/ 264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3" h="267">
                    <a:moveTo>
                      <a:pt x="50" y="264"/>
                    </a:moveTo>
                    <a:cubicBezTo>
                      <a:pt x="51" y="262"/>
                      <a:pt x="51" y="262"/>
                      <a:pt x="51" y="262"/>
                    </a:cubicBezTo>
                    <a:cubicBezTo>
                      <a:pt x="18" y="248"/>
                      <a:pt x="18" y="248"/>
                      <a:pt x="18" y="248"/>
                    </a:cubicBezTo>
                    <a:cubicBezTo>
                      <a:pt x="64" y="144"/>
                      <a:pt x="64" y="144"/>
                      <a:pt x="64" y="144"/>
                    </a:cubicBezTo>
                    <a:cubicBezTo>
                      <a:pt x="65" y="143"/>
                      <a:pt x="65" y="141"/>
                      <a:pt x="65" y="140"/>
                    </a:cubicBezTo>
                    <a:cubicBezTo>
                      <a:pt x="65" y="139"/>
                      <a:pt x="65" y="137"/>
                      <a:pt x="64" y="13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95" y="122"/>
                      <a:pt x="95" y="122"/>
                      <a:pt x="95" y="122"/>
                    </a:cubicBezTo>
                    <a:cubicBezTo>
                      <a:pt x="98" y="128"/>
                      <a:pt x="99" y="134"/>
                      <a:pt x="99" y="140"/>
                    </a:cubicBezTo>
                    <a:cubicBezTo>
                      <a:pt x="99" y="146"/>
                      <a:pt x="98" y="152"/>
                      <a:pt x="95" y="158"/>
                    </a:cubicBezTo>
                    <a:cubicBezTo>
                      <a:pt x="49" y="263"/>
                      <a:pt x="49" y="263"/>
                      <a:pt x="49" y="263"/>
                    </a:cubicBezTo>
                    <a:cubicBezTo>
                      <a:pt x="50" y="264"/>
                      <a:pt x="50" y="264"/>
                      <a:pt x="50" y="264"/>
                    </a:cubicBezTo>
                    <a:cubicBezTo>
                      <a:pt x="51" y="262"/>
                      <a:pt x="51" y="262"/>
                      <a:pt x="51" y="262"/>
                    </a:cubicBezTo>
                    <a:cubicBezTo>
                      <a:pt x="50" y="264"/>
                      <a:pt x="50" y="264"/>
                      <a:pt x="50" y="264"/>
                    </a:cubicBezTo>
                    <a:cubicBezTo>
                      <a:pt x="52" y="265"/>
                      <a:pt x="52" y="265"/>
                      <a:pt x="52" y="265"/>
                    </a:cubicBezTo>
                    <a:cubicBezTo>
                      <a:pt x="99" y="159"/>
                      <a:pt x="99" y="159"/>
                      <a:pt x="99" y="159"/>
                    </a:cubicBezTo>
                    <a:cubicBezTo>
                      <a:pt x="102" y="153"/>
                      <a:pt x="103" y="147"/>
                      <a:pt x="103" y="140"/>
                    </a:cubicBezTo>
                    <a:cubicBezTo>
                      <a:pt x="103" y="133"/>
                      <a:pt x="102" y="127"/>
                      <a:pt x="99" y="121"/>
                    </a:cubicBezTo>
                    <a:cubicBezTo>
                      <a:pt x="52" y="14"/>
                      <a:pt x="52" y="14"/>
                      <a:pt x="52" y="1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0" y="138"/>
                      <a:pt x="60" y="138"/>
                      <a:pt x="60" y="138"/>
                    </a:cubicBezTo>
                    <a:cubicBezTo>
                      <a:pt x="61" y="138"/>
                      <a:pt x="61" y="139"/>
                      <a:pt x="61" y="140"/>
                    </a:cubicBezTo>
                    <a:cubicBezTo>
                      <a:pt x="61" y="141"/>
                      <a:pt x="61" y="142"/>
                      <a:pt x="60" y="142"/>
                    </a:cubicBezTo>
                    <a:cubicBezTo>
                      <a:pt x="13" y="250"/>
                      <a:pt x="13" y="250"/>
                      <a:pt x="13" y="250"/>
                    </a:cubicBezTo>
                    <a:cubicBezTo>
                      <a:pt x="51" y="267"/>
                      <a:pt x="51" y="267"/>
                      <a:pt x="51" y="267"/>
                    </a:cubicBezTo>
                    <a:cubicBezTo>
                      <a:pt x="52" y="265"/>
                      <a:pt x="52" y="265"/>
                      <a:pt x="52" y="265"/>
                    </a:cubicBezTo>
                    <a:cubicBezTo>
                      <a:pt x="50" y="264"/>
                      <a:pt x="50" y="264"/>
                      <a:pt x="50" y="264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2" name="Freeform 61"/>
              <p:cNvSpPr>
                <a:spLocks/>
              </p:cNvSpPr>
              <p:nvPr/>
            </p:nvSpPr>
            <p:spPr bwMode="auto">
              <a:xfrm>
                <a:off x="18065750" y="7691438"/>
                <a:ext cx="174625" cy="142875"/>
              </a:xfrm>
              <a:custGeom>
                <a:avLst/>
                <a:gdLst>
                  <a:gd name="T0" fmla="*/ 3 w 63"/>
                  <a:gd name="T1" fmla="*/ 20 h 52"/>
                  <a:gd name="T2" fmla="*/ 52 w 63"/>
                  <a:gd name="T3" fmla="*/ 50 h 52"/>
                  <a:gd name="T4" fmla="*/ 61 w 63"/>
                  <a:gd name="T5" fmla="*/ 48 h 52"/>
                  <a:gd name="T6" fmla="*/ 60 w 63"/>
                  <a:gd name="T7" fmla="*/ 40 h 52"/>
                  <a:gd name="T8" fmla="*/ 39 w 63"/>
                  <a:gd name="T9" fmla="*/ 17 h 52"/>
                  <a:gd name="T10" fmla="*/ 10 w 63"/>
                  <a:gd name="T11" fmla="*/ 0 h 52"/>
                  <a:gd name="T12" fmla="*/ 2 w 63"/>
                  <a:gd name="T13" fmla="*/ 14 h 52"/>
                  <a:gd name="T14" fmla="*/ 3 w 63"/>
                  <a:gd name="T15" fmla="*/ 2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" h="52">
                    <a:moveTo>
                      <a:pt x="3" y="20"/>
                    </a:move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2"/>
                      <a:pt x="59" y="51"/>
                      <a:pt x="61" y="48"/>
                    </a:cubicBezTo>
                    <a:cubicBezTo>
                      <a:pt x="63" y="45"/>
                      <a:pt x="62" y="42"/>
                      <a:pt x="60" y="40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6"/>
                      <a:pt x="1" y="18"/>
                      <a:pt x="3" y="20"/>
                    </a:cubicBezTo>
                    <a:close/>
                  </a:path>
                </a:pathLst>
              </a:custGeom>
              <a:solidFill>
                <a:srgbClr val="A053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3" name="Freeform 62"/>
              <p:cNvSpPr>
                <a:spLocks/>
              </p:cNvSpPr>
              <p:nvPr/>
            </p:nvSpPr>
            <p:spPr bwMode="auto">
              <a:xfrm>
                <a:off x="18064163" y="7681913"/>
                <a:ext cx="179387" cy="155575"/>
              </a:xfrm>
              <a:custGeom>
                <a:avLst/>
                <a:gdLst>
                  <a:gd name="T0" fmla="*/ 4 w 65"/>
                  <a:gd name="T1" fmla="*/ 23 h 56"/>
                  <a:gd name="T2" fmla="*/ 3 w 65"/>
                  <a:gd name="T3" fmla="*/ 24 h 56"/>
                  <a:gd name="T4" fmla="*/ 52 w 65"/>
                  <a:gd name="T5" fmla="*/ 54 h 56"/>
                  <a:gd name="T6" fmla="*/ 57 w 65"/>
                  <a:gd name="T7" fmla="*/ 56 h 56"/>
                  <a:gd name="T8" fmla="*/ 64 w 65"/>
                  <a:gd name="T9" fmla="*/ 52 h 56"/>
                  <a:gd name="T10" fmla="*/ 65 w 65"/>
                  <a:gd name="T11" fmla="*/ 47 h 56"/>
                  <a:gd name="T12" fmla="*/ 63 w 65"/>
                  <a:gd name="T13" fmla="*/ 41 h 56"/>
                  <a:gd name="T14" fmla="*/ 42 w 65"/>
                  <a:gd name="T15" fmla="*/ 19 h 56"/>
                  <a:gd name="T16" fmla="*/ 11 w 65"/>
                  <a:gd name="T17" fmla="*/ 0 h 56"/>
                  <a:gd name="T18" fmla="*/ 1 w 65"/>
                  <a:gd name="T19" fmla="*/ 16 h 56"/>
                  <a:gd name="T20" fmla="*/ 0 w 65"/>
                  <a:gd name="T21" fmla="*/ 19 h 56"/>
                  <a:gd name="T22" fmla="*/ 3 w 65"/>
                  <a:gd name="T23" fmla="*/ 24 h 56"/>
                  <a:gd name="T24" fmla="*/ 4 w 65"/>
                  <a:gd name="T25" fmla="*/ 23 h 56"/>
                  <a:gd name="T26" fmla="*/ 5 w 65"/>
                  <a:gd name="T27" fmla="*/ 21 h 56"/>
                  <a:gd name="T28" fmla="*/ 4 w 65"/>
                  <a:gd name="T29" fmla="*/ 19 h 56"/>
                  <a:gd name="T30" fmla="*/ 4 w 65"/>
                  <a:gd name="T31" fmla="*/ 18 h 56"/>
                  <a:gd name="T32" fmla="*/ 12 w 65"/>
                  <a:gd name="T33" fmla="*/ 5 h 56"/>
                  <a:gd name="T34" fmla="*/ 39 w 65"/>
                  <a:gd name="T35" fmla="*/ 22 h 56"/>
                  <a:gd name="T36" fmla="*/ 60 w 65"/>
                  <a:gd name="T37" fmla="*/ 44 h 56"/>
                  <a:gd name="T38" fmla="*/ 61 w 65"/>
                  <a:gd name="T39" fmla="*/ 47 h 56"/>
                  <a:gd name="T40" fmla="*/ 60 w 65"/>
                  <a:gd name="T41" fmla="*/ 50 h 56"/>
                  <a:gd name="T42" fmla="*/ 57 w 65"/>
                  <a:gd name="T43" fmla="*/ 52 h 56"/>
                  <a:gd name="T44" fmla="*/ 54 w 65"/>
                  <a:gd name="T45" fmla="*/ 51 h 56"/>
                  <a:gd name="T46" fmla="*/ 5 w 65"/>
                  <a:gd name="T47" fmla="*/ 21 h 56"/>
                  <a:gd name="T48" fmla="*/ 4 w 65"/>
                  <a:gd name="T49" fmla="*/ 2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5" h="56">
                    <a:moveTo>
                      <a:pt x="4" y="23"/>
                    </a:moveTo>
                    <a:cubicBezTo>
                      <a:pt x="3" y="24"/>
                      <a:pt x="3" y="24"/>
                      <a:pt x="3" y="24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3" y="55"/>
                      <a:pt x="55" y="56"/>
                      <a:pt x="57" y="56"/>
                    </a:cubicBezTo>
                    <a:cubicBezTo>
                      <a:pt x="59" y="56"/>
                      <a:pt x="62" y="54"/>
                      <a:pt x="64" y="52"/>
                    </a:cubicBezTo>
                    <a:cubicBezTo>
                      <a:pt x="65" y="50"/>
                      <a:pt x="65" y="49"/>
                      <a:pt x="65" y="47"/>
                    </a:cubicBezTo>
                    <a:cubicBezTo>
                      <a:pt x="65" y="45"/>
                      <a:pt x="64" y="43"/>
                      <a:pt x="63" y="41"/>
                    </a:cubicBezTo>
                    <a:cubicBezTo>
                      <a:pt x="42" y="19"/>
                      <a:pt x="42" y="19"/>
                      <a:pt x="42" y="19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1"/>
                      <a:pt x="1" y="23"/>
                      <a:pt x="3" y="24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4" y="20"/>
                      <a:pt x="4" y="20"/>
                      <a:pt x="4" y="19"/>
                    </a:cubicBezTo>
                    <a:cubicBezTo>
                      <a:pt x="4" y="19"/>
                      <a:pt x="4" y="18"/>
                      <a:pt x="4" y="18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60" y="44"/>
                      <a:pt x="60" y="44"/>
                      <a:pt x="60" y="44"/>
                    </a:cubicBezTo>
                    <a:cubicBezTo>
                      <a:pt x="61" y="45"/>
                      <a:pt x="61" y="46"/>
                      <a:pt x="61" y="47"/>
                    </a:cubicBezTo>
                    <a:cubicBezTo>
                      <a:pt x="61" y="48"/>
                      <a:pt x="61" y="49"/>
                      <a:pt x="60" y="50"/>
                    </a:cubicBezTo>
                    <a:cubicBezTo>
                      <a:pt x="59" y="51"/>
                      <a:pt x="58" y="52"/>
                      <a:pt x="57" y="52"/>
                    </a:cubicBezTo>
                    <a:cubicBezTo>
                      <a:pt x="56" y="52"/>
                      <a:pt x="55" y="51"/>
                      <a:pt x="54" y="51"/>
                    </a:cubicBezTo>
                    <a:cubicBezTo>
                      <a:pt x="5" y="21"/>
                      <a:pt x="5" y="21"/>
                      <a:pt x="5" y="21"/>
                    </a:cubicBezTo>
                    <a:lnTo>
                      <a:pt x="4" y="2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4" name="Freeform 63"/>
              <p:cNvSpPr>
                <a:spLocks/>
              </p:cNvSpPr>
              <p:nvPr/>
            </p:nvSpPr>
            <p:spPr bwMode="auto">
              <a:xfrm>
                <a:off x="18281650" y="6729413"/>
                <a:ext cx="361950" cy="127000"/>
              </a:xfrm>
              <a:custGeom>
                <a:avLst/>
                <a:gdLst>
                  <a:gd name="T0" fmla="*/ 131 w 131"/>
                  <a:gd name="T1" fmla="*/ 24 h 46"/>
                  <a:gd name="T2" fmla="*/ 39 w 131"/>
                  <a:gd name="T3" fmla="*/ 3 h 46"/>
                  <a:gd name="T4" fmla="*/ 17 w 131"/>
                  <a:gd name="T5" fmla="*/ 6 h 46"/>
                  <a:gd name="T6" fmla="*/ 7 w 131"/>
                  <a:gd name="T7" fmla="*/ 19 h 46"/>
                  <a:gd name="T8" fmla="*/ 128 w 13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46">
                    <a:moveTo>
                      <a:pt x="131" y="24"/>
                    </a:moveTo>
                    <a:cubicBezTo>
                      <a:pt x="39" y="3"/>
                      <a:pt x="39" y="3"/>
                      <a:pt x="39" y="3"/>
                    </a:cubicBezTo>
                    <a:cubicBezTo>
                      <a:pt x="32" y="1"/>
                      <a:pt x="19" y="0"/>
                      <a:pt x="17" y="6"/>
                    </a:cubicBezTo>
                    <a:cubicBezTo>
                      <a:pt x="15" y="13"/>
                      <a:pt x="0" y="17"/>
                      <a:pt x="7" y="19"/>
                    </a:cubicBezTo>
                    <a:cubicBezTo>
                      <a:pt x="128" y="46"/>
                      <a:pt x="128" y="46"/>
                      <a:pt x="128" y="46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5" name="Freeform 64"/>
              <p:cNvSpPr>
                <a:spLocks/>
              </p:cNvSpPr>
              <p:nvPr/>
            </p:nvSpPr>
            <p:spPr bwMode="auto">
              <a:xfrm>
                <a:off x="18289588" y="6726238"/>
                <a:ext cx="358775" cy="134938"/>
              </a:xfrm>
              <a:custGeom>
                <a:avLst/>
                <a:gdLst>
                  <a:gd name="T0" fmla="*/ 128 w 130"/>
                  <a:gd name="T1" fmla="*/ 23 h 49"/>
                  <a:gd name="T2" fmla="*/ 36 w 130"/>
                  <a:gd name="T3" fmla="*/ 2 h 49"/>
                  <a:gd name="T4" fmla="*/ 36 w 130"/>
                  <a:gd name="T5" fmla="*/ 4 h 49"/>
                  <a:gd name="T6" fmla="*/ 36 w 130"/>
                  <a:gd name="T7" fmla="*/ 2 h 49"/>
                  <a:gd name="T8" fmla="*/ 24 w 130"/>
                  <a:gd name="T9" fmla="*/ 0 h 49"/>
                  <a:gd name="T10" fmla="*/ 17 w 130"/>
                  <a:gd name="T11" fmla="*/ 2 h 49"/>
                  <a:gd name="T12" fmla="*/ 12 w 130"/>
                  <a:gd name="T13" fmla="*/ 7 h 49"/>
                  <a:gd name="T14" fmla="*/ 10 w 130"/>
                  <a:gd name="T15" fmla="*/ 10 h 49"/>
                  <a:gd name="T16" fmla="*/ 4 w 130"/>
                  <a:gd name="T17" fmla="*/ 14 h 49"/>
                  <a:gd name="T18" fmla="*/ 2 w 130"/>
                  <a:gd name="T19" fmla="*/ 16 h 49"/>
                  <a:gd name="T20" fmla="*/ 1 w 130"/>
                  <a:gd name="T21" fmla="*/ 17 h 49"/>
                  <a:gd name="T22" fmla="*/ 0 w 130"/>
                  <a:gd name="T23" fmla="*/ 18 h 49"/>
                  <a:gd name="T24" fmla="*/ 2 w 130"/>
                  <a:gd name="T25" fmla="*/ 21 h 49"/>
                  <a:gd name="T26" fmla="*/ 4 w 130"/>
                  <a:gd name="T27" fmla="*/ 22 h 49"/>
                  <a:gd name="T28" fmla="*/ 4 w 130"/>
                  <a:gd name="T29" fmla="*/ 22 h 49"/>
                  <a:gd name="T30" fmla="*/ 124 w 130"/>
                  <a:gd name="T31" fmla="*/ 49 h 49"/>
                  <a:gd name="T32" fmla="*/ 126 w 130"/>
                  <a:gd name="T33" fmla="*/ 47 h 49"/>
                  <a:gd name="T34" fmla="*/ 125 w 130"/>
                  <a:gd name="T35" fmla="*/ 45 h 49"/>
                  <a:gd name="T36" fmla="*/ 5 w 130"/>
                  <a:gd name="T37" fmla="*/ 18 h 49"/>
                  <a:gd name="T38" fmla="*/ 4 w 130"/>
                  <a:gd name="T39" fmla="*/ 20 h 49"/>
                  <a:gd name="T40" fmla="*/ 5 w 130"/>
                  <a:gd name="T41" fmla="*/ 18 h 49"/>
                  <a:gd name="T42" fmla="*/ 4 w 130"/>
                  <a:gd name="T43" fmla="*/ 18 h 49"/>
                  <a:gd name="T44" fmla="*/ 4 w 130"/>
                  <a:gd name="T45" fmla="*/ 18 h 49"/>
                  <a:gd name="T46" fmla="*/ 4 w 130"/>
                  <a:gd name="T47" fmla="*/ 18 h 49"/>
                  <a:gd name="T48" fmla="*/ 4 w 130"/>
                  <a:gd name="T49" fmla="*/ 18 h 49"/>
                  <a:gd name="T50" fmla="*/ 4 w 130"/>
                  <a:gd name="T51" fmla="*/ 18 h 49"/>
                  <a:gd name="T52" fmla="*/ 4 w 130"/>
                  <a:gd name="T53" fmla="*/ 18 h 49"/>
                  <a:gd name="T54" fmla="*/ 4 w 130"/>
                  <a:gd name="T55" fmla="*/ 18 h 49"/>
                  <a:gd name="T56" fmla="*/ 3 w 130"/>
                  <a:gd name="T57" fmla="*/ 18 h 49"/>
                  <a:gd name="T58" fmla="*/ 4 w 130"/>
                  <a:gd name="T59" fmla="*/ 18 h 49"/>
                  <a:gd name="T60" fmla="*/ 4 w 130"/>
                  <a:gd name="T61" fmla="*/ 18 h 49"/>
                  <a:gd name="T62" fmla="*/ 3 w 130"/>
                  <a:gd name="T63" fmla="*/ 18 h 49"/>
                  <a:gd name="T64" fmla="*/ 4 w 130"/>
                  <a:gd name="T65" fmla="*/ 18 h 49"/>
                  <a:gd name="T66" fmla="*/ 3 w 130"/>
                  <a:gd name="T67" fmla="*/ 18 h 49"/>
                  <a:gd name="T68" fmla="*/ 4 w 130"/>
                  <a:gd name="T69" fmla="*/ 19 h 49"/>
                  <a:gd name="T70" fmla="*/ 4 w 130"/>
                  <a:gd name="T71" fmla="*/ 18 h 49"/>
                  <a:gd name="T72" fmla="*/ 3 w 130"/>
                  <a:gd name="T73" fmla="*/ 18 h 49"/>
                  <a:gd name="T74" fmla="*/ 4 w 130"/>
                  <a:gd name="T75" fmla="*/ 19 h 49"/>
                  <a:gd name="T76" fmla="*/ 4 w 130"/>
                  <a:gd name="T77" fmla="*/ 19 h 49"/>
                  <a:gd name="T78" fmla="*/ 4 w 130"/>
                  <a:gd name="T79" fmla="*/ 19 h 49"/>
                  <a:gd name="T80" fmla="*/ 4 w 130"/>
                  <a:gd name="T81" fmla="*/ 19 h 49"/>
                  <a:gd name="T82" fmla="*/ 4 w 130"/>
                  <a:gd name="T83" fmla="*/ 19 h 49"/>
                  <a:gd name="T84" fmla="*/ 4 w 130"/>
                  <a:gd name="T85" fmla="*/ 19 h 49"/>
                  <a:gd name="T86" fmla="*/ 6 w 130"/>
                  <a:gd name="T87" fmla="*/ 18 h 49"/>
                  <a:gd name="T88" fmla="*/ 11 w 130"/>
                  <a:gd name="T89" fmla="*/ 14 h 49"/>
                  <a:gd name="T90" fmla="*/ 16 w 130"/>
                  <a:gd name="T91" fmla="*/ 8 h 49"/>
                  <a:gd name="T92" fmla="*/ 18 w 130"/>
                  <a:gd name="T93" fmla="*/ 5 h 49"/>
                  <a:gd name="T94" fmla="*/ 24 w 130"/>
                  <a:gd name="T95" fmla="*/ 4 h 49"/>
                  <a:gd name="T96" fmla="*/ 35 w 130"/>
                  <a:gd name="T97" fmla="*/ 6 h 49"/>
                  <a:gd name="T98" fmla="*/ 35 w 130"/>
                  <a:gd name="T99" fmla="*/ 6 h 49"/>
                  <a:gd name="T100" fmla="*/ 127 w 130"/>
                  <a:gd name="T101" fmla="*/ 27 h 49"/>
                  <a:gd name="T102" fmla="*/ 130 w 130"/>
                  <a:gd name="T103" fmla="*/ 25 h 49"/>
                  <a:gd name="T104" fmla="*/ 128 w 130"/>
                  <a:gd name="T105" fmla="*/ 2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0" h="49">
                    <a:moveTo>
                      <a:pt x="128" y="23"/>
                    </a:moveTo>
                    <a:cubicBezTo>
                      <a:pt x="36" y="2"/>
                      <a:pt x="36" y="2"/>
                      <a:pt x="36" y="2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3" y="1"/>
                      <a:pt x="29" y="0"/>
                      <a:pt x="24" y="0"/>
                    </a:cubicBezTo>
                    <a:cubicBezTo>
                      <a:pt x="21" y="0"/>
                      <a:pt x="19" y="1"/>
                      <a:pt x="17" y="2"/>
                    </a:cubicBezTo>
                    <a:cubicBezTo>
                      <a:pt x="14" y="3"/>
                      <a:pt x="12" y="4"/>
                      <a:pt x="12" y="7"/>
                    </a:cubicBezTo>
                    <a:cubicBezTo>
                      <a:pt x="11" y="8"/>
                      <a:pt x="11" y="9"/>
                      <a:pt x="10" y="10"/>
                    </a:cubicBezTo>
                    <a:cubicBezTo>
                      <a:pt x="8" y="11"/>
                      <a:pt x="6" y="13"/>
                      <a:pt x="4" y="14"/>
                    </a:cubicBezTo>
                    <a:cubicBezTo>
                      <a:pt x="3" y="14"/>
                      <a:pt x="3" y="15"/>
                      <a:pt x="2" y="16"/>
                    </a:cubicBezTo>
                    <a:cubicBezTo>
                      <a:pt x="2" y="16"/>
                      <a:pt x="1" y="16"/>
                      <a:pt x="1" y="17"/>
                    </a:cubicBezTo>
                    <a:cubicBezTo>
                      <a:pt x="1" y="17"/>
                      <a:pt x="0" y="18"/>
                      <a:pt x="0" y="18"/>
                    </a:cubicBezTo>
                    <a:cubicBezTo>
                      <a:pt x="0" y="19"/>
                      <a:pt x="1" y="20"/>
                      <a:pt x="2" y="21"/>
                    </a:cubicBezTo>
                    <a:cubicBezTo>
                      <a:pt x="2" y="21"/>
                      <a:pt x="3" y="21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5" y="49"/>
                      <a:pt x="126" y="49"/>
                      <a:pt x="126" y="47"/>
                    </a:cubicBezTo>
                    <a:cubicBezTo>
                      <a:pt x="127" y="46"/>
                      <a:pt x="126" y="45"/>
                      <a:pt x="125" y="45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5" y="18"/>
                      <a:pt x="6" y="18"/>
                    </a:cubicBezTo>
                    <a:cubicBezTo>
                      <a:pt x="7" y="17"/>
                      <a:pt x="9" y="15"/>
                      <a:pt x="11" y="14"/>
                    </a:cubicBezTo>
                    <a:cubicBezTo>
                      <a:pt x="13" y="12"/>
                      <a:pt x="15" y="10"/>
                      <a:pt x="16" y="8"/>
                    </a:cubicBezTo>
                    <a:cubicBezTo>
                      <a:pt x="16" y="7"/>
                      <a:pt x="17" y="6"/>
                      <a:pt x="18" y="5"/>
                    </a:cubicBezTo>
                    <a:cubicBezTo>
                      <a:pt x="20" y="5"/>
                      <a:pt x="22" y="4"/>
                      <a:pt x="24" y="4"/>
                    </a:cubicBezTo>
                    <a:cubicBezTo>
                      <a:pt x="28" y="4"/>
                      <a:pt x="32" y="5"/>
                      <a:pt x="35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127" y="27"/>
                      <a:pt x="127" y="27"/>
                      <a:pt x="127" y="27"/>
                    </a:cubicBezTo>
                    <a:cubicBezTo>
                      <a:pt x="128" y="27"/>
                      <a:pt x="130" y="26"/>
                      <a:pt x="130" y="25"/>
                    </a:cubicBezTo>
                    <a:cubicBezTo>
                      <a:pt x="130" y="24"/>
                      <a:pt x="129" y="23"/>
                      <a:pt x="128" y="23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6" name="Freeform 65"/>
              <p:cNvSpPr>
                <a:spLocks/>
              </p:cNvSpPr>
              <p:nvPr/>
            </p:nvSpPr>
            <p:spPr bwMode="auto">
              <a:xfrm>
                <a:off x="18583275" y="6775451"/>
                <a:ext cx="53975" cy="88900"/>
              </a:xfrm>
              <a:custGeom>
                <a:avLst/>
                <a:gdLst>
                  <a:gd name="T0" fmla="*/ 3 w 20"/>
                  <a:gd name="T1" fmla="*/ 15 h 32"/>
                  <a:gd name="T2" fmla="*/ 6 w 20"/>
                  <a:gd name="T3" fmla="*/ 3 h 32"/>
                  <a:gd name="T4" fmla="*/ 11 w 20"/>
                  <a:gd name="T5" fmla="*/ 0 h 32"/>
                  <a:gd name="T6" fmla="*/ 17 w 20"/>
                  <a:gd name="T7" fmla="*/ 2 h 32"/>
                  <a:gd name="T8" fmla="*/ 20 w 20"/>
                  <a:gd name="T9" fmla="*/ 6 h 32"/>
                  <a:gd name="T10" fmla="*/ 17 w 20"/>
                  <a:gd name="T11" fmla="*/ 16 h 32"/>
                  <a:gd name="T12" fmla="*/ 14 w 20"/>
                  <a:gd name="T13" fmla="*/ 29 h 32"/>
                  <a:gd name="T14" fmla="*/ 9 w 20"/>
                  <a:gd name="T15" fmla="*/ 31 h 32"/>
                  <a:gd name="T16" fmla="*/ 3 w 20"/>
                  <a:gd name="T17" fmla="*/ 30 h 32"/>
                  <a:gd name="T18" fmla="*/ 0 w 20"/>
                  <a:gd name="T19" fmla="*/ 25 h 32"/>
                  <a:gd name="T20" fmla="*/ 3 w 20"/>
                  <a:gd name="T21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" h="32">
                    <a:moveTo>
                      <a:pt x="3" y="15"/>
                    </a:moveTo>
                    <a:cubicBezTo>
                      <a:pt x="5" y="9"/>
                      <a:pt x="6" y="3"/>
                      <a:pt x="6" y="3"/>
                    </a:cubicBezTo>
                    <a:cubicBezTo>
                      <a:pt x="7" y="1"/>
                      <a:pt x="9" y="0"/>
                      <a:pt x="11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9" y="3"/>
                      <a:pt x="20" y="5"/>
                      <a:pt x="20" y="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3" y="31"/>
                      <a:pt x="11" y="32"/>
                      <a:pt x="9" y="31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1" y="29"/>
                      <a:pt x="0" y="27"/>
                      <a:pt x="0" y="25"/>
                    </a:cubicBezTo>
                    <a:cubicBezTo>
                      <a:pt x="0" y="25"/>
                      <a:pt x="1" y="20"/>
                      <a:pt x="3" y="15"/>
                    </a:cubicBezTo>
                    <a:close/>
                  </a:path>
                </a:pathLst>
              </a:custGeom>
              <a:solidFill>
                <a:srgbClr val="AF6C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7" name="Freeform 66"/>
              <p:cNvSpPr>
                <a:spLocks/>
              </p:cNvSpPr>
              <p:nvPr/>
            </p:nvSpPr>
            <p:spPr bwMode="auto">
              <a:xfrm>
                <a:off x="18576925" y="6770688"/>
                <a:ext cx="66675" cy="96838"/>
              </a:xfrm>
              <a:custGeom>
                <a:avLst/>
                <a:gdLst>
                  <a:gd name="T0" fmla="*/ 5 w 24"/>
                  <a:gd name="T1" fmla="*/ 17 h 35"/>
                  <a:gd name="T2" fmla="*/ 7 w 24"/>
                  <a:gd name="T3" fmla="*/ 18 h 35"/>
                  <a:gd name="T4" fmla="*/ 10 w 24"/>
                  <a:gd name="T5" fmla="*/ 5 h 35"/>
                  <a:gd name="T6" fmla="*/ 11 w 24"/>
                  <a:gd name="T7" fmla="*/ 5 h 35"/>
                  <a:gd name="T8" fmla="*/ 12 w 24"/>
                  <a:gd name="T9" fmla="*/ 4 h 35"/>
                  <a:gd name="T10" fmla="*/ 13 w 24"/>
                  <a:gd name="T11" fmla="*/ 4 h 35"/>
                  <a:gd name="T12" fmla="*/ 18 w 24"/>
                  <a:gd name="T13" fmla="*/ 6 h 35"/>
                  <a:gd name="T14" fmla="*/ 20 w 24"/>
                  <a:gd name="T15" fmla="*/ 8 h 35"/>
                  <a:gd name="T16" fmla="*/ 20 w 24"/>
                  <a:gd name="T17" fmla="*/ 8 h 35"/>
                  <a:gd name="T18" fmla="*/ 22 w 24"/>
                  <a:gd name="T19" fmla="*/ 8 h 35"/>
                  <a:gd name="T20" fmla="*/ 20 w 24"/>
                  <a:gd name="T21" fmla="*/ 8 h 35"/>
                  <a:gd name="T22" fmla="*/ 17 w 24"/>
                  <a:gd name="T23" fmla="*/ 18 h 35"/>
                  <a:gd name="T24" fmla="*/ 14 w 24"/>
                  <a:gd name="T25" fmla="*/ 30 h 35"/>
                  <a:gd name="T26" fmla="*/ 16 w 24"/>
                  <a:gd name="T27" fmla="*/ 31 h 35"/>
                  <a:gd name="T28" fmla="*/ 14 w 24"/>
                  <a:gd name="T29" fmla="*/ 30 h 35"/>
                  <a:gd name="T30" fmla="*/ 13 w 24"/>
                  <a:gd name="T31" fmla="*/ 31 h 35"/>
                  <a:gd name="T32" fmla="*/ 12 w 24"/>
                  <a:gd name="T33" fmla="*/ 31 h 35"/>
                  <a:gd name="T34" fmla="*/ 11 w 24"/>
                  <a:gd name="T35" fmla="*/ 31 h 35"/>
                  <a:gd name="T36" fmla="*/ 6 w 24"/>
                  <a:gd name="T37" fmla="*/ 30 h 35"/>
                  <a:gd name="T38" fmla="*/ 4 w 24"/>
                  <a:gd name="T39" fmla="*/ 28 h 35"/>
                  <a:gd name="T40" fmla="*/ 4 w 24"/>
                  <a:gd name="T41" fmla="*/ 28 h 35"/>
                  <a:gd name="T42" fmla="*/ 4 w 24"/>
                  <a:gd name="T43" fmla="*/ 28 h 35"/>
                  <a:gd name="T44" fmla="*/ 4 w 24"/>
                  <a:gd name="T45" fmla="*/ 28 h 35"/>
                  <a:gd name="T46" fmla="*/ 7 w 24"/>
                  <a:gd name="T47" fmla="*/ 18 h 35"/>
                  <a:gd name="T48" fmla="*/ 5 w 24"/>
                  <a:gd name="T49" fmla="*/ 17 h 35"/>
                  <a:gd name="T50" fmla="*/ 3 w 24"/>
                  <a:gd name="T51" fmla="*/ 17 h 35"/>
                  <a:gd name="T52" fmla="*/ 0 w 24"/>
                  <a:gd name="T53" fmla="*/ 27 h 35"/>
                  <a:gd name="T54" fmla="*/ 0 w 24"/>
                  <a:gd name="T55" fmla="*/ 27 h 35"/>
                  <a:gd name="T56" fmla="*/ 0 w 24"/>
                  <a:gd name="T57" fmla="*/ 27 h 35"/>
                  <a:gd name="T58" fmla="*/ 0 w 24"/>
                  <a:gd name="T59" fmla="*/ 28 h 35"/>
                  <a:gd name="T60" fmla="*/ 5 w 24"/>
                  <a:gd name="T61" fmla="*/ 33 h 35"/>
                  <a:gd name="T62" fmla="*/ 10 w 24"/>
                  <a:gd name="T63" fmla="*/ 35 h 35"/>
                  <a:gd name="T64" fmla="*/ 12 w 24"/>
                  <a:gd name="T65" fmla="*/ 35 h 35"/>
                  <a:gd name="T66" fmla="*/ 15 w 24"/>
                  <a:gd name="T67" fmla="*/ 34 h 35"/>
                  <a:gd name="T68" fmla="*/ 17 w 24"/>
                  <a:gd name="T69" fmla="*/ 31 h 35"/>
                  <a:gd name="T70" fmla="*/ 17 w 24"/>
                  <a:gd name="T71" fmla="*/ 31 h 35"/>
                  <a:gd name="T72" fmla="*/ 21 w 24"/>
                  <a:gd name="T73" fmla="*/ 19 h 35"/>
                  <a:gd name="T74" fmla="*/ 24 w 24"/>
                  <a:gd name="T75" fmla="*/ 9 h 35"/>
                  <a:gd name="T76" fmla="*/ 24 w 24"/>
                  <a:gd name="T77" fmla="*/ 9 h 35"/>
                  <a:gd name="T78" fmla="*/ 24 w 24"/>
                  <a:gd name="T79" fmla="*/ 8 h 35"/>
                  <a:gd name="T80" fmla="*/ 19 w 24"/>
                  <a:gd name="T81" fmla="*/ 2 h 35"/>
                  <a:gd name="T82" fmla="*/ 14 w 24"/>
                  <a:gd name="T83" fmla="*/ 1 h 35"/>
                  <a:gd name="T84" fmla="*/ 12 w 24"/>
                  <a:gd name="T85" fmla="*/ 0 h 35"/>
                  <a:gd name="T86" fmla="*/ 9 w 24"/>
                  <a:gd name="T87" fmla="*/ 1 h 35"/>
                  <a:gd name="T88" fmla="*/ 6 w 24"/>
                  <a:gd name="T89" fmla="*/ 4 h 35"/>
                  <a:gd name="T90" fmla="*/ 3 w 24"/>
                  <a:gd name="T91" fmla="*/ 17 h 35"/>
                  <a:gd name="T92" fmla="*/ 5 w 24"/>
                  <a:gd name="T93" fmla="*/ 1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" h="35">
                    <a:moveTo>
                      <a:pt x="5" y="17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8" y="12"/>
                      <a:pt x="10" y="5"/>
                      <a:pt x="10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1" y="4"/>
                      <a:pt x="12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9" y="6"/>
                      <a:pt x="20" y="7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3" y="31"/>
                      <a:pt x="12" y="31"/>
                      <a:pt x="12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29"/>
                      <a:pt x="4" y="28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8"/>
                      <a:pt x="5" y="23"/>
                      <a:pt x="7" y="18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1" y="22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8"/>
                    </a:cubicBezTo>
                    <a:cubicBezTo>
                      <a:pt x="0" y="31"/>
                      <a:pt x="2" y="33"/>
                      <a:pt x="5" y="33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1" y="35"/>
                      <a:pt x="11" y="35"/>
                      <a:pt x="12" y="35"/>
                    </a:cubicBezTo>
                    <a:cubicBezTo>
                      <a:pt x="13" y="35"/>
                      <a:pt x="14" y="35"/>
                      <a:pt x="15" y="34"/>
                    </a:cubicBezTo>
                    <a:cubicBezTo>
                      <a:pt x="16" y="34"/>
                      <a:pt x="17" y="33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5"/>
                      <a:pt x="22" y="3"/>
                      <a:pt x="19" y="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0"/>
                      <a:pt x="13" y="0"/>
                      <a:pt x="12" y="0"/>
                    </a:cubicBezTo>
                    <a:cubicBezTo>
                      <a:pt x="11" y="0"/>
                      <a:pt x="10" y="1"/>
                      <a:pt x="9" y="1"/>
                    </a:cubicBezTo>
                    <a:cubicBezTo>
                      <a:pt x="8" y="2"/>
                      <a:pt x="7" y="3"/>
                      <a:pt x="6" y="4"/>
                    </a:cubicBezTo>
                    <a:cubicBezTo>
                      <a:pt x="6" y="4"/>
                      <a:pt x="5" y="11"/>
                      <a:pt x="3" y="17"/>
                    </a:cubicBezTo>
                    <a:lnTo>
                      <a:pt x="5" y="1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8" name="Freeform 67"/>
              <p:cNvSpPr>
                <a:spLocks/>
              </p:cNvSpPr>
              <p:nvPr/>
            </p:nvSpPr>
            <p:spPr bwMode="auto">
              <a:xfrm>
                <a:off x="18211800" y="6689726"/>
                <a:ext cx="390525" cy="152400"/>
              </a:xfrm>
              <a:custGeom>
                <a:avLst/>
                <a:gdLst>
                  <a:gd name="T0" fmla="*/ 0 w 246"/>
                  <a:gd name="T1" fmla="*/ 42 h 96"/>
                  <a:gd name="T2" fmla="*/ 234 w 246"/>
                  <a:gd name="T3" fmla="*/ 96 h 96"/>
                  <a:gd name="T4" fmla="*/ 246 w 246"/>
                  <a:gd name="T5" fmla="*/ 56 h 96"/>
                  <a:gd name="T6" fmla="*/ 13 w 246"/>
                  <a:gd name="T7" fmla="*/ 0 h 96"/>
                  <a:gd name="T8" fmla="*/ 0 w 246"/>
                  <a:gd name="T9" fmla="*/ 4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6" h="96">
                    <a:moveTo>
                      <a:pt x="0" y="42"/>
                    </a:moveTo>
                    <a:lnTo>
                      <a:pt x="234" y="96"/>
                    </a:lnTo>
                    <a:lnTo>
                      <a:pt x="246" y="56"/>
                    </a:lnTo>
                    <a:lnTo>
                      <a:pt x="13" y="0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rgbClr val="AF6C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9" name="Freeform 68"/>
              <p:cNvSpPr>
                <a:spLocks/>
              </p:cNvSpPr>
              <p:nvPr/>
            </p:nvSpPr>
            <p:spPr bwMode="auto">
              <a:xfrm>
                <a:off x="18207038" y="6681788"/>
                <a:ext cx="400050" cy="168275"/>
              </a:xfrm>
              <a:custGeom>
                <a:avLst/>
                <a:gdLst>
                  <a:gd name="T0" fmla="*/ 3 w 252"/>
                  <a:gd name="T1" fmla="*/ 47 h 106"/>
                  <a:gd name="T2" fmla="*/ 3 w 252"/>
                  <a:gd name="T3" fmla="*/ 49 h 106"/>
                  <a:gd name="T4" fmla="*/ 238 w 252"/>
                  <a:gd name="T5" fmla="*/ 106 h 106"/>
                  <a:gd name="T6" fmla="*/ 252 w 252"/>
                  <a:gd name="T7" fmla="*/ 58 h 106"/>
                  <a:gd name="T8" fmla="*/ 14 w 252"/>
                  <a:gd name="T9" fmla="*/ 0 h 106"/>
                  <a:gd name="T10" fmla="*/ 0 w 252"/>
                  <a:gd name="T11" fmla="*/ 49 h 106"/>
                  <a:gd name="T12" fmla="*/ 3 w 252"/>
                  <a:gd name="T13" fmla="*/ 49 h 106"/>
                  <a:gd name="T14" fmla="*/ 3 w 252"/>
                  <a:gd name="T15" fmla="*/ 47 h 106"/>
                  <a:gd name="T16" fmla="*/ 7 w 252"/>
                  <a:gd name="T17" fmla="*/ 47 h 106"/>
                  <a:gd name="T18" fmla="*/ 17 w 252"/>
                  <a:gd name="T19" fmla="*/ 9 h 106"/>
                  <a:gd name="T20" fmla="*/ 243 w 252"/>
                  <a:gd name="T21" fmla="*/ 63 h 106"/>
                  <a:gd name="T22" fmla="*/ 235 w 252"/>
                  <a:gd name="T23" fmla="*/ 98 h 106"/>
                  <a:gd name="T24" fmla="*/ 3 w 252"/>
                  <a:gd name="T25" fmla="*/ 44 h 106"/>
                  <a:gd name="T26" fmla="*/ 3 w 252"/>
                  <a:gd name="T27" fmla="*/ 47 h 106"/>
                  <a:gd name="T28" fmla="*/ 7 w 252"/>
                  <a:gd name="T29" fmla="*/ 47 h 106"/>
                  <a:gd name="T30" fmla="*/ 3 w 252"/>
                  <a:gd name="T31" fmla="*/ 47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2" h="106">
                    <a:moveTo>
                      <a:pt x="3" y="47"/>
                    </a:moveTo>
                    <a:lnTo>
                      <a:pt x="3" y="49"/>
                    </a:lnTo>
                    <a:lnTo>
                      <a:pt x="238" y="106"/>
                    </a:lnTo>
                    <a:lnTo>
                      <a:pt x="252" y="58"/>
                    </a:lnTo>
                    <a:lnTo>
                      <a:pt x="14" y="0"/>
                    </a:lnTo>
                    <a:lnTo>
                      <a:pt x="0" y="49"/>
                    </a:lnTo>
                    <a:lnTo>
                      <a:pt x="3" y="49"/>
                    </a:lnTo>
                    <a:lnTo>
                      <a:pt x="3" y="47"/>
                    </a:lnTo>
                    <a:lnTo>
                      <a:pt x="7" y="47"/>
                    </a:lnTo>
                    <a:lnTo>
                      <a:pt x="17" y="9"/>
                    </a:lnTo>
                    <a:lnTo>
                      <a:pt x="243" y="63"/>
                    </a:lnTo>
                    <a:lnTo>
                      <a:pt x="235" y="98"/>
                    </a:lnTo>
                    <a:lnTo>
                      <a:pt x="3" y="44"/>
                    </a:lnTo>
                    <a:lnTo>
                      <a:pt x="3" y="47"/>
                    </a:lnTo>
                    <a:lnTo>
                      <a:pt x="7" y="47"/>
                    </a:lnTo>
                    <a:lnTo>
                      <a:pt x="3" y="4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0" name="Freeform 69"/>
              <p:cNvSpPr>
                <a:spLocks/>
              </p:cNvSpPr>
              <p:nvPr/>
            </p:nvSpPr>
            <p:spPr bwMode="auto">
              <a:xfrm>
                <a:off x="17941925" y="7046913"/>
                <a:ext cx="168275" cy="104775"/>
              </a:xfrm>
              <a:custGeom>
                <a:avLst/>
                <a:gdLst>
                  <a:gd name="T0" fmla="*/ 2 w 61"/>
                  <a:gd name="T1" fmla="*/ 0 h 38"/>
                  <a:gd name="T2" fmla="*/ 2 w 61"/>
                  <a:gd name="T3" fmla="*/ 0 h 38"/>
                  <a:gd name="T4" fmla="*/ 7 w 61"/>
                  <a:gd name="T5" fmla="*/ 29 h 38"/>
                  <a:gd name="T6" fmla="*/ 5 w 61"/>
                  <a:gd name="T7" fmla="*/ 30 h 38"/>
                  <a:gd name="T8" fmla="*/ 31 w 61"/>
                  <a:gd name="T9" fmla="*/ 36 h 38"/>
                  <a:gd name="T10" fmla="*/ 45 w 61"/>
                  <a:gd name="T11" fmla="*/ 38 h 38"/>
                  <a:gd name="T12" fmla="*/ 45 w 61"/>
                  <a:gd name="T13" fmla="*/ 28 h 38"/>
                  <a:gd name="T14" fmla="*/ 61 w 61"/>
                  <a:gd name="T15" fmla="*/ 19 h 38"/>
                  <a:gd name="T16" fmla="*/ 2 w 61"/>
                  <a:gd name="T1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38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0"/>
                      <a:pt x="2" y="20"/>
                      <a:pt x="7" y="29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1" name="Freeform 70"/>
              <p:cNvSpPr>
                <a:spLocks/>
              </p:cNvSpPr>
              <p:nvPr/>
            </p:nvSpPr>
            <p:spPr bwMode="auto">
              <a:xfrm>
                <a:off x="17941925" y="7050088"/>
                <a:ext cx="19050" cy="79375"/>
              </a:xfrm>
              <a:custGeom>
                <a:avLst/>
                <a:gdLst>
                  <a:gd name="T0" fmla="*/ 2 w 7"/>
                  <a:gd name="T1" fmla="*/ 0 h 29"/>
                  <a:gd name="T2" fmla="*/ 7 w 7"/>
                  <a:gd name="T3" fmla="*/ 29 h 29"/>
                  <a:gd name="T4" fmla="*/ 2 w 7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29">
                    <a:moveTo>
                      <a:pt x="2" y="0"/>
                    </a:moveTo>
                    <a:cubicBezTo>
                      <a:pt x="0" y="10"/>
                      <a:pt x="1" y="20"/>
                      <a:pt x="7" y="29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2" name="Freeform 71"/>
              <p:cNvSpPr>
                <a:spLocks/>
              </p:cNvSpPr>
              <p:nvPr/>
            </p:nvSpPr>
            <p:spPr bwMode="auto">
              <a:xfrm>
                <a:off x="17938750" y="7043738"/>
                <a:ext cx="30162" cy="92075"/>
              </a:xfrm>
              <a:custGeom>
                <a:avLst/>
                <a:gdLst>
                  <a:gd name="T0" fmla="*/ 2 w 11"/>
                  <a:gd name="T1" fmla="*/ 2 h 33"/>
                  <a:gd name="T2" fmla="*/ 0 w 11"/>
                  <a:gd name="T3" fmla="*/ 12 h 33"/>
                  <a:gd name="T4" fmla="*/ 7 w 11"/>
                  <a:gd name="T5" fmla="*/ 32 h 33"/>
                  <a:gd name="T6" fmla="*/ 9 w 11"/>
                  <a:gd name="T7" fmla="*/ 33 h 33"/>
                  <a:gd name="T8" fmla="*/ 10 w 11"/>
                  <a:gd name="T9" fmla="*/ 30 h 33"/>
                  <a:gd name="T10" fmla="*/ 4 w 11"/>
                  <a:gd name="T11" fmla="*/ 12 h 33"/>
                  <a:gd name="T12" fmla="*/ 5 w 11"/>
                  <a:gd name="T13" fmla="*/ 3 h 33"/>
                  <a:gd name="T14" fmla="*/ 4 w 11"/>
                  <a:gd name="T15" fmla="*/ 0 h 33"/>
                  <a:gd name="T16" fmla="*/ 2 w 11"/>
                  <a:gd name="T17" fmla="*/ 2 h 33"/>
                  <a:gd name="T18" fmla="*/ 2 w 11"/>
                  <a:gd name="T19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33">
                    <a:moveTo>
                      <a:pt x="2" y="2"/>
                    </a:moveTo>
                    <a:cubicBezTo>
                      <a:pt x="1" y="5"/>
                      <a:pt x="0" y="8"/>
                      <a:pt x="0" y="12"/>
                    </a:cubicBezTo>
                    <a:cubicBezTo>
                      <a:pt x="0" y="19"/>
                      <a:pt x="2" y="26"/>
                      <a:pt x="7" y="32"/>
                    </a:cubicBezTo>
                    <a:cubicBezTo>
                      <a:pt x="7" y="33"/>
                      <a:pt x="9" y="33"/>
                      <a:pt x="9" y="33"/>
                    </a:cubicBezTo>
                    <a:cubicBezTo>
                      <a:pt x="10" y="32"/>
                      <a:pt x="11" y="31"/>
                      <a:pt x="10" y="30"/>
                    </a:cubicBezTo>
                    <a:cubicBezTo>
                      <a:pt x="6" y="24"/>
                      <a:pt x="4" y="18"/>
                      <a:pt x="4" y="12"/>
                    </a:cubicBezTo>
                    <a:cubicBezTo>
                      <a:pt x="4" y="9"/>
                      <a:pt x="5" y="6"/>
                      <a:pt x="5" y="3"/>
                    </a:cubicBezTo>
                    <a:cubicBezTo>
                      <a:pt x="6" y="2"/>
                      <a:pt x="5" y="1"/>
                      <a:pt x="4" y="0"/>
                    </a:cubicBez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3" name="Freeform 72"/>
              <p:cNvSpPr>
                <a:spLocks/>
              </p:cNvSpPr>
              <p:nvPr/>
            </p:nvSpPr>
            <p:spPr bwMode="auto">
              <a:xfrm>
                <a:off x="17957800" y="7019926"/>
                <a:ext cx="223837" cy="109538"/>
              </a:xfrm>
              <a:custGeom>
                <a:avLst/>
                <a:gdLst>
                  <a:gd name="T0" fmla="*/ 6 w 81"/>
                  <a:gd name="T1" fmla="*/ 13 h 40"/>
                  <a:gd name="T2" fmla="*/ 2 w 81"/>
                  <a:gd name="T3" fmla="*/ 2 h 40"/>
                  <a:gd name="T4" fmla="*/ 2 w 81"/>
                  <a:gd name="T5" fmla="*/ 0 h 40"/>
                  <a:gd name="T6" fmla="*/ 81 w 81"/>
                  <a:gd name="T7" fmla="*/ 23 h 40"/>
                  <a:gd name="T8" fmla="*/ 80 w 81"/>
                  <a:gd name="T9" fmla="*/ 40 h 40"/>
                  <a:gd name="T10" fmla="*/ 6 w 81"/>
                  <a:gd name="T11" fmla="*/ 1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40">
                    <a:moveTo>
                      <a:pt x="6" y="13"/>
                    </a:moveTo>
                    <a:cubicBezTo>
                      <a:pt x="3" y="7"/>
                      <a:pt x="0" y="9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81" y="23"/>
                      <a:pt x="81" y="23"/>
                      <a:pt x="81" y="23"/>
                    </a:cubicBezTo>
                    <a:cubicBezTo>
                      <a:pt x="80" y="40"/>
                      <a:pt x="80" y="40"/>
                      <a:pt x="80" y="40"/>
                    </a:cubicBezTo>
                    <a:cubicBezTo>
                      <a:pt x="6" y="13"/>
                      <a:pt x="6" y="13"/>
                      <a:pt x="6" y="13"/>
                    </a:cubicBezTo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4" name="Freeform 73"/>
              <p:cNvSpPr>
                <a:spLocks/>
              </p:cNvSpPr>
              <p:nvPr/>
            </p:nvSpPr>
            <p:spPr bwMode="auto">
              <a:xfrm>
                <a:off x="17956213" y="7013576"/>
                <a:ext cx="231775" cy="122238"/>
              </a:xfrm>
              <a:custGeom>
                <a:avLst/>
                <a:gdLst>
                  <a:gd name="T0" fmla="*/ 8 w 84"/>
                  <a:gd name="T1" fmla="*/ 14 h 44"/>
                  <a:gd name="T2" fmla="*/ 5 w 84"/>
                  <a:gd name="T3" fmla="*/ 9 h 44"/>
                  <a:gd name="T4" fmla="*/ 5 w 84"/>
                  <a:gd name="T5" fmla="*/ 9 h 44"/>
                  <a:gd name="T6" fmla="*/ 4 w 84"/>
                  <a:gd name="T7" fmla="*/ 8 h 44"/>
                  <a:gd name="T8" fmla="*/ 5 w 84"/>
                  <a:gd name="T9" fmla="*/ 5 h 44"/>
                  <a:gd name="T10" fmla="*/ 5 w 84"/>
                  <a:gd name="T11" fmla="*/ 5 h 44"/>
                  <a:gd name="T12" fmla="*/ 5 w 84"/>
                  <a:gd name="T13" fmla="*/ 3 h 44"/>
                  <a:gd name="T14" fmla="*/ 3 w 84"/>
                  <a:gd name="T15" fmla="*/ 2 h 44"/>
                  <a:gd name="T16" fmla="*/ 3 w 84"/>
                  <a:gd name="T17" fmla="*/ 4 h 44"/>
                  <a:gd name="T18" fmla="*/ 80 w 84"/>
                  <a:gd name="T19" fmla="*/ 27 h 44"/>
                  <a:gd name="T20" fmla="*/ 79 w 84"/>
                  <a:gd name="T21" fmla="*/ 42 h 44"/>
                  <a:gd name="T22" fmla="*/ 81 w 84"/>
                  <a:gd name="T23" fmla="*/ 44 h 44"/>
                  <a:gd name="T24" fmla="*/ 83 w 84"/>
                  <a:gd name="T25" fmla="*/ 42 h 44"/>
                  <a:gd name="T26" fmla="*/ 84 w 84"/>
                  <a:gd name="T27" fmla="*/ 24 h 44"/>
                  <a:gd name="T28" fmla="*/ 2 w 84"/>
                  <a:gd name="T29" fmla="*/ 0 h 44"/>
                  <a:gd name="T30" fmla="*/ 1 w 84"/>
                  <a:gd name="T31" fmla="*/ 4 h 44"/>
                  <a:gd name="T32" fmla="*/ 3 w 84"/>
                  <a:gd name="T33" fmla="*/ 4 h 44"/>
                  <a:gd name="T34" fmla="*/ 1 w 84"/>
                  <a:gd name="T35" fmla="*/ 4 h 44"/>
                  <a:gd name="T36" fmla="*/ 0 w 84"/>
                  <a:gd name="T37" fmla="*/ 8 h 44"/>
                  <a:gd name="T38" fmla="*/ 1 w 84"/>
                  <a:gd name="T39" fmla="*/ 10 h 44"/>
                  <a:gd name="T40" fmla="*/ 3 w 84"/>
                  <a:gd name="T41" fmla="*/ 13 h 44"/>
                  <a:gd name="T42" fmla="*/ 5 w 84"/>
                  <a:gd name="T43" fmla="*/ 16 h 44"/>
                  <a:gd name="T44" fmla="*/ 7 w 84"/>
                  <a:gd name="T45" fmla="*/ 17 h 44"/>
                  <a:gd name="T46" fmla="*/ 8 w 84"/>
                  <a:gd name="T47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44">
                    <a:moveTo>
                      <a:pt x="8" y="14"/>
                    </a:moveTo>
                    <a:cubicBezTo>
                      <a:pt x="7" y="12"/>
                      <a:pt x="6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7"/>
                      <a:pt x="4" y="6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80" y="27"/>
                      <a:pt x="80" y="27"/>
                      <a:pt x="80" y="27"/>
                    </a:cubicBezTo>
                    <a:cubicBezTo>
                      <a:pt x="79" y="42"/>
                      <a:pt x="79" y="42"/>
                      <a:pt x="79" y="42"/>
                    </a:cubicBezTo>
                    <a:cubicBezTo>
                      <a:pt x="79" y="43"/>
                      <a:pt x="80" y="44"/>
                      <a:pt x="81" y="44"/>
                    </a:cubicBezTo>
                    <a:cubicBezTo>
                      <a:pt x="82" y="44"/>
                      <a:pt x="83" y="43"/>
                      <a:pt x="83" y="42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0" y="7"/>
                      <a:pt x="0" y="8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2" y="11"/>
                      <a:pt x="2" y="12"/>
                      <a:pt x="3" y="13"/>
                    </a:cubicBezTo>
                    <a:cubicBezTo>
                      <a:pt x="3" y="14"/>
                      <a:pt x="4" y="14"/>
                      <a:pt x="5" y="16"/>
                    </a:cubicBezTo>
                    <a:cubicBezTo>
                      <a:pt x="5" y="17"/>
                      <a:pt x="6" y="17"/>
                      <a:pt x="7" y="17"/>
                    </a:cubicBezTo>
                    <a:cubicBezTo>
                      <a:pt x="8" y="17"/>
                      <a:pt x="9" y="15"/>
                      <a:pt x="8" y="14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5" name="Freeform 74"/>
              <p:cNvSpPr>
                <a:spLocks/>
              </p:cNvSpPr>
              <p:nvPr/>
            </p:nvSpPr>
            <p:spPr bwMode="auto">
              <a:xfrm>
                <a:off x="17994313" y="7038976"/>
                <a:ext cx="33337" cy="38100"/>
              </a:xfrm>
              <a:custGeom>
                <a:avLst/>
                <a:gdLst>
                  <a:gd name="T0" fmla="*/ 12 w 12"/>
                  <a:gd name="T1" fmla="*/ 0 h 14"/>
                  <a:gd name="T2" fmla="*/ 3 w 12"/>
                  <a:gd name="T3" fmla="*/ 12 h 14"/>
                  <a:gd name="T4" fmla="*/ 0 w 12"/>
                  <a:gd name="T5" fmla="*/ 14 h 14"/>
                  <a:gd name="T6" fmla="*/ 12 w 12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4">
                    <a:moveTo>
                      <a:pt x="12" y="0"/>
                    </a:moveTo>
                    <a:cubicBezTo>
                      <a:pt x="11" y="5"/>
                      <a:pt x="7" y="9"/>
                      <a:pt x="3" y="1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6" name="Freeform 75"/>
              <p:cNvSpPr>
                <a:spLocks/>
              </p:cNvSpPr>
              <p:nvPr/>
            </p:nvSpPr>
            <p:spPr bwMode="auto">
              <a:xfrm>
                <a:off x="17986375" y="7032626"/>
                <a:ext cx="46037" cy="50800"/>
              </a:xfrm>
              <a:custGeom>
                <a:avLst/>
                <a:gdLst>
                  <a:gd name="T0" fmla="*/ 13 w 17"/>
                  <a:gd name="T1" fmla="*/ 2 h 18"/>
                  <a:gd name="T2" fmla="*/ 5 w 17"/>
                  <a:gd name="T3" fmla="*/ 12 h 18"/>
                  <a:gd name="T4" fmla="*/ 2 w 17"/>
                  <a:gd name="T5" fmla="*/ 14 h 18"/>
                  <a:gd name="T6" fmla="*/ 1 w 17"/>
                  <a:gd name="T7" fmla="*/ 17 h 18"/>
                  <a:gd name="T8" fmla="*/ 4 w 17"/>
                  <a:gd name="T9" fmla="*/ 17 h 18"/>
                  <a:gd name="T10" fmla="*/ 7 w 17"/>
                  <a:gd name="T11" fmla="*/ 16 h 18"/>
                  <a:gd name="T12" fmla="*/ 17 w 17"/>
                  <a:gd name="T13" fmla="*/ 3 h 18"/>
                  <a:gd name="T14" fmla="*/ 16 w 17"/>
                  <a:gd name="T15" fmla="*/ 0 h 18"/>
                  <a:gd name="T16" fmla="*/ 13 w 17"/>
                  <a:gd name="T17" fmla="*/ 2 h 18"/>
                  <a:gd name="T18" fmla="*/ 13 w 17"/>
                  <a:gd name="T1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8">
                    <a:moveTo>
                      <a:pt x="13" y="2"/>
                    </a:moveTo>
                    <a:cubicBezTo>
                      <a:pt x="12" y="6"/>
                      <a:pt x="9" y="10"/>
                      <a:pt x="5" y="12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4"/>
                      <a:pt x="0" y="16"/>
                      <a:pt x="1" y="17"/>
                    </a:cubicBezTo>
                    <a:cubicBezTo>
                      <a:pt x="2" y="18"/>
                      <a:pt x="3" y="18"/>
                      <a:pt x="4" y="1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12" y="13"/>
                      <a:pt x="16" y="8"/>
                      <a:pt x="17" y="3"/>
                    </a:cubicBezTo>
                    <a:cubicBezTo>
                      <a:pt x="17" y="2"/>
                      <a:pt x="17" y="0"/>
                      <a:pt x="16" y="0"/>
                    </a:cubicBezTo>
                    <a:cubicBezTo>
                      <a:pt x="15" y="0"/>
                      <a:pt x="14" y="0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7" name="Freeform 76"/>
              <p:cNvSpPr>
                <a:spLocks/>
              </p:cNvSpPr>
              <p:nvPr/>
            </p:nvSpPr>
            <p:spPr bwMode="auto">
              <a:xfrm>
                <a:off x="17964150" y="7770813"/>
                <a:ext cx="190500" cy="58738"/>
              </a:xfrm>
              <a:custGeom>
                <a:avLst/>
                <a:gdLst>
                  <a:gd name="T0" fmla="*/ 4 w 69"/>
                  <a:gd name="T1" fmla="*/ 21 h 21"/>
                  <a:gd name="T2" fmla="*/ 62 w 69"/>
                  <a:gd name="T3" fmla="*/ 21 h 21"/>
                  <a:gd name="T4" fmla="*/ 69 w 69"/>
                  <a:gd name="T5" fmla="*/ 14 h 21"/>
                  <a:gd name="T6" fmla="*/ 64 w 69"/>
                  <a:gd name="T7" fmla="*/ 8 h 21"/>
                  <a:gd name="T8" fmla="*/ 34 w 69"/>
                  <a:gd name="T9" fmla="*/ 0 h 21"/>
                  <a:gd name="T10" fmla="*/ 0 w 69"/>
                  <a:gd name="T11" fmla="*/ 0 h 21"/>
                  <a:gd name="T12" fmla="*/ 0 w 69"/>
                  <a:gd name="T13" fmla="*/ 17 h 21"/>
                  <a:gd name="T14" fmla="*/ 4 w 69"/>
                  <a:gd name="T1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1">
                    <a:moveTo>
                      <a:pt x="4" y="21"/>
                    </a:moveTo>
                    <a:cubicBezTo>
                      <a:pt x="62" y="21"/>
                      <a:pt x="62" y="21"/>
                      <a:pt x="62" y="21"/>
                    </a:cubicBezTo>
                    <a:cubicBezTo>
                      <a:pt x="66" y="21"/>
                      <a:pt x="69" y="18"/>
                      <a:pt x="69" y="14"/>
                    </a:cubicBezTo>
                    <a:cubicBezTo>
                      <a:pt x="69" y="12"/>
                      <a:pt x="67" y="9"/>
                      <a:pt x="64" y="8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2" y="21"/>
                      <a:pt x="4" y="21"/>
                    </a:cubicBezTo>
                    <a:close/>
                  </a:path>
                </a:pathLst>
              </a:custGeom>
              <a:solidFill>
                <a:srgbClr val="A053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8" name="Freeform 77"/>
              <p:cNvSpPr>
                <a:spLocks/>
              </p:cNvSpPr>
              <p:nvPr/>
            </p:nvSpPr>
            <p:spPr bwMode="auto">
              <a:xfrm>
                <a:off x="17957800" y="7766051"/>
                <a:ext cx="201612" cy="68263"/>
              </a:xfrm>
              <a:custGeom>
                <a:avLst/>
                <a:gdLst>
                  <a:gd name="T0" fmla="*/ 6 w 73"/>
                  <a:gd name="T1" fmla="*/ 23 h 25"/>
                  <a:gd name="T2" fmla="*/ 6 w 73"/>
                  <a:gd name="T3" fmla="*/ 25 h 25"/>
                  <a:gd name="T4" fmla="*/ 64 w 73"/>
                  <a:gd name="T5" fmla="*/ 25 h 25"/>
                  <a:gd name="T6" fmla="*/ 73 w 73"/>
                  <a:gd name="T7" fmla="*/ 16 h 25"/>
                  <a:gd name="T8" fmla="*/ 66 w 73"/>
                  <a:gd name="T9" fmla="*/ 8 h 25"/>
                  <a:gd name="T10" fmla="*/ 37 w 73"/>
                  <a:gd name="T11" fmla="*/ 0 h 25"/>
                  <a:gd name="T12" fmla="*/ 0 w 73"/>
                  <a:gd name="T13" fmla="*/ 0 h 25"/>
                  <a:gd name="T14" fmla="*/ 0 w 73"/>
                  <a:gd name="T15" fmla="*/ 19 h 25"/>
                  <a:gd name="T16" fmla="*/ 6 w 73"/>
                  <a:gd name="T17" fmla="*/ 25 h 25"/>
                  <a:gd name="T18" fmla="*/ 6 w 73"/>
                  <a:gd name="T19" fmla="*/ 23 h 25"/>
                  <a:gd name="T20" fmla="*/ 6 w 73"/>
                  <a:gd name="T21" fmla="*/ 21 h 25"/>
                  <a:gd name="T22" fmla="*/ 4 w 73"/>
                  <a:gd name="T23" fmla="*/ 19 h 25"/>
                  <a:gd name="T24" fmla="*/ 4 w 73"/>
                  <a:gd name="T25" fmla="*/ 4 h 25"/>
                  <a:gd name="T26" fmla="*/ 36 w 73"/>
                  <a:gd name="T27" fmla="*/ 4 h 25"/>
                  <a:gd name="T28" fmla="*/ 65 w 73"/>
                  <a:gd name="T29" fmla="*/ 12 h 25"/>
                  <a:gd name="T30" fmla="*/ 69 w 73"/>
                  <a:gd name="T31" fmla="*/ 16 h 25"/>
                  <a:gd name="T32" fmla="*/ 64 w 73"/>
                  <a:gd name="T33" fmla="*/ 21 h 25"/>
                  <a:gd name="T34" fmla="*/ 6 w 73"/>
                  <a:gd name="T35" fmla="*/ 21 h 25"/>
                  <a:gd name="T36" fmla="*/ 6 w 73"/>
                  <a:gd name="T3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3" h="25">
                    <a:moveTo>
                      <a:pt x="6" y="23"/>
                    </a:moveTo>
                    <a:cubicBezTo>
                      <a:pt x="6" y="25"/>
                      <a:pt x="6" y="25"/>
                      <a:pt x="6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9" y="25"/>
                      <a:pt x="73" y="21"/>
                      <a:pt x="73" y="16"/>
                    </a:cubicBezTo>
                    <a:cubicBezTo>
                      <a:pt x="73" y="13"/>
                      <a:pt x="70" y="9"/>
                      <a:pt x="66" y="8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2"/>
                      <a:pt x="3" y="25"/>
                      <a:pt x="6" y="2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1"/>
                      <a:pt x="4" y="20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65" y="12"/>
                      <a:pt x="65" y="12"/>
                      <a:pt x="65" y="12"/>
                    </a:cubicBezTo>
                    <a:cubicBezTo>
                      <a:pt x="67" y="13"/>
                      <a:pt x="69" y="14"/>
                      <a:pt x="69" y="16"/>
                    </a:cubicBezTo>
                    <a:cubicBezTo>
                      <a:pt x="69" y="19"/>
                      <a:pt x="67" y="21"/>
                      <a:pt x="64" y="21"/>
                    </a:cubicBezTo>
                    <a:cubicBezTo>
                      <a:pt x="6" y="21"/>
                      <a:pt x="6" y="21"/>
                      <a:pt x="6" y="21"/>
                    </a:cubicBezTo>
                    <a:lnTo>
                      <a:pt x="6" y="2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9" name="Freeform 78"/>
              <p:cNvSpPr>
                <a:spLocks/>
              </p:cNvSpPr>
              <p:nvPr/>
            </p:nvSpPr>
            <p:spPr bwMode="auto">
              <a:xfrm>
                <a:off x="17957800" y="7766051"/>
                <a:ext cx="201612" cy="68263"/>
              </a:xfrm>
              <a:custGeom>
                <a:avLst/>
                <a:gdLst>
                  <a:gd name="T0" fmla="*/ 6 w 73"/>
                  <a:gd name="T1" fmla="*/ 23 h 25"/>
                  <a:gd name="T2" fmla="*/ 6 w 73"/>
                  <a:gd name="T3" fmla="*/ 25 h 25"/>
                  <a:gd name="T4" fmla="*/ 64 w 73"/>
                  <a:gd name="T5" fmla="*/ 25 h 25"/>
                  <a:gd name="T6" fmla="*/ 73 w 73"/>
                  <a:gd name="T7" fmla="*/ 16 h 25"/>
                  <a:gd name="T8" fmla="*/ 66 w 73"/>
                  <a:gd name="T9" fmla="*/ 8 h 25"/>
                  <a:gd name="T10" fmla="*/ 37 w 73"/>
                  <a:gd name="T11" fmla="*/ 0 h 25"/>
                  <a:gd name="T12" fmla="*/ 0 w 73"/>
                  <a:gd name="T13" fmla="*/ 0 h 25"/>
                  <a:gd name="T14" fmla="*/ 0 w 73"/>
                  <a:gd name="T15" fmla="*/ 19 h 25"/>
                  <a:gd name="T16" fmla="*/ 6 w 73"/>
                  <a:gd name="T17" fmla="*/ 25 h 25"/>
                  <a:gd name="T18" fmla="*/ 6 w 73"/>
                  <a:gd name="T19" fmla="*/ 23 h 25"/>
                  <a:gd name="T20" fmla="*/ 6 w 73"/>
                  <a:gd name="T21" fmla="*/ 21 h 25"/>
                  <a:gd name="T22" fmla="*/ 4 w 73"/>
                  <a:gd name="T23" fmla="*/ 19 h 25"/>
                  <a:gd name="T24" fmla="*/ 4 w 73"/>
                  <a:gd name="T25" fmla="*/ 4 h 25"/>
                  <a:gd name="T26" fmla="*/ 36 w 73"/>
                  <a:gd name="T27" fmla="*/ 4 h 25"/>
                  <a:gd name="T28" fmla="*/ 65 w 73"/>
                  <a:gd name="T29" fmla="*/ 12 h 25"/>
                  <a:gd name="T30" fmla="*/ 69 w 73"/>
                  <a:gd name="T31" fmla="*/ 16 h 25"/>
                  <a:gd name="T32" fmla="*/ 64 w 73"/>
                  <a:gd name="T33" fmla="*/ 21 h 25"/>
                  <a:gd name="T34" fmla="*/ 6 w 73"/>
                  <a:gd name="T35" fmla="*/ 21 h 25"/>
                  <a:gd name="T36" fmla="*/ 6 w 73"/>
                  <a:gd name="T3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3" h="25">
                    <a:moveTo>
                      <a:pt x="6" y="23"/>
                    </a:moveTo>
                    <a:cubicBezTo>
                      <a:pt x="6" y="25"/>
                      <a:pt x="6" y="25"/>
                      <a:pt x="6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9" y="25"/>
                      <a:pt x="73" y="21"/>
                      <a:pt x="73" y="16"/>
                    </a:cubicBezTo>
                    <a:cubicBezTo>
                      <a:pt x="73" y="13"/>
                      <a:pt x="70" y="9"/>
                      <a:pt x="66" y="8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2"/>
                      <a:pt x="3" y="25"/>
                      <a:pt x="6" y="2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1"/>
                      <a:pt x="4" y="20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65" y="12"/>
                      <a:pt x="65" y="12"/>
                      <a:pt x="65" y="12"/>
                    </a:cubicBezTo>
                    <a:cubicBezTo>
                      <a:pt x="67" y="13"/>
                      <a:pt x="69" y="14"/>
                      <a:pt x="69" y="16"/>
                    </a:cubicBezTo>
                    <a:cubicBezTo>
                      <a:pt x="69" y="19"/>
                      <a:pt x="67" y="21"/>
                      <a:pt x="64" y="21"/>
                    </a:cubicBezTo>
                    <a:cubicBezTo>
                      <a:pt x="6" y="21"/>
                      <a:pt x="6" y="21"/>
                      <a:pt x="6" y="21"/>
                    </a:cubicBezTo>
                    <a:lnTo>
                      <a:pt x="6" y="2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0" name="Freeform 79"/>
              <p:cNvSpPr>
                <a:spLocks/>
              </p:cNvSpPr>
              <p:nvPr/>
            </p:nvSpPr>
            <p:spPr bwMode="auto">
              <a:xfrm>
                <a:off x="17960975" y="7124701"/>
                <a:ext cx="104775" cy="646113"/>
              </a:xfrm>
              <a:custGeom>
                <a:avLst/>
                <a:gdLst>
                  <a:gd name="T0" fmla="*/ 0 w 66"/>
                  <a:gd name="T1" fmla="*/ 3 h 407"/>
                  <a:gd name="T2" fmla="*/ 0 w 66"/>
                  <a:gd name="T3" fmla="*/ 407 h 407"/>
                  <a:gd name="T4" fmla="*/ 66 w 66"/>
                  <a:gd name="T5" fmla="*/ 407 h 407"/>
                  <a:gd name="T6" fmla="*/ 66 w 66"/>
                  <a:gd name="T7" fmla="*/ 0 h 407"/>
                  <a:gd name="T8" fmla="*/ 0 w 66"/>
                  <a:gd name="T9" fmla="*/ 3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07">
                    <a:moveTo>
                      <a:pt x="0" y="3"/>
                    </a:moveTo>
                    <a:lnTo>
                      <a:pt x="0" y="407"/>
                    </a:lnTo>
                    <a:lnTo>
                      <a:pt x="66" y="407"/>
                    </a:lnTo>
                    <a:lnTo>
                      <a:pt x="66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1" name="Freeform 80"/>
              <p:cNvSpPr>
                <a:spLocks/>
              </p:cNvSpPr>
              <p:nvPr/>
            </p:nvSpPr>
            <p:spPr bwMode="auto">
              <a:xfrm>
                <a:off x="17960975" y="7124701"/>
                <a:ext cx="104775" cy="646113"/>
              </a:xfrm>
              <a:custGeom>
                <a:avLst/>
                <a:gdLst>
                  <a:gd name="T0" fmla="*/ 0 w 66"/>
                  <a:gd name="T1" fmla="*/ 3 h 407"/>
                  <a:gd name="T2" fmla="*/ 0 w 66"/>
                  <a:gd name="T3" fmla="*/ 407 h 407"/>
                  <a:gd name="T4" fmla="*/ 66 w 66"/>
                  <a:gd name="T5" fmla="*/ 407 h 407"/>
                  <a:gd name="T6" fmla="*/ 66 w 66"/>
                  <a:gd name="T7" fmla="*/ 0 h 407"/>
                  <a:gd name="T8" fmla="*/ 0 w 66"/>
                  <a:gd name="T9" fmla="*/ 3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07">
                    <a:moveTo>
                      <a:pt x="0" y="3"/>
                    </a:moveTo>
                    <a:lnTo>
                      <a:pt x="0" y="407"/>
                    </a:lnTo>
                    <a:lnTo>
                      <a:pt x="66" y="407"/>
                    </a:lnTo>
                    <a:lnTo>
                      <a:pt x="66" y="0"/>
                    </a:lnTo>
                    <a:lnTo>
                      <a:pt x="0" y="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2" name="Freeform 81"/>
              <p:cNvSpPr>
                <a:spLocks/>
              </p:cNvSpPr>
              <p:nvPr/>
            </p:nvSpPr>
            <p:spPr bwMode="auto">
              <a:xfrm>
                <a:off x="17956213" y="7118351"/>
                <a:ext cx="115887" cy="658813"/>
              </a:xfrm>
              <a:custGeom>
                <a:avLst/>
                <a:gdLst>
                  <a:gd name="T0" fmla="*/ 0 w 42"/>
                  <a:gd name="T1" fmla="*/ 4 h 238"/>
                  <a:gd name="T2" fmla="*/ 0 w 42"/>
                  <a:gd name="T3" fmla="*/ 238 h 238"/>
                  <a:gd name="T4" fmla="*/ 42 w 42"/>
                  <a:gd name="T5" fmla="*/ 238 h 238"/>
                  <a:gd name="T6" fmla="*/ 42 w 42"/>
                  <a:gd name="T7" fmla="*/ 2 h 238"/>
                  <a:gd name="T8" fmla="*/ 40 w 42"/>
                  <a:gd name="T9" fmla="*/ 0 h 238"/>
                  <a:gd name="T10" fmla="*/ 38 w 42"/>
                  <a:gd name="T11" fmla="*/ 2 h 238"/>
                  <a:gd name="T12" fmla="*/ 38 w 42"/>
                  <a:gd name="T13" fmla="*/ 234 h 238"/>
                  <a:gd name="T14" fmla="*/ 4 w 42"/>
                  <a:gd name="T15" fmla="*/ 234 h 238"/>
                  <a:gd name="T16" fmla="*/ 4 w 42"/>
                  <a:gd name="T17" fmla="*/ 4 h 238"/>
                  <a:gd name="T18" fmla="*/ 2 w 42"/>
                  <a:gd name="T19" fmla="*/ 2 h 238"/>
                  <a:gd name="T20" fmla="*/ 0 w 42"/>
                  <a:gd name="T21" fmla="*/ 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" h="238">
                    <a:moveTo>
                      <a:pt x="0" y="4"/>
                    </a:moveTo>
                    <a:cubicBezTo>
                      <a:pt x="0" y="238"/>
                      <a:pt x="0" y="238"/>
                      <a:pt x="0" y="238"/>
                    </a:cubicBezTo>
                    <a:cubicBezTo>
                      <a:pt x="42" y="238"/>
                      <a:pt x="42" y="238"/>
                      <a:pt x="42" y="238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2" y="1"/>
                      <a:pt x="42" y="0"/>
                      <a:pt x="40" y="0"/>
                    </a:cubicBezTo>
                    <a:cubicBezTo>
                      <a:pt x="39" y="0"/>
                      <a:pt x="38" y="1"/>
                      <a:pt x="38" y="2"/>
                    </a:cubicBezTo>
                    <a:cubicBezTo>
                      <a:pt x="38" y="234"/>
                      <a:pt x="38" y="234"/>
                      <a:pt x="38" y="234"/>
                    </a:cubicBezTo>
                    <a:cubicBezTo>
                      <a:pt x="4" y="234"/>
                      <a:pt x="4" y="234"/>
                      <a:pt x="4" y="23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3"/>
                      <a:pt x="3" y="2"/>
                      <a:pt x="2" y="2"/>
                    </a:cubicBezTo>
                    <a:cubicBezTo>
                      <a:pt x="1" y="2"/>
                      <a:pt x="0" y="3"/>
                      <a:pt x="0" y="4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3" name="Freeform 82"/>
              <p:cNvSpPr>
                <a:spLocks/>
              </p:cNvSpPr>
              <p:nvPr/>
            </p:nvSpPr>
            <p:spPr bwMode="auto">
              <a:xfrm>
                <a:off x="18072100" y="7102476"/>
                <a:ext cx="115887" cy="60325"/>
              </a:xfrm>
              <a:custGeom>
                <a:avLst/>
                <a:gdLst>
                  <a:gd name="T0" fmla="*/ 12 w 42"/>
                  <a:gd name="T1" fmla="*/ 0 h 22"/>
                  <a:gd name="T2" fmla="*/ 0 w 42"/>
                  <a:gd name="T3" fmla="*/ 7 h 22"/>
                  <a:gd name="T4" fmla="*/ 0 w 42"/>
                  <a:gd name="T5" fmla="*/ 8 h 22"/>
                  <a:gd name="T6" fmla="*/ 0 w 42"/>
                  <a:gd name="T7" fmla="*/ 10 h 22"/>
                  <a:gd name="T8" fmla="*/ 42 w 42"/>
                  <a:gd name="T9" fmla="*/ 22 h 22"/>
                  <a:gd name="T10" fmla="*/ 38 w 42"/>
                  <a:gd name="T11" fmla="*/ 12 h 22"/>
                  <a:gd name="T12" fmla="*/ 37 w 42"/>
                  <a:gd name="T13" fmla="*/ 10 h 22"/>
                  <a:gd name="T14" fmla="*/ 37 w 42"/>
                  <a:gd name="T15" fmla="*/ 10 h 22"/>
                  <a:gd name="T16" fmla="*/ 37 w 42"/>
                  <a:gd name="T17" fmla="*/ 9 h 22"/>
                  <a:gd name="T18" fmla="*/ 12 w 42"/>
                  <a:gd name="T1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" h="22">
                    <a:moveTo>
                      <a:pt x="12" y="0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42" y="22"/>
                      <a:pt x="42" y="22"/>
                      <a:pt x="42" y="2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7" y="11"/>
                      <a:pt x="37" y="11"/>
                      <a:pt x="37" y="10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B16C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4" name="Freeform 83"/>
              <p:cNvSpPr>
                <a:spLocks noEditPoints="1"/>
              </p:cNvSpPr>
              <p:nvPr/>
            </p:nvSpPr>
            <p:spPr bwMode="auto">
              <a:xfrm>
                <a:off x="18173700" y="7126288"/>
                <a:ext cx="22225" cy="39688"/>
              </a:xfrm>
              <a:custGeom>
                <a:avLst/>
                <a:gdLst>
                  <a:gd name="T0" fmla="*/ 1 w 8"/>
                  <a:gd name="T1" fmla="*/ 3 h 14"/>
                  <a:gd name="T2" fmla="*/ 5 w 8"/>
                  <a:gd name="T3" fmla="*/ 13 h 14"/>
                  <a:gd name="T4" fmla="*/ 8 w 8"/>
                  <a:gd name="T5" fmla="*/ 14 h 14"/>
                  <a:gd name="T6" fmla="*/ 3 w 8"/>
                  <a:gd name="T7" fmla="*/ 3 h 14"/>
                  <a:gd name="T8" fmla="*/ 2 w 8"/>
                  <a:gd name="T9" fmla="*/ 3 h 14"/>
                  <a:gd name="T10" fmla="*/ 2 w 8"/>
                  <a:gd name="T11" fmla="*/ 3 h 14"/>
                  <a:gd name="T12" fmla="*/ 1 w 8"/>
                  <a:gd name="T13" fmla="*/ 3 h 14"/>
                  <a:gd name="T14" fmla="*/ 0 w 8"/>
                  <a:gd name="T15" fmla="*/ 0 h 14"/>
                  <a:gd name="T16" fmla="*/ 0 w 8"/>
                  <a:gd name="T17" fmla="*/ 1 h 14"/>
                  <a:gd name="T18" fmla="*/ 0 w 8"/>
                  <a:gd name="T19" fmla="*/ 0 h 14"/>
                  <a:gd name="T20" fmla="*/ 0 w 8"/>
                  <a:gd name="T2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14">
                    <a:moveTo>
                      <a:pt x="1" y="3"/>
                    </a:moveTo>
                    <a:cubicBezTo>
                      <a:pt x="5" y="13"/>
                      <a:pt x="5" y="13"/>
                      <a:pt x="5" y="13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5" name="Freeform 84"/>
              <p:cNvSpPr>
                <a:spLocks/>
              </p:cNvSpPr>
              <p:nvPr/>
            </p:nvSpPr>
            <p:spPr bwMode="auto">
              <a:xfrm>
                <a:off x="17949863" y="7054851"/>
                <a:ext cx="155575" cy="69850"/>
              </a:xfrm>
              <a:custGeom>
                <a:avLst/>
                <a:gdLst>
                  <a:gd name="T0" fmla="*/ 1 w 56"/>
                  <a:gd name="T1" fmla="*/ 0 h 25"/>
                  <a:gd name="T2" fmla="*/ 0 w 56"/>
                  <a:gd name="T3" fmla="*/ 4 h 25"/>
                  <a:gd name="T4" fmla="*/ 2 w 56"/>
                  <a:gd name="T5" fmla="*/ 15 h 25"/>
                  <a:gd name="T6" fmla="*/ 39 w 56"/>
                  <a:gd name="T7" fmla="*/ 25 h 25"/>
                  <a:gd name="T8" fmla="*/ 40 w 56"/>
                  <a:gd name="T9" fmla="*/ 25 h 25"/>
                  <a:gd name="T10" fmla="*/ 40 w 56"/>
                  <a:gd name="T11" fmla="*/ 25 h 25"/>
                  <a:gd name="T12" fmla="*/ 42 w 56"/>
                  <a:gd name="T13" fmla="*/ 23 h 25"/>
                  <a:gd name="T14" fmla="*/ 44 w 56"/>
                  <a:gd name="T15" fmla="*/ 24 h 25"/>
                  <a:gd name="T16" fmla="*/ 56 w 56"/>
                  <a:gd name="T17" fmla="*/ 17 h 25"/>
                  <a:gd name="T18" fmla="*/ 23 w 56"/>
                  <a:gd name="T19" fmla="*/ 5 h 25"/>
                  <a:gd name="T20" fmla="*/ 20 w 56"/>
                  <a:gd name="T21" fmla="*/ 8 h 25"/>
                  <a:gd name="T22" fmla="*/ 17 w 56"/>
                  <a:gd name="T23" fmla="*/ 9 h 25"/>
                  <a:gd name="T24" fmla="*/ 16 w 56"/>
                  <a:gd name="T25" fmla="*/ 10 h 25"/>
                  <a:gd name="T26" fmla="*/ 14 w 56"/>
                  <a:gd name="T27" fmla="*/ 9 h 25"/>
                  <a:gd name="T28" fmla="*/ 15 w 56"/>
                  <a:gd name="T29" fmla="*/ 6 h 25"/>
                  <a:gd name="T30" fmla="*/ 18 w 56"/>
                  <a:gd name="T31" fmla="*/ 4 h 25"/>
                  <a:gd name="T32" fmla="*/ 18 w 56"/>
                  <a:gd name="T33" fmla="*/ 4 h 25"/>
                  <a:gd name="T34" fmla="*/ 9 w 56"/>
                  <a:gd name="T35" fmla="*/ 2 h 25"/>
                  <a:gd name="T36" fmla="*/ 9 w 56"/>
                  <a:gd name="T37" fmla="*/ 2 h 25"/>
                  <a:gd name="T38" fmla="*/ 7 w 56"/>
                  <a:gd name="T39" fmla="*/ 2 h 25"/>
                  <a:gd name="T40" fmla="*/ 1 w 56"/>
                  <a:gd name="T4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6" h="25">
                    <a:moveTo>
                      <a:pt x="1" y="0"/>
                    </a:moveTo>
                    <a:cubicBezTo>
                      <a:pt x="1" y="1"/>
                      <a:pt x="1" y="3"/>
                      <a:pt x="0" y="4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4"/>
                      <a:pt x="41" y="23"/>
                      <a:pt x="42" y="23"/>
                    </a:cubicBezTo>
                    <a:cubicBezTo>
                      <a:pt x="43" y="23"/>
                      <a:pt x="44" y="23"/>
                      <a:pt x="44" y="24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8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0"/>
                      <a:pt x="14" y="9"/>
                      <a:pt x="14" y="9"/>
                    </a:cubicBezTo>
                    <a:cubicBezTo>
                      <a:pt x="13" y="8"/>
                      <a:pt x="14" y="6"/>
                      <a:pt x="15" y="6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B16C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6" name="Freeform 85"/>
              <p:cNvSpPr>
                <a:spLocks/>
              </p:cNvSpPr>
              <p:nvPr/>
            </p:nvSpPr>
            <p:spPr bwMode="auto">
              <a:xfrm>
                <a:off x="17949863" y="7065963"/>
                <a:ext cx="6350" cy="30163"/>
              </a:xfrm>
              <a:custGeom>
                <a:avLst/>
                <a:gdLst>
                  <a:gd name="T0" fmla="*/ 0 w 2"/>
                  <a:gd name="T1" fmla="*/ 0 h 11"/>
                  <a:gd name="T2" fmla="*/ 0 w 2"/>
                  <a:gd name="T3" fmla="*/ 4 h 11"/>
                  <a:gd name="T4" fmla="*/ 1 w 2"/>
                  <a:gd name="T5" fmla="*/ 10 h 11"/>
                  <a:gd name="T6" fmla="*/ 2 w 2"/>
                  <a:gd name="T7" fmla="*/ 11 h 11"/>
                  <a:gd name="T8" fmla="*/ 0 w 2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1">
                    <a:moveTo>
                      <a:pt x="0" y="0"/>
                    </a:moveTo>
                    <a:cubicBezTo>
                      <a:pt x="0" y="1"/>
                      <a:pt x="0" y="2"/>
                      <a:pt x="0" y="4"/>
                    </a:cubicBezTo>
                    <a:cubicBezTo>
                      <a:pt x="0" y="6"/>
                      <a:pt x="0" y="8"/>
                      <a:pt x="1" y="10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B16C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7" name="Freeform 86"/>
              <p:cNvSpPr>
                <a:spLocks/>
              </p:cNvSpPr>
              <p:nvPr/>
            </p:nvSpPr>
            <p:spPr bwMode="auto">
              <a:xfrm>
                <a:off x="17945100" y="7054851"/>
                <a:ext cx="7937" cy="39688"/>
              </a:xfrm>
              <a:custGeom>
                <a:avLst/>
                <a:gdLst>
                  <a:gd name="T0" fmla="*/ 1 w 3"/>
                  <a:gd name="T1" fmla="*/ 0 h 14"/>
                  <a:gd name="T2" fmla="*/ 0 w 3"/>
                  <a:gd name="T3" fmla="*/ 14 h 14"/>
                  <a:gd name="T4" fmla="*/ 3 w 3"/>
                  <a:gd name="T5" fmla="*/ 14 h 14"/>
                  <a:gd name="T6" fmla="*/ 2 w 3"/>
                  <a:gd name="T7" fmla="*/ 8 h 14"/>
                  <a:gd name="T8" fmla="*/ 2 w 3"/>
                  <a:gd name="T9" fmla="*/ 4 h 14"/>
                  <a:gd name="T10" fmla="*/ 3 w 3"/>
                  <a:gd name="T11" fmla="*/ 0 h 14"/>
                  <a:gd name="T12" fmla="*/ 1 w 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4">
                    <a:moveTo>
                      <a:pt x="1" y="0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2"/>
                      <a:pt x="2" y="10"/>
                      <a:pt x="2" y="8"/>
                    </a:cubicBezTo>
                    <a:cubicBezTo>
                      <a:pt x="2" y="6"/>
                      <a:pt x="2" y="5"/>
                      <a:pt x="2" y="4"/>
                    </a:cubicBezTo>
                    <a:cubicBezTo>
                      <a:pt x="3" y="3"/>
                      <a:pt x="3" y="1"/>
                      <a:pt x="3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8" name="Freeform 87"/>
              <p:cNvSpPr>
                <a:spLocks/>
              </p:cNvSpPr>
              <p:nvPr/>
            </p:nvSpPr>
            <p:spPr bwMode="auto">
              <a:xfrm>
                <a:off x="18013363" y="7069138"/>
                <a:ext cx="160337" cy="57150"/>
              </a:xfrm>
              <a:custGeom>
                <a:avLst/>
                <a:gdLst>
                  <a:gd name="T0" fmla="*/ 0 w 58"/>
                  <a:gd name="T1" fmla="*/ 0 h 21"/>
                  <a:gd name="T2" fmla="*/ 0 w 58"/>
                  <a:gd name="T3" fmla="*/ 0 h 21"/>
                  <a:gd name="T4" fmla="*/ 33 w 58"/>
                  <a:gd name="T5" fmla="*/ 12 h 21"/>
                  <a:gd name="T6" fmla="*/ 58 w 58"/>
                  <a:gd name="T7" fmla="*/ 21 h 21"/>
                  <a:gd name="T8" fmla="*/ 58 w 58"/>
                  <a:gd name="T9" fmla="*/ 21 h 21"/>
                  <a:gd name="T10" fmla="*/ 58 w 58"/>
                  <a:gd name="T11" fmla="*/ 13 h 21"/>
                  <a:gd name="T12" fmla="*/ 0 w 58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2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B16C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9" name="Freeform 88"/>
              <p:cNvSpPr>
                <a:spLocks noEditPoints="1"/>
              </p:cNvSpPr>
              <p:nvPr/>
            </p:nvSpPr>
            <p:spPr bwMode="auto">
              <a:xfrm>
                <a:off x="17968913" y="7061201"/>
                <a:ext cx="212725" cy="74613"/>
              </a:xfrm>
              <a:custGeom>
                <a:avLst/>
                <a:gdLst>
                  <a:gd name="T0" fmla="*/ 74 w 77"/>
                  <a:gd name="T1" fmla="*/ 16 h 27"/>
                  <a:gd name="T2" fmla="*/ 74 w 77"/>
                  <a:gd name="T3" fmla="*/ 24 h 27"/>
                  <a:gd name="T4" fmla="*/ 74 w 77"/>
                  <a:gd name="T5" fmla="*/ 25 h 27"/>
                  <a:gd name="T6" fmla="*/ 74 w 77"/>
                  <a:gd name="T7" fmla="*/ 25 h 27"/>
                  <a:gd name="T8" fmla="*/ 75 w 77"/>
                  <a:gd name="T9" fmla="*/ 27 h 27"/>
                  <a:gd name="T10" fmla="*/ 76 w 77"/>
                  <a:gd name="T11" fmla="*/ 27 h 27"/>
                  <a:gd name="T12" fmla="*/ 76 w 77"/>
                  <a:gd name="T13" fmla="*/ 27 h 27"/>
                  <a:gd name="T14" fmla="*/ 77 w 77"/>
                  <a:gd name="T15" fmla="*/ 27 h 27"/>
                  <a:gd name="T16" fmla="*/ 76 w 77"/>
                  <a:gd name="T17" fmla="*/ 25 h 27"/>
                  <a:gd name="T18" fmla="*/ 76 w 77"/>
                  <a:gd name="T19" fmla="*/ 16 h 27"/>
                  <a:gd name="T20" fmla="*/ 74 w 77"/>
                  <a:gd name="T21" fmla="*/ 16 h 27"/>
                  <a:gd name="T22" fmla="*/ 0 w 77"/>
                  <a:gd name="T23" fmla="*/ 0 h 27"/>
                  <a:gd name="T24" fmla="*/ 2 w 77"/>
                  <a:gd name="T25" fmla="*/ 0 h 27"/>
                  <a:gd name="T26" fmla="*/ 2 w 77"/>
                  <a:gd name="T27" fmla="*/ 0 h 27"/>
                  <a:gd name="T28" fmla="*/ 0 w 77"/>
                  <a:gd name="T2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7" h="27">
                    <a:moveTo>
                      <a:pt x="74" y="16"/>
                    </a:moveTo>
                    <a:cubicBezTo>
                      <a:pt x="74" y="24"/>
                      <a:pt x="74" y="24"/>
                      <a:pt x="74" y="24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74" y="26"/>
                      <a:pt x="74" y="26"/>
                      <a:pt x="75" y="27"/>
                    </a:cubicBezTo>
                    <a:cubicBezTo>
                      <a:pt x="75" y="27"/>
                      <a:pt x="75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cubicBezTo>
                      <a:pt x="76" y="27"/>
                      <a:pt x="77" y="27"/>
                      <a:pt x="77" y="27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4" y="16"/>
                      <a:pt x="74" y="16"/>
                      <a:pt x="74" y="16"/>
                    </a:cubicBezTo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0" name="Freeform 89"/>
              <p:cNvSpPr>
                <a:spLocks/>
              </p:cNvSpPr>
              <p:nvPr/>
            </p:nvSpPr>
            <p:spPr bwMode="auto">
              <a:xfrm>
                <a:off x="17986375" y="7065963"/>
                <a:ext cx="26987" cy="17463"/>
              </a:xfrm>
              <a:custGeom>
                <a:avLst/>
                <a:gdLst>
                  <a:gd name="T0" fmla="*/ 5 w 10"/>
                  <a:gd name="T1" fmla="*/ 0 h 6"/>
                  <a:gd name="T2" fmla="*/ 5 w 10"/>
                  <a:gd name="T3" fmla="*/ 0 h 6"/>
                  <a:gd name="T4" fmla="*/ 2 w 10"/>
                  <a:gd name="T5" fmla="*/ 2 h 6"/>
                  <a:gd name="T6" fmla="*/ 1 w 10"/>
                  <a:gd name="T7" fmla="*/ 5 h 6"/>
                  <a:gd name="T8" fmla="*/ 3 w 10"/>
                  <a:gd name="T9" fmla="*/ 6 h 6"/>
                  <a:gd name="T10" fmla="*/ 4 w 10"/>
                  <a:gd name="T11" fmla="*/ 5 h 6"/>
                  <a:gd name="T12" fmla="*/ 7 w 10"/>
                  <a:gd name="T13" fmla="*/ 4 h 6"/>
                  <a:gd name="T14" fmla="*/ 10 w 10"/>
                  <a:gd name="T15" fmla="*/ 1 h 6"/>
                  <a:gd name="T16" fmla="*/ 10 w 10"/>
                  <a:gd name="T17" fmla="*/ 1 h 6"/>
                  <a:gd name="T18" fmla="*/ 5 w 10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6"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0" y="4"/>
                      <a:pt x="1" y="5"/>
                    </a:cubicBezTo>
                    <a:cubicBezTo>
                      <a:pt x="1" y="5"/>
                      <a:pt x="2" y="6"/>
                      <a:pt x="3" y="6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3"/>
                      <a:pt x="9" y="2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1" name="Freeform 90"/>
              <p:cNvSpPr>
                <a:spLocks/>
              </p:cNvSpPr>
              <p:nvPr/>
            </p:nvSpPr>
            <p:spPr bwMode="auto">
              <a:xfrm>
                <a:off x="18057813" y="7124701"/>
                <a:ext cx="3175" cy="1588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lnTo>
                      <a:pt x="0" y="0"/>
                    </a:lnTo>
                    <a:lnTo>
                      <a:pt x="2" y="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B16C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2" name="Freeform 91"/>
              <p:cNvSpPr>
                <a:spLocks/>
              </p:cNvSpPr>
              <p:nvPr/>
            </p:nvSpPr>
            <p:spPr bwMode="auto">
              <a:xfrm>
                <a:off x="18057813" y="7124701"/>
                <a:ext cx="3175" cy="1588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lnTo>
                      <a:pt x="0" y="0"/>
                    </a:lnTo>
                    <a:lnTo>
                      <a:pt x="2" y="1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3" name="Freeform 92"/>
              <p:cNvSpPr>
                <a:spLocks/>
              </p:cNvSpPr>
              <p:nvPr/>
            </p:nvSpPr>
            <p:spPr bwMode="auto">
              <a:xfrm>
                <a:off x="18060988" y="7118351"/>
                <a:ext cx="11112" cy="11113"/>
              </a:xfrm>
              <a:custGeom>
                <a:avLst/>
                <a:gdLst>
                  <a:gd name="T0" fmla="*/ 2 w 4"/>
                  <a:gd name="T1" fmla="*/ 0 h 4"/>
                  <a:gd name="T2" fmla="*/ 0 w 4"/>
                  <a:gd name="T3" fmla="*/ 2 h 4"/>
                  <a:gd name="T4" fmla="*/ 0 w 4"/>
                  <a:gd name="T5" fmla="*/ 2 h 4"/>
                  <a:gd name="T6" fmla="*/ 0 w 4"/>
                  <a:gd name="T7" fmla="*/ 3 h 4"/>
                  <a:gd name="T8" fmla="*/ 4 w 4"/>
                  <a:gd name="T9" fmla="*/ 4 h 4"/>
                  <a:gd name="T10" fmla="*/ 4 w 4"/>
                  <a:gd name="T11" fmla="*/ 2 h 4"/>
                  <a:gd name="T12" fmla="*/ 4 w 4"/>
                  <a:gd name="T13" fmla="*/ 1 h 4"/>
                  <a:gd name="T14" fmla="*/ 2 w 4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0"/>
                      <a:pt x="3" y="0"/>
                      <a:pt x="2" y="0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4" name="Freeform 93"/>
              <p:cNvSpPr>
                <a:spLocks/>
              </p:cNvSpPr>
              <p:nvPr/>
            </p:nvSpPr>
            <p:spPr bwMode="auto">
              <a:xfrm>
                <a:off x="17949863" y="6610351"/>
                <a:ext cx="358775" cy="511175"/>
              </a:xfrm>
              <a:custGeom>
                <a:avLst/>
                <a:gdLst>
                  <a:gd name="T0" fmla="*/ 35 w 130"/>
                  <a:gd name="T1" fmla="*/ 22 h 185"/>
                  <a:gd name="T2" fmla="*/ 33 w 130"/>
                  <a:gd name="T3" fmla="*/ 26 h 185"/>
                  <a:gd name="T4" fmla="*/ 0 w 130"/>
                  <a:gd name="T5" fmla="*/ 160 h 185"/>
                  <a:gd name="T6" fmla="*/ 85 w 130"/>
                  <a:gd name="T7" fmla="*/ 185 h 185"/>
                  <a:gd name="T8" fmla="*/ 126 w 130"/>
                  <a:gd name="T9" fmla="*/ 42 h 185"/>
                  <a:gd name="T10" fmla="*/ 111 w 130"/>
                  <a:gd name="T11" fmla="*/ 15 h 185"/>
                  <a:gd name="T12" fmla="*/ 73 w 130"/>
                  <a:gd name="T13" fmla="*/ 4 h 185"/>
                  <a:gd name="T14" fmla="*/ 35 w 130"/>
                  <a:gd name="T15" fmla="*/ 2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0" h="185">
                    <a:moveTo>
                      <a:pt x="35" y="22"/>
                    </a:moveTo>
                    <a:cubicBezTo>
                      <a:pt x="33" y="26"/>
                      <a:pt x="33" y="26"/>
                      <a:pt x="33" y="26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85" y="185"/>
                      <a:pt x="85" y="185"/>
                      <a:pt x="85" y="185"/>
                    </a:cubicBezTo>
                    <a:cubicBezTo>
                      <a:pt x="126" y="42"/>
                      <a:pt x="126" y="42"/>
                      <a:pt x="126" y="42"/>
                    </a:cubicBezTo>
                    <a:cubicBezTo>
                      <a:pt x="130" y="31"/>
                      <a:pt x="123" y="19"/>
                      <a:pt x="111" y="15"/>
                    </a:cubicBezTo>
                    <a:cubicBezTo>
                      <a:pt x="73" y="4"/>
                      <a:pt x="73" y="4"/>
                      <a:pt x="73" y="4"/>
                    </a:cubicBezTo>
                    <a:cubicBezTo>
                      <a:pt x="60" y="0"/>
                      <a:pt x="40" y="3"/>
                      <a:pt x="35" y="22"/>
                    </a:cubicBezTo>
                    <a:close/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5" name="Freeform 94"/>
              <p:cNvSpPr>
                <a:spLocks/>
              </p:cNvSpPr>
              <p:nvPr/>
            </p:nvSpPr>
            <p:spPr bwMode="auto">
              <a:xfrm>
                <a:off x="17945100" y="6613526"/>
                <a:ext cx="361950" cy="512763"/>
              </a:xfrm>
              <a:custGeom>
                <a:avLst/>
                <a:gdLst>
                  <a:gd name="T0" fmla="*/ 37 w 131"/>
                  <a:gd name="T1" fmla="*/ 21 h 186"/>
                  <a:gd name="T2" fmla="*/ 35 w 131"/>
                  <a:gd name="T3" fmla="*/ 20 h 186"/>
                  <a:gd name="T4" fmla="*/ 33 w 131"/>
                  <a:gd name="T5" fmla="*/ 25 h 186"/>
                  <a:gd name="T6" fmla="*/ 0 w 131"/>
                  <a:gd name="T7" fmla="*/ 161 h 186"/>
                  <a:gd name="T8" fmla="*/ 89 w 131"/>
                  <a:gd name="T9" fmla="*/ 186 h 186"/>
                  <a:gd name="T10" fmla="*/ 130 w 131"/>
                  <a:gd name="T11" fmla="*/ 42 h 186"/>
                  <a:gd name="T12" fmla="*/ 131 w 131"/>
                  <a:gd name="T13" fmla="*/ 35 h 186"/>
                  <a:gd name="T14" fmla="*/ 114 w 131"/>
                  <a:gd name="T15" fmla="*/ 12 h 186"/>
                  <a:gd name="T16" fmla="*/ 76 w 131"/>
                  <a:gd name="T17" fmla="*/ 1 h 186"/>
                  <a:gd name="T18" fmla="*/ 75 w 131"/>
                  <a:gd name="T19" fmla="*/ 3 h 186"/>
                  <a:gd name="T20" fmla="*/ 76 w 131"/>
                  <a:gd name="T21" fmla="*/ 1 h 186"/>
                  <a:gd name="T22" fmla="*/ 64 w 131"/>
                  <a:gd name="T23" fmla="*/ 0 h 186"/>
                  <a:gd name="T24" fmla="*/ 46 w 131"/>
                  <a:gd name="T25" fmla="*/ 4 h 186"/>
                  <a:gd name="T26" fmla="*/ 35 w 131"/>
                  <a:gd name="T27" fmla="*/ 20 h 186"/>
                  <a:gd name="T28" fmla="*/ 37 w 131"/>
                  <a:gd name="T29" fmla="*/ 21 h 186"/>
                  <a:gd name="T30" fmla="*/ 35 w 131"/>
                  <a:gd name="T31" fmla="*/ 20 h 186"/>
                  <a:gd name="T32" fmla="*/ 37 w 131"/>
                  <a:gd name="T33" fmla="*/ 21 h 186"/>
                  <a:gd name="T34" fmla="*/ 38 w 131"/>
                  <a:gd name="T35" fmla="*/ 22 h 186"/>
                  <a:gd name="T36" fmla="*/ 49 w 131"/>
                  <a:gd name="T37" fmla="*/ 8 h 186"/>
                  <a:gd name="T38" fmla="*/ 64 w 131"/>
                  <a:gd name="T39" fmla="*/ 4 h 186"/>
                  <a:gd name="T40" fmla="*/ 74 w 131"/>
                  <a:gd name="T41" fmla="*/ 5 h 186"/>
                  <a:gd name="T42" fmla="*/ 74 w 131"/>
                  <a:gd name="T43" fmla="*/ 5 h 186"/>
                  <a:gd name="T44" fmla="*/ 113 w 131"/>
                  <a:gd name="T45" fmla="*/ 16 h 186"/>
                  <a:gd name="T46" fmla="*/ 127 w 131"/>
                  <a:gd name="T47" fmla="*/ 35 h 186"/>
                  <a:gd name="T48" fmla="*/ 126 w 131"/>
                  <a:gd name="T49" fmla="*/ 41 h 186"/>
                  <a:gd name="T50" fmla="*/ 86 w 131"/>
                  <a:gd name="T51" fmla="*/ 181 h 186"/>
                  <a:gd name="T52" fmla="*/ 5 w 131"/>
                  <a:gd name="T53" fmla="*/ 158 h 186"/>
                  <a:gd name="T54" fmla="*/ 37 w 131"/>
                  <a:gd name="T55" fmla="*/ 26 h 186"/>
                  <a:gd name="T56" fmla="*/ 38 w 131"/>
                  <a:gd name="T57" fmla="*/ 22 h 186"/>
                  <a:gd name="T58" fmla="*/ 38 w 131"/>
                  <a:gd name="T59" fmla="*/ 22 h 186"/>
                  <a:gd name="T60" fmla="*/ 37 w 131"/>
                  <a:gd name="T61" fmla="*/ 2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1" h="186">
                    <a:moveTo>
                      <a:pt x="37" y="21"/>
                    </a:moveTo>
                    <a:cubicBezTo>
                      <a:pt x="35" y="20"/>
                      <a:pt x="35" y="20"/>
                      <a:pt x="35" y="20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0" y="161"/>
                      <a:pt x="0" y="161"/>
                      <a:pt x="0" y="161"/>
                    </a:cubicBezTo>
                    <a:cubicBezTo>
                      <a:pt x="89" y="186"/>
                      <a:pt x="89" y="186"/>
                      <a:pt x="89" y="186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31" y="40"/>
                      <a:pt x="131" y="38"/>
                      <a:pt x="131" y="35"/>
                    </a:cubicBezTo>
                    <a:cubicBezTo>
                      <a:pt x="131" y="25"/>
                      <a:pt x="124" y="15"/>
                      <a:pt x="114" y="12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5" y="3"/>
                      <a:pt x="75" y="3"/>
                      <a:pt x="75" y="3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2" y="0"/>
                      <a:pt x="68" y="0"/>
                      <a:pt x="64" y="0"/>
                    </a:cubicBezTo>
                    <a:cubicBezTo>
                      <a:pt x="58" y="0"/>
                      <a:pt x="52" y="1"/>
                      <a:pt x="46" y="4"/>
                    </a:cubicBezTo>
                    <a:cubicBezTo>
                      <a:pt x="41" y="8"/>
                      <a:pt x="37" y="13"/>
                      <a:pt x="35" y="20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40" y="15"/>
                      <a:pt x="44" y="10"/>
                      <a:pt x="49" y="8"/>
                    </a:cubicBezTo>
                    <a:cubicBezTo>
                      <a:pt x="53" y="5"/>
                      <a:pt x="59" y="4"/>
                      <a:pt x="64" y="4"/>
                    </a:cubicBezTo>
                    <a:cubicBezTo>
                      <a:pt x="68" y="4"/>
                      <a:pt x="71" y="4"/>
                      <a:pt x="74" y="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113" y="16"/>
                      <a:pt x="113" y="16"/>
                      <a:pt x="113" y="16"/>
                    </a:cubicBezTo>
                    <a:cubicBezTo>
                      <a:pt x="121" y="19"/>
                      <a:pt x="127" y="27"/>
                      <a:pt x="127" y="35"/>
                    </a:cubicBezTo>
                    <a:cubicBezTo>
                      <a:pt x="127" y="37"/>
                      <a:pt x="127" y="39"/>
                      <a:pt x="126" y="41"/>
                    </a:cubicBezTo>
                    <a:cubicBezTo>
                      <a:pt x="86" y="181"/>
                      <a:pt x="86" y="181"/>
                      <a:pt x="86" y="181"/>
                    </a:cubicBezTo>
                    <a:cubicBezTo>
                      <a:pt x="5" y="158"/>
                      <a:pt x="5" y="158"/>
                      <a:pt x="5" y="15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2"/>
                      <a:pt x="38" y="22"/>
                      <a:pt x="38" y="22"/>
                    </a:cubicBezTo>
                    <a:lnTo>
                      <a:pt x="37" y="21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6" name="Freeform 95"/>
              <p:cNvSpPr>
                <a:spLocks/>
              </p:cNvSpPr>
              <p:nvPr/>
            </p:nvSpPr>
            <p:spPr bwMode="auto">
              <a:xfrm>
                <a:off x="18159413" y="6635751"/>
                <a:ext cx="88900" cy="187325"/>
              </a:xfrm>
              <a:custGeom>
                <a:avLst/>
                <a:gdLst>
                  <a:gd name="T0" fmla="*/ 56 w 56"/>
                  <a:gd name="T1" fmla="*/ 12 h 118"/>
                  <a:gd name="T2" fmla="*/ 25 w 56"/>
                  <a:gd name="T3" fmla="*/ 118 h 118"/>
                  <a:gd name="T4" fmla="*/ 0 w 56"/>
                  <a:gd name="T5" fmla="*/ 0 h 118"/>
                  <a:gd name="T6" fmla="*/ 56 w 56"/>
                  <a:gd name="T7" fmla="*/ 1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18">
                    <a:moveTo>
                      <a:pt x="56" y="12"/>
                    </a:moveTo>
                    <a:lnTo>
                      <a:pt x="25" y="118"/>
                    </a:lnTo>
                    <a:lnTo>
                      <a:pt x="0" y="0"/>
                    </a:lnTo>
                    <a:lnTo>
                      <a:pt x="56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7" name="Freeform 96"/>
              <p:cNvSpPr>
                <a:spLocks/>
              </p:cNvSpPr>
              <p:nvPr/>
            </p:nvSpPr>
            <p:spPr bwMode="auto">
              <a:xfrm>
                <a:off x="18154650" y="6626226"/>
                <a:ext cx="100012" cy="219075"/>
              </a:xfrm>
              <a:custGeom>
                <a:avLst/>
                <a:gdLst>
                  <a:gd name="T0" fmla="*/ 59 w 63"/>
                  <a:gd name="T1" fmla="*/ 18 h 138"/>
                  <a:gd name="T2" fmla="*/ 56 w 63"/>
                  <a:gd name="T3" fmla="*/ 16 h 138"/>
                  <a:gd name="T4" fmla="*/ 30 w 63"/>
                  <a:gd name="T5" fmla="*/ 108 h 138"/>
                  <a:gd name="T6" fmla="*/ 9 w 63"/>
                  <a:gd name="T7" fmla="*/ 9 h 138"/>
                  <a:gd name="T8" fmla="*/ 57 w 63"/>
                  <a:gd name="T9" fmla="*/ 21 h 138"/>
                  <a:gd name="T10" fmla="*/ 59 w 63"/>
                  <a:gd name="T11" fmla="*/ 18 h 138"/>
                  <a:gd name="T12" fmla="*/ 56 w 63"/>
                  <a:gd name="T13" fmla="*/ 16 h 138"/>
                  <a:gd name="T14" fmla="*/ 59 w 63"/>
                  <a:gd name="T15" fmla="*/ 18 h 138"/>
                  <a:gd name="T16" fmla="*/ 59 w 63"/>
                  <a:gd name="T17" fmla="*/ 14 h 138"/>
                  <a:gd name="T18" fmla="*/ 0 w 63"/>
                  <a:gd name="T19" fmla="*/ 0 h 138"/>
                  <a:gd name="T20" fmla="*/ 28 w 63"/>
                  <a:gd name="T21" fmla="*/ 138 h 138"/>
                  <a:gd name="T22" fmla="*/ 63 w 63"/>
                  <a:gd name="T23" fmla="*/ 14 h 138"/>
                  <a:gd name="T24" fmla="*/ 59 w 63"/>
                  <a:gd name="T25" fmla="*/ 14 h 138"/>
                  <a:gd name="T26" fmla="*/ 59 w 63"/>
                  <a:gd name="T27" fmla="*/ 1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38">
                    <a:moveTo>
                      <a:pt x="59" y="18"/>
                    </a:moveTo>
                    <a:lnTo>
                      <a:pt x="56" y="16"/>
                    </a:lnTo>
                    <a:lnTo>
                      <a:pt x="30" y="108"/>
                    </a:lnTo>
                    <a:lnTo>
                      <a:pt x="9" y="9"/>
                    </a:lnTo>
                    <a:lnTo>
                      <a:pt x="57" y="21"/>
                    </a:lnTo>
                    <a:lnTo>
                      <a:pt x="59" y="18"/>
                    </a:lnTo>
                    <a:lnTo>
                      <a:pt x="56" y="16"/>
                    </a:lnTo>
                    <a:lnTo>
                      <a:pt x="59" y="18"/>
                    </a:lnTo>
                    <a:lnTo>
                      <a:pt x="59" y="14"/>
                    </a:lnTo>
                    <a:lnTo>
                      <a:pt x="0" y="0"/>
                    </a:lnTo>
                    <a:lnTo>
                      <a:pt x="28" y="138"/>
                    </a:lnTo>
                    <a:lnTo>
                      <a:pt x="63" y="14"/>
                    </a:lnTo>
                    <a:lnTo>
                      <a:pt x="59" y="14"/>
                    </a:lnTo>
                    <a:lnTo>
                      <a:pt x="59" y="18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8" name="Freeform 97"/>
              <p:cNvSpPr>
                <a:spLocks/>
              </p:cNvSpPr>
              <p:nvPr/>
            </p:nvSpPr>
            <p:spPr bwMode="auto">
              <a:xfrm>
                <a:off x="18157825" y="6577013"/>
                <a:ext cx="98425" cy="101600"/>
              </a:xfrm>
              <a:custGeom>
                <a:avLst/>
                <a:gdLst>
                  <a:gd name="T0" fmla="*/ 5 w 36"/>
                  <a:gd name="T1" fmla="*/ 0 h 37"/>
                  <a:gd name="T2" fmla="*/ 2 w 36"/>
                  <a:gd name="T3" fmla="*/ 13 h 37"/>
                  <a:gd name="T4" fmla="*/ 1 w 36"/>
                  <a:gd name="T5" fmla="*/ 14 h 37"/>
                  <a:gd name="T6" fmla="*/ 12 w 36"/>
                  <a:gd name="T7" fmla="*/ 32 h 37"/>
                  <a:gd name="T8" fmla="*/ 28 w 36"/>
                  <a:gd name="T9" fmla="*/ 36 h 37"/>
                  <a:gd name="T10" fmla="*/ 30 w 36"/>
                  <a:gd name="T11" fmla="*/ 35 h 37"/>
                  <a:gd name="T12" fmla="*/ 36 w 36"/>
                  <a:gd name="T13" fmla="*/ 14 h 37"/>
                  <a:gd name="T14" fmla="*/ 5 w 36"/>
                  <a:gd name="T1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37">
                    <a:moveTo>
                      <a:pt x="5" y="0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1" y="13"/>
                      <a:pt x="1" y="14"/>
                      <a:pt x="1" y="14"/>
                    </a:cubicBezTo>
                    <a:cubicBezTo>
                      <a:pt x="0" y="22"/>
                      <a:pt x="4" y="30"/>
                      <a:pt x="12" y="32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29" y="37"/>
                      <a:pt x="30" y="36"/>
                      <a:pt x="30" y="35"/>
                    </a:cubicBezTo>
                    <a:cubicBezTo>
                      <a:pt x="36" y="14"/>
                      <a:pt x="36" y="14"/>
                      <a:pt x="36" y="14"/>
                    </a:cubicBez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99" name="Freeform 98"/>
              <p:cNvSpPr>
                <a:spLocks/>
              </p:cNvSpPr>
              <p:nvPr/>
            </p:nvSpPr>
            <p:spPr bwMode="auto">
              <a:xfrm>
                <a:off x="18154650" y="6569076"/>
                <a:ext cx="107950" cy="112713"/>
              </a:xfrm>
              <a:custGeom>
                <a:avLst/>
                <a:gdLst>
                  <a:gd name="T0" fmla="*/ 6 w 39"/>
                  <a:gd name="T1" fmla="*/ 3 h 41"/>
                  <a:gd name="T2" fmla="*/ 4 w 39"/>
                  <a:gd name="T3" fmla="*/ 2 h 41"/>
                  <a:gd name="T4" fmla="*/ 1 w 39"/>
                  <a:gd name="T5" fmla="*/ 15 h 41"/>
                  <a:gd name="T6" fmla="*/ 0 w 39"/>
                  <a:gd name="T7" fmla="*/ 17 h 41"/>
                  <a:gd name="T8" fmla="*/ 0 w 39"/>
                  <a:gd name="T9" fmla="*/ 20 h 41"/>
                  <a:gd name="T10" fmla="*/ 12 w 39"/>
                  <a:gd name="T11" fmla="*/ 37 h 41"/>
                  <a:gd name="T12" fmla="*/ 28 w 39"/>
                  <a:gd name="T13" fmla="*/ 41 h 41"/>
                  <a:gd name="T14" fmla="*/ 29 w 39"/>
                  <a:gd name="T15" fmla="*/ 41 h 41"/>
                  <a:gd name="T16" fmla="*/ 33 w 39"/>
                  <a:gd name="T17" fmla="*/ 38 h 41"/>
                  <a:gd name="T18" fmla="*/ 39 w 39"/>
                  <a:gd name="T19" fmla="*/ 16 h 41"/>
                  <a:gd name="T20" fmla="*/ 5 w 39"/>
                  <a:gd name="T21" fmla="*/ 0 h 41"/>
                  <a:gd name="T22" fmla="*/ 4 w 39"/>
                  <a:gd name="T23" fmla="*/ 2 h 41"/>
                  <a:gd name="T24" fmla="*/ 6 w 39"/>
                  <a:gd name="T25" fmla="*/ 3 h 41"/>
                  <a:gd name="T26" fmla="*/ 5 w 39"/>
                  <a:gd name="T27" fmla="*/ 4 h 41"/>
                  <a:gd name="T28" fmla="*/ 35 w 39"/>
                  <a:gd name="T29" fmla="*/ 18 h 41"/>
                  <a:gd name="T30" fmla="*/ 29 w 39"/>
                  <a:gd name="T31" fmla="*/ 37 h 41"/>
                  <a:gd name="T32" fmla="*/ 29 w 39"/>
                  <a:gd name="T33" fmla="*/ 37 h 41"/>
                  <a:gd name="T34" fmla="*/ 29 w 39"/>
                  <a:gd name="T35" fmla="*/ 37 h 41"/>
                  <a:gd name="T36" fmla="*/ 29 w 39"/>
                  <a:gd name="T37" fmla="*/ 37 h 41"/>
                  <a:gd name="T38" fmla="*/ 29 w 39"/>
                  <a:gd name="T39" fmla="*/ 37 h 41"/>
                  <a:gd name="T40" fmla="*/ 29 w 39"/>
                  <a:gd name="T41" fmla="*/ 37 h 41"/>
                  <a:gd name="T42" fmla="*/ 29 w 39"/>
                  <a:gd name="T43" fmla="*/ 37 h 41"/>
                  <a:gd name="T44" fmla="*/ 29 w 39"/>
                  <a:gd name="T45" fmla="*/ 37 h 41"/>
                  <a:gd name="T46" fmla="*/ 29 w 39"/>
                  <a:gd name="T47" fmla="*/ 37 h 41"/>
                  <a:gd name="T48" fmla="*/ 29 w 39"/>
                  <a:gd name="T49" fmla="*/ 37 h 41"/>
                  <a:gd name="T50" fmla="*/ 29 w 39"/>
                  <a:gd name="T51" fmla="*/ 37 h 41"/>
                  <a:gd name="T52" fmla="*/ 14 w 39"/>
                  <a:gd name="T53" fmla="*/ 33 h 41"/>
                  <a:gd name="T54" fmla="*/ 4 w 39"/>
                  <a:gd name="T55" fmla="*/ 20 h 41"/>
                  <a:gd name="T56" fmla="*/ 4 w 39"/>
                  <a:gd name="T57" fmla="*/ 17 h 41"/>
                  <a:gd name="T58" fmla="*/ 4 w 39"/>
                  <a:gd name="T59" fmla="*/ 16 h 41"/>
                  <a:gd name="T60" fmla="*/ 8 w 39"/>
                  <a:gd name="T61" fmla="*/ 3 h 41"/>
                  <a:gd name="T62" fmla="*/ 6 w 39"/>
                  <a:gd name="T63" fmla="*/ 3 h 41"/>
                  <a:gd name="T64" fmla="*/ 5 w 39"/>
                  <a:gd name="T65" fmla="*/ 4 h 41"/>
                  <a:gd name="T66" fmla="*/ 6 w 39"/>
                  <a:gd name="T67" fmla="*/ 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41">
                    <a:moveTo>
                      <a:pt x="6" y="3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0" y="16"/>
                      <a:pt x="0" y="16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0" y="28"/>
                      <a:pt x="5" y="35"/>
                      <a:pt x="12" y="37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1"/>
                    </a:cubicBezTo>
                    <a:cubicBezTo>
                      <a:pt x="31" y="41"/>
                      <a:pt x="32" y="40"/>
                      <a:pt x="33" y="38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8" y="31"/>
                      <a:pt x="4" y="26"/>
                      <a:pt x="4" y="20"/>
                    </a:cubicBezTo>
                    <a:cubicBezTo>
                      <a:pt x="4" y="19"/>
                      <a:pt x="4" y="18"/>
                      <a:pt x="4" y="17"/>
                    </a:cubicBezTo>
                    <a:cubicBezTo>
                      <a:pt x="4" y="17"/>
                      <a:pt x="4" y="17"/>
                      <a:pt x="4" y="16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0" name="Freeform 99"/>
              <p:cNvSpPr>
                <a:spLocks/>
              </p:cNvSpPr>
              <p:nvPr/>
            </p:nvSpPr>
            <p:spPr bwMode="auto">
              <a:xfrm>
                <a:off x="18159413" y="6580188"/>
                <a:ext cx="96837" cy="68263"/>
              </a:xfrm>
              <a:custGeom>
                <a:avLst/>
                <a:gdLst>
                  <a:gd name="T0" fmla="*/ 4 w 35"/>
                  <a:gd name="T1" fmla="*/ 0 h 25"/>
                  <a:gd name="T2" fmla="*/ 1 w 35"/>
                  <a:gd name="T3" fmla="*/ 12 h 25"/>
                  <a:gd name="T4" fmla="*/ 0 w 35"/>
                  <a:gd name="T5" fmla="*/ 13 h 25"/>
                  <a:gd name="T6" fmla="*/ 15 w 35"/>
                  <a:gd name="T7" fmla="*/ 22 h 25"/>
                  <a:gd name="T8" fmla="*/ 21 w 35"/>
                  <a:gd name="T9" fmla="*/ 23 h 25"/>
                  <a:gd name="T10" fmla="*/ 32 w 35"/>
                  <a:gd name="T11" fmla="*/ 24 h 25"/>
                  <a:gd name="T12" fmla="*/ 32 w 35"/>
                  <a:gd name="T13" fmla="*/ 24 h 25"/>
                  <a:gd name="T14" fmla="*/ 35 w 35"/>
                  <a:gd name="T15" fmla="*/ 14 h 25"/>
                  <a:gd name="T16" fmla="*/ 35 w 35"/>
                  <a:gd name="T17" fmla="*/ 14 h 25"/>
                  <a:gd name="T18" fmla="*/ 4 w 35"/>
                  <a:gd name="T1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5" h="25">
                    <a:moveTo>
                      <a:pt x="4" y="0"/>
                    </a:move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3"/>
                      <a:pt x="0" y="13"/>
                    </a:cubicBezTo>
                    <a:cubicBezTo>
                      <a:pt x="4" y="17"/>
                      <a:pt x="9" y="20"/>
                      <a:pt x="15" y="22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4" y="24"/>
                      <a:pt x="28" y="25"/>
                      <a:pt x="32" y="24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5" y="14"/>
                      <a:pt x="35" y="14"/>
                      <a:pt x="35" y="14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1" name="Freeform 100"/>
              <p:cNvSpPr>
                <a:spLocks/>
              </p:cNvSpPr>
              <p:nvPr/>
            </p:nvSpPr>
            <p:spPr bwMode="auto">
              <a:xfrm>
                <a:off x="18154650" y="6569076"/>
                <a:ext cx="107950" cy="112713"/>
              </a:xfrm>
              <a:custGeom>
                <a:avLst/>
                <a:gdLst>
                  <a:gd name="T0" fmla="*/ 6 w 39"/>
                  <a:gd name="T1" fmla="*/ 3 h 41"/>
                  <a:gd name="T2" fmla="*/ 4 w 39"/>
                  <a:gd name="T3" fmla="*/ 2 h 41"/>
                  <a:gd name="T4" fmla="*/ 1 w 39"/>
                  <a:gd name="T5" fmla="*/ 15 h 41"/>
                  <a:gd name="T6" fmla="*/ 1 w 39"/>
                  <a:gd name="T7" fmla="*/ 15 h 41"/>
                  <a:gd name="T8" fmla="*/ 0 w 39"/>
                  <a:gd name="T9" fmla="*/ 17 h 41"/>
                  <a:gd name="T10" fmla="*/ 0 w 39"/>
                  <a:gd name="T11" fmla="*/ 17 h 41"/>
                  <a:gd name="T12" fmla="*/ 0 w 39"/>
                  <a:gd name="T13" fmla="*/ 20 h 41"/>
                  <a:gd name="T14" fmla="*/ 12 w 39"/>
                  <a:gd name="T15" fmla="*/ 37 h 41"/>
                  <a:gd name="T16" fmla="*/ 27 w 39"/>
                  <a:gd name="T17" fmla="*/ 41 h 41"/>
                  <a:gd name="T18" fmla="*/ 29 w 39"/>
                  <a:gd name="T19" fmla="*/ 41 h 41"/>
                  <a:gd name="T20" fmla="*/ 33 w 39"/>
                  <a:gd name="T21" fmla="*/ 38 h 41"/>
                  <a:gd name="T22" fmla="*/ 39 w 39"/>
                  <a:gd name="T23" fmla="*/ 16 h 41"/>
                  <a:gd name="T24" fmla="*/ 5 w 39"/>
                  <a:gd name="T25" fmla="*/ 0 h 41"/>
                  <a:gd name="T26" fmla="*/ 4 w 39"/>
                  <a:gd name="T27" fmla="*/ 2 h 41"/>
                  <a:gd name="T28" fmla="*/ 6 w 39"/>
                  <a:gd name="T29" fmla="*/ 3 h 41"/>
                  <a:gd name="T30" fmla="*/ 6 w 39"/>
                  <a:gd name="T31" fmla="*/ 4 h 41"/>
                  <a:gd name="T32" fmla="*/ 35 w 39"/>
                  <a:gd name="T33" fmla="*/ 18 h 41"/>
                  <a:gd name="T34" fmla="*/ 29 w 39"/>
                  <a:gd name="T35" fmla="*/ 37 h 41"/>
                  <a:gd name="T36" fmla="*/ 29 w 39"/>
                  <a:gd name="T37" fmla="*/ 37 h 41"/>
                  <a:gd name="T38" fmla="*/ 28 w 39"/>
                  <a:gd name="T39" fmla="*/ 37 h 41"/>
                  <a:gd name="T40" fmla="*/ 14 w 39"/>
                  <a:gd name="T41" fmla="*/ 33 h 41"/>
                  <a:gd name="T42" fmla="*/ 4 w 39"/>
                  <a:gd name="T43" fmla="*/ 20 h 41"/>
                  <a:gd name="T44" fmla="*/ 4 w 39"/>
                  <a:gd name="T45" fmla="*/ 17 h 41"/>
                  <a:gd name="T46" fmla="*/ 4 w 39"/>
                  <a:gd name="T47" fmla="*/ 17 h 41"/>
                  <a:gd name="T48" fmla="*/ 4 w 39"/>
                  <a:gd name="T49" fmla="*/ 16 h 41"/>
                  <a:gd name="T50" fmla="*/ 4 w 39"/>
                  <a:gd name="T51" fmla="*/ 16 h 41"/>
                  <a:gd name="T52" fmla="*/ 8 w 39"/>
                  <a:gd name="T53" fmla="*/ 3 h 41"/>
                  <a:gd name="T54" fmla="*/ 6 w 39"/>
                  <a:gd name="T55" fmla="*/ 3 h 41"/>
                  <a:gd name="T56" fmla="*/ 6 w 39"/>
                  <a:gd name="T57" fmla="*/ 4 h 41"/>
                  <a:gd name="T58" fmla="*/ 6 w 39"/>
                  <a:gd name="T59" fmla="*/ 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" h="41">
                    <a:moveTo>
                      <a:pt x="6" y="3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0" y="16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0" y="28"/>
                      <a:pt x="5" y="35"/>
                      <a:pt x="12" y="37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9" y="41"/>
                    </a:cubicBezTo>
                    <a:cubicBezTo>
                      <a:pt x="31" y="41"/>
                      <a:pt x="33" y="40"/>
                      <a:pt x="33" y="38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8" y="31"/>
                      <a:pt x="4" y="26"/>
                      <a:pt x="4" y="20"/>
                    </a:cubicBezTo>
                    <a:cubicBezTo>
                      <a:pt x="4" y="19"/>
                      <a:pt x="4" y="18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6" y="4"/>
                      <a:pt x="6" y="4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2" name="Freeform 101"/>
              <p:cNvSpPr>
                <a:spLocks/>
              </p:cNvSpPr>
              <p:nvPr/>
            </p:nvSpPr>
            <p:spPr bwMode="auto">
              <a:xfrm>
                <a:off x="18060988" y="7124701"/>
                <a:ext cx="49212" cy="12700"/>
              </a:xfrm>
              <a:custGeom>
                <a:avLst/>
                <a:gdLst>
                  <a:gd name="T0" fmla="*/ 0 w 31"/>
                  <a:gd name="T1" fmla="*/ 0 h 8"/>
                  <a:gd name="T2" fmla="*/ 31 w 31"/>
                  <a:gd name="T3" fmla="*/ 8 h 8"/>
                  <a:gd name="T4" fmla="*/ 0 w 31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8">
                    <a:moveTo>
                      <a:pt x="0" y="0"/>
                    </a:moveTo>
                    <a:lnTo>
                      <a:pt x="31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3" name="Line 102"/>
              <p:cNvSpPr>
                <a:spLocks noChangeShapeType="1"/>
              </p:cNvSpPr>
              <p:nvPr/>
            </p:nvSpPr>
            <p:spPr bwMode="auto">
              <a:xfrm>
                <a:off x="18060988" y="7124701"/>
                <a:ext cx="49212" cy="1270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4" name="Freeform 103"/>
              <p:cNvSpPr>
                <a:spLocks/>
              </p:cNvSpPr>
              <p:nvPr/>
            </p:nvSpPr>
            <p:spPr bwMode="auto">
              <a:xfrm>
                <a:off x="18054638" y="7115176"/>
                <a:ext cx="63500" cy="28575"/>
              </a:xfrm>
              <a:custGeom>
                <a:avLst/>
                <a:gdLst>
                  <a:gd name="T0" fmla="*/ 2 w 23"/>
                  <a:gd name="T1" fmla="*/ 4 h 10"/>
                  <a:gd name="T2" fmla="*/ 20 w 23"/>
                  <a:gd name="T3" fmla="*/ 10 h 10"/>
                  <a:gd name="T4" fmla="*/ 22 w 23"/>
                  <a:gd name="T5" fmla="*/ 8 h 10"/>
                  <a:gd name="T6" fmla="*/ 21 w 23"/>
                  <a:gd name="T7" fmla="*/ 6 h 10"/>
                  <a:gd name="T8" fmla="*/ 3 w 23"/>
                  <a:gd name="T9" fmla="*/ 1 h 10"/>
                  <a:gd name="T10" fmla="*/ 0 w 23"/>
                  <a:gd name="T11" fmla="*/ 2 h 10"/>
                  <a:gd name="T12" fmla="*/ 2 w 23"/>
                  <a:gd name="T1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0">
                    <a:moveTo>
                      <a:pt x="2" y="4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10"/>
                      <a:pt x="22" y="9"/>
                      <a:pt x="22" y="8"/>
                    </a:cubicBezTo>
                    <a:cubicBezTo>
                      <a:pt x="23" y="7"/>
                      <a:pt x="22" y="6"/>
                      <a:pt x="21" y="6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5" name="Freeform 104"/>
              <p:cNvSpPr>
                <a:spLocks/>
              </p:cNvSpPr>
              <p:nvPr/>
            </p:nvSpPr>
            <p:spPr bwMode="auto">
              <a:xfrm>
                <a:off x="18165763" y="6842126"/>
                <a:ext cx="14287" cy="14288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5 h 5"/>
                  <a:gd name="T4" fmla="*/ 1 w 5"/>
                  <a:gd name="T5" fmla="*/ 2 h 5"/>
                  <a:gd name="T6" fmla="*/ 3 w 5"/>
                  <a:gd name="T7" fmla="*/ 1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4" y="1"/>
                      <a:pt x="5" y="2"/>
                      <a:pt x="5" y="3"/>
                    </a:cubicBezTo>
                    <a:close/>
                  </a:path>
                </a:pathLst>
              </a:custGeom>
              <a:solidFill>
                <a:srgbClr val="B572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6" name="Freeform 105"/>
              <p:cNvSpPr>
                <a:spLocks/>
              </p:cNvSpPr>
              <p:nvPr/>
            </p:nvSpPr>
            <p:spPr bwMode="auto">
              <a:xfrm>
                <a:off x="18159413" y="6838951"/>
                <a:ext cx="25400" cy="22225"/>
              </a:xfrm>
              <a:custGeom>
                <a:avLst/>
                <a:gdLst>
                  <a:gd name="T0" fmla="*/ 7 w 9"/>
                  <a:gd name="T1" fmla="*/ 4 h 8"/>
                  <a:gd name="T2" fmla="*/ 5 w 9"/>
                  <a:gd name="T3" fmla="*/ 4 h 8"/>
                  <a:gd name="T4" fmla="*/ 5 w 9"/>
                  <a:gd name="T5" fmla="*/ 4 h 8"/>
                  <a:gd name="T6" fmla="*/ 5 w 9"/>
                  <a:gd name="T7" fmla="*/ 4 h 8"/>
                  <a:gd name="T8" fmla="*/ 4 w 9"/>
                  <a:gd name="T9" fmla="*/ 4 h 8"/>
                  <a:gd name="T10" fmla="*/ 4 w 9"/>
                  <a:gd name="T11" fmla="*/ 4 h 8"/>
                  <a:gd name="T12" fmla="*/ 5 w 9"/>
                  <a:gd name="T13" fmla="*/ 4 h 8"/>
                  <a:gd name="T14" fmla="*/ 4 w 9"/>
                  <a:gd name="T15" fmla="*/ 4 h 8"/>
                  <a:gd name="T16" fmla="*/ 5 w 9"/>
                  <a:gd name="T17" fmla="*/ 4 h 8"/>
                  <a:gd name="T18" fmla="*/ 5 w 9"/>
                  <a:gd name="T19" fmla="*/ 4 h 8"/>
                  <a:gd name="T20" fmla="*/ 5 w 9"/>
                  <a:gd name="T21" fmla="*/ 4 h 8"/>
                  <a:gd name="T22" fmla="*/ 5 w 9"/>
                  <a:gd name="T23" fmla="*/ 4 h 8"/>
                  <a:gd name="T24" fmla="*/ 7 w 9"/>
                  <a:gd name="T25" fmla="*/ 4 h 8"/>
                  <a:gd name="T26" fmla="*/ 9 w 9"/>
                  <a:gd name="T27" fmla="*/ 5 h 8"/>
                  <a:gd name="T28" fmla="*/ 9 w 9"/>
                  <a:gd name="T29" fmla="*/ 4 h 8"/>
                  <a:gd name="T30" fmla="*/ 6 w 9"/>
                  <a:gd name="T31" fmla="*/ 0 h 8"/>
                  <a:gd name="T32" fmla="*/ 5 w 9"/>
                  <a:gd name="T33" fmla="*/ 0 h 8"/>
                  <a:gd name="T34" fmla="*/ 1 w 9"/>
                  <a:gd name="T35" fmla="*/ 3 h 8"/>
                  <a:gd name="T36" fmla="*/ 1 w 9"/>
                  <a:gd name="T37" fmla="*/ 3 h 8"/>
                  <a:gd name="T38" fmla="*/ 0 w 9"/>
                  <a:gd name="T39" fmla="*/ 4 h 8"/>
                  <a:gd name="T40" fmla="*/ 3 w 9"/>
                  <a:gd name="T41" fmla="*/ 8 h 8"/>
                  <a:gd name="T42" fmla="*/ 5 w 9"/>
                  <a:gd name="T43" fmla="*/ 8 h 8"/>
                  <a:gd name="T44" fmla="*/ 9 w 9"/>
                  <a:gd name="T45" fmla="*/ 5 h 8"/>
                  <a:gd name="T46" fmla="*/ 7 w 9"/>
                  <a:gd name="T4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" h="8">
                    <a:moveTo>
                      <a:pt x="7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2"/>
                      <a:pt x="8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0" y="6"/>
                      <a:pt x="2" y="7"/>
                      <a:pt x="3" y="8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6" y="8"/>
                      <a:pt x="8" y="7"/>
                      <a:pt x="9" y="5"/>
                    </a:cubicBezTo>
                    <a:lnTo>
                      <a:pt x="7" y="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7" name="Freeform 106"/>
              <p:cNvSpPr>
                <a:spLocks/>
              </p:cNvSpPr>
              <p:nvPr/>
            </p:nvSpPr>
            <p:spPr bwMode="auto">
              <a:xfrm>
                <a:off x="18154650" y="6889751"/>
                <a:ext cx="11112" cy="11113"/>
              </a:xfrm>
              <a:custGeom>
                <a:avLst/>
                <a:gdLst>
                  <a:gd name="T0" fmla="*/ 4 w 4"/>
                  <a:gd name="T1" fmla="*/ 3 h 4"/>
                  <a:gd name="T2" fmla="*/ 1 w 4"/>
                  <a:gd name="T3" fmla="*/ 4 h 4"/>
                  <a:gd name="T4" fmla="*/ 0 w 4"/>
                  <a:gd name="T5" fmla="*/ 1 h 4"/>
                  <a:gd name="T6" fmla="*/ 3 w 4"/>
                  <a:gd name="T7" fmla="*/ 0 h 4"/>
                  <a:gd name="T8" fmla="*/ 4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4" y="3"/>
                    </a:moveTo>
                    <a:cubicBezTo>
                      <a:pt x="4" y="4"/>
                      <a:pt x="2" y="4"/>
                      <a:pt x="1" y="4"/>
                    </a:cubicBezTo>
                    <a:cubicBezTo>
                      <a:pt x="0" y="4"/>
                      <a:pt x="0" y="3"/>
                      <a:pt x="0" y="1"/>
                    </a:cubicBezTo>
                    <a:cubicBezTo>
                      <a:pt x="0" y="0"/>
                      <a:pt x="1" y="0"/>
                      <a:pt x="3" y="0"/>
                    </a:cubicBezTo>
                    <a:cubicBezTo>
                      <a:pt x="4" y="0"/>
                      <a:pt x="4" y="1"/>
                      <a:pt x="4" y="3"/>
                    </a:cubicBezTo>
                    <a:close/>
                  </a:path>
                </a:pathLst>
              </a:custGeom>
              <a:solidFill>
                <a:srgbClr val="B572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8" name="Freeform 107"/>
              <p:cNvSpPr>
                <a:spLocks/>
              </p:cNvSpPr>
              <p:nvPr/>
            </p:nvSpPr>
            <p:spPr bwMode="auto">
              <a:xfrm>
                <a:off x="18148300" y="6883401"/>
                <a:ext cx="22225" cy="22225"/>
              </a:xfrm>
              <a:custGeom>
                <a:avLst/>
                <a:gdLst>
                  <a:gd name="T0" fmla="*/ 6 w 8"/>
                  <a:gd name="T1" fmla="*/ 5 h 8"/>
                  <a:gd name="T2" fmla="*/ 4 w 8"/>
                  <a:gd name="T3" fmla="*/ 4 h 8"/>
                  <a:gd name="T4" fmla="*/ 4 w 8"/>
                  <a:gd name="T5" fmla="*/ 4 h 8"/>
                  <a:gd name="T6" fmla="*/ 4 w 8"/>
                  <a:gd name="T7" fmla="*/ 4 h 8"/>
                  <a:gd name="T8" fmla="*/ 4 w 8"/>
                  <a:gd name="T9" fmla="*/ 4 h 8"/>
                  <a:gd name="T10" fmla="*/ 4 w 8"/>
                  <a:gd name="T11" fmla="*/ 4 h 8"/>
                  <a:gd name="T12" fmla="*/ 4 w 8"/>
                  <a:gd name="T13" fmla="*/ 4 h 8"/>
                  <a:gd name="T14" fmla="*/ 4 w 8"/>
                  <a:gd name="T15" fmla="*/ 4 h 8"/>
                  <a:gd name="T16" fmla="*/ 4 w 8"/>
                  <a:gd name="T17" fmla="*/ 4 h 8"/>
                  <a:gd name="T18" fmla="*/ 4 w 8"/>
                  <a:gd name="T19" fmla="*/ 4 h 8"/>
                  <a:gd name="T20" fmla="*/ 4 w 8"/>
                  <a:gd name="T21" fmla="*/ 4 h 8"/>
                  <a:gd name="T22" fmla="*/ 4 w 8"/>
                  <a:gd name="T23" fmla="*/ 4 h 8"/>
                  <a:gd name="T24" fmla="*/ 6 w 8"/>
                  <a:gd name="T25" fmla="*/ 5 h 8"/>
                  <a:gd name="T26" fmla="*/ 8 w 8"/>
                  <a:gd name="T27" fmla="*/ 5 h 8"/>
                  <a:gd name="T28" fmla="*/ 8 w 8"/>
                  <a:gd name="T29" fmla="*/ 4 h 8"/>
                  <a:gd name="T30" fmla="*/ 5 w 8"/>
                  <a:gd name="T31" fmla="*/ 0 h 8"/>
                  <a:gd name="T32" fmla="*/ 4 w 8"/>
                  <a:gd name="T33" fmla="*/ 0 h 8"/>
                  <a:gd name="T34" fmla="*/ 0 w 8"/>
                  <a:gd name="T35" fmla="*/ 3 h 8"/>
                  <a:gd name="T36" fmla="*/ 2 w 8"/>
                  <a:gd name="T37" fmla="*/ 3 h 8"/>
                  <a:gd name="T38" fmla="*/ 0 w 8"/>
                  <a:gd name="T39" fmla="*/ 3 h 8"/>
                  <a:gd name="T40" fmla="*/ 0 w 8"/>
                  <a:gd name="T41" fmla="*/ 4 h 8"/>
                  <a:gd name="T42" fmla="*/ 3 w 8"/>
                  <a:gd name="T43" fmla="*/ 8 h 8"/>
                  <a:gd name="T44" fmla="*/ 3 w 8"/>
                  <a:gd name="T45" fmla="*/ 8 h 8"/>
                  <a:gd name="T46" fmla="*/ 4 w 8"/>
                  <a:gd name="T47" fmla="*/ 8 h 8"/>
                  <a:gd name="T48" fmla="*/ 8 w 8"/>
                  <a:gd name="T49" fmla="*/ 5 h 8"/>
                  <a:gd name="T50" fmla="*/ 6 w 8"/>
                  <a:gd name="T5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" h="8">
                    <a:moveTo>
                      <a:pt x="6" y="5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2"/>
                      <a:pt x="7" y="1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4" y="8"/>
                      <a:pt x="4" y="8"/>
                    </a:cubicBezTo>
                    <a:cubicBezTo>
                      <a:pt x="6" y="8"/>
                      <a:pt x="7" y="7"/>
                      <a:pt x="8" y="5"/>
                    </a:cubicBezTo>
                    <a:lnTo>
                      <a:pt x="6" y="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9" name="Freeform 108"/>
              <p:cNvSpPr>
                <a:spLocks/>
              </p:cNvSpPr>
              <p:nvPr/>
            </p:nvSpPr>
            <p:spPr bwMode="auto">
              <a:xfrm>
                <a:off x="18140363" y="6931026"/>
                <a:ext cx="14287" cy="14288"/>
              </a:xfrm>
              <a:custGeom>
                <a:avLst/>
                <a:gdLst>
                  <a:gd name="T0" fmla="*/ 4 w 5"/>
                  <a:gd name="T1" fmla="*/ 3 h 5"/>
                  <a:gd name="T2" fmla="*/ 2 w 5"/>
                  <a:gd name="T3" fmla="*/ 5 h 5"/>
                  <a:gd name="T4" fmla="*/ 0 w 5"/>
                  <a:gd name="T5" fmla="*/ 2 h 5"/>
                  <a:gd name="T6" fmla="*/ 3 w 5"/>
                  <a:gd name="T7" fmla="*/ 1 h 5"/>
                  <a:gd name="T8" fmla="*/ 4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3"/>
                    </a:moveTo>
                    <a:cubicBezTo>
                      <a:pt x="4" y="5"/>
                      <a:pt x="3" y="5"/>
                      <a:pt x="2" y="5"/>
                    </a:cubicBezTo>
                    <a:cubicBezTo>
                      <a:pt x="1" y="5"/>
                      <a:pt x="0" y="3"/>
                      <a:pt x="0" y="2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4" y="1"/>
                      <a:pt x="5" y="2"/>
                      <a:pt x="4" y="3"/>
                    </a:cubicBezTo>
                    <a:close/>
                  </a:path>
                </a:pathLst>
              </a:custGeom>
              <a:solidFill>
                <a:srgbClr val="B572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0" name="Freeform 109"/>
              <p:cNvSpPr>
                <a:spLocks/>
              </p:cNvSpPr>
              <p:nvPr/>
            </p:nvSpPr>
            <p:spPr bwMode="auto">
              <a:xfrm>
                <a:off x="18135600" y="6927851"/>
                <a:ext cx="23812" cy="22225"/>
              </a:xfrm>
              <a:custGeom>
                <a:avLst/>
                <a:gdLst>
                  <a:gd name="T0" fmla="*/ 6 w 9"/>
                  <a:gd name="T1" fmla="*/ 4 h 8"/>
                  <a:gd name="T2" fmla="*/ 5 w 9"/>
                  <a:gd name="T3" fmla="*/ 4 h 8"/>
                  <a:gd name="T4" fmla="*/ 4 w 9"/>
                  <a:gd name="T5" fmla="*/ 4 h 8"/>
                  <a:gd name="T6" fmla="*/ 4 w 9"/>
                  <a:gd name="T7" fmla="*/ 4 h 8"/>
                  <a:gd name="T8" fmla="*/ 4 w 9"/>
                  <a:gd name="T9" fmla="*/ 4 h 8"/>
                  <a:gd name="T10" fmla="*/ 4 w 9"/>
                  <a:gd name="T11" fmla="*/ 4 h 8"/>
                  <a:gd name="T12" fmla="*/ 4 w 9"/>
                  <a:gd name="T13" fmla="*/ 4 h 8"/>
                  <a:gd name="T14" fmla="*/ 4 w 9"/>
                  <a:gd name="T15" fmla="*/ 4 h 8"/>
                  <a:gd name="T16" fmla="*/ 4 w 9"/>
                  <a:gd name="T17" fmla="*/ 4 h 8"/>
                  <a:gd name="T18" fmla="*/ 4 w 9"/>
                  <a:gd name="T19" fmla="*/ 4 h 8"/>
                  <a:gd name="T20" fmla="*/ 4 w 9"/>
                  <a:gd name="T21" fmla="*/ 4 h 8"/>
                  <a:gd name="T22" fmla="*/ 5 w 9"/>
                  <a:gd name="T23" fmla="*/ 4 h 8"/>
                  <a:gd name="T24" fmla="*/ 5 w 9"/>
                  <a:gd name="T25" fmla="*/ 4 h 8"/>
                  <a:gd name="T26" fmla="*/ 6 w 9"/>
                  <a:gd name="T27" fmla="*/ 4 h 8"/>
                  <a:gd name="T28" fmla="*/ 8 w 9"/>
                  <a:gd name="T29" fmla="*/ 5 h 8"/>
                  <a:gd name="T30" fmla="*/ 9 w 9"/>
                  <a:gd name="T31" fmla="*/ 4 h 8"/>
                  <a:gd name="T32" fmla="*/ 6 w 9"/>
                  <a:gd name="T33" fmla="*/ 0 h 8"/>
                  <a:gd name="T34" fmla="*/ 6 w 9"/>
                  <a:gd name="T35" fmla="*/ 0 h 8"/>
                  <a:gd name="T36" fmla="*/ 4 w 9"/>
                  <a:gd name="T37" fmla="*/ 0 h 8"/>
                  <a:gd name="T38" fmla="*/ 0 w 9"/>
                  <a:gd name="T39" fmla="*/ 3 h 8"/>
                  <a:gd name="T40" fmla="*/ 0 w 9"/>
                  <a:gd name="T41" fmla="*/ 3 h 8"/>
                  <a:gd name="T42" fmla="*/ 0 w 9"/>
                  <a:gd name="T43" fmla="*/ 4 h 8"/>
                  <a:gd name="T44" fmla="*/ 3 w 9"/>
                  <a:gd name="T45" fmla="*/ 8 h 8"/>
                  <a:gd name="T46" fmla="*/ 3 w 9"/>
                  <a:gd name="T47" fmla="*/ 8 h 8"/>
                  <a:gd name="T48" fmla="*/ 4 w 9"/>
                  <a:gd name="T49" fmla="*/ 8 h 8"/>
                  <a:gd name="T50" fmla="*/ 8 w 9"/>
                  <a:gd name="T51" fmla="*/ 5 h 8"/>
                  <a:gd name="T52" fmla="*/ 6 w 9"/>
                  <a:gd name="T53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" h="8">
                    <a:moveTo>
                      <a:pt x="6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9" y="4"/>
                      <a:pt x="9" y="4"/>
                    </a:cubicBezTo>
                    <a:cubicBezTo>
                      <a:pt x="9" y="2"/>
                      <a:pt x="7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6" y="8"/>
                      <a:pt x="8" y="7"/>
                      <a:pt x="8" y="5"/>
                    </a:cubicBezTo>
                    <a:lnTo>
                      <a:pt x="6" y="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1" name="Freeform 110"/>
              <p:cNvSpPr>
                <a:spLocks/>
              </p:cNvSpPr>
              <p:nvPr/>
            </p:nvSpPr>
            <p:spPr bwMode="auto">
              <a:xfrm>
                <a:off x="18127663" y="6975476"/>
                <a:ext cx="12700" cy="12700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5 h 5"/>
                  <a:gd name="T4" fmla="*/ 1 w 5"/>
                  <a:gd name="T5" fmla="*/ 2 h 5"/>
                  <a:gd name="T6" fmla="*/ 3 w 5"/>
                  <a:gd name="T7" fmla="*/ 1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5"/>
                      <a:pt x="3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5" y="1"/>
                      <a:pt x="5" y="2"/>
                      <a:pt x="5" y="3"/>
                    </a:cubicBezTo>
                    <a:close/>
                  </a:path>
                </a:pathLst>
              </a:custGeom>
              <a:solidFill>
                <a:srgbClr val="B572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2" name="Freeform 111"/>
              <p:cNvSpPr>
                <a:spLocks/>
              </p:cNvSpPr>
              <p:nvPr/>
            </p:nvSpPr>
            <p:spPr bwMode="auto">
              <a:xfrm>
                <a:off x="18124488" y="6972301"/>
                <a:ext cx="22225" cy="22225"/>
              </a:xfrm>
              <a:custGeom>
                <a:avLst/>
                <a:gdLst>
                  <a:gd name="T0" fmla="*/ 6 w 8"/>
                  <a:gd name="T1" fmla="*/ 4 h 8"/>
                  <a:gd name="T2" fmla="*/ 4 w 8"/>
                  <a:gd name="T3" fmla="*/ 4 h 8"/>
                  <a:gd name="T4" fmla="*/ 4 w 8"/>
                  <a:gd name="T5" fmla="*/ 4 h 8"/>
                  <a:gd name="T6" fmla="*/ 4 w 8"/>
                  <a:gd name="T7" fmla="*/ 4 h 8"/>
                  <a:gd name="T8" fmla="*/ 4 w 8"/>
                  <a:gd name="T9" fmla="*/ 4 h 8"/>
                  <a:gd name="T10" fmla="*/ 4 w 8"/>
                  <a:gd name="T11" fmla="*/ 4 h 8"/>
                  <a:gd name="T12" fmla="*/ 4 w 8"/>
                  <a:gd name="T13" fmla="*/ 4 h 8"/>
                  <a:gd name="T14" fmla="*/ 4 w 8"/>
                  <a:gd name="T15" fmla="*/ 4 h 8"/>
                  <a:gd name="T16" fmla="*/ 4 w 8"/>
                  <a:gd name="T17" fmla="*/ 4 h 8"/>
                  <a:gd name="T18" fmla="*/ 4 w 8"/>
                  <a:gd name="T19" fmla="*/ 4 h 8"/>
                  <a:gd name="T20" fmla="*/ 4 w 8"/>
                  <a:gd name="T21" fmla="*/ 4 h 8"/>
                  <a:gd name="T22" fmla="*/ 6 w 8"/>
                  <a:gd name="T23" fmla="*/ 4 h 8"/>
                  <a:gd name="T24" fmla="*/ 8 w 8"/>
                  <a:gd name="T25" fmla="*/ 5 h 8"/>
                  <a:gd name="T26" fmla="*/ 8 w 8"/>
                  <a:gd name="T27" fmla="*/ 4 h 8"/>
                  <a:gd name="T28" fmla="*/ 5 w 8"/>
                  <a:gd name="T29" fmla="*/ 0 h 8"/>
                  <a:gd name="T30" fmla="*/ 4 w 8"/>
                  <a:gd name="T31" fmla="*/ 0 h 8"/>
                  <a:gd name="T32" fmla="*/ 0 w 8"/>
                  <a:gd name="T33" fmla="*/ 3 h 8"/>
                  <a:gd name="T34" fmla="*/ 0 w 8"/>
                  <a:gd name="T35" fmla="*/ 4 h 8"/>
                  <a:gd name="T36" fmla="*/ 3 w 8"/>
                  <a:gd name="T37" fmla="*/ 8 h 8"/>
                  <a:gd name="T38" fmla="*/ 3 w 8"/>
                  <a:gd name="T39" fmla="*/ 8 h 8"/>
                  <a:gd name="T40" fmla="*/ 4 w 8"/>
                  <a:gd name="T41" fmla="*/ 8 h 8"/>
                  <a:gd name="T42" fmla="*/ 8 w 8"/>
                  <a:gd name="T43" fmla="*/ 5 h 8"/>
                  <a:gd name="T44" fmla="*/ 6 w 8"/>
                  <a:gd name="T45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" h="8">
                    <a:moveTo>
                      <a:pt x="6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4" y="8"/>
                    </a:cubicBezTo>
                    <a:cubicBezTo>
                      <a:pt x="6" y="8"/>
                      <a:pt x="7" y="7"/>
                      <a:pt x="8" y="5"/>
                    </a:cubicBezTo>
                    <a:lnTo>
                      <a:pt x="6" y="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3" name="Freeform 112"/>
              <p:cNvSpPr>
                <a:spLocks/>
              </p:cNvSpPr>
              <p:nvPr/>
            </p:nvSpPr>
            <p:spPr bwMode="auto">
              <a:xfrm>
                <a:off x="18118138" y="6699251"/>
                <a:ext cx="115887" cy="403225"/>
              </a:xfrm>
              <a:custGeom>
                <a:avLst/>
                <a:gdLst>
                  <a:gd name="T0" fmla="*/ 73 w 73"/>
                  <a:gd name="T1" fmla="*/ 0 h 254"/>
                  <a:gd name="T2" fmla="*/ 0 w 73"/>
                  <a:gd name="T3" fmla="*/ 254 h 254"/>
                  <a:gd name="T4" fmla="*/ 73 w 73"/>
                  <a:gd name="T5" fmla="*/ 0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3" h="254">
                    <a:moveTo>
                      <a:pt x="73" y="0"/>
                    </a:moveTo>
                    <a:lnTo>
                      <a:pt x="0" y="254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B572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4" name="Line 113"/>
              <p:cNvSpPr>
                <a:spLocks noChangeShapeType="1"/>
              </p:cNvSpPr>
              <p:nvPr/>
            </p:nvSpPr>
            <p:spPr bwMode="auto">
              <a:xfrm flipH="1">
                <a:off x="18118138" y="6699251"/>
                <a:ext cx="115887" cy="403225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5" name="Freeform 114"/>
              <p:cNvSpPr>
                <a:spLocks/>
              </p:cNvSpPr>
              <p:nvPr/>
            </p:nvSpPr>
            <p:spPr bwMode="auto">
              <a:xfrm>
                <a:off x="18113375" y="6699251"/>
                <a:ext cx="127000" cy="403225"/>
              </a:xfrm>
              <a:custGeom>
                <a:avLst/>
                <a:gdLst>
                  <a:gd name="T0" fmla="*/ 73 w 80"/>
                  <a:gd name="T1" fmla="*/ 0 h 254"/>
                  <a:gd name="T2" fmla="*/ 0 w 80"/>
                  <a:gd name="T3" fmla="*/ 252 h 254"/>
                  <a:gd name="T4" fmla="*/ 7 w 80"/>
                  <a:gd name="T5" fmla="*/ 254 h 254"/>
                  <a:gd name="T6" fmla="*/ 80 w 80"/>
                  <a:gd name="T7" fmla="*/ 1 h 254"/>
                  <a:gd name="T8" fmla="*/ 73 w 80"/>
                  <a:gd name="T9" fmla="*/ 0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254">
                    <a:moveTo>
                      <a:pt x="73" y="0"/>
                    </a:moveTo>
                    <a:lnTo>
                      <a:pt x="0" y="252"/>
                    </a:lnTo>
                    <a:lnTo>
                      <a:pt x="7" y="254"/>
                    </a:lnTo>
                    <a:lnTo>
                      <a:pt x="80" y="1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6" name="Freeform 115"/>
              <p:cNvSpPr>
                <a:spLocks/>
              </p:cNvSpPr>
              <p:nvPr/>
            </p:nvSpPr>
            <p:spPr bwMode="auto">
              <a:xfrm>
                <a:off x="18113375" y="6699251"/>
                <a:ext cx="127000" cy="403225"/>
              </a:xfrm>
              <a:custGeom>
                <a:avLst/>
                <a:gdLst>
                  <a:gd name="T0" fmla="*/ 73 w 80"/>
                  <a:gd name="T1" fmla="*/ 0 h 254"/>
                  <a:gd name="T2" fmla="*/ 0 w 80"/>
                  <a:gd name="T3" fmla="*/ 252 h 254"/>
                  <a:gd name="T4" fmla="*/ 7 w 80"/>
                  <a:gd name="T5" fmla="*/ 254 h 254"/>
                  <a:gd name="T6" fmla="*/ 80 w 80"/>
                  <a:gd name="T7" fmla="*/ 1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0" h="254">
                    <a:moveTo>
                      <a:pt x="73" y="0"/>
                    </a:moveTo>
                    <a:lnTo>
                      <a:pt x="0" y="252"/>
                    </a:lnTo>
                    <a:lnTo>
                      <a:pt x="7" y="254"/>
                    </a:lnTo>
                    <a:lnTo>
                      <a:pt x="80" y="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7" name="Freeform 116"/>
              <p:cNvSpPr>
                <a:spLocks/>
              </p:cNvSpPr>
              <p:nvPr/>
            </p:nvSpPr>
            <p:spPr bwMode="auto">
              <a:xfrm>
                <a:off x="18118138" y="6618288"/>
                <a:ext cx="80962" cy="204788"/>
              </a:xfrm>
              <a:custGeom>
                <a:avLst/>
                <a:gdLst>
                  <a:gd name="T0" fmla="*/ 29 w 29"/>
                  <a:gd name="T1" fmla="*/ 74 h 74"/>
                  <a:gd name="T2" fmla="*/ 14 w 29"/>
                  <a:gd name="T3" fmla="*/ 2 h 74"/>
                  <a:gd name="T4" fmla="*/ 9 w 29"/>
                  <a:gd name="T5" fmla="*/ 0 h 74"/>
                  <a:gd name="T6" fmla="*/ 6 w 29"/>
                  <a:gd name="T7" fmla="*/ 2 h 74"/>
                  <a:gd name="T8" fmla="*/ 0 w 29"/>
                  <a:gd name="T9" fmla="*/ 25 h 74"/>
                  <a:gd name="T10" fmla="*/ 8 w 29"/>
                  <a:gd name="T11" fmla="*/ 30 h 74"/>
                  <a:gd name="T12" fmla="*/ 5 w 29"/>
                  <a:gd name="T13" fmla="*/ 43 h 74"/>
                  <a:gd name="T14" fmla="*/ 29 w 29"/>
                  <a:gd name="T15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74">
                    <a:moveTo>
                      <a:pt x="29" y="74"/>
                    </a:moveTo>
                    <a:cubicBezTo>
                      <a:pt x="14" y="2"/>
                      <a:pt x="14" y="2"/>
                      <a:pt x="14" y="2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7" y="0"/>
                      <a:pt x="6" y="1"/>
                      <a:pt x="6" y="2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29" y="74"/>
                      <a:pt x="29" y="74"/>
                      <a:pt x="29" y="74"/>
                    </a:cubicBezTo>
                  </a:path>
                </a:pathLst>
              </a:custGeom>
              <a:solidFill>
                <a:srgbClr val="B572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8" name="Freeform 117"/>
              <p:cNvSpPr>
                <a:spLocks/>
              </p:cNvSpPr>
              <p:nvPr/>
            </p:nvSpPr>
            <p:spPr bwMode="auto">
              <a:xfrm>
                <a:off x="18113375" y="6613526"/>
                <a:ext cx="90487" cy="212725"/>
              </a:xfrm>
              <a:custGeom>
                <a:avLst/>
                <a:gdLst>
                  <a:gd name="T0" fmla="*/ 33 w 33"/>
                  <a:gd name="T1" fmla="*/ 75 h 77"/>
                  <a:gd name="T2" fmla="*/ 18 w 33"/>
                  <a:gd name="T3" fmla="*/ 2 h 77"/>
                  <a:gd name="T4" fmla="*/ 11 w 33"/>
                  <a:gd name="T5" fmla="*/ 0 h 77"/>
                  <a:gd name="T6" fmla="*/ 10 w 33"/>
                  <a:gd name="T7" fmla="*/ 0 h 77"/>
                  <a:gd name="T8" fmla="*/ 6 w 33"/>
                  <a:gd name="T9" fmla="*/ 4 h 77"/>
                  <a:gd name="T10" fmla="*/ 0 w 33"/>
                  <a:gd name="T11" fmla="*/ 28 h 77"/>
                  <a:gd name="T12" fmla="*/ 8 w 33"/>
                  <a:gd name="T13" fmla="*/ 33 h 77"/>
                  <a:gd name="T14" fmla="*/ 4 w 33"/>
                  <a:gd name="T15" fmla="*/ 46 h 77"/>
                  <a:gd name="T16" fmla="*/ 30 w 33"/>
                  <a:gd name="T17" fmla="*/ 77 h 77"/>
                  <a:gd name="T18" fmla="*/ 33 w 33"/>
                  <a:gd name="T19" fmla="*/ 74 h 77"/>
                  <a:gd name="T20" fmla="*/ 9 w 33"/>
                  <a:gd name="T21" fmla="*/ 45 h 77"/>
                  <a:gd name="T22" fmla="*/ 13 w 33"/>
                  <a:gd name="T23" fmla="*/ 31 h 77"/>
                  <a:gd name="T24" fmla="*/ 5 w 33"/>
                  <a:gd name="T25" fmla="*/ 26 h 77"/>
                  <a:gd name="T26" fmla="*/ 10 w 33"/>
                  <a:gd name="T27" fmla="*/ 4 h 77"/>
                  <a:gd name="T28" fmla="*/ 10 w 33"/>
                  <a:gd name="T29" fmla="*/ 4 h 77"/>
                  <a:gd name="T30" fmla="*/ 10 w 33"/>
                  <a:gd name="T31" fmla="*/ 4 h 77"/>
                  <a:gd name="T32" fmla="*/ 15 w 33"/>
                  <a:gd name="T33" fmla="*/ 6 h 77"/>
                  <a:gd name="T34" fmla="*/ 29 w 33"/>
                  <a:gd name="T35" fmla="*/ 76 h 77"/>
                  <a:gd name="T36" fmla="*/ 33 w 33"/>
                  <a:gd name="T37" fmla="*/ 7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" h="77">
                    <a:moveTo>
                      <a:pt x="33" y="75"/>
                    </a:moveTo>
                    <a:cubicBezTo>
                      <a:pt x="18" y="2"/>
                      <a:pt x="18" y="2"/>
                      <a:pt x="18" y="2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8" y="0"/>
                      <a:pt x="6" y="2"/>
                      <a:pt x="6" y="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30" y="77"/>
                      <a:pt x="30" y="77"/>
                      <a:pt x="30" y="77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29" y="76"/>
                      <a:pt x="29" y="76"/>
                      <a:pt x="29" y="76"/>
                    </a:cubicBezTo>
                    <a:lnTo>
                      <a:pt x="33" y="7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9" name="Freeform 118"/>
              <p:cNvSpPr>
                <a:spLocks/>
              </p:cNvSpPr>
              <p:nvPr/>
            </p:nvSpPr>
            <p:spPr bwMode="auto">
              <a:xfrm>
                <a:off x="18199100" y="6646863"/>
                <a:ext cx="63500" cy="173038"/>
              </a:xfrm>
              <a:custGeom>
                <a:avLst/>
                <a:gdLst>
                  <a:gd name="T0" fmla="*/ 33 w 40"/>
                  <a:gd name="T1" fmla="*/ 0 h 109"/>
                  <a:gd name="T2" fmla="*/ 40 w 40"/>
                  <a:gd name="T3" fmla="*/ 6 h 109"/>
                  <a:gd name="T4" fmla="*/ 40 w 40"/>
                  <a:gd name="T5" fmla="*/ 43 h 109"/>
                  <a:gd name="T6" fmla="*/ 31 w 40"/>
                  <a:gd name="T7" fmla="*/ 50 h 109"/>
                  <a:gd name="T8" fmla="*/ 29 w 40"/>
                  <a:gd name="T9" fmla="*/ 71 h 109"/>
                  <a:gd name="T10" fmla="*/ 0 w 40"/>
                  <a:gd name="T11" fmla="*/ 109 h 109"/>
                  <a:gd name="T12" fmla="*/ 33 w 40"/>
                  <a:gd name="T13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09">
                    <a:moveTo>
                      <a:pt x="33" y="0"/>
                    </a:moveTo>
                    <a:lnTo>
                      <a:pt x="40" y="6"/>
                    </a:lnTo>
                    <a:lnTo>
                      <a:pt x="40" y="43"/>
                    </a:lnTo>
                    <a:lnTo>
                      <a:pt x="31" y="50"/>
                    </a:lnTo>
                    <a:lnTo>
                      <a:pt x="29" y="71"/>
                    </a:lnTo>
                    <a:lnTo>
                      <a:pt x="0" y="109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B572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0" name="Freeform 119"/>
              <p:cNvSpPr>
                <a:spLocks/>
              </p:cNvSpPr>
              <p:nvPr/>
            </p:nvSpPr>
            <p:spPr bwMode="auto">
              <a:xfrm>
                <a:off x="18187988" y="6635751"/>
                <a:ext cx="79375" cy="209550"/>
              </a:xfrm>
              <a:custGeom>
                <a:avLst/>
                <a:gdLst>
                  <a:gd name="T0" fmla="*/ 40 w 50"/>
                  <a:gd name="T1" fmla="*/ 7 h 132"/>
                  <a:gd name="T2" fmla="*/ 36 w 50"/>
                  <a:gd name="T3" fmla="*/ 8 h 132"/>
                  <a:gd name="T4" fmla="*/ 43 w 50"/>
                  <a:gd name="T5" fmla="*/ 15 h 132"/>
                  <a:gd name="T6" fmla="*/ 43 w 50"/>
                  <a:gd name="T7" fmla="*/ 48 h 132"/>
                  <a:gd name="T8" fmla="*/ 35 w 50"/>
                  <a:gd name="T9" fmla="*/ 55 h 132"/>
                  <a:gd name="T10" fmla="*/ 33 w 50"/>
                  <a:gd name="T11" fmla="*/ 78 h 132"/>
                  <a:gd name="T12" fmla="*/ 15 w 50"/>
                  <a:gd name="T13" fmla="*/ 99 h 132"/>
                  <a:gd name="T14" fmla="*/ 43 w 50"/>
                  <a:gd name="T15" fmla="*/ 7 h 132"/>
                  <a:gd name="T16" fmla="*/ 40 w 50"/>
                  <a:gd name="T17" fmla="*/ 7 h 132"/>
                  <a:gd name="T18" fmla="*/ 36 w 50"/>
                  <a:gd name="T19" fmla="*/ 8 h 132"/>
                  <a:gd name="T20" fmla="*/ 40 w 50"/>
                  <a:gd name="T21" fmla="*/ 7 h 132"/>
                  <a:gd name="T22" fmla="*/ 36 w 50"/>
                  <a:gd name="T23" fmla="*/ 5 h 132"/>
                  <a:gd name="T24" fmla="*/ 0 w 50"/>
                  <a:gd name="T25" fmla="*/ 132 h 132"/>
                  <a:gd name="T26" fmla="*/ 40 w 50"/>
                  <a:gd name="T27" fmla="*/ 80 h 132"/>
                  <a:gd name="T28" fmla="*/ 42 w 50"/>
                  <a:gd name="T29" fmla="*/ 59 h 132"/>
                  <a:gd name="T30" fmla="*/ 50 w 50"/>
                  <a:gd name="T31" fmla="*/ 52 h 132"/>
                  <a:gd name="T32" fmla="*/ 50 w 50"/>
                  <a:gd name="T33" fmla="*/ 12 h 132"/>
                  <a:gd name="T34" fmla="*/ 38 w 50"/>
                  <a:gd name="T35" fmla="*/ 0 h 132"/>
                  <a:gd name="T36" fmla="*/ 36 w 50"/>
                  <a:gd name="T37" fmla="*/ 5 h 132"/>
                  <a:gd name="T38" fmla="*/ 40 w 50"/>
                  <a:gd name="T39" fmla="*/ 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0" h="132">
                    <a:moveTo>
                      <a:pt x="40" y="7"/>
                    </a:moveTo>
                    <a:lnTo>
                      <a:pt x="36" y="8"/>
                    </a:lnTo>
                    <a:lnTo>
                      <a:pt x="43" y="15"/>
                    </a:lnTo>
                    <a:lnTo>
                      <a:pt x="43" y="48"/>
                    </a:lnTo>
                    <a:lnTo>
                      <a:pt x="35" y="55"/>
                    </a:lnTo>
                    <a:lnTo>
                      <a:pt x="33" y="78"/>
                    </a:lnTo>
                    <a:lnTo>
                      <a:pt x="15" y="99"/>
                    </a:lnTo>
                    <a:lnTo>
                      <a:pt x="43" y="7"/>
                    </a:lnTo>
                    <a:lnTo>
                      <a:pt x="40" y="7"/>
                    </a:lnTo>
                    <a:lnTo>
                      <a:pt x="36" y="8"/>
                    </a:lnTo>
                    <a:lnTo>
                      <a:pt x="40" y="7"/>
                    </a:lnTo>
                    <a:lnTo>
                      <a:pt x="36" y="5"/>
                    </a:lnTo>
                    <a:lnTo>
                      <a:pt x="0" y="132"/>
                    </a:lnTo>
                    <a:lnTo>
                      <a:pt x="40" y="80"/>
                    </a:lnTo>
                    <a:lnTo>
                      <a:pt x="42" y="59"/>
                    </a:lnTo>
                    <a:lnTo>
                      <a:pt x="50" y="52"/>
                    </a:lnTo>
                    <a:lnTo>
                      <a:pt x="50" y="12"/>
                    </a:lnTo>
                    <a:lnTo>
                      <a:pt x="38" y="0"/>
                    </a:lnTo>
                    <a:lnTo>
                      <a:pt x="36" y="5"/>
                    </a:lnTo>
                    <a:lnTo>
                      <a:pt x="40" y="7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1" name="Freeform 120"/>
              <p:cNvSpPr>
                <a:spLocks/>
              </p:cNvSpPr>
              <p:nvPr/>
            </p:nvSpPr>
            <p:spPr bwMode="auto">
              <a:xfrm>
                <a:off x="18154650" y="6604001"/>
                <a:ext cx="66675" cy="114300"/>
              </a:xfrm>
              <a:custGeom>
                <a:avLst/>
                <a:gdLst>
                  <a:gd name="T0" fmla="*/ 0 w 24"/>
                  <a:gd name="T1" fmla="*/ 7 h 41"/>
                  <a:gd name="T2" fmla="*/ 1 w 24"/>
                  <a:gd name="T3" fmla="*/ 2 h 41"/>
                  <a:gd name="T4" fmla="*/ 4 w 24"/>
                  <a:gd name="T5" fmla="*/ 0 h 41"/>
                  <a:gd name="T6" fmla="*/ 24 w 24"/>
                  <a:gd name="T7" fmla="*/ 21 h 41"/>
                  <a:gd name="T8" fmla="*/ 18 w 24"/>
                  <a:gd name="T9" fmla="*/ 41 h 41"/>
                  <a:gd name="T10" fmla="*/ 0 w 24"/>
                  <a:gd name="T11" fmla="*/ 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1">
                    <a:moveTo>
                      <a:pt x="0" y="7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18" y="41"/>
                      <a:pt x="18" y="41"/>
                      <a:pt x="18" y="41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2" name="Freeform 121"/>
              <p:cNvSpPr>
                <a:spLocks/>
              </p:cNvSpPr>
              <p:nvPr/>
            </p:nvSpPr>
            <p:spPr bwMode="auto">
              <a:xfrm>
                <a:off x="18148300" y="6599238"/>
                <a:ext cx="77787" cy="131763"/>
              </a:xfrm>
              <a:custGeom>
                <a:avLst/>
                <a:gdLst>
                  <a:gd name="T0" fmla="*/ 2 w 28"/>
                  <a:gd name="T1" fmla="*/ 9 h 48"/>
                  <a:gd name="T2" fmla="*/ 4 w 28"/>
                  <a:gd name="T3" fmla="*/ 10 h 48"/>
                  <a:gd name="T4" fmla="*/ 5 w 28"/>
                  <a:gd name="T5" fmla="*/ 4 h 48"/>
                  <a:gd name="T6" fmla="*/ 5 w 28"/>
                  <a:gd name="T7" fmla="*/ 4 h 48"/>
                  <a:gd name="T8" fmla="*/ 5 w 28"/>
                  <a:gd name="T9" fmla="*/ 4 h 48"/>
                  <a:gd name="T10" fmla="*/ 6 w 28"/>
                  <a:gd name="T11" fmla="*/ 2 h 48"/>
                  <a:gd name="T12" fmla="*/ 4 w 28"/>
                  <a:gd name="T13" fmla="*/ 4 h 48"/>
                  <a:gd name="T14" fmla="*/ 23 w 28"/>
                  <a:gd name="T15" fmla="*/ 24 h 48"/>
                  <a:gd name="T16" fmla="*/ 19 w 28"/>
                  <a:gd name="T17" fmla="*/ 38 h 48"/>
                  <a:gd name="T18" fmla="*/ 3 w 28"/>
                  <a:gd name="T19" fmla="*/ 8 h 48"/>
                  <a:gd name="T20" fmla="*/ 2 w 28"/>
                  <a:gd name="T21" fmla="*/ 9 h 48"/>
                  <a:gd name="T22" fmla="*/ 4 w 28"/>
                  <a:gd name="T23" fmla="*/ 10 h 48"/>
                  <a:gd name="T24" fmla="*/ 2 w 28"/>
                  <a:gd name="T25" fmla="*/ 9 h 48"/>
                  <a:gd name="T26" fmla="*/ 0 w 28"/>
                  <a:gd name="T27" fmla="*/ 10 h 48"/>
                  <a:gd name="T28" fmla="*/ 20 w 28"/>
                  <a:gd name="T29" fmla="*/ 48 h 48"/>
                  <a:gd name="T30" fmla="*/ 28 w 28"/>
                  <a:gd name="T31" fmla="*/ 22 h 48"/>
                  <a:gd name="T32" fmla="*/ 7 w 28"/>
                  <a:gd name="T33" fmla="*/ 1 h 48"/>
                  <a:gd name="T34" fmla="*/ 6 w 28"/>
                  <a:gd name="T35" fmla="*/ 0 h 48"/>
                  <a:gd name="T36" fmla="*/ 5 w 28"/>
                  <a:gd name="T37" fmla="*/ 0 h 48"/>
                  <a:gd name="T38" fmla="*/ 1 w 28"/>
                  <a:gd name="T39" fmla="*/ 3 h 48"/>
                  <a:gd name="T40" fmla="*/ 0 w 28"/>
                  <a:gd name="T41" fmla="*/ 9 h 48"/>
                  <a:gd name="T42" fmla="*/ 0 w 28"/>
                  <a:gd name="T43" fmla="*/ 10 h 48"/>
                  <a:gd name="T44" fmla="*/ 2 w 28"/>
                  <a:gd name="T45" fmla="*/ 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48">
                    <a:moveTo>
                      <a:pt x="2" y="9"/>
                    </a:moveTo>
                    <a:cubicBezTo>
                      <a:pt x="4" y="10"/>
                      <a:pt x="4" y="10"/>
                      <a:pt x="4" y="10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3" y="0"/>
                      <a:pt x="2" y="1"/>
                      <a:pt x="1" y="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0" y="10"/>
                    </a:cubicBezTo>
                    <a:lnTo>
                      <a:pt x="2" y="9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3" name="Freeform 122"/>
              <p:cNvSpPr>
                <a:spLocks/>
              </p:cNvSpPr>
              <p:nvPr/>
            </p:nvSpPr>
            <p:spPr bwMode="auto">
              <a:xfrm>
                <a:off x="18229263" y="6635751"/>
                <a:ext cx="30162" cy="79375"/>
              </a:xfrm>
              <a:custGeom>
                <a:avLst/>
                <a:gdLst>
                  <a:gd name="T0" fmla="*/ 0 w 11"/>
                  <a:gd name="T1" fmla="*/ 29 h 29"/>
                  <a:gd name="T2" fmla="*/ 10 w 11"/>
                  <a:gd name="T3" fmla="*/ 14 h 29"/>
                  <a:gd name="T4" fmla="*/ 11 w 11"/>
                  <a:gd name="T5" fmla="*/ 5 h 29"/>
                  <a:gd name="T6" fmla="*/ 8 w 11"/>
                  <a:gd name="T7" fmla="*/ 0 h 29"/>
                  <a:gd name="T8" fmla="*/ 4 w 11"/>
                  <a:gd name="T9" fmla="*/ 13 h 29"/>
                  <a:gd name="T10" fmla="*/ 0 w 11"/>
                  <a:gd name="T11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9">
                    <a:moveTo>
                      <a:pt x="0" y="29"/>
                    </a:move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29"/>
                      <a:pt x="0" y="29"/>
                      <a:pt x="0" y="2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4" name="Freeform 123"/>
              <p:cNvSpPr>
                <a:spLocks/>
              </p:cNvSpPr>
              <p:nvPr/>
            </p:nvSpPr>
            <p:spPr bwMode="auto">
              <a:xfrm>
                <a:off x="18222913" y="6626226"/>
                <a:ext cx="42862" cy="95250"/>
              </a:xfrm>
              <a:custGeom>
                <a:avLst/>
                <a:gdLst>
                  <a:gd name="T0" fmla="*/ 4 w 15"/>
                  <a:gd name="T1" fmla="*/ 33 h 34"/>
                  <a:gd name="T2" fmla="*/ 14 w 15"/>
                  <a:gd name="T3" fmla="*/ 18 h 34"/>
                  <a:gd name="T4" fmla="*/ 15 w 15"/>
                  <a:gd name="T5" fmla="*/ 8 h 34"/>
                  <a:gd name="T6" fmla="*/ 15 w 15"/>
                  <a:gd name="T7" fmla="*/ 7 h 34"/>
                  <a:gd name="T8" fmla="*/ 10 w 15"/>
                  <a:gd name="T9" fmla="*/ 1 h 34"/>
                  <a:gd name="T10" fmla="*/ 8 w 15"/>
                  <a:gd name="T11" fmla="*/ 0 h 34"/>
                  <a:gd name="T12" fmla="*/ 4 w 15"/>
                  <a:gd name="T13" fmla="*/ 15 h 34"/>
                  <a:gd name="T14" fmla="*/ 0 w 15"/>
                  <a:gd name="T15" fmla="*/ 31 h 34"/>
                  <a:gd name="T16" fmla="*/ 2 w 15"/>
                  <a:gd name="T17" fmla="*/ 34 h 34"/>
                  <a:gd name="T18" fmla="*/ 4 w 15"/>
                  <a:gd name="T19" fmla="*/ 32 h 34"/>
                  <a:gd name="T20" fmla="*/ 8 w 15"/>
                  <a:gd name="T21" fmla="*/ 16 h 34"/>
                  <a:gd name="T22" fmla="*/ 12 w 15"/>
                  <a:gd name="T23" fmla="*/ 3 h 34"/>
                  <a:gd name="T24" fmla="*/ 10 w 15"/>
                  <a:gd name="T25" fmla="*/ 3 h 34"/>
                  <a:gd name="T26" fmla="*/ 9 w 15"/>
                  <a:gd name="T27" fmla="*/ 5 h 34"/>
                  <a:gd name="T28" fmla="*/ 11 w 15"/>
                  <a:gd name="T29" fmla="*/ 7 h 34"/>
                  <a:gd name="T30" fmla="*/ 11 w 15"/>
                  <a:gd name="T31" fmla="*/ 8 h 34"/>
                  <a:gd name="T32" fmla="*/ 10 w 15"/>
                  <a:gd name="T33" fmla="*/ 16 h 34"/>
                  <a:gd name="T34" fmla="*/ 1 w 15"/>
                  <a:gd name="T35" fmla="*/ 31 h 34"/>
                  <a:gd name="T36" fmla="*/ 1 w 15"/>
                  <a:gd name="T37" fmla="*/ 33 h 34"/>
                  <a:gd name="T38" fmla="*/ 4 w 15"/>
                  <a:gd name="T39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34">
                    <a:moveTo>
                      <a:pt x="4" y="33"/>
                    </a:moveTo>
                    <a:cubicBezTo>
                      <a:pt x="14" y="18"/>
                      <a:pt x="14" y="18"/>
                      <a:pt x="14" y="1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4"/>
                      <a:pt x="13" y="2"/>
                      <a:pt x="10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2"/>
                      <a:pt x="1" y="33"/>
                      <a:pt x="2" y="34"/>
                    </a:cubicBezTo>
                    <a:cubicBezTo>
                      <a:pt x="3" y="34"/>
                      <a:pt x="4" y="33"/>
                      <a:pt x="4" y="3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1" y="6"/>
                      <a:pt x="11" y="7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0" y="32"/>
                      <a:pt x="0" y="33"/>
                      <a:pt x="1" y="33"/>
                    </a:cubicBezTo>
                    <a:cubicBezTo>
                      <a:pt x="2" y="34"/>
                      <a:pt x="3" y="34"/>
                      <a:pt x="4" y="33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5" name="Freeform 124"/>
              <p:cNvSpPr>
                <a:spLocks/>
              </p:cNvSpPr>
              <p:nvPr/>
            </p:nvSpPr>
            <p:spPr bwMode="auto">
              <a:xfrm>
                <a:off x="18211800" y="6662738"/>
                <a:ext cx="33337" cy="36513"/>
              </a:xfrm>
              <a:custGeom>
                <a:avLst/>
                <a:gdLst>
                  <a:gd name="T0" fmla="*/ 7 w 12"/>
                  <a:gd name="T1" fmla="*/ 13 h 13"/>
                  <a:gd name="T2" fmla="*/ 1 w 12"/>
                  <a:gd name="T3" fmla="*/ 12 h 13"/>
                  <a:gd name="T4" fmla="*/ 0 w 12"/>
                  <a:gd name="T5" fmla="*/ 9 h 13"/>
                  <a:gd name="T6" fmla="*/ 2 w 12"/>
                  <a:gd name="T7" fmla="*/ 2 h 13"/>
                  <a:gd name="T8" fmla="*/ 4 w 12"/>
                  <a:gd name="T9" fmla="*/ 0 h 13"/>
                  <a:gd name="T10" fmla="*/ 10 w 12"/>
                  <a:gd name="T11" fmla="*/ 2 h 13"/>
                  <a:gd name="T12" fmla="*/ 11 w 12"/>
                  <a:gd name="T13" fmla="*/ 4 h 13"/>
                  <a:gd name="T14" fmla="*/ 9 w 12"/>
                  <a:gd name="T15" fmla="*/ 12 h 13"/>
                  <a:gd name="T16" fmla="*/ 7 w 12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3">
                    <a:moveTo>
                      <a:pt x="7" y="13"/>
                    </a:moveTo>
                    <a:cubicBezTo>
                      <a:pt x="1" y="12"/>
                      <a:pt x="1" y="12"/>
                      <a:pt x="1" y="12"/>
                    </a:cubicBezTo>
                    <a:cubicBezTo>
                      <a:pt x="0" y="11"/>
                      <a:pt x="0" y="10"/>
                      <a:pt x="0" y="9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2"/>
                      <a:pt x="12" y="3"/>
                      <a:pt x="11" y="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3"/>
                      <a:pt x="8" y="13"/>
                      <a:pt x="7" y="13"/>
                    </a:cubicBez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6" name="Freeform 125"/>
              <p:cNvSpPr>
                <a:spLocks/>
              </p:cNvSpPr>
              <p:nvPr/>
            </p:nvSpPr>
            <p:spPr bwMode="auto">
              <a:xfrm>
                <a:off x="18207038" y="6656388"/>
                <a:ext cx="41275" cy="47625"/>
              </a:xfrm>
              <a:custGeom>
                <a:avLst/>
                <a:gdLst>
                  <a:gd name="T0" fmla="*/ 9 w 15"/>
                  <a:gd name="T1" fmla="*/ 15 h 17"/>
                  <a:gd name="T2" fmla="*/ 9 w 15"/>
                  <a:gd name="T3" fmla="*/ 13 h 17"/>
                  <a:gd name="T4" fmla="*/ 4 w 15"/>
                  <a:gd name="T5" fmla="*/ 12 h 17"/>
                  <a:gd name="T6" fmla="*/ 4 w 15"/>
                  <a:gd name="T7" fmla="*/ 12 h 17"/>
                  <a:gd name="T8" fmla="*/ 4 w 15"/>
                  <a:gd name="T9" fmla="*/ 12 h 17"/>
                  <a:gd name="T10" fmla="*/ 4 w 15"/>
                  <a:gd name="T11" fmla="*/ 12 h 17"/>
                  <a:gd name="T12" fmla="*/ 4 w 15"/>
                  <a:gd name="T13" fmla="*/ 12 h 17"/>
                  <a:gd name="T14" fmla="*/ 4 w 15"/>
                  <a:gd name="T15" fmla="*/ 12 h 17"/>
                  <a:gd name="T16" fmla="*/ 4 w 15"/>
                  <a:gd name="T17" fmla="*/ 12 h 17"/>
                  <a:gd name="T18" fmla="*/ 4 w 15"/>
                  <a:gd name="T19" fmla="*/ 12 h 17"/>
                  <a:gd name="T20" fmla="*/ 4 w 15"/>
                  <a:gd name="T21" fmla="*/ 12 h 17"/>
                  <a:gd name="T22" fmla="*/ 4 w 15"/>
                  <a:gd name="T23" fmla="*/ 12 h 17"/>
                  <a:gd name="T24" fmla="*/ 4 w 15"/>
                  <a:gd name="T25" fmla="*/ 12 h 17"/>
                  <a:gd name="T26" fmla="*/ 6 w 15"/>
                  <a:gd name="T27" fmla="*/ 4 h 17"/>
                  <a:gd name="T28" fmla="*/ 6 w 15"/>
                  <a:gd name="T29" fmla="*/ 4 h 17"/>
                  <a:gd name="T30" fmla="*/ 6 w 15"/>
                  <a:gd name="T31" fmla="*/ 4 h 17"/>
                  <a:gd name="T32" fmla="*/ 6 w 15"/>
                  <a:gd name="T33" fmla="*/ 4 h 17"/>
                  <a:gd name="T34" fmla="*/ 6 w 15"/>
                  <a:gd name="T35" fmla="*/ 4 h 17"/>
                  <a:gd name="T36" fmla="*/ 6 w 15"/>
                  <a:gd name="T37" fmla="*/ 4 h 17"/>
                  <a:gd name="T38" fmla="*/ 6 w 15"/>
                  <a:gd name="T39" fmla="*/ 4 h 17"/>
                  <a:gd name="T40" fmla="*/ 6 w 15"/>
                  <a:gd name="T41" fmla="*/ 4 h 17"/>
                  <a:gd name="T42" fmla="*/ 6 w 15"/>
                  <a:gd name="T43" fmla="*/ 4 h 17"/>
                  <a:gd name="T44" fmla="*/ 6 w 15"/>
                  <a:gd name="T45" fmla="*/ 4 h 17"/>
                  <a:gd name="T46" fmla="*/ 6 w 15"/>
                  <a:gd name="T47" fmla="*/ 4 h 17"/>
                  <a:gd name="T48" fmla="*/ 11 w 15"/>
                  <a:gd name="T49" fmla="*/ 6 h 17"/>
                  <a:gd name="T50" fmla="*/ 12 w 15"/>
                  <a:gd name="T51" fmla="*/ 6 h 17"/>
                  <a:gd name="T52" fmla="*/ 11 w 15"/>
                  <a:gd name="T53" fmla="*/ 6 h 17"/>
                  <a:gd name="T54" fmla="*/ 11 w 15"/>
                  <a:gd name="T55" fmla="*/ 6 h 17"/>
                  <a:gd name="T56" fmla="*/ 12 w 15"/>
                  <a:gd name="T57" fmla="*/ 6 h 17"/>
                  <a:gd name="T58" fmla="*/ 11 w 15"/>
                  <a:gd name="T59" fmla="*/ 6 h 17"/>
                  <a:gd name="T60" fmla="*/ 11 w 15"/>
                  <a:gd name="T61" fmla="*/ 6 h 17"/>
                  <a:gd name="T62" fmla="*/ 11 w 15"/>
                  <a:gd name="T63" fmla="*/ 6 h 17"/>
                  <a:gd name="T64" fmla="*/ 11 w 15"/>
                  <a:gd name="T65" fmla="*/ 6 h 17"/>
                  <a:gd name="T66" fmla="*/ 11 w 15"/>
                  <a:gd name="T67" fmla="*/ 6 h 17"/>
                  <a:gd name="T68" fmla="*/ 11 w 15"/>
                  <a:gd name="T69" fmla="*/ 6 h 17"/>
                  <a:gd name="T70" fmla="*/ 9 w 15"/>
                  <a:gd name="T71" fmla="*/ 13 h 17"/>
                  <a:gd name="T72" fmla="*/ 9 w 15"/>
                  <a:gd name="T73" fmla="*/ 13 h 17"/>
                  <a:gd name="T74" fmla="*/ 9 w 15"/>
                  <a:gd name="T75" fmla="*/ 13 h 17"/>
                  <a:gd name="T76" fmla="*/ 9 w 15"/>
                  <a:gd name="T77" fmla="*/ 13 h 17"/>
                  <a:gd name="T78" fmla="*/ 9 w 15"/>
                  <a:gd name="T79" fmla="*/ 13 h 17"/>
                  <a:gd name="T80" fmla="*/ 9 w 15"/>
                  <a:gd name="T81" fmla="*/ 13 h 17"/>
                  <a:gd name="T82" fmla="*/ 9 w 15"/>
                  <a:gd name="T83" fmla="*/ 13 h 17"/>
                  <a:gd name="T84" fmla="*/ 9 w 15"/>
                  <a:gd name="T85" fmla="*/ 13 h 17"/>
                  <a:gd name="T86" fmla="*/ 9 w 15"/>
                  <a:gd name="T87" fmla="*/ 13 h 17"/>
                  <a:gd name="T88" fmla="*/ 9 w 15"/>
                  <a:gd name="T89" fmla="*/ 13 h 17"/>
                  <a:gd name="T90" fmla="*/ 9 w 15"/>
                  <a:gd name="T91" fmla="*/ 13 h 17"/>
                  <a:gd name="T92" fmla="*/ 9 w 15"/>
                  <a:gd name="T93" fmla="*/ 15 h 17"/>
                  <a:gd name="T94" fmla="*/ 8 w 15"/>
                  <a:gd name="T95" fmla="*/ 17 h 17"/>
                  <a:gd name="T96" fmla="*/ 9 w 15"/>
                  <a:gd name="T97" fmla="*/ 17 h 17"/>
                  <a:gd name="T98" fmla="*/ 13 w 15"/>
                  <a:gd name="T99" fmla="*/ 14 h 17"/>
                  <a:gd name="T100" fmla="*/ 15 w 15"/>
                  <a:gd name="T101" fmla="*/ 7 h 17"/>
                  <a:gd name="T102" fmla="*/ 15 w 15"/>
                  <a:gd name="T103" fmla="*/ 6 h 17"/>
                  <a:gd name="T104" fmla="*/ 13 w 15"/>
                  <a:gd name="T105" fmla="*/ 2 h 17"/>
                  <a:gd name="T106" fmla="*/ 7 w 15"/>
                  <a:gd name="T107" fmla="*/ 1 h 17"/>
                  <a:gd name="T108" fmla="*/ 6 w 15"/>
                  <a:gd name="T109" fmla="*/ 0 h 17"/>
                  <a:gd name="T110" fmla="*/ 2 w 15"/>
                  <a:gd name="T111" fmla="*/ 3 h 17"/>
                  <a:gd name="T112" fmla="*/ 0 w 15"/>
                  <a:gd name="T113" fmla="*/ 11 h 17"/>
                  <a:gd name="T114" fmla="*/ 0 w 15"/>
                  <a:gd name="T115" fmla="*/ 12 h 17"/>
                  <a:gd name="T116" fmla="*/ 3 w 15"/>
                  <a:gd name="T117" fmla="*/ 15 h 17"/>
                  <a:gd name="T118" fmla="*/ 8 w 15"/>
                  <a:gd name="T119" fmla="*/ 17 h 17"/>
                  <a:gd name="T120" fmla="*/ 9 w 15"/>
                  <a:gd name="T121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" h="17">
                    <a:moveTo>
                      <a:pt x="9" y="15"/>
                    </a:moveTo>
                    <a:cubicBezTo>
                      <a:pt x="9" y="13"/>
                      <a:pt x="9" y="13"/>
                      <a:pt x="9" y="13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1" y="17"/>
                      <a:pt x="13" y="16"/>
                      <a:pt x="13" y="14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4"/>
                      <a:pt x="14" y="3"/>
                      <a:pt x="13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3" y="1"/>
                      <a:pt x="2" y="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5"/>
                      <a:pt x="3" y="15"/>
                    </a:cubicBezTo>
                    <a:cubicBezTo>
                      <a:pt x="8" y="17"/>
                      <a:pt x="8" y="17"/>
                      <a:pt x="8" y="17"/>
                    </a:cubicBezTo>
                    <a:lnTo>
                      <a:pt x="9" y="1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7" name="Freeform 126"/>
              <p:cNvSpPr>
                <a:spLocks/>
              </p:cNvSpPr>
              <p:nvPr/>
            </p:nvSpPr>
            <p:spPr bwMode="auto">
              <a:xfrm>
                <a:off x="18187988" y="6692901"/>
                <a:ext cx="46037" cy="127000"/>
              </a:xfrm>
              <a:custGeom>
                <a:avLst/>
                <a:gdLst>
                  <a:gd name="T0" fmla="*/ 15 w 29"/>
                  <a:gd name="T1" fmla="*/ 0 h 80"/>
                  <a:gd name="T2" fmla="*/ 29 w 29"/>
                  <a:gd name="T3" fmla="*/ 4 h 80"/>
                  <a:gd name="T4" fmla="*/ 7 w 29"/>
                  <a:gd name="T5" fmla="*/ 80 h 80"/>
                  <a:gd name="T6" fmla="*/ 0 w 29"/>
                  <a:gd name="T7" fmla="*/ 47 h 80"/>
                  <a:gd name="T8" fmla="*/ 15 w 29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80">
                    <a:moveTo>
                      <a:pt x="15" y="0"/>
                    </a:moveTo>
                    <a:lnTo>
                      <a:pt x="29" y="4"/>
                    </a:lnTo>
                    <a:lnTo>
                      <a:pt x="7" y="80"/>
                    </a:lnTo>
                    <a:lnTo>
                      <a:pt x="0" y="47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E2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8" name="Freeform 127"/>
              <p:cNvSpPr>
                <a:spLocks/>
              </p:cNvSpPr>
              <p:nvPr/>
            </p:nvSpPr>
            <p:spPr bwMode="auto">
              <a:xfrm>
                <a:off x="18181638" y="6688138"/>
                <a:ext cx="58737" cy="153988"/>
              </a:xfrm>
              <a:custGeom>
                <a:avLst/>
                <a:gdLst>
                  <a:gd name="T0" fmla="*/ 19 w 37"/>
                  <a:gd name="T1" fmla="*/ 3 h 97"/>
                  <a:gd name="T2" fmla="*/ 18 w 37"/>
                  <a:gd name="T3" fmla="*/ 7 h 97"/>
                  <a:gd name="T4" fmla="*/ 30 w 37"/>
                  <a:gd name="T5" fmla="*/ 10 h 97"/>
                  <a:gd name="T6" fmla="*/ 13 w 37"/>
                  <a:gd name="T7" fmla="*/ 69 h 97"/>
                  <a:gd name="T8" fmla="*/ 7 w 37"/>
                  <a:gd name="T9" fmla="*/ 50 h 97"/>
                  <a:gd name="T10" fmla="*/ 23 w 37"/>
                  <a:gd name="T11" fmla="*/ 5 h 97"/>
                  <a:gd name="T12" fmla="*/ 19 w 37"/>
                  <a:gd name="T13" fmla="*/ 3 h 97"/>
                  <a:gd name="T14" fmla="*/ 18 w 37"/>
                  <a:gd name="T15" fmla="*/ 7 h 97"/>
                  <a:gd name="T16" fmla="*/ 19 w 37"/>
                  <a:gd name="T17" fmla="*/ 3 h 97"/>
                  <a:gd name="T18" fmla="*/ 16 w 37"/>
                  <a:gd name="T19" fmla="*/ 1 h 97"/>
                  <a:gd name="T20" fmla="*/ 0 w 37"/>
                  <a:gd name="T21" fmla="*/ 48 h 97"/>
                  <a:gd name="T22" fmla="*/ 11 w 37"/>
                  <a:gd name="T23" fmla="*/ 97 h 97"/>
                  <a:gd name="T24" fmla="*/ 37 w 37"/>
                  <a:gd name="T25" fmla="*/ 5 h 97"/>
                  <a:gd name="T26" fmla="*/ 18 w 37"/>
                  <a:gd name="T27" fmla="*/ 0 h 97"/>
                  <a:gd name="T28" fmla="*/ 16 w 37"/>
                  <a:gd name="T29" fmla="*/ 1 h 97"/>
                  <a:gd name="T30" fmla="*/ 19 w 37"/>
                  <a:gd name="T3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" h="97">
                    <a:moveTo>
                      <a:pt x="19" y="3"/>
                    </a:moveTo>
                    <a:lnTo>
                      <a:pt x="18" y="7"/>
                    </a:lnTo>
                    <a:lnTo>
                      <a:pt x="30" y="10"/>
                    </a:lnTo>
                    <a:lnTo>
                      <a:pt x="13" y="69"/>
                    </a:lnTo>
                    <a:lnTo>
                      <a:pt x="7" y="50"/>
                    </a:lnTo>
                    <a:lnTo>
                      <a:pt x="23" y="5"/>
                    </a:lnTo>
                    <a:lnTo>
                      <a:pt x="19" y="3"/>
                    </a:lnTo>
                    <a:lnTo>
                      <a:pt x="18" y="7"/>
                    </a:lnTo>
                    <a:lnTo>
                      <a:pt x="19" y="3"/>
                    </a:lnTo>
                    <a:lnTo>
                      <a:pt x="16" y="1"/>
                    </a:lnTo>
                    <a:lnTo>
                      <a:pt x="0" y="48"/>
                    </a:lnTo>
                    <a:lnTo>
                      <a:pt x="11" y="97"/>
                    </a:lnTo>
                    <a:lnTo>
                      <a:pt x="37" y="5"/>
                    </a:lnTo>
                    <a:lnTo>
                      <a:pt x="18" y="0"/>
                    </a:lnTo>
                    <a:lnTo>
                      <a:pt x="16" y="1"/>
                    </a:lnTo>
                    <a:lnTo>
                      <a:pt x="19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9" name="Freeform 128"/>
              <p:cNvSpPr>
                <a:spLocks/>
              </p:cNvSpPr>
              <p:nvPr/>
            </p:nvSpPr>
            <p:spPr bwMode="auto">
              <a:xfrm>
                <a:off x="18154650" y="6408738"/>
                <a:ext cx="254000" cy="268288"/>
              </a:xfrm>
              <a:custGeom>
                <a:avLst/>
                <a:gdLst>
                  <a:gd name="T0" fmla="*/ 23 w 92"/>
                  <a:gd name="T1" fmla="*/ 16 h 97"/>
                  <a:gd name="T2" fmla="*/ 10 w 92"/>
                  <a:gd name="T3" fmla="*/ 37 h 97"/>
                  <a:gd name="T4" fmla="*/ 22 w 92"/>
                  <a:gd name="T5" fmla="*/ 86 h 97"/>
                  <a:gd name="T6" fmla="*/ 27 w 92"/>
                  <a:gd name="T7" fmla="*/ 89 h 97"/>
                  <a:gd name="T8" fmla="*/ 68 w 92"/>
                  <a:gd name="T9" fmla="*/ 79 h 97"/>
                  <a:gd name="T10" fmla="*/ 85 w 92"/>
                  <a:gd name="T11" fmla="*/ 52 h 97"/>
                  <a:gd name="T12" fmla="*/ 87 w 92"/>
                  <a:gd name="T13" fmla="*/ 48 h 97"/>
                  <a:gd name="T14" fmla="*/ 81 w 92"/>
                  <a:gd name="T15" fmla="*/ 23 h 97"/>
                  <a:gd name="T16" fmla="*/ 51 w 92"/>
                  <a:gd name="T17" fmla="*/ 5 h 97"/>
                  <a:gd name="T18" fmla="*/ 26 w 92"/>
                  <a:gd name="T19" fmla="*/ 11 h 97"/>
                  <a:gd name="T20" fmla="*/ 22 w 92"/>
                  <a:gd name="T21" fmla="*/ 1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7">
                    <a:moveTo>
                      <a:pt x="23" y="16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0" y="54"/>
                      <a:pt x="6" y="76"/>
                      <a:pt x="22" y="86"/>
                    </a:cubicBezTo>
                    <a:cubicBezTo>
                      <a:pt x="27" y="89"/>
                      <a:pt x="27" y="89"/>
                      <a:pt x="27" y="89"/>
                    </a:cubicBezTo>
                    <a:cubicBezTo>
                      <a:pt x="41" y="97"/>
                      <a:pt x="59" y="93"/>
                      <a:pt x="68" y="79"/>
                    </a:cubicBezTo>
                    <a:cubicBezTo>
                      <a:pt x="85" y="52"/>
                      <a:pt x="85" y="52"/>
                      <a:pt x="85" y="52"/>
                    </a:cubicBezTo>
                    <a:cubicBezTo>
                      <a:pt x="87" y="48"/>
                      <a:pt x="87" y="48"/>
                      <a:pt x="87" y="48"/>
                    </a:cubicBezTo>
                    <a:cubicBezTo>
                      <a:pt x="92" y="39"/>
                      <a:pt x="89" y="28"/>
                      <a:pt x="81" y="23"/>
                    </a:cubicBezTo>
                    <a:cubicBezTo>
                      <a:pt x="51" y="5"/>
                      <a:pt x="51" y="5"/>
                      <a:pt x="51" y="5"/>
                    </a:cubicBezTo>
                    <a:cubicBezTo>
                      <a:pt x="43" y="0"/>
                      <a:pt x="31" y="2"/>
                      <a:pt x="26" y="11"/>
                    </a:cubicBezTo>
                    <a:cubicBezTo>
                      <a:pt x="22" y="19"/>
                      <a:pt x="22" y="19"/>
                      <a:pt x="22" y="19"/>
                    </a:cubicBezTo>
                  </a:path>
                </a:pathLst>
              </a:custGeom>
              <a:solidFill>
                <a:srgbClr val="FFED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0" name="Freeform 129"/>
              <p:cNvSpPr>
                <a:spLocks/>
              </p:cNvSpPr>
              <p:nvPr/>
            </p:nvSpPr>
            <p:spPr bwMode="auto">
              <a:xfrm>
                <a:off x="18162588" y="6408738"/>
                <a:ext cx="242887" cy="261938"/>
              </a:xfrm>
              <a:custGeom>
                <a:avLst/>
                <a:gdLst>
                  <a:gd name="T0" fmla="*/ 19 w 88"/>
                  <a:gd name="T1" fmla="*/ 15 h 95"/>
                  <a:gd name="T2" fmla="*/ 6 w 88"/>
                  <a:gd name="T3" fmla="*/ 36 h 95"/>
                  <a:gd name="T4" fmla="*/ 0 w 88"/>
                  <a:gd name="T5" fmla="*/ 56 h 95"/>
                  <a:gd name="T6" fmla="*/ 18 w 88"/>
                  <a:gd name="T7" fmla="*/ 88 h 95"/>
                  <a:gd name="T8" fmla="*/ 23 w 88"/>
                  <a:gd name="T9" fmla="*/ 91 h 95"/>
                  <a:gd name="T10" fmla="*/ 40 w 88"/>
                  <a:gd name="T11" fmla="*/ 95 h 95"/>
                  <a:gd name="T12" fmla="*/ 67 w 88"/>
                  <a:gd name="T13" fmla="*/ 80 h 95"/>
                  <a:gd name="T14" fmla="*/ 83 w 88"/>
                  <a:gd name="T15" fmla="*/ 53 h 95"/>
                  <a:gd name="T16" fmla="*/ 86 w 88"/>
                  <a:gd name="T17" fmla="*/ 49 h 95"/>
                  <a:gd name="T18" fmla="*/ 88 w 88"/>
                  <a:gd name="T19" fmla="*/ 38 h 95"/>
                  <a:gd name="T20" fmla="*/ 79 w 88"/>
                  <a:gd name="T21" fmla="*/ 21 h 95"/>
                  <a:gd name="T22" fmla="*/ 49 w 88"/>
                  <a:gd name="T23" fmla="*/ 3 h 95"/>
                  <a:gd name="T24" fmla="*/ 39 w 88"/>
                  <a:gd name="T25" fmla="*/ 0 h 95"/>
                  <a:gd name="T26" fmla="*/ 22 w 88"/>
                  <a:gd name="T27" fmla="*/ 10 h 95"/>
                  <a:gd name="T28" fmla="*/ 17 w 88"/>
                  <a:gd name="T29" fmla="*/ 18 h 95"/>
                  <a:gd name="T30" fmla="*/ 18 w 88"/>
                  <a:gd name="T31" fmla="*/ 20 h 95"/>
                  <a:gd name="T32" fmla="*/ 20 w 88"/>
                  <a:gd name="T33" fmla="*/ 20 h 95"/>
                  <a:gd name="T34" fmla="*/ 25 w 88"/>
                  <a:gd name="T35" fmla="*/ 12 h 95"/>
                  <a:gd name="T36" fmla="*/ 39 w 88"/>
                  <a:gd name="T37" fmla="*/ 4 h 95"/>
                  <a:gd name="T38" fmla="*/ 47 w 88"/>
                  <a:gd name="T39" fmla="*/ 7 h 95"/>
                  <a:gd name="T40" fmla="*/ 77 w 88"/>
                  <a:gd name="T41" fmla="*/ 25 h 95"/>
                  <a:gd name="T42" fmla="*/ 84 w 88"/>
                  <a:gd name="T43" fmla="*/ 38 h 95"/>
                  <a:gd name="T44" fmla="*/ 82 w 88"/>
                  <a:gd name="T45" fmla="*/ 47 h 95"/>
                  <a:gd name="T46" fmla="*/ 80 w 88"/>
                  <a:gd name="T47" fmla="*/ 51 h 95"/>
                  <a:gd name="T48" fmla="*/ 63 w 88"/>
                  <a:gd name="T49" fmla="*/ 78 h 95"/>
                  <a:gd name="T50" fmla="*/ 40 w 88"/>
                  <a:gd name="T51" fmla="*/ 91 h 95"/>
                  <a:gd name="T52" fmla="*/ 25 w 88"/>
                  <a:gd name="T53" fmla="*/ 87 h 95"/>
                  <a:gd name="T54" fmla="*/ 20 w 88"/>
                  <a:gd name="T55" fmla="*/ 84 h 95"/>
                  <a:gd name="T56" fmla="*/ 4 w 88"/>
                  <a:gd name="T57" fmla="*/ 56 h 95"/>
                  <a:gd name="T58" fmla="*/ 9 w 88"/>
                  <a:gd name="T59" fmla="*/ 38 h 95"/>
                  <a:gd name="T60" fmla="*/ 22 w 88"/>
                  <a:gd name="T61" fmla="*/ 17 h 95"/>
                  <a:gd name="T62" fmla="*/ 21 w 88"/>
                  <a:gd name="T63" fmla="*/ 14 h 95"/>
                  <a:gd name="T64" fmla="*/ 19 w 88"/>
                  <a:gd name="T65" fmla="*/ 1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8" h="95">
                    <a:moveTo>
                      <a:pt x="19" y="15"/>
                    </a:moveTo>
                    <a:cubicBezTo>
                      <a:pt x="6" y="36"/>
                      <a:pt x="6" y="36"/>
                      <a:pt x="6" y="36"/>
                    </a:cubicBezTo>
                    <a:cubicBezTo>
                      <a:pt x="2" y="42"/>
                      <a:pt x="0" y="49"/>
                      <a:pt x="0" y="56"/>
                    </a:cubicBezTo>
                    <a:cubicBezTo>
                      <a:pt x="0" y="68"/>
                      <a:pt x="7" y="81"/>
                      <a:pt x="18" y="88"/>
                    </a:cubicBezTo>
                    <a:cubicBezTo>
                      <a:pt x="23" y="91"/>
                      <a:pt x="23" y="91"/>
                      <a:pt x="23" y="91"/>
                    </a:cubicBezTo>
                    <a:cubicBezTo>
                      <a:pt x="28" y="94"/>
                      <a:pt x="34" y="95"/>
                      <a:pt x="40" y="95"/>
                    </a:cubicBezTo>
                    <a:cubicBezTo>
                      <a:pt x="50" y="95"/>
                      <a:pt x="61" y="90"/>
                      <a:pt x="67" y="8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8" y="46"/>
                      <a:pt x="88" y="42"/>
                      <a:pt x="88" y="38"/>
                    </a:cubicBezTo>
                    <a:cubicBezTo>
                      <a:pt x="88" y="32"/>
                      <a:pt x="85" y="25"/>
                      <a:pt x="79" y="21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6" y="1"/>
                      <a:pt x="42" y="0"/>
                      <a:pt x="39" y="0"/>
                    </a:cubicBezTo>
                    <a:cubicBezTo>
                      <a:pt x="32" y="0"/>
                      <a:pt x="25" y="4"/>
                      <a:pt x="22" y="10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6" y="18"/>
                      <a:pt x="17" y="20"/>
                      <a:pt x="18" y="20"/>
                    </a:cubicBezTo>
                    <a:cubicBezTo>
                      <a:pt x="19" y="21"/>
                      <a:pt x="20" y="21"/>
                      <a:pt x="20" y="20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8" y="7"/>
                      <a:pt x="33" y="4"/>
                      <a:pt x="39" y="4"/>
                    </a:cubicBezTo>
                    <a:cubicBezTo>
                      <a:pt x="42" y="4"/>
                      <a:pt x="45" y="5"/>
                      <a:pt x="47" y="7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82" y="28"/>
                      <a:pt x="84" y="33"/>
                      <a:pt x="84" y="38"/>
                    </a:cubicBezTo>
                    <a:cubicBezTo>
                      <a:pt x="84" y="41"/>
                      <a:pt x="84" y="44"/>
                      <a:pt x="82" y="47"/>
                    </a:cubicBezTo>
                    <a:cubicBezTo>
                      <a:pt x="80" y="51"/>
                      <a:pt x="80" y="51"/>
                      <a:pt x="80" y="51"/>
                    </a:cubicBezTo>
                    <a:cubicBezTo>
                      <a:pt x="63" y="78"/>
                      <a:pt x="63" y="78"/>
                      <a:pt x="63" y="78"/>
                    </a:cubicBezTo>
                    <a:cubicBezTo>
                      <a:pt x="58" y="86"/>
                      <a:pt x="49" y="91"/>
                      <a:pt x="40" y="91"/>
                    </a:cubicBezTo>
                    <a:cubicBezTo>
                      <a:pt x="35" y="91"/>
                      <a:pt x="30" y="90"/>
                      <a:pt x="25" y="87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0" y="78"/>
                      <a:pt x="4" y="67"/>
                      <a:pt x="4" y="56"/>
                    </a:cubicBezTo>
                    <a:cubicBezTo>
                      <a:pt x="4" y="50"/>
                      <a:pt x="6" y="44"/>
                      <a:pt x="9" y="3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3" y="16"/>
                      <a:pt x="22" y="15"/>
                      <a:pt x="21" y="14"/>
                    </a:cubicBezTo>
                    <a:cubicBezTo>
                      <a:pt x="20" y="14"/>
                      <a:pt x="19" y="14"/>
                      <a:pt x="19" y="1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1" name="Freeform 130"/>
              <p:cNvSpPr>
                <a:spLocks/>
              </p:cNvSpPr>
              <p:nvPr/>
            </p:nvSpPr>
            <p:spPr bwMode="auto">
              <a:xfrm>
                <a:off x="18334038" y="6543676"/>
                <a:ext cx="47625" cy="44450"/>
              </a:xfrm>
              <a:custGeom>
                <a:avLst/>
                <a:gdLst>
                  <a:gd name="T0" fmla="*/ 0 w 30"/>
                  <a:gd name="T1" fmla="*/ 16 h 28"/>
                  <a:gd name="T2" fmla="*/ 19 w 30"/>
                  <a:gd name="T3" fmla="*/ 28 h 28"/>
                  <a:gd name="T4" fmla="*/ 30 w 30"/>
                  <a:gd name="T5" fmla="*/ 12 h 28"/>
                  <a:gd name="T6" fmla="*/ 9 w 30"/>
                  <a:gd name="T7" fmla="*/ 0 h 28"/>
                  <a:gd name="T8" fmla="*/ 0 w 30"/>
                  <a:gd name="T9" fmla="*/ 1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28">
                    <a:moveTo>
                      <a:pt x="0" y="16"/>
                    </a:moveTo>
                    <a:lnTo>
                      <a:pt x="19" y="28"/>
                    </a:lnTo>
                    <a:lnTo>
                      <a:pt x="30" y="12"/>
                    </a:lnTo>
                    <a:lnTo>
                      <a:pt x="9" y="0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2" name="Freeform 131"/>
              <p:cNvSpPr>
                <a:spLocks/>
              </p:cNvSpPr>
              <p:nvPr/>
            </p:nvSpPr>
            <p:spPr bwMode="auto">
              <a:xfrm>
                <a:off x="18265775" y="6502401"/>
                <a:ext cx="57150" cy="49213"/>
              </a:xfrm>
              <a:custGeom>
                <a:avLst/>
                <a:gdLst>
                  <a:gd name="T0" fmla="*/ 2 w 21"/>
                  <a:gd name="T1" fmla="*/ 11 h 18"/>
                  <a:gd name="T2" fmla="*/ 12 w 21"/>
                  <a:gd name="T3" fmla="*/ 17 h 18"/>
                  <a:gd name="T4" fmla="*/ 17 w 21"/>
                  <a:gd name="T5" fmla="*/ 16 h 18"/>
                  <a:gd name="T6" fmla="*/ 21 w 21"/>
                  <a:gd name="T7" fmla="*/ 10 h 18"/>
                  <a:gd name="T8" fmla="*/ 5 w 21"/>
                  <a:gd name="T9" fmla="*/ 0 h 18"/>
                  <a:gd name="T10" fmla="*/ 1 w 21"/>
                  <a:gd name="T11" fmla="*/ 6 h 18"/>
                  <a:gd name="T12" fmla="*/ 2 w 21"/>
                  <a:gd name="T13" fmla="*/ 1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8">
                    <a:moveTo>
                      <a:pt x="2" y="11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8"/>
                      <a:pt x="16" y="17"/>
                      <a:pt x="17" y="16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1" y="10"/>
                      <a:pt x="2" y="11"/>
                    </a:cubicBez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3" name="Freeform 132"/>
              <p:cNvSpPr>
                <a:spLocks/>
              </p:cNvSpPr>
              <p:nvPr/>
            </p:nvSpPr>
            <p:spPr bwMode="auto">
              <a:xfrm>
                <a:off x="18245138" y="6550026"/>
                <a:ext cx="52387" cy="42863"/>
              </a:xfrm>
              <a:custGeom>
                <a:avLst/>
                <a:gdLst>
                  <a:gd name="T0" fmla="*/ 3 w 19"/>
                  <a:gd name="T1" fmla="*/ 10 h 16"/>
                  <a:gd name="T2" fmla="*/ 10 w 19"/>
                  <a:gd name="T3" fmla="*/ 14 h 16"/>
                  <a:gd name="T4" fmla="*/ 17 w 19"/>
                  <a:gd name="T5" fmla="*/ 13 h 16"/>
                  <a:gd name="T6" fmla="*/ 15 w 19"/>
                  <a:gd name="T7" fmla="*/ 5 h 16"/>
                  <a:gd name="T8" fmla="*/ 9 w 19"/>
                  <a:gd name="T9" fmla="*/ 1 h 16"/>
                  <a:gd name="T10" fmla="*/ 1 w 19"/>
                  <a:gd name="T11" fmla="*/ 3 h 16"/>
                  <a:gd name="T12" fmla="*/ 3 w 19"/>
                  <a:gd name="T13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6">
                    <a:moveTo>
                      <a:pt x="3" y="10"/>
                    </a:moveTo>
                    <a:cubicBezTo>
                      <a:pt x="10" y="14"/>
                      <a:pt x="10" y="14"/>
                      <a:pt x="10" y="14"/>
                    </a:cubicBezTo>
                    <a:cubicBezTo>
                      <a:pt x="12" y="16"/>
                      <a:pt x="16" y="15"/>
                      <a:pt x="17" y="13"/>
                    </a:cubicBezTo>
                    <a:cubicBezTo>
                      <a:pt x="19" y="10"/>
                      <a:pt x="18" y="7"/>
                      <a:pt x="15" y="5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6" y="0"/>
                      <a:pt x="3" y="0"/>
                      <a:pt x="1" y="3"/>
                    </a:cubicBezTo>
                    <a:cubicBezTo>
                      <a:pt x="0" y="5"/>
                      <a:pt x="1" y="9"/>
                      <a:pt x="3" y="10"/>
                    </a:cubicBezTo>
                    <a:close/>
                  </a:path>
                </a:pathLst>
              </a:custGeom>
              <a:solidFill>
                <a:srgbClr val="FFAA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4" name="Freeform 133"/>
              <p:cNvSpPr>
                <a:spLocks/>
              </p:cNvSpPr>
              <p:nvPr/>
            </p:nvSpPr>
            <p:spPr bwMode="auto">
              <a:xfrm>
                <a:off x="18318163" y="6584951"/>
                <a:ext cx="38100" cy="36513"/>
              </a:xfrm>
              <a:custGeom>
                <a:avLst/>
                <a:gdLst>
                  <a:gd name="T0" fmla="*/ 3 w 14"/>
                  <a:gd name="T1" fmla="*/ 10 h 13"/>
                  <a:gd name="T2" fmla="*/ 5 w 14"/>
                  <a:gd name="T3" fmla="*/ 12 h 13"/>
                  <a:gd name="T4" fmla="*/ 13 w 14"/>
                  <a:gd name="T5" fmla="*/ 10 h 13"/>
                  <a:gd name="T6" fmla="*/ 11 w 14"/>
                  <a:gd name="T7" fmla="*/ 2 h 13"/>
                  <a:gd name="T8" fmla="*/ 9 w 14"/>
                  <a:gd name="T9" fmla="*/ 1 h 13"/>
                  <a:gd name="T10" fmla="*/ 1 w 14"/>
                  <a:gd name="T11" fmla="*/ 3 h 13"/>
                  <a:gd name="T12" fmla="*/ 3 w 14"/>
                  <a:gd name="T13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13">
                    <a:moveTo>
                      <a:pt x="3" y="10"/>
                    </a:moveTo>
                    <a:cubicBezTo>
                      <a:pt x="5" y="12"/>
                      <a:pt x="5" y="12"/>
                      <a:pt x="5" y="12"/>
                    </a:cubicBezTo>
                    <a:cubicBezTo>
                      <a:pt x="8" y="13"/>
                      <a:pt x="11" y="12"/>
                      <a:pt x="13" y="10"/>
                    </a:cubicBezTo>
                    <a:cubicBezTo>
                      <a:pt x="14" y="7"/>
                      <a:pt x="13" y="4"/>
                      <a:pt x="11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6" y="0"/>
                      <a:pt x="3" y="1"/>
                      <a:pt x="1" y="3"/>
                    </a:cubicBezTo>
                    <a:cubicBezTo>
                      <a:pt x="0" y="6"/>
                      <a:pt x="1" y="9"/>
                      <a:pt x="3" y="10"/>
                    </a:cubicBezTo>
                    <a:close/>
                  </a:path>
                </a:pathLst>
              </a:custGeom>
              <a:solidFill>
                <a:srgbClr val="FFAA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5" name="Freeform 134"/>
              <p:cNvSpPr>
                <a:spLocks/>
              </p:cNvSpPr>
              <p:nvPr/>
            </p:nvSpPr>
            <p:spPr bwMode="auto">
              <a:xfrm>
                <a:off x="18154650" y="6408738"/>
                <a:ext cx="160337" cy="246063"/>
              </a:xfrm>
              <a:custGeom>
                <a:avLst/>
                <a:gdLst>
                  <a:gd name="T0" fmla="*/ 23 w 58"/>
                  <a:gd name="T1" fmla="*/ 16 h 89"/>
                  <a:gd name="T2" fmla="*/ 10 w 58"/>
                  <a:gd name="T3" fmla="*/ 37 h 89"/>
                  <a:gd name="T4" fmla="*/ 10 w 58"/>
                  <a:gd name="T5" fmla="*/ 37 h 89"/>
                  <a:gd name="T6" fmla="*/ 22 w 58"/>
                  <a:gd name="T7" fmla="*/ 86 h 89"/>
                  <a:gd name="T8" fmla="*/ 27 w 58"/>
                  <a:gd name="T9" fmla="*/ 89 h 89"/>
                  <a:gd name="T10" fmla="*/ 28 w 58"/>
                  <a:gd name="T11" fmla="*/ 89 h 89"/>
                  <a:gd name="T12" fmla="*/ 17 w 58"/>
                  <a:gd name="T13" fmla="*/ 41 h 89"/>
                  <a:gd name="T14" fmla="*/ 17 w 58"/>
                  <a:gd name="T15" fmla="*/ 41 h 89"/>
                  <a:gd name="T16" fmla="*/ 30 w 58"/>
                  <a:gd name="T17" fmla="*/ 20 h 89"/>
                  <a:gd name="T18" fmla="*/ 29 w 58"/>
                  <a:gd name="T19" fmla="*/ 23 h 89"/>
                  <a:gd name="T20" fmla="*/ 33 w 58"/>
                  <a:gd name="T21" fmla="*/ 15 h 89"/>
                  <a:gd name="T22" fmla="*/ 58 w 58"/>
                  <a:gd name="T23" fmla="*/ 9 h 89"/>
                  <a:gd name="T24" fmla="*/ 51 w 58"/>
                  <a:gd name="T25" fmla="*/ 5 h 89"/>
                  <a:gd name="T26" fmla="*/ 26 w 58"/>
                  <a:gd name="T27" fmla="*/ 11 h 89"/>
                  <a:gd name="T28" fmla="*/ 22 w 58"/>
                  <a:gd name="T29" fmla="*/ 19 h 89"/>
                  <a:gd name="T30" fmla="*/ 23 w 58"/>
                  <a:gd name="T31" fmla="*/ 1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8" h="89">
                    <a:moveTo>
                      <a:pt x="23" y="16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0" y="54"/>
                      <a:pt x="6" y="76"/>
                      <a:pt x="22" y="86"/>
                    </a:cubicBezTo>
                    <a:cubicBezTo>
                      <a:pt x="27" y="89"/>
                      <a:pt x="27" y="89"/>
                      <a:pt x="27" y="89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12" y="79"/>
                      <a:pt x="7" y="58"/>
                      <a:pt x="17" y="41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8" y="7"/>
                      <a:pt x="50" y="4"/>
                      <a:pt x="58" y="9"/>
                    </a:cubicBezTo>
                    <a:cubicBezTo>
                      <a:pt x="51" y="5"/>
                      <a:pt x="51" y="5"/>
                      <a:pt x="51" y="5"/>
                    </a:cubicBezTo>
                    <a:cubicBezTo>
                      <a:pt x="43" y="0"/>
                      <a:pt x="31" y="2"/>
                      <a:pt x="26" y="11"/>
                    </a:cubicBezTo>
                    <a:cubicBezTo>
                      <a:pt x="22" y="19"/>
                      <a:pt x="22" y="19"/>
                      <a:pt x="22" y="19"/>
                    </a:cubicBezTo>
                    <a:lnTo>
                      <a:pt x="23" y="16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6" name="Freeform 135"/>
              <p:cNvSpPr>
                <a:spLocks/>
              </p:cNvSpPr>
              <p:nvPr/>
            </p:nvSpPr>
            <p:spPr bwMode="auto">
              <a:xfrm>
                <a:off x="18162588" y="6408738"/>
                <a:ext cx="246062" cy="261938"/>
              </a:xfrm>
              <a:custGeom>
                <a:avLst/>
                <a:gdLst>
                  <a:gd name="T0" fmla="*/ 19 w 89"/>
                  <a:gd name="T1" fmla="*/ 15 h 95"/>
                  <a:gd name="T2" fmla="*/ 6 w 89"/>
                  <a:gd name="T3" fmla="*/ 36 h 95"/>
                  <a:gd name="T4" fmla="*/ 0 w 89"/>
                  <a:gd name="T5" fmla="*/ 55 h 95"/>
                  <a:gd name="T6" fmla="*/ 18 w 89"/>
                  <a:gd name="T7" fmla="*/ 87 h 95"/>
                  <a:gd name="T8" fmla="*/ 23 w 89"/>
                  <a:gd name="T9" fmla="*/ 90 h 95"/>
                  <a:gd name="T10" fmla="*/ 40 w 89"/>
                  <a:gd name="T11" fmla="*/ 95 h 95"/>
                  <a:gd name="T12" fmla="*/ 67 w 89"/>
                  <a:gd name="T13" fmla="*/ 80 h 95"/>
                  <a:gd name="T14" fmla="*/ 83 w 89"/>
                  <a:gd name="T15" fmla="*/ 53 h 95"/>
                  <a:gd name="T16" fmla="*/ 86 w 89"/>
                  <a:gd name="T17" fmla="*/ 49 h 95"/>
                  <a:gd name="T18" fmla="*/ 89 w 89"/>
                  <a:gd name="T19" fmla="*/ 38 h 95"/>
                  <a:gd name="T20" fmla="*/ 79 w 89"/>
                  <a:gd name="T21" fmla="*/ 21 h 95"/>
                  <a:gd name="T22" fmla="*/ 49 w 89"/>
                  <a:gd name="T23" fmla="*/ 3 h 95"/>
                  <a:gd name="T24" fmla="*/ 39 w 89"/>
                  <a:gd name="T25" fmla="*/ 0 h 95"/>
                  <a:gd name="T26" fmla="*/ 22 w 89"/>
                  <a:gd name="T27" fmla="*/ 10 h 95"/>
                  <a:gd name="T28" fmla="*/ 17 w 89"/>
                  <a:gd name="T29" fmla="*/ 17 h 95"/>
                  <a:gd name="T30" fmla="*/ 18 w 89"/>
                  <a:gd name="T31" fmla="*/ 20 h 95"/>
                  <a:gd name="T32" fmla="*/ 21 w 89"/>
                  <a:gd name="T33" fmla="*/ 19 h 95"/>
                  <a:gd name="T34" fmla="*/ 25 w 89"/>
                  <a:gd name="T35" fmla="*/ 12 h 95"/>
                  <a:gd name="T36" fmla="*/ 39 w 89"/>
                  <a:gd name="T37" fmla="*/ 4 h 95"/>
                  <a:gd name="T38" fmla="*/ 47 w 89"/>
                  <a:gd name="T39" fmla="*/ 7 h 95"/>
                  <a:gd name="T40" fmla="*/ 77 w 89"/>
                  <a:gd name="T41" fmla="*/ 24 h 95"/>
                  <a:gd name="T42" fmla="*/ 85 w 89"/>
                  <a:gd name="T43" fmla="*/ 38 h 95"/>
                  <a:gd name="T44" fmla="*/ 82 w 89"/>
                  <a:gd name="T45" fmla="*/ 47 h 95"/>
                  <a:gd name="T46" fmla="*/ 80 w 89"/>
                  <a:gd name="T47" fmla="*/ 51 h 95"/>
                  <a:gd name="T48" fmla="*/ 63 w 89"/>
                  <a:gd name="T49" fmla="*/ 78 h 95"/>
                  <a:gd name="T50" fmla="*/ 40 w 89"/>
                  <a:gd name="T51" fmla="*/ 91 h 95"/>
                  <a:gd name="T52" fmla="*/ 25 w 89"/>
                  <a:gd name="T53" fmla="*/ 87 h 95"/>
                  <a:gd name="T54" fmla="*/ 20 w 89"/>
                  <a:gd name="T55" fmla="*/ 84 h 95"/>
                  <a:gd name="T56" fmla="*/ 4 w 89"/>
                  <a:gd name="T57" fmla="*/ 55 h 95"/>
                  <a:gd name="T58" fmla="*/ 9 w 89"/>
                  <a:gd name="T59" fmla="*/ 38 h 95"/>
                  <a:gd name="T60" fmla="*/ 22 w 89"/>
                  <a:gd name="T61" fmla="*/ 17 h 95"/>
                  <a:gd name="T62" fmla="*/ 21 w 89"/>
                  <a:gd name="T63" fmla="*/ 14 h 95"/>
                  <a:gd name="T64" fmla="*/ 19 w 89"/>
                  <a:gd name="T65" fmla="*/ 1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9" h="95">
                    <a:moveTo>
                      <a:pt x="19" y="15"/>
                    </a:moveTo>
                    <a:cubicBezTo>
                      <a:pt x="6" y="36"/>
                      <a:pt x="6" y="36"/>
                      <a:pt x="6" y="36"/>
                    </a:cubicBezTo>
                    <a:cubicBezTo>
                      <a:pt x="2" y="42"/>
                      <a:pt x="0" y="49"/>
                      <a:pt x="0" y="55"/>
                    </a:cubicBezTo>
                    <a:cubicBezTo>
                      <a:pt x="0" y="68"/>
                      <a:pt x="7" y="80"/>
                      <a:pt x="18" y="87"/>
                    </a:cubicBezTo>
                    <a:cubicBezTo>
                      <a:pt x="23" y="90"/>
                      <a:pt x="23" y="90"/>
                      <a:pt x="23" y="90"/>
                    </a:cubicBezTo>
                    <a:cubicBezTo>
                      <a:pt x="28" y="94"/>
                      <a:pt x="34" y="95"/>
                      <a:pt x="40" y="95"/>
                    </a:cubicBezTo>
                    <a:cubicBezTo>
                      <a:pt x="50" y="95"/>
                      <a:pt x="61" y="90"/>
                      <a:pt x="67" y="8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8" y="46"/>
                      <a:pt x="89" y="42"/>
                      <a:pt x="89" y="38"/>
                    </a:cubicBezTo>
                    <a:cubicBezTo>
                      <a:pt x="89" y="32"/>
                      <a:pt x="85" y="25"/>
                      <a:pt x="79" y="21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6" y="1"/>
                      <a:pt x="42" y="0"/>
                      <a:pt x="39" y="0"/>
                    </a:cubicBezTo>
                    <a:cubicBezTo>
                      <a:pt x="32" y="0"/>
                      <a:pt x="25" y="4"/>
                      <a:pt x="22" y="10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8"/>
                      <a:pt x="17" y="20"/>
                      <a:pt x="18" y="20"/>
                    </a:cubicBezTo>
                    <a:cubicBezTo>
                      <a:pt x="19" y="21"/>
                      <a:pt x="20" y="20"/>
                      <a:pt x="21" y="19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8" y="7"/>
                      <a:pt x="33" y="4"/>
                      <a:pt x="39" y="4"/>
                    </a:cubicBezTo>
                    <a:cubicBezTo>
                      <a:pt x="42" y="4"/>
                      <a:pt x="45" y="5"/>
                      <a:pt x="47" y="7"/>
                    </a:cubicBezTo>
                    <a:cubicBezTo>
                      <a:pt x="77" y="24"/>
                      <a:pt x="77" y="24"/>
                      <a:pt x="77" y="24"/>
                    </a:cubicBezTo>
                    <a:cubicBezTo>
                      <a:pt x="82" y="28"/>
                      <a:pt x="85" y="33"/>
                      <a:pt x="85" y="38"/>
                    </a:cubicBezTo>
                    <a:cubicBezTo>
                      <a:pt x="85" y="41"/>
                      <a:pt x="84" y="44"/>
                      <a:pt x="82" y="47"/>
                    </a:cubicBezTo>
                    <a:cubicBezTo>
                      <a:pt x="80" y="51"/>
                      <a:pt x="80" y="51"/>
                      <a:pt x="80" y="51"/>
                    </a:cubicBezTo>
                    <a:cubicBezTo>
                      <a:pt x="63" y="78"/>
                      <a:pt x="63" y="78"/>
                      <a:pt x="63" y="78"/>
                    </a:cubicBezTo>
                    <a:cubicBezTo>
                      <a:pt x="58" y="86"/>
                      <a:pt x="49" y="91"/>
                      <a:pt x="40" y="91"/>
                    </a:cubicBezTo>
                    <a:cubicBezTo>
                      <a:pt x="35" y="91"/>
                      <a:pt x="30" y="90"/>
                      <a:pt x="25" y="87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0" y="78"/>
                      <a:pt x="4" y="67"/>
                      <a:pt x="4" y="55"/>
                    </a:cubicBezTo>
                    <a:cubicBezTo>
                      <a:pt x="4" y="49"/>
                      <a:pt x="6" y="43"/>
                      <a:pt x="9" y="3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3" y="16"/>
                      <a:pt x="22" y="15"/>
                      <a:pt x="21" y="14"/>
                    </a:cubicBezTo>
                    <a:cubicBezTo>
                      <a:pt x="20" y="14"/>
                      <a:pt x="19" y="14"/>
                      <a:pt x="19" y="15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7" name="Freeform 136"/>
              <p:cNvSpPr>
                <a:spLocks/>
              </p:cNvSpPr>
              <p:nvPr/>
            </p:nvSpPr>
            <p:spPr bwMode="auto">
              <a:xfrm>
                <a:off x="18284825" y="6570663"/>
                <a:ext cx="49212" cy="47625"/>
              </a:xfrm>
              <a:custGeom>
                <a:avLst/>
                <a:gdLst>
                  <a:gd name="T0" fmla="*/ 1 w 18"/>
                  <a:gd name="T1" fmla="*/ 16 h 17"/>
                  <a:gd name="T2" fmla="*/ 5 w 18"/>
                  <a:gd name="T3" fmla="*/ 17 h 17"/>
                  <a:gd name="T4" fmla="*/ 11 w 18"/>
                  <a:gd name="T5" fmla="*/ 13 h 17"/>
                  <a:gd name="T6" fmla="*/ 17 w 18"/>
                  <a:gd name="T7" fmla="*/ 3 h 17"/>
                  <a:gd name="T8" fmla="*/ 16 w 18"/>
                  <a:gd name="T9" fmla="*/ 0 h 17"/>
                  <a:gd name="T10" fmla="*/ 14 w 18"/>
                  <a:gd name="T11" fmla="*/ 1 h 17"/>
                  <a:gd name="T12" fmla="*/ 7 w 18"/>
                  <a:gd name="T13" fmla="*/ 11 h 17"/>
                  <a:gd name="T14" fmla="*/ 5 w 18"/>
                  <a:gd name="T15" fmla="*/ 13 h 17"/>
                  <a:gd name="T16" fmla="*/ 3 w 18"/>
                  <a:gd name="T17" fmla="*/ 12 h 17"/>
                  <a:gd name="T18" fmla="*/ 0 w 18"/>
                  <a:gd name="T19" fmla="*/ 13 h 17"/>
                  <a:gd name="T20" fmla="*/ 1 w 18"/>
                  <a:gd name="T21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7">
                    <a:moveTo>
                      <a:pt x="1" y="16"/>
                    </a:moveTo>
                    <a:cubicBezTo>
                      <a:pt x="2" y="16"/>
                      <a:pt x="3" y="17"/>
                      <a:pt x="5" y="17"/>
                    </a:cubicBezTo>
                    <a:cubicBezTo>
                      <a:pt x="7" y="17"/>
                      <a:pt x="9" y="15"/>
                      <a:pt x="11" y="1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8" y="2"/>
                      <a:pt x="17" y="1"/>
                      <a:pt x="16" y="0"/>
                    </a:cubicBezTo>
                    <a:cubicBezTo>
                      <a:pt x="16" y="0"/>
                      <a:pt x="14" y="0"/>
                      <a:pt x="14" y="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2"/>
                      <a:pt x="6" y="13"/>
                      <a:pt x="5" y="13"/>
                    </a:cubicBezTo>
                    <a:cubicBezTo>
                      <a:pt x="4" y="13"/>
                      <a:pt x="3" y="12"/>
                      <a:pt x="3" y="12"/>
                    </a:cubicBezTo>
                    <a:cubicBezTo>
                      <a:pt x="2" y="12"/>
                      <a:pt x="1" y="12"/>
                      <a:pt x="0" y="13"/>
                    </a:cubicBezTo>
                    <a:cubicBezTo>
                      <a:pt x="0" y="14"/>
                      <a:pt x="0" y="15"/>
                      <a:pt x="1" y="1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8" name="Freeform 137"/>
              <p:cNvSpPr>
                <a:spLocks/>
              </p:cNvSpPr>
              <p:nvPr/>
            </p:nvSpPr>
            <p:spPr bwMode="auto">
              <a:xfrm>
                <a:off x="18278475" y="6494463"/>
                <a:ext cx="47625" cy="34925"/>
              </a:xfrm>
              <a:custGeom>
                <a:avLst/>
                <a:gdLst>
                  <a:gd name="T0" fmla="*/ 1 w 17"/>
                  <a:gd name="T1" fmla="*/ 5 h 13"/>
                  <a:gd name="T2" fmla="*/ 13 w 17"/>
                  <a:gd name="T3" fmla="*/ 12 h 13"/>
                  <a:gd name="T4" fmla="*/ 16 w 17"/>
                  <a:gd name="T5" fmla="*/ 11 h 13"/>
                  <a:gd name="T6" fmla="*/ 16 w 17"/>
                  <a:gd name="T7" fmla="*/ 8 h 13"/>
                  <a:gd name="T8" fmla="*/ 4 w 17"/>
                  <a:gd name="T9" fmla="*/ 1 h 13"/>
                  <a:gd name="T10" fmla="*/ 1 w 17"/>
                  <a:gd name="T11" fmla="*/ 2 h 13"/>
                  <a:gd name="T12" fmla="*/ 1 w 17"/>
                  <a:gd name="T13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13">
                    <a:moveTo>
                      <a:pt x="1" y="5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3"/>
                      <a:pt x="16" y="12"/>
                      <a:pt x="16" y="11"/>
                    </a:cubicBezTo>
                    <a:cubicBezTo>
                      <a:pt x="17" y="10"/>
                      <a:pt x="17" y="9"/>
                      <a:pt x="16" y="8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0"/>
                      <a:pt x="1" y="1"/>
                      <a:pt x="1" y="2"/>
                    </a:cubicBezTo>
                    <a:cubicBezTo>
                      <a:pt x="0" y="3"/>
                      <a:pt x="0" y="4"/>
                      <a:pt x="1" y="5"/>
                    </a:cubicBezTo>
                    <a:close/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9" name="Freeform 138"/>
              <p:cNvSpPr>
                <a:spLocks/>
              </p:cNvSpPr>
              <p:nvPr/>
            </p:nvSpPr>
            <p:spPr bwMode="auto">
              <a:xfrm>
                <a:off x="18273713" y="6491288"/>
                <a:ext cx="57150" cy="41275"/>
              </a:xfrm>
              <a:custGeom>
                <a:avLst/>
                <a:gdLst>
                  <a:gd name="T0" fmla="*/ 3 w 21"/>
                  <a:gd name="T1" fmla="*/ 6 h 15"/>
                  <a:gd name="T2" fmla="*/ 2 w 21"/>
                  <a:gd name="T3" fmla="*/ 8 h 15"/>
                  <a:gd name="T4" fmla="*/ 14 w 21"/>
                  <a:gd name="T5" fmla="*/ 15 h 15"/>
                  <a:gd name="T6" fmla="*/ 16 w 21"/>
                  <a:gd name="T7" fmla="*/ 15 h 15"/>
                  <a:gd name="T8" fmla="*/ 20 w 21"/>
                  <a:gd name="T9" fmla="*/ 13 h 15"/>
                  <a:gd name="T10" fmla="*/ 20 w 21"/>
                  <a:gd name="T11" fmla="*/ 13 h 15"/>
                  <a:gd name="T12" fmla="*/ 20 w 21"/>
                  <a:gd name="T13" fmla="*/ 13 h 15"/>
                  <a:gd name="T14" fmla="*/ 21 w 21"/>
                  <a:gd name="T15" fmla="*/ 11 h 15"/>
                  <a:gd name="T16" fmla="*/ 19 w 21"/>
                  <a:gd name="T17" fmla="*/ 7 h 15"/>
                  <a:gd name="T18" fmla="*/ 7 w 21"/>
                  <a:gd name="T19" fmla="*/ 0 h 15"/>
                  <a:gd name="T20" fmla="*/ 5 w 21"/>
                  <a:gd name="T21" fmla="*/ 0 h 15"/>
                  <a:gd name="T22" fmla="*/ 1 w 21"/>
                  <a:gd name="T23" fmla="*/ 2 h 15"/>
                  <a:gd name="T24" fmla="*/ 0 w 21"/>
                  <a:gd name="T25" fmla="*/ 4 h 15"/>
                  <a:gd name="T26" fmla="*/ 2 w 21"/>
                  <a:gd name="T27" fmla="*/ 8 h 15"/>
                  <a:gd name="T28" fmla="*/ 3 w 21"/>
                  <a:gd name="T29" fmla="*/ 6 h 15"/>
                  <a:gd name="T30" fmla="*/ 4 w 21"/>
                  <a:gd name="T31" fmla="*/ 4 h 15"/>
                  <a:gd name="T32" fmla="*/ 4 w 21"/>
                  <a:gd name="T33" fmla="*/ 4 h 15"/>
                  <a:gd name="T34" fmla="*/ 4 w 21"/>
                  <a:gd name="T35" fmla="*/ 4 h 15"/>
                  <a:gd name="T36" fmla="*/ 5 w 21"/>
                  <a:gd name="T37" fmla="*/ 4 h 15"/>
                  <a:gd name="T38" fmla="*/ 5 w 21"/>
                  <a:gd name="T39" fmla="*/ 4 h 15"/>
                  <a:gd name="T40" fmla="*/ 16 w 21"/>
                  <a:gd name="T41" fmla="*/ 11 h 15"/>
                  <a:gd name="T42" fmla="*/ 17 w 21"/>
                  <a:gd name="T43" fmla="*/ 11 h 15"/>
                  <a:gd name="T44" fmla="*/ 17 w 21"/>
                  <a:gd name="T45" fmla="*/ 11 h 15"/>
                  <a:gd name="T46" fmla="*/ 17 w 21"/>
                  <a:gd name="T47" fmla="*/ 11 h 15"/>
                  <a:gd name="T48" fmla="*/ 16 w 21"/>
                  <a:gd name="T49" fmla="*/ 11 h 15"/>
                  <a:gd name="T50" fmla="*/ 16 w 21"/>
                  <a:gd name="T51" fmla="*/ 11 h 15"/>
                  <a:gd name="T52" fmla="*/ 4 w 21"/>
                  <a:gd name="T53" fmla="*/ 4 h 15"/>
                  <a:gd name="T54" fmla="*/ 3 w 21"/>
                  <a:gd name="T55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" h="15">
                    <a:moveTo>
                      <a:pt x="3" y="6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6" y="15"/>
                      <a:pt x="16" y="15"/>
                    </a:cubicBezTo>
                    <a:cubicBezTo>
                      <a:pt x="18" y="15"/>
                      <a:pt x="19" y="15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2"/>
                      <a:pt x="21" y="11"/>
                    </a:cubicBezTo>
                    <a:cubicBezTo>
                      <a:pt x="21" y="10"/>
                      <a:pt x="20" y="8"/>
                      <a:pt x="19" y="7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3" y="0"/>
                      <a:pt x="2" y="0"/>
                      <a:pt x="1" y="2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5"/>
                      <a:pt x="1" y="7"/>
                      <a:pt x="2" y="8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4" y="4"/>
                      <a:pt x="4" y="4"/>
                      <a:pt x="4" y="4"/>
                    </a:cubicBez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0" name="Freeform 139"/>
              <p:cNvSpPr>
                <a:spLocks/>
              </p:cNvSpPr>
              <p:nvPr/>
            </p:nvSpPr>
            <p:spPr bwMode="auto">
              <a:xfrm>
                <a:off x="18184813" y="6356351"/>
                <a:ext cx="271462" cy="187325"/>
              </a:xfrm>
              <a:custGeom>
                <a:avLst/>
                <a:gdLst>
                  <a:gd name="T0" fmla="*/ 12 w 98"/>
                  <a:gd name="T1" fmla="*/ 23 h 68"/>
                  <a:gd name="T2" fmla="*/ 17 w 98"/>
                  <a:gd name="T3" fmla="*/ 13 h 68"/>
                  <a:gd name="T4" fmla="*/ 29 w 98"/>
                  <a:gd name="T5" fmla="*/ 7 h 68"/>
                  <a:gd name="T6" fmla="*/ 42 w 98"/>
                  <a:gd name="T7" fmla="*/ 2 h 68"/>
                  <a:gd name="T8" fmla="*/ 55 w 98"/>
                  <a:gd name="T9" fmla="*/ 8 h 68"/>
                  <a:gd name="T10" fmla="*/ 68 w 98"/>
                  <a:gd name="T11" fmla="*/ 11 h 68"/>
                  <a:gd name="T12" fmla="*/ 78 w 98"/>
                  <a:gd name="T13" fmla="*/ 20 h 68"/>
                  <a:gd name="T14" fmla="*/ 88 w 98"/>
                  <a:gd name="T15" fmla="*/ 25 h 68"/>
                  <a:gd name="T16" fmla="*/ 92 w 98"/>
                  <a:gd name="T17" fmla="*/ 40 h 68"/>
                  <a:gd name="T18" fmla="*/ 96 w 98"/>
                  <a:gd name="T19" fmla="*/ 52 h 68"/>
                  <a:gd name="T20" fmla="*/ 88 w 98"/>
                  <a:gd name="T21" fmla="*/ 59 h 68"/>
                  <a:gd name="T22" fmla="*/ 81 w 98"/>
                  <a:gd name="T23" fmla="*/ 66 h 68"/>
                  <a:gd name="T24" fmla="*/ 70 w 98"/>
                  <a:gd name="T25" fmla="*/ 62 h 68"/>
                  <a:gd name="T26" fmla="*/ 59 w 98"/>
                  <a:gd name="T27" fmla="*/ 59 h 68"/>
                  <a:gd name="T28" fmla="*/ 49 w 98"/>
                  <a:gd name="T29" fmla="*/ 46 h 68"/>
                  <a:gd name="T30" fmla="*/ 37 w 98"/>
                  <a:gd name="T31" fmla="*/ 44 h 68"/>
                  <a:gd name="T32" fmla="*/ 24 w 98"/>
                  <a:gd name="T33" fmla="*/ 43 h 68"/>
                  <a:gd name="T34" fmla="*/ 17 w 98"/>
                  <a:gd name="T35" fmla="*/ 52 h 68"/>
                  <a:gd name="T36" fmla="*/ 8 w 98"/>
                  <a:gd name="T37" fmla="*/ 55 h 68"/>
                  <a:gd name="T38" fmla="*/ 1 w 98"/>
                  <a:gd name="T39" fmla="*/ 49 h 68"/>
                  <a:gd name="T40" fmla="*/ 3 w 98"/>
                  <a:gd name="T41" fmla="*/ 42 h 68"/>
                  <a:gd name="T42" fmla="*/ 5 w 98"/>
                  <a:gd name="T43" fmla="*/ 34 h 68"/>
                  <a:gd name="T44" fmla="*/ 12 w 98"/>
                  <a:gd name="T45" fmla="*/ 2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68">
                    <a:moveTo>
                      <a:pt x="12" y="23"/>
                    </a:moveTo>
                    <a:cubicBezTo>
                      <a:pt x="15" y="19"/>
                      <a:pt x="14" y="17"/>
                      <a:pt x="17" y="13"/>
                    </a:cubicBezTo>
                    <a:cubicBezTo>
                      <a:pt x="22" y="7"/>
                      <a:pt x="26" y="8"/>
                      <a:pt x="29" y="7"/>
                    </a:cubicBezTo>
                    <a:cubicBezTo>
                      <a:pt x="33" y="4"/>
                      <a:pt x="35" y="0"/>
                      <a:pt x="42" y="2"/>
                    </a:cubicBezTo>
                    <a:cubicBezTo>
                      <a:pt x="46" y="2"/>
                      <a:pt x="52" y="7"/>
                      <a:pt x="55" y="8"/>
                    </a:cubicBezTo>
                    <a:cubicBezTo>
                      <a:pt x="59" y="10"/>
                      <a:pt x="64" y="8"/>
                      <a:pt x="68" y="11"/>
                    </a:cubicBezTo>
                    <a:cubicBezTo>
                      <a:pt x="71" y="12"/>
                      <a:pt x="74" y="18"/>
                      <a:pt x="78" y="20"/>
                    </a:cubicBezTo>
                    <a:cubicBezTo>
                      <a:pt x="81" y="21"/>
                      <a:pt x="86" y="22"/>
                      <a:pt x="88" y="25"/>
                    </a:cubicBezTo>
                    <a:cubicBezTo>
                      <a:pt x="93" y="31"/>
                      <a:pt x="91" y="36"/>
                      <a:pt x="92" y="40"/>
                    </a:cubicBezTo>
                    <a:cubicBezTo>
                      <a:pt x="94" y="44"/>
                      <a:pt x="98" y="47"/>
                      <a:pt x="96" y="52"/>
                    </a:cubicBezTo>
                    <a:cubicBezTo>
                      <a:pt x="94" y="59"/>
                      <a:pt x="90" y="58"/>
                      <a:pt x="88" y="59"/>
                    </a:cubicBezTo>
                    <a:cubicBezTo>
                      <a:pt x="84" y="61"/>
                      <a:pt x="86" y="64"/>
                      <a:pt x="81" y="66"/>
                    </a:cubicBezTo>
                    <a:cubicBezTo>
                      <a:pt x="77" y="68"/>
                      <a:pt x="75" y="64"/>
                      <a:pt x="70" y="62"/>
                    </a:cubicBezTo>
                    <a:cubicBezTo>
                      <a:pt x="65" y="60"/>
                      <a:pt x="62" y="60"/>
                      <a:pt x="59" y="59"/>
                    </a:cubicBezTo>
                    <a:cubicBezTo>
                      <a:pt x="52" y="57"/>
                      <a:pt x="56" y="49"/>
                      <a:pt x="49" y="46"/>
                    </a:cubicBezTo>
                    <a:cubicBezTo>
                      <a:pt x="44" y="43"/>
                      <a:pt x="40" y="45"/>
                      <a:pt x="37" y="44"/>
                    </a:cubicBezTo>
                    <a:cubicBezTo>
                      <a:pt x="31" y="42"/>
                      <a:pt x="28" y="39"/>
                      <a:pt x="24" y="43"/>
                    </a:cubicBezTo>
                    <a:cubicBezTo>
                      <a:pt x="21" y="46"/>
                      <a:pt x="19" y="50"/>
                      <a:pt x="17" y="52"/>
                    </a:cubicBezTo>
                    <a:cubicBezTo>
                      <a:pt x="13" y="58"/>
                      <a:pt x="8" y="55"/>
                      <a:pt x="8" y="55"/>
                    </a:cubicBezTo>
                    <a:cubicBezTo>
                      <a:pt x="5" y="58"/>
                      <a:pt x="0" y="53"/>
                      <a:pt x="1" y="49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3" y="42"/>
                      <a:pt x="3" y="42"/>
                      <a:pt x="5" y="34"/>
                    </a:cubicBezTo>
                    <a:cubicBezTo>
                      <a:pt x="7" y="27"/>
                      <a:pt x="9" y="26"/>
                      <a:pt x="12" y="23"/>
                    </a:cubicBezTo>
                    <a:close/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1" name="Freeform 140"/>
              <p:cNvSpPr>
                <a:spLocks/>
              </p:cNvSpPr>
              <p:nvPr/>
            </p:nvSpPr>
            <p:spPr bwMode="auto">
              <a:xfrm>
                <a:off x="18181638" y="6353176"/>
                <a:ext cx="274637" cy="190500"/>
              </a:xfrm>
              <a:custGeom>
                <a:avLst/>
                <a:gdLst>
                  <a:gd name="T0" fmla="*/ 18 w 99"/>
                  <a:gd name="T1" fmla="*/ 19 h 69"/>
                  <a:gd name="T2" fmla="*/ 28 w 99"/>
                  <a:gd name="T3" fmla="*/ 11 h 69"/>
                  <a:gd name="T4" fmla="*/ 40 w 99"/>
                  <a:gd name="T5" fmla="*/ 4 h 69"/>
                  <a:gd name="T6" fmla="*/ 52 w 99"/>
                  <a:gd name="T7" fmla="*/ 10 h 69"/>
                  <a:gd name="T8" fmla="*/ 68 w 99"/>
                  <a:gd name="T9" fmla="*/ 13 h 69"/>
                  <a:gd name="T10" fmla="*/ 84 w 99"/>
                  <a:gd name="T11" fmla="*/ 25 h 69"/>
                  <a:gd name="T12" fmla="*/ 91 w 99"/>
                  <a:gd name="T13" fmla="*/ 38 h 69"/>
                  <a:gd name="T14" fmla="*/ 95 w 99"/>
                  <a:gd name="T15" fmla="*/ 50 h 69"/>
                  <a:gd name="T16" fmla="*/ 91 w 99"/>
                  <a:gd name="T17" fmla="*/ 57 h 69"/>
                  <a:gd name="T18" fmla="*/ 83 w 99"/>
                  <a:gd name="T19" fmla="*/ 64 h 69"/>
                  <a:gd name="T20" fmla="*/ 79 w 99"/>
                  <a:gd name="T21" fmla="*/ 65 h 69"/>
                  <a:gd name="T22" fmla="*/ 61 w 99"/>
                  <a:gd name="T23" fmla="*/ 58 h 69"/>
                  <a:gd name="T24" fmla="*/ 50 w 99"/>
                  <a:gd name="T25" fmla="*/ 45 h 69"/>
                  <a:gd name="T26" fmla="*/ 33 w 99"/>
                  <a:gd name="T27" fmla="*/ 41 h 69"/>
                  <a:gd name="T28" fmla="*/ 19 w 99"/>
                  <a:gd name="T29" fmla="*/ 48 h 69"/>
                  <a:gd name="T30" fmla="*/ 10 w 99"/>
                  <a:gd name="T31" fmla="*/ 55 h 69"/>
                  <a:gd name="T32" fmla="*/ 9 w 99"/>
                  <a:gd name="T33" fmla="*/ 54 h 69"/>
                  <a:gd name="T34" fmla="*/ 9 w 99"/>
                  <a:gd name="T35" fmla="*/ 54 h 69"/>
                  <a:gd name="T36" fmla="*/ 8 w 99"/>
                  <a:gd name="T37" fmla="*/ 54 h 69"/>
                  <a:gd name="T38" fmla="*/ 6 w 99"/>
                  <a:gd name="T39" fmla="*/ 55 h 69"/>
                  <a:gd name="T40" fmla="*/ 4 w 99"/>
                  <a:gd name="T41" fmla="*/ 50 h 69"/>
                  <a:gd name="T42" fmla="*/ 6 w 99"/>
                  <a:gd name="T43" fmla="*/ 43 h 69"/>
                  <a:gd name="T44" fmla="*/ 6 w 99"/>
                  <a:gd name="T45" fmla="*/ 43 h 69"/>
                  <a:gd name="T46" fmla="*/ 6 w 99"/>
                  <a:gd name="T47" fmla="*/ 43 h 69"/>
                  <a:gd name="T48" fmla="*/ 6 w 99"/>
                  <a:gd name="T49" fmla="*/ 43 h 69"/>
                  <a:gd name="T50" fmla="*/ 8 w 99"/>
                  <a:gd name="T51" fmla="*/ 35 h 69"/>
                  <a:gd name="T52" fmla="*/ 13 w 99"/>
                  <a:gd name="T53" fmla="*/ 24 h 69"/>
                  <a:gd name="T54" fmla="*/ 4 w 99"/>
                  <a:gd name="T55" fmla="*/ 34 h 69"/>
                  <a:gd name="T56" fmla="*/ 2 w 99"/>
                  <a:gd name="T57" fmla="*/ 44 h 69"/>
                  <a:gd name="T58" fmla="*/ 0 w 99"/>
                  <a:gd name="T59" fmla="*/ 50 h 69"/>
                  <a:gd name="T60" fmla="*/ 2 w 99"/>
                  <a:gd name="T61" fmla="*/ 56 h 69"/>
                  <a:gd name="T62" fmla="*/ 10 w 99"/>
                  <a:gd name="T63" fmla="*/ 58 h 69"/>
                  <a:gd name="T64" fmla="*/ 11 w 99"/>
                  <a:gd name="T65" fmla="*/ 59 h 69"/>
                  <a:gd name="T66" fmla="*/ 26 w 99"/>
                  <a:gd name="T67" fmla="*/ 45 h 69"/>
                  <a:gd name="T68" fmla="*/ 37 w 99"/>
                  <a:gd name="T69" fmla="*/ 47 h 69"/>
                  <a:gd name="T70" fmla="*/ 51 w 99"/>
                  <a:gd name="T71" fmla="*/ 51 h 69"/>
                  <a:gd name="T72" fmla="*/ 59 w 99"/>
                  <a:gd name="T73" fmla="*/ 62 h 69"/>
                  <a:gd name="T74" fmla="*/ 75 w 99"/>
                  <a:gd name="T75" fmla="*/ 67 h 69"/>
                  <a:gd name="T76" fmla="*/ 83 w 99"/>
                  <a:gd name="T77" fmla="*/ 69 h 69"/>
                  <a:gd name="T78" fmla="*/ 90 w 99"/>
                  <a:gd name="T79" fmla="*/ 62 h 69"/>
                  <a:gd name="T80" fmla="*/ 99 w 99"/>
                  <a:gd name="T81" fmla="*/ 54 h 69"/>
                  <a:gd name="T82" fmla="*/ 95 w 99"/>
                  <a:gd name="T83" fmla="*/ 40 h 69"/>
                  <a:gd name="T84" fmla="*/ 85 w 99"/>
                  <a:gd name="T85" fmla="*/ 21 h 69"/>
                  <a:gd name="T86" fmla="*/ 70 w 99"/>
                  <a:gd name="T87" fmla="*/ 10 h 69"/>
                  <a:gd name="T88" fmla="*/ 54 w 99"/>
                  <a:gd name="T89" fmla="*/ 6 h 69"/>
                  <a:gd name="T90" fmla="*/ 40 w 99"/>
                  <a:gd name="T91" fmla="*/ 0 h 69"/>
                  <a:gd name="T92" fmla="*/ 27 w 99"/>
                  <a:gd name="T93" fmla="*/ 7 h 69"/>
                  <a:gd name="T94" fmla="*/ 14 w 99"/>
                  <a:gd name="T95" fmla="*/ 1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9" h="69">
                    <a:moveTo>
                      <a:pt x="13" y="24"/>
                    </a:moveTo>
                    <a:cubicBezTo>
                      <a:pt x="15" y="25"/>
                      <a:pt x="15" y="25"/>
                      <a:pt x="15" y="25"/>
                    </a:cubicBezTo>
                    <a:cubicBezTo>
                      <a:pt x="17" y="23"/>
                      <a:pt x="17" y="21"/>
                      <a:pt x="18" y="19"/>
                    </a:cubicBezTo>
                    <a:cubicBezTo>
                      <a:pt x="18" y="18"/>
                      <a:pt x="18" y="17"/>
                      <a:pt x="20" y="15"/>
                    </a:cubicBezTo>
                    <a:cubicBezTo>
                      <a:pt x="22" y="12"/>
                      <a:pt x="24" y="11"/>
                      <a:pt x="25" y="11"/>
                    </a:cubicBezTo>
                    <a:cubicBezTo>
                      <a:pt x="26" y="11"/>
                      <a:pt x="27" y="11"/>
                      <a:pt x="28" y="11"/>
                    </a:cubicBezTo>
                    <a:cubicBezTo>
                      <a:pt x="29" y="10"/>
                      <a:pt x="30" y="10"/>
                      <a:pt x="31" y="10"/>
                    </a:cubicBezTo>
                    <a:cubicBezTo>
                      <a:pt x="33" y="8"/>
                      <a:pt x="34" y="7"/>
                      <a:pt x="36" y="6"/>
                    </a:cubicBezTo>
                    <a:cubicBezTo>
                      <a:pt x="37" y="5"/>
                      <a:pt x="38" y="4"/>
                      <a:pt x="40" y="4"/>
                    </a:cubicBezTo>
                    <a:cubicBezTo>
                      <a:pt x="41" y="4"/>
                      <a:pt x="42" y="4"/>
                      <a:pt x="43" y="5"/>
                    </a:cubicBezTo>
                    <a:cubicBezTo>
                      <a:pt x="44" y="5"/>
                      <a:pt x="47" y="6"/>
                      <a:pt x="49" y="8"/>
                    </a:cubicBezTo>
                    <a:cubicBezTo>
                      <a:pt x="50" y="8"/>
                      <a:pt x="51" y="9"/>
                      <a:pt x="52" y="10"/>
                    </a:cubicBezTo>
                    <a:cubicBezTo>
                      <a:pt x="53" y="10"/>
                      <a:pt x="54" y="11"/>
                      <a:pt x="55" y="11"/>
                    </a:cubicBezTo>
                    <a:cubicBezTo>
                      <a:pt x="58" y="12"/>
                      <a:pt x="60" y="12"/>
                      <a:pt x="62" y="12"/>
                    </a:cubicBezTo>
                    <a:cubicBezTo>
                      <a:pt x="64" y="12"/>
                      <a:pt x="66" y="12"/>
                      <a:pt x="68" y="13"/>
                    </a:cubicBezTo>
                    <a:cubicBezTo>
                      <a:pt x="69" y="14"/>
                      <a:pt x="70" y="16"/>
                      <a:pt x="72" y="18"/>
                    </a:cubicBezTo>
                    <a:cubicBezTo>
                      <a:pt x="74" y="20"/>
                      <a:pt x="76" y="22"/>
                      <a:pt x="78" y="23"/>
                    </a:cubicBezTo>
                    <a:cubicBezTo>
                      <a:pt x="80" y="24"/>
                      <a:pt x="82" y="24"/>
                      <a:pt x="84" y="25"/>
                    </a:cubicBezTo>
                    <a:cubicBezTo>
                      <a:pt x="86" y="26"/>
                      <a:pt x="87" y="27"/>
                      <a:pt x="88" y="27"/>
                    </a:cubicBezTo>
                    <a:cubicBezTo>
                      <a:pt x="90" y="30"/>
                      <a:pt x="90" y="32"/>
                      <a:pt x="90" y="35"/>
                    </a:cubicBezTo>
                    <a:cubicBezTo>
                      <a:pt x="90" y="36"/>
                      <a:pt x="90" y="37"/>
                      <a:pt x="91" y="38"/>
                    </a:cubicBezTo>
                    <a:cubicBezTo>
                      <a:pt x="91" y="39"/>
                      <a:pt x="91" y="41"/>
                      <a:pt x="92" y="42"/>
                    </a:cubicBezTo>
                    <a:cubicBezTo>
                      <a:pt x="92" y="44"/>
                      <a:pt x="94" y="45"/>
                      <a:pt x="94" y="46"/>
                    </a:cubicBezTo>
                    <a:cubicBezTo>
                      <a:pt x="95" y="48"/>
                      <a:pt x="95" y="49"/>
                      <a:pt x="95" y="50"/>
                    </a:cubicBezTo>
                    <a:cubicBezTo>
                      <a:pt x="95" y="51"/>
                      <a:pt x="95" y="52"/>
                      <a:pt x="95" y="53"/>
                    </a:cubicBezTo>
                    <a:cubicBezTo>
                      <a:pt x="95" y="54"/>
                      <a:pt x="94" y="55"/>
                      <a:pt x="94" y="56"/>
                    </a:cubicBezTo>
                    <a:cubicBezTo>
                      <a:pt x="93" y="56"/>
                      <a:pt x="92" y="57"/>
                      <a:pt x="91" y="57"/>
                    </a:cubicBezTo>
                    <a:cubicBezTo>
                      <a:pt x="91" y="57"/>
                      <a:pt x="89" y="57"/>
                      <a:pt x="88" y="58"/>
                    </a:cubicBezTo>
                    <a:cubicBezTo>
                      <a:pt x="86" y="59"/>
                      <a:pt x="85" y="61"/>
                      <a:pt x="84" y="62"/>
                    </a:cubicBezTo>
                    <a:cubicBezTo>
                      <a:pt x="84" y="63"/>
                      <a:pt x="84" y="63"/>
                      <a:pt x="83" y="64"/>
                    </a:cubicBezTo>
                    <a:cubicBezTo>
                      <a:pt x="83" y="64"/>
                      <a:pt x="82" y="65"/>
                      <a:pt x="82" y="65"/>
                    </a:cubicBezTo>
                    <a:cubicBezTo>
                      <a:pt x="81" y="65"/>
                      <a:pt x="81" y="65"/>
                      <a:pt x="80" y="65"/>
                    </a:cubicBezTo>
                    <a:cubicBezTo>
                      <a:pt x="80" y="65"/>
                      <a:pt x="79" y="65"/>
                      <a:pt x="79" y="65"/>
                    </a:cubicBezTo>
                    <a:cubicBezTo>
                      <a:pt x="77" y="64"/>
                      <a:pt x="75" y="62"/>
                      <a:pt x="72" y="61"/>
                    </a:cubicBezTo>
                    <a:cubicBezTo>
                      <a:pt x="69" y="60"/>
                      <a:pt x="67" y="59"/>
                      <a:pt x="65" y="59"/>
                    </a:cubicBezTo>
                    <a:cubicBezTo>
                      <a:pt x="63" y="59"/>
                      <a:pt x="62" y="59"/>
                      <a:pt x="61" y="58"/>
                    </a:cubicBezTo>
                    <a:cubicBezTo>
                      <a:pt x="59" y="58"/>
                      <a:pt x="59" y="57"/>
                      <a:pt x="58" y="56"/>
                    </a:cubicBezTo>
                    <a:cubicBezTo>
                      <a:pt x="57" y="55"/>
                      <a:pt x="57" y="53"/>
                      <a:pt x="56" y="51"/>
                    </a:cubicBezTo>
                    <a:cubicBezTo>
                      <a:pt x="55" y="49"/>
                      <a:pt x="54" y="46"/>
                      <a:pt x="50" y="45"/>
                    </a:cubicBezTo>
                    <a:cubicBezTo>
                      <a:pt x="48" y="44"/>
                      <a:pt x="45" y="43"/>
                      <a:pt x="43" y="43"/>
                    </a:cubicBezTo>
                    <a:cubicBezTo>
                      <a:pt x="41" y="43"/>
                      <a:pt x="40" y="43"/>
                      <a:pt x="38" y="43"/>
                    </a:cubicBezTo>
                    <a:cubicBezTo>
                      <a:pt x="36" y="42"/>
                      <a:pt x="35" y="42"/>
                      <a:pt x="33" y="41"/>
                    </a:cubicBezTo>
                    <a:cubicBezTo>
                      <a:pt x="32" y="40"/>
                      <a:pt x="30" y="40"/>
                      <a:pt x="29" y="40"/>
                    </a:cubicBezTo>
                    <a:cubicBezTo>
                      <a:pt x="27" y="40"/>
                      <a:pt x="25" y="41"/>
                      <a:pt x="24" y="42"/>
                    </a:cubicBezTo>
                    <a:cubicBezTo>
                      <a:pt x="22" y="44"/>
                      <a:pt x="20" y="46"/>
                      <a:pt x="19" y="48"/>
                    </a:cubicBezTo>
                    <a:cubicBezTo>
                      <a:pt x="18" y="49"/>
                      <a:pt x="17" y="51"/>
                      <a:pt x="17" y="52"/>
                    </a:cubicBezTo>
                    <a:cubicBezTo>
                      <a:pt x="15" y="54"/>
                      <a:pt x="13" y="55"/>
                      <a:pt x="11" y="55"/>
                    </a:cubicBezTo>
                    <a:cubicBezTo>
                      <a:pt x="11" y="55"/>
                      <a:pt x="10" y="55"/>
                      <a:pt x="10" y="5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6" y="55"/>
                      <a:pt x="6" y="55"/>
                      <a:pt x="6" y="55"/>
                    </a:cubicBezTo>
                    <a:cubicBezTo>
                      <a:pt x="5" y="55"/>
                      <a:pt x="5" y="54"/>
                      <a:pt x="4" y="53"/>
                    </a:cubicBezTo>
                    <a:cubicBezTo>
                      <a:pt x="4" y="52"/>
                      <a:pt x="4" y="51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3"/>
                      <a:pt x="6" y="41"/>
                      <a:pt x="8" y="35"/>
                    </a:cubicBezTo>
                    <a:cubicBezTo>
                      <a:pt x="9" y="32"/>
                      <a:pt x="10" y="31"/>
                      <a:pt x="11" y="29"/>
                    </a:cubicBezTo>
                    <a:cubicBezTo>
                      <a:pt x="12" y="28"/>
                      <a:pt x="13" y="27"/>
                      <a:pt x="15" y="25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1" y="24"/>
                      <a:pt x="9" y="25"/>
                      <a:pt x="8" y="27"/>
                    </a:cubicBezTo>
                    <a:cubicBezTo>
                      <a:pt x="6" y="28"/>
                      <a:pt x="5" y="31"/>
                      <a:pt x="4" y="34"/>
                    </a:cubicBezTo>
                    <a:cubicBezTo>
                      <a:pt x="3" y="38"/>
                      <a:pt x="3" y="40"/>
                      <a:pt x="2" y="41"/>
                    </a:cubicBezTo>
                    <a:cubicBezTo>
                      <a:pt x="2" y="42"/>
                      <a:pt x="2" y="43"/>
                      <a:pt x="2" y="43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3"/>
                      <a:pt x="1" y="55"/>
                      <a:pt x="2" y="56"/>
                    </a:cubicBezTo>
                    <a:cubicBezTo>
                      <a:pt x="2" y="57"/>
                      <a:pt x="3" y="58"/>
                      <a:pt x="4" y="58"/>
                    </a:cubicBezTo>
                    <a:cubicBezTo>
                      <a:pt x="5" y="59"/>
                      <a:pt x="5" y="59"/>
                      <a:pt x="7" y="59"/>
                    </a:cubicBezTo>
                    <a:cubicBezTo>
                      <a:pt x="8" y="59"/>
                      <a:pt x="9" y="59"/>
                      <a:pt x="10" y="58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8" y="58"/>
                      <a:pt x="8" y="58"/>
                      <a:pt x="8" y="58"/>
                    </a:cubicBezTo>
                    <a:cubicBezTo>
                      <a:pt x="8" y="58"/>
                      <a:pt x="9" y="59"/>
                      <a:pt x="11" y="59"/>
                    </a:cubicBezTo>
                    <a:cubicBezTo>
                      <a:pt x="14" y="59"/>
                      <a:pt x="17" y="58"/>
                      <a:pt x="20" y="54"/>
                    </a:cubicBezTo>
                    <a:cubicBezTo>
                      <a:pt x="21" y="53"/>
                      <a:pt x="22" y="51"/>
                      <a:pt x="23" y="50"/>
                    </a:cubicBezTo>
                    <a:cubicBezTo>
                      <a:pt x="24" y="48"/>
                      <a:pt x="25" y="46"/>
                      <a:pt x="26" y="45"/>
                    </a:cubicBezTo>
                    <a:cubicBezTo>
                      <a:pt x="27" y="44"/>
                      <a:pt x="28" y="44"/>
                      <a:pt x="29" y="44"/>
                    </a:cubicBezTo>
                    <a:cubicBezTo>
                      <a:pt x="29" y="44"/>
                      <a:pt x="31" y="44"/>
                      <a:pt x="32" y="45"/>
                    </a:cubicBezTo>
                    <a:cubicBezTo>
                      <a:pt x="33" y="45"/>
                      <a:pt x="35" y="46"/>
                      <a:pt x="37" y="47"/>
                    </a:cubicBezTo>
                    <a:cubicBezTo>
                      <a:pt x="39" y="47"/>
                      <a:pt x="41" y="47"/>
                      <a:pt x="43" y="47"/>
                    </a:cubicBezTo>
                    <a:cubicBezTo>
                      <a:pt x="45" y="47"/>
                      <a:pt x="47" y="48"/>
                      <a:pt x="49" y="48"/>
                    </a:cubicBezTo>
                    <a:cubicBezTo>
                      <a:pt x="50" y="49"/>
                      <a:pt x="51" y="50"/>
                      <a:pt x="51" y="51"/>
                    </a:cubicBezTo>
                    <a:cubicBezTo>
                      <a:pt x="52" y="52"/>
                      <a:pt x="53" y="54"/>
                      <a:pt x="54" y="56"/>
                    </a:cubicBezTo>
                    <a:cubicBezTo>
                      <a:pt x="54" y="57"/>
                      <a:pt x="55" y="59"/>
                      <a:pt x="56" y="60"/>
                    </a:cubicBezTo>
                    <a:cubicBezTo>
                      <a:pt x="57" y="61"/>
                      <a:pt x="58" y="62"/>
                      <a:pt x="59" y="62"/>
                    </a:cubicBezTo>
                    <a:cubicBezTo>
                      <a:pt x="61" y="63"/>
                      <a:pt x="63" y="63"/>
                      <a:pt x="64" y="63"/>
                    </a:cubicBezTo>
                    <a:cubicBezTo>
                      <a:pt x="66" y="63"/>
                      <a:pt x="68" y="64"/>
                      <a:pt x="70" y="64"/>
                    </a:cubicBezTo>
                    <a:cubicBezTo>
                      <a:pt x="72" y="65"/>
                      <a:pt x="73" y="66"/>
                      <a:pt x="75" y="67"/>
                    </a:cubicBezTo>
                    <a:cubicBezTo>
                      <a:pt x="76" y="68"/>
                      <a:pt x="76" y="68"/>
                      <a:pt x="77" y="69"/>
                    </a:cubicBezTo>
                    <a:cubicBezTo>
                      <a:pt x="78" y="69"/>
                      <a:pt x="79" y="69"/>
                      <a:pt x="80" y="69"/>
                    </a:cubicBezTo>
                    <a:cubicBezTo>
                      <a:pt x="81" y="69"/>
                      <a:pt x="82" y="69"/>
                      <a:pt x="83" y="69"/>
                    </a:cubicBezTo>
                    <a:cubicBezTo>
                      <a:pt x="84" y="68"/>
                      <a:pt x="85" y="67"/>
                      <a:pt x="86" y="67"/>
                    </a:cubicBezTo>
                    <a:cubicBezTo>
                      <a:pt x="87" y="65"/>
                      <a:pt x="88" y="64"/>
                      <a:pt x="88" y="63"/>
                    </a:cubicBezTo>
                    <a:cubicBezTo>
                      <a:pt x="89" y="63"/>
                      <a:pt x="89" y="62"/>
                      <a:pt x="90" y="62"/>
                    </a:cubicBezTo>
                    <a:cubicBezTo>
                      <a:pt x="90" y="61"/>
                      <a:pt x="91" y="61"/>
                      <a:pt x="91" y="61"/>
                    </a:cubicBezTo>
                    <a:cubicBezTo>
                      <a:pt x="92" y="61"/>
                      <a:pt x="94" y="61"/>
                      <a:pt x="95" y="59"/>
                    </a:cubicBezTo>
                    <a:cubicBezTo>
                      <a:pt x="97" y="58"/>
                      <a:pt x="98" y="56"/>
                      <a:pt x="99" y="54"/>
                    </a:cubicBezTo>
                    <a:cubicBezTo>
                      <a:pt x="99" y="53"/>
                      <a:pt x="99" y="51"/>
                      <a:pt x="99" y="50"/>
                    </a:cubicBezTo>
                    <a:cubicBezTo>
                      <a:pt x="99" y="48"/>
                      <a:pt x="99" y="46"/>
                      <a:pt x="98" y="45"/>
                    </a:cubicBezTo>
                    <a:cubicBezTo>
                      <a:pt x="97" y="43"/>
                      <a:pt x="96" y="41"/>
                      <a:pt x="95" y="40"/>
                    </a:cubicBezTo>
                    <a:cubicBezTo>
                      <a:pt x="95" y="39"/>
                      <a:pt x="95" y="39"/>
                      <a:pt x="95" y="38"/>
                    </a:cubicBezTo>
                    <a:cubicBezTo>
                      <a:pt x="94" y="35"/>
                      <a:pt x="95" y="30"/>
                      <a:pt x="91" y="25"/>
                    </a:cubicBezTo>
                    <a:cubicBezTo>
                      <a:pt x="90" y="23"/>
                      <a:pt x="87" y="22"/>
                      <a:pt x="85" y="21"/>
                    </a:cubicBezTo>
                    <a:cubicBezTo>
                      <a:pt x="83" y="20"/>
                      <a:pt x="81" y="20"/>
                      <a:pt x="80" y="19"/>
                    </a:cubicBezTo>
                    <a:cubicBezTo>
                      <a:pt x="79" y="19"/>
                      <a:pt x="77" y="17"/>
                      <a:pt x="75" y="15"/>
                    </a:cubicBezTo>
                    <a:cubicBezTo>
                      <a:pt x="73" y="13"/>
                      <a:pt x="72" y="11"/>
                      <a:pt x="70" y="10"/>
                    </a:cubicBezTo>
                    <a:cubicBezTo>
                      <a:pt x="67" y="8"/>
                      <a:pt x="65" y="8"/>
                      <a:pt x="62" y="8"/>
                    </a:cubicBezTo>
                    <a:cubicBezTo>
                      <a:pt x="60" y="8"/>
                      <a:pt x="58" y="8"/>
                      <a:pt x="56" y="7"/>
                    </a:cubicBezTo>
                    <a:cubicBezTo>
                      <a:pt x="56" y="7"/>
                      <a:pt x="55" y="7"/>
                      <a:pt x="54" y="6"/>
                    </a:cubicBezTo>
                    <a:cubicBezTo>
                      <a:pt x="53" y="5"/>
                      <a:pt x="51" y="4"/>
                      <a:pt x="49" y="3"/>
                    </a:cubicBezTo>
                    <a:cubicBezTo>
                      <a:pt x="47" y="2"/>
                      <a:pt x="46" y="1"/>
                      <a:pt x="44" y="1"/>
                    </a:cubicBezTo>
                    <a:cubicBezTo>
                      <a:pt x="42" y="0"/>
                      <a:pt x="41" y="0"/>
                      <a:pt x="40" y="0"/>
                    </a:cubicBezTo>
                    <a:cubicBezTo>
                      <a:pt x="38" y="0"/>
                      <a:pt x="35" y="1"/>
                      <a:pt x="34" y="3"/>
                    </a:cubicBezTo>
                    <a:cubicBezTo>
                      <a:pt x="32" y="4"/>
                      <a:pt x="30" y="5"/>
                      <a:pt x="29" y="6"/>
                    </a:cubicBezTo>
                    <a:cubicBezTo>
                      <a:pt x="28" y="6"/>
                      <a:pt x="28" y="6"/>
                      <a:pt x="27" y="7"/>
                    </a:cubicBezTo>
                    <a:cubicBezTo>
                      <a:pt x="26" y="7"/>
                      <a:pt x="24" y="7"/>
                      <a:pt x="22" y="8"/>
                    </a:cubicBezTo>
                    <a:cubicBezTo>
                      <a:pt x="21" y="9"/>
                      <a:pt x="19" y="10"/>
                      <a:pt x="17" y="12"/>
                    </a:cubicBezTo>
                    <a:cubicBezTo>
                      <a:pt x="15" y="15"/>
                      <a:pt x="14" y="17"/>
                      <a:pt x="14" y="18"/>
                    </a:cubicBezTo>
                    <a:cubicBezTo>
                      <a:pt x="13" y="20"/>
                      <a:pt x="13" y="21"/>
                      <a:pt x="12" y="22"/>
                    </a:cubicBezTo>
                    <a:lnTo>
                      <a:pt x="13" y="2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2" name="Freeform 141"/>
              <p:cNvSpPr>
                <a:spLocks/>
              </p:cNvSpPr>
              <p:nvPr/>
            </p:nvSpPr>
            <p:spPr bwMode="auto">
              <a:xfrm>
                <a:off x="18348325" y="6538913"/>
                <a:ext cx="34925" cy="26988"/>
              </a:xfrm>
              <a:custGeom>
                <a:avLst/>
                <a:gdLst>
                  <a:gd name="T0" fmla="*/ 2 w 13"/>
                  <a:gd name="T1" fmla="*/ 4 h 10"/>
                  <a:gd name="T2" fmla="*/ 9 w 13"/>
                  <a:gd name="T3" fmla="*/ 9 h 10"/>
                  <a:gd name="T4" fmla="*/ 12 w 13"/>
                  <a:gd name="T5" fmla="*/ 8 h 10"/>
                  <a:gd name="T6" fmla="*/ 12 w 13"/>
                  <a:gd name="T7" fmla="*/ 5 h 10"/>
                  <a:gd name="T8" fmla="*/ 4 w 13"/>
                  <a:gd name="T9" fmla="*/ 0 h 10"/>
                  <a:gd name="T10" fmla="*/ 1 w 13"/>
                  <a:gd name="T11" fmla="*/ 1 h 10"/>
                  <a:gd name="T12" fmla="*/ 2 w 13"/>
                  <a:gd name="T1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0">
                    <a:moveTo>
                      <a:pt x="2" y="4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10"/>
                      <a:pt x="12" y="9"/>
                      <a:pt x="12" y="8"/>
                    </a:cubicBezTo>
                    <a:cubicBezTo>
                      <a:pt x="13" y="7"/>
                      <a:pt x="13" y="6"/>
                      <a:pt x="12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0" y="2"/>
                      <a:pt x="1" y="4"/>
                      <a:pt x="2" y="4"/>
                    </a:cubicBezTo>
                    <a:close/>
                  </a:path>
                </a:pathLst>
              </a:custGeom>
              <a:solidFill>
                <a:srgbClr val="FF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3" name="Freeform 142"/>
              <p:cNvSpPr>
                <a:spLocks/>
              </p:cNvSpPr>
              <p:nvPr/>
            </p:nvSpPr>
            <p:spPr bwMode="auto">
              <a:xfrm>
                <a:off x="18345150" y="6532563"/>
                <a:ext cx="44450" cy="36513"/>
              </a:xfrm>
              <a:custGeom>
                <a:avLst/>
                <a:gdLst>
                  <a:gd name="T0" fmla="*/ 3 w 16"/>
                  <a:gd name="T1" fmla="*/ 6 h 13"/>
                  <a:gd name="T2" fmla="*/ 2 w 16"/>
                  <a:gd name="T3" fmla="*/ 8 h 13"/>
                  <a:gd name="T4" fmla="*/ 9 w 16"/>
                  <a:gd name="T5" fmla="*/ 13 h 13"/>
                  <a:gd name="T6" fmla="*/ 12 w 16"/>
                  <a:gd name="T7" fmla="*/ 13 h 13"/>
                  <a:gd name="T8" fmla="*/ 15 w 16"/>
                  <a:gd name="T9" fmla="*/ 11 h 13"/>
                  <a:gd name="T10" fmla="*/ 16 w 16"/>
                  <a:gd name="T11" fmla="*/ 9 h 13"/>
                  <a:gd name="T12" fmla="*/ 14 w 16"/>
                  <a:gd name="T13" fmla="*/ 5 h 13"/>
                  <a:gd name="T14" fmla="*/ 6 w 16"/>
                  <a:gd name="T15" fmla="*/ 1 h 13"/>
                  <a:gd name="T16" fmla="*/ 4 w 16"/>
                  <a:gd name="T17" fmla="*/ 0 h 13"/>
                  <a:gd name="T18" fmla="*/ 0 w 16"/>
                  <a:gd name="T19" fmla="*/ 2 h 13"/>
                  <a:gd name="T20" fmla="*/ 0 w 16"/>
                  <a:gd name="T21" fmla="*/ 2 h 13"/>
                  <a:gd name="T22" fmla="*/ 0 w 16"/>
                  <a:gd name="T23" fmla="*/ 4 h 13"/>
                  <a:gd name="T24" fmla="*/ 2 w 16"/>
                  <a:gd name="T25" fmla="*/ 8 h 13"/>
                  <a:gd name="T26" fmla="*/ 3 w 16"/>
                  <a:gd name="T27" fmla="*/ 6 h 13"/>
                  <a:gd name="T28" fmla="*/ 4 w 16"/>
                  <a:gd name="T29" fmla="*/ 5 h 13"/>
                  <a:gd name="T30" fmla="*/ 4 w 16"/>
                  <a:gd name="T31" fmla="*/ 4 h 13"/>
                  <a:gd name="T32" fmla="*/ 4 w 16"/>
                  <a:gd name="T33" fmla="*/ 4 h 13"/>
                  <a:gd name="T34" fmla="*/ 4 w 16"/>
                  <a:gd name="T35" fmla="*/ 4 h 13"/>
                  <a:gd name="T36" fmla="*/ 4 w 16"/>
                  <a:gd name="T37" fmla="*/ 4 h 13"/>
                  <a:gd name="T38" fmla="*/ 4 w 16"/>
                  <a:gd name="T39" fmla="*/ 4 h 13"/>
                  <a:gd name="T40" fmla="*/ 12 w 16"/>
                  <a:gd name="T41" fmla="*/ 9 h 13"/>
                  <a:gd name="T42" fmla="*/ 12 w 16"/>
                  <a:gd name="T43" fmla="*/ 9 h 13"/>
                  <a:gd name="T44" fmla="*/ 12 w 16"/>
                  <a:gd name="T45" fmla="*/ 9 h 13"/>
                  <a:gd name="T46" fmla="*/ 12 w 16"/>
                  <a:gd name="T47" fmla="*/ 9 h 13"/>
                  <a:gd name="T48" fmla="*/ 11 w 16"/>
                  <a:gd name="T49" fmla="*/ 9 h 13"/>
                  <a:gd name="T50" fmla="*/ 4 w 16"/>
                  <a:gd name="T51" fmla="*/ 5 h 13"/>
                  <a:gd name="T52" fmla="*/ 3 w 16"/>
                  <a:gd name="T5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6" h="13">
                    <a:moveTo>
                      <a:pt x="3" y="6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3"/>
                      <a:pt x="11" y="13"/>
                      <a:pt x="12" y="13"/>
                    </a:cubicBezTo>
                    <a:cubicBezTo>
                      <a:pt x="13" y="13"/>
                      <a:pt x="14" y="12"/>
                      <a:pt x="15" y="11"/>
                    </a:cubicBezTo>
                    <a:cubicBezTo>
                      <a:pt x="16" y="10"/>
                      <a:pt x="16" y="10"/>
                      <a:pt x="16" y="9"/>
                    </a:cubicBezTo>
                    <a:cubicBezTo>
                      <a:pt x="16" y="7"/>
                      <a:pt x="15" y="6"/>
                      <a:pt x="14" y="5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6"/>
                      <a:pt x="0" y="7"/>
                      <a:pt x="2" y="8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4" y="5"/>
                      <a:pt x="4" y="5"/>
                      <a:pt x="4" y="5"/>
                    </a:cubicBez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4" name="Freeform 143"/>
              <p:cNvSpPr>
                <a:spLocks/>
              </p:cNvSpPr>
              <p:nvPr/>
            </p:nvSpPr>
            <p:spPr bwMode="auto">
              <a:xfrm>
                <a:off x="18159413" y="6469063"/>
                <a:ext cx="58737" cy="52388"/>
              </a:xfrm>
              <a:custGeom>
                <a:avLst/>
                <a:gdLst>
                  <a:gd name="T0" fmla="*/ 18 w 21"/>
                  <a:gd name="T1" fmla="*/ 15 h 19"/>
                  <a:gd name="T2" fmla="*/ 15 w 21"/>
                  <a:gd name="T3" fmla="*/ 3 h 19"/>
                  <a:gd name="T4" fmla="*/ 3 w 21"/>
                  <a:gd name="T5" fmla="*/ 6 h 19"/>
                  <a:gd name="T6" fmla="*/ 6 w 21"/>
                  <a:gd name="T7" fmla="*/ 18 h 19"/>
                  <a:gd name="T8" fmla="*/ 10 w 2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9">
                    <a:moveTo>
                      <a:pt x="18" y="15"/>
                    </a:moveTo>
                    <a:cubicBezTo>
                      <a:pt x="21" y="11"/>
                      <a:pt x="19" y="5"/>
                      <a:pt x="15" y="3"/>
                    </a:cubicBezTo>
                    <a:cubicBezTo>
                      <a:pt x="11" y="0"/>
                      <a:pt x="5" y="2"/>
                      <a:pt x="3" y="6"/>
                    </a:cubicBezTo>
                    <a:cubicBezTo>
                      <a:pt x="0" y="10"/>
                      <a:pt x="2" y="16"/>
                      <a:pt x="6" y="18"/>
                    </a:cubicBezTo>
                    <a:cubicBezTo>
                      <a:pt x="7" y="19"/>
                      <a:pt x="9" y="19"/>
                      <a:pt x="10" y="19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5" name="Freeform 144"/>
              <p:cNvSpPr>
                <a:spLocks/>
              </p:cNvSpPr>
              <p:nvPr/>
            </p:nvSpPr>
            <p:spPr bwMode="auto">
              <a:xfrm>
                <a:off x="18159413" y="6469063"/>
                <a:ext cx="58737" cy="58738"/>
              </a:xfrm>
              <a:custGeom>
                <a:avLst/>
                <a:gdLst>
                  <a:gd name="T0" fmla="*/ 19 w 21"/>
                  <a:gd name="T1" fmla="*/ 16 h 21"/>
                  <a:gd name="T2" fmla="*/ 21 w 21"/>
                  <a:gd name="T3" fmla="*/ 10 h 21"/>
                  <a:gd name="T4" fmla="*/ 16 w 21"/>
                  <a:gd name="T5" fmla="*/ 1 h 21"/>
                  <a:gd name="T6" fmla="*/ 10 w 21"/>
                  <a:gd name="T7" fmla="*/ 0 h 21"/>
                  <a:gd name="T8" fmla="*/ 1 w 21"/>
                  <a:gd name="T9" fmla="*/ 5 h 21"/>
                  <a:gd name="T10" fmla="*/ 0 w 21"/>
                  <a:gd name="T11" fmla="*/ 10 h 21"/>
                  <a:gd name="T12" fmla="*/ 5 w 21"/>
                  <a:gd name="T13" fmla="*/ 20 h 21"/>
                  <a:gd name="T14" fmla="*/ 10 w 21"/>
                  <a:gd name="T15" fmla="*/ 21 h 21"/>
                  <a:gd name="T16" fmla="*/ 12 w 21"/>
                  <a:gd name="T17" fmla="*/ 19 h 21"/>
                  <a:gd name="T18" fmla="*/ 10 w 21"/>
                  <a:gd name="T19" fmla="*/ 17 h 21"/>
                  <a:gd name="T20" fmla="*/ 7 w 21"/>
                  <a:gd name="T21" fmla="*/ 16 h 21"/>
                  <a:gd name="T22" fmla="*/ 4 w 21"/>
                  <a:gd name="T23" fmla="*/ 10 h 21"/>
                  <a:gd name="T24" fmla="*/ 5 w 21"/>
                  <a:gd name="T25" fmla="*/ 7 h 21"/>
                  <a:gd name="T26" fmla="*/ 10 w 21"/>
                  <a:gd name="T27" fmla="*/ 4 h 21"/>
                  <a:gd name="T28" fmla="*/ 14 w 21"/>
                  <a:gd name="T29" fmla="*/ 5 h 21"/>
                  <a:gd name="T30" fmla="*/ 17 w 21"/>
                  <a:gd name="T31" fmla="*/ 10 h 21"/>
                  <a:gd name="T32" fmla="*/ 16 w 21"/>
                  <a:gd name="T33" fmla="*/ 14 h 21"/>
                  <a:gd name="T34" fmla="*/ 17 w 21"/>
                  <a:gd name="T35" fmla="*/ 17 h 21"/>
                  <a:gd name="T36" fmla="*/ 19 w 21"/>
                  <a:gd name="T37" fmla="*/ 1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21">
                    <a:moveTo>
                      <a:pt x="19" y="16"/>
                    </a:moveTo>
                    <a:cubicBezTo>
                      <a:pt x="21" y="15"/>
                      <a:pt x="21" y="12"/>
                      <a:pt x="21" y="10"/>
                    </a:cubicBezTo>
                    <a:cubicBezTo>
                      <a:pt x="21" y="7"/>
                      <a:pt x="19" y="3"/>
                      <a:pt x="16" y="1"/>
                    </a:cubicBezTo>
                    <a:cubicBezTo>
                      <a:pt x="14" y="0"/>
                      <a:pt x="12" y="0"/>
                      <a:pt x="10" y="0"/>
                    </a:cubicBezTo>
                    <a:cubicBezTo>
                      <a:pt x="7" y="0"/>
                      <a:pt x="3" y="1"/>
                      <a:pt x="1" y="5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4"/>
                      <a:pt x="1" y="18"/>
                      <a:pt x="5" y="20"/>
                    </a:cubicBezTo>
                    <a:cubicBezTo>
                      <a:pt x="6" y="21"/>
                      <a:pt x="8" y="21"/>
                      <a:pt x="10" y="21"/>
                    </a:cubicBezTo>
                    <a:cubicBezTo>
                      <a:pt x="11" y="21"/>
                      <a:pt x="12" y="20"/>
                      <a:pt x="12" y="19"/>
                    </a:cubicBezTo>
                    <a:cubicBezTo>
                      <a:pt x="12" y="18"/>
                      <a:pt x="11" y="17"/>
                      <a:pt x="10" y="17"/>
                    </a:cubicBezTo>
                    <a:cubicBezTo>
                      <a:pt x="9" y="17"/>
                      <a:pt x="8" y="17"/>
                      <a:pt x="7" y="16"/>
                    </a:cubicBezTo>
                    <a:cubicBezTo>
                      <a:pt x="5" y="15"/>
                      <a:pt x="4" y="13"/>
                      <a:pt x="4" y="10"/>
                    </a:cubicBezTo>
                    <a:cubicBezTo>
                      <a:pt x="4" y="9"/>
                      <a:pt x="4" y="8"/>
                      <a:pt x="5" y="7"/>
                    </a:cubicBezTo>
                    <a:cubicBezTo>
                      <a:pt x="6" y="5"/>
                      <a:pt x="8" y="4"/>
                      <a:pt x="10" y="4"/>
                    </a:cubicBezTo>
                    <a:cubicBezTo>
                      <a:pt x="12" y="4"/>
                      <a:pt x="13" y="4"/>
                      <a:pt x="14" y="5"/>
                    </a:cubicBezTo>
                    <a:cubicBezTo>
                      <a:pt x="16" y="6"/>
                      <a:pt x="17" y="8"/>
                      <a:pt x="17" y="10"/>
                    </a:cubicBezTo>
                    <a:cubicBezTo>
                      <a:pt x="17" y="12"/>
                      <a:pt x="17" y="13"/>
                      <a:pt x="16" y="14"/>
                    </a:cubicBezTo>
                    <a:cubicBezTo>
                      <a:pt x="16" y="15"/>
                      <a:pt x="16" y="16"/>
                      <a:pt x="17" y="17"/>
                    </a:cubicBezTo>
                    <a:cubicBezTo>
                      <a:pt x="18" y="18"/>
                      <a:pt x="19" y="17"/>
                      <a:pt x="19" y="1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6" name="Freeform 145"/>
              <p:cNvSpPr>
                <a:spLocks/>
              </p:cNvSpPr>
              <p:nvPr/>
            </p:nvSpPr>
            <p:spPr bwMode="auto">
              <a:xfrm>
                <a:off x="18180050" y="6486526"/>
                <a:ext cx="12700" cy="7938"/>
              </a:xfrm>
              <a:custGeom>
                <a:avLst/>
                <a:gdLst>
                  <a:gd name="T0" fmla="*/ 5 w 5"/>
                  <a:gd name="T1" fmla="*/ 1 h 3"/>
                  <a:gd name="T2" fmla="*/ 0 w 5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" h="3">
                    <a:moveTo>
                      <a:pt x="5" y="1"/>
                    </a:moveTo>
                    <a:cubicBezTo>
                      <a:pt x="4" y="0"/>
                      <a:pt x="1" y="1"/>
                      <a:pt x="0" y="3"/>
                    </a:cubicBezTo>
                  </a:path>
                </a:pathLst>
              </a:custGeom>
              <a:solidFill>
                <a:srgbClr val="FFF3E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7" name="Freeform 146"/>
              <p:cNvSpPr>
                <a:spLocks/>
              </p:cNvSpPr>
              <p:nvPr/>
            </p:nvSpPr>
            <p:spPr bwMode="auto">
              <a:xfrm>
                <a:off x="18173700" y="6483351"/>
                <a:ext cx="28575" cy="15875"/>
              </a:xfrm>
              <a:custGeom>
                <a:avLst/>
                <a:gdLst>
                  <a:gd name="T0" fmla="*/ 8 w 10"/>
                  <a:gd name="T1" fmla="*/ 1 h 6"/>
                  <a:gd name="T2" fmla="*/ 5 w 10"/>
                  <a:gd name="T3" fmla="*/ 0 h 6"/>
                  <a:gd name="T4" fmla="*/ 1 w 10"/>
                  <a:gd name="T5" fmla="*/ 3 h 6"/>
                  <a:gd name="T6" fmla="*/ 1 w 10"/>
                  <a:gd name="T7" fmla="*/ 5 h 6"/>
                  <a:gd name="T8" fmla="*/ 4 w 10"/>
                  <a:gd name="T9" fmla="*/ 5 h 6"/>
                  <a:gd name="T10" fmla="*/ 5 w 10"/>
                  <a:gd name="T11" fmla="*/ 4 h 6"/>
                  <a:gd name="T12" fmla="*/ 6 w 10"/>
                  <a:gd name="T13" fmla="*/ 4 h 6"/>
                  <a:gd name="T14" fmla="*/ 9 w 10"/>
                  <a:gd name="T15" fmla="*/ 3 h 6"/>
                  <a:gd name="T16" fmla="*/ 8 w 10"/>
                  <a:gd name="T1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6">
                    <a:moveTo>
                      <a:pt x="8" y="1"/>
                    </a:moveTo>
                    <a:cubicBezTo>
                      <a:pt x="7" y="0"/>
                      <a:pt x="6" y="0"/>
                      <a:pt x="5" y="0"/>
                    </a:cubicBezTo>
                    <a:cubicBezTo>
                      <a:pt x="4" y="0"/>
                      <a:pt x="2" y="1"/>
                      <a:pt x="1" y="3"/>
                    </a:cubicBezTo>
                    <a:cubicBezTo>
                      <a:pt x="0" y="4"/>
                      <a:pt x="0" y="5"/>
                      <a:pt x="1" y="5"/>
                    </a:cubicBezTo>
                    <a:cubicBezTo>
                      <a:pt x="2" y="6"/>
                      <a:pt x="3" y="6"/>
                      <a:pt x="4" y="5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8" y="4"/>
                      <a:pt x="9" y="3"/>
                    </a:cubicBezTo>
                    <a:cubicBezTo>
                      <a:pt x="10" y="2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8" name="Freeform 147"/>
              <p:cNvSpPr>
                <a:spLocks/>
              </p:cNvSpPr>
              <p:nvPr/>
            </p:nvSpPr>
            <p:spPr bwMode="auto">
              <a:xfrm>
                <a:off x="18248313" y="6610351"/>
                <a:ext cx="52387" cy="41275"/>
              </a:xfrm>
              <a:custGeom>
                <a:avLst/>
                <a:gdLst>
                  <a:gd name="T0" fmla="*/ 3 w 19"/>
                  <a:gd name="T1" fmla="*/ 9 h 15"/>
                  <a:gd name="T2" fmla="*/ 11 w 19"/>
                  <a:gd name="T3" fmla="*/ 14 h 15"/>
                  <a:gd name="T4" fmla="*/ 17 w 19"/>
                  <a:gd name="T5" fmla="*/ 12 h 15"/>
                  <a:gd name="T6" fmla="*/ 16 w 19"/>
                  <a:gd name="T7" fmla="*/ 6 h 15"/>
                  <a:gd name="T8" fmla="*/ 8 w 19"/>
                  <a:gd name="T9" fmla="*/ 1 h 15"/>
                  <a:gd name="T10" fmla="*/ 2 w 19"/>
                  <a:gd name="T11" fmla="*/ 3 h 15"/>
                  <a:gd name="T12" fmla="*/ 3 w 19"/>
                  <a:gd name="T13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5">
                    <a:moveTo>
                      <a:pt x="3" y="9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3" y="15"/>
                      <a:pt x="16" y="14"/>
                      <a:pt x="17" y="12"/>
                    </a:cubicBezTo>
                    <a:cubicBezTo>
                      <a:pt x="19" y="10"/>
                      <a:pt x="18" y="7"/>
                      <a:pt x="16" y="6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0"/>
                      <a:pt x="3" y="0"/>
                      <a:pt x="2" y="3"/>
                    </a:cubicBezTo>
                    <a:cubicBezTo>
                      <a:pt x="0" y="5"/>
                      <a:pt x="1" y="8"/>
                      <a:pt x="3" y="9"/>
                    </a:cubicBezTo>
                    <a:close/>
                  </a:path>
                </a:pathLst>
              </a:custGeom>
              <a:solidFill>
                <a:srgbClr val="EAB8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9" name="Freeform 148"/>
              <p:cNvSpPr>
                <a:spLocks/>
              </p:cNvSpPr>
              <p:nvPr/>
            </p:nvSpPr>
            <p:spPr bwMode="auto">
              <a:xfrm>
                <a:off x="18245138" y="6604001"/>
                <a:ext cx="58737" cy="50800"/>
              </a:xfrm>
              <a:custGeom>
                <a:avLst/>
                <a:gdLst>
                  <a:gd name="T0" fmla="*/ 4 w 21"/>
                  <a:gd name="T1" fmla="*/ 11 h 18"/>
                  <a:gd name="T2" fmla="*/ 3 w 21"/>
                  <a:gd name="T3" fmla="*/ 13 h 18"/>
                  <a:gd name="T4" fmla="*/ 11 w 21"/>
                  <a:gd name="T5" fmla="*/ 17 h 18"/>
                  <a:gd name="T6" fmla="*/ 14 w 21"/>
                  <a:gd name="T7" fmla="*/ 18 h 18"/>
                  <a:gd name="T8" fmla="*/ 20 w 21"/>
                  <a:gd name="T9" fmla="*/ 15 h 18"/>
                  <a:gd name="T10" fmla="*/ 21 w 21"/>
                  <a:gd name="T11" fmla="*/ 12 h 18"/>
                  <a:gd name="T12" fmla="*/ 18 w 21"/>
                  <a:gd name="T13" fmla="*/ 6 h 18"/>
                  <a:gd name="T14" fmla="*/ 10 w 21"/>
                  <a:gd name="T15" fmla="*/ 1 h 18"/>
                  <a:gd name="T16" fmla="*/ 7 w 21"/>
                  <a:gd name="T17" fmla="*/ 0 h 18"/>
                  <a:gd name="T18" fmla="*/ 1 w 21"/>
                  <a:gd name="T19" fmla="*/ 4 h 18"/>
                  <a:gd name="T20" fmla="*/ 0 w 21"/>
                  <a:gd name="T21" fmla="*/ 7 h 18"/>
                  <a:gd name="T22" fmla="*/ 3 w 21"/>
                  <a:gd name="T23" fmla="*/ 13 h 18"/>
                  <a:gd name="T24" fmla="*/ 4 w 21"/>
                  <a:gd name="T25" fmla="*/ 11 h 18"/>
                  <a:gd name="T26" fmla="*/ 5 w 21"/>
                  <a:gd name="T27" fmla="*/ 9 h 18"/>
                  <a:gd name="T28" fmla="*/ 4 w 21"/>
                  <a:gd name="T29" fmla="*/ 7 h 18"/>
                  <a:gd name="T30" fmla="*/ 4 w 21"/>
                  <a:gd name="T31" fmla="*/ 6 h 18"/>
                  <a:gd name="T32" fmla="*/ 7 w 21"/>
                  <a:gd name="T33" fmla="*/ 4 h 18"/>
                  <a:gd name="T34" fmla="*/ 8 w 21"/>
                  <a:gd name="T35" fmla="*/ 5 h 18"/>
                  <a:gd name="T36" fmla="*/ 16 w 21"/>
                  <a:gd name="T37" fmla="*/ 9 h 18"/>
                  <a:gd name="T38" fmla="*/ 17 w 21"/>
                  <a:gd name="T39" fmla="*/ 12 h 18"/>
                  <a:gd name="T40" fmla="*/ 17 w 21"/>
                  <a:gd name="T41" fmla="*/ 13 h 18"/>
                  <a:gd name="T42" fmla="*/ 14 w 21"/>
                  <a:gd name="T43" fmla="*/ 14 h 18"/>
                  <a:gd name="T44" fmla="*/ 13 w 21"/>
                  <a:gd name="T45" fmla="*/ 14 h 18"/>
                  <a:gd name="T46" fmla="*/ 5 w 21"/>
                  <a:gd name="T47" fmla="*/ 9 h 18"/>
                  <a:gd name="T48" fmla="*/ 4 w 21"/>
                  <a:gd name="T49" fmla="*/ 1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18">
                    <a:moveTo>
                      <a:pt x="4" y="11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2" y="18"/>
                      <a:pt x="13" y="18"/>
                      <a:pt x="14" y="18"/>
                    </a:cubicBezTo>
                    <a:cubicBezTo>
                      <a:pt x="17" y="18"/>
                      <a:pt x="19" y="17"/>
                      <a:pt x="20" y="15"/>
                    </a:cubicBezTo>
                    <a:cubicBezTo>
                      <a:pt x="21" y="14"/>
                      <a:pt x="21" y="13"/>
                      <a:pt x="21" y="12"/>
                    </a:cubicBezTo>
                    <a:cubicBezTo>
                      <a:pt x="21" y="9"/>
                      <a:pt x="20" y="7"/>
                      <a:pt x="18" y="6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4" y="0"/>
                      <a:pt x="2" y="2"/>
                      <a:pt x="1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0" y="9"/>
                      <a:pt x="1" y="11"/>
                      <a:pt x="3" y="13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9"/>
                      <a:pt x="4" y="8"/>
                      <a:pt x="4" y="7"/>
                    </a:cubicBezTo>
                    <a:cubicBezTo>
                      <a:pt x="4" y="7"/>
                      <a:pt x="4" y="6"/>
                      <a:pt x="4" y="6"/>
                    </a:cubicBezTo>
                    <a:cubicBezTo>
                      <a:pt x="5" y="5"/>
                      <a:pt x="6" y="4"/>
                      <a:pt x="7" y="4"/>
                    </a:cubicBezTo>
                    <a:cubicBezTo>
                      <a:pt x="7" y="4"/>
                      <a:pt x="8" y="5"/>
                      <a:pt x="8" y="5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7" y="10"/>
                      <a:pt x="17" y="11"/>
                      <a:pt x="17" y="12"/>
                    </a:cubicBezTo>
                    <a:cubicBezTo>
                      <a:pt x="17" y="12"/>
                      <a:pt x="17" y="13"/>
                      <a:pt x="17" y="13"/>
                    </a:cubicBezTo>
                    <a:cubicBezTo>
                      <a:pt x="16" y="14"/>
                      <a:pt x="15" y="14"/>
                      <a:pt x="14" y="14"/>
                    </a:cubicBezTo>
                    <a:cubicBezTo>
                      <a:pt x="14" y="14"/>
                      <a:pt x="13" y="14"/>
                      <a:pt x="13" y="14"/>
                    </a:cubicBezTo>
                    <a:cubicBezTo>
                      <a:pt x="5" y="9"/>
                      <a:pt x="5" y="9"/>
                      <a:pt x="5" y="9"/>
                    </a:cubicBez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0" name="Freeform 149"/>
              <p:cNvSpPr>
                <a:spLocks/>
              </p:cNvSpPr>
              <p:nvPr/>
            </p:nvSpPr>
            <p:spPr bwMode="auto">
              <a:xfrm>
                <a:off x="18348325" y="6577013"/>
                <a:ext cx="12700" cy="15875"/>
              </a:xfrm>
              <a:custGeom>
                <a:avLst/>
                <a:gdLst>
                  <a:gd name="T0" fmla="*/ 1 w 5"/>
                  <a:gd name="T1" fmla="*/ 6 h 6"/>
                  <a:gd name="T2" fmla="*/ 1 w 5"/>
                  <a:gd name="T3" fmla="*/ 6 h 6"/>
                  <a:gd name="T4" fmla="*/ 3 w 5"/>
                  <a:gd name="T5" fmla="*/ 5 h 6"/>
                  <a:gd name="T6" fmla="*/ 5 w 5"/>
                  <a:gd name="T7" fmla="*/ 3 h 6"/>
                  <a:gd name="T8" fmla="*/ 4 w 5"/>
                  <a:gd name="T9" fmla="*/ 0 h 6"/>
                  <a:gd name="T10" fmla="*/ 2 w 5"/>
                  <a:gd name="T11" fmla="*/ 1 h 6"/>
                  <a:gd name="T12" fmla="*/ 0 w 5"/>
                  <a:gd name="T13" fmla="*/ 3 h 6"/>
                  <a:gd name="T14" fmla="*/ 1 w 5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3" y="6"/>
                      <a:pt x="3" y="5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1"/>
                      <a:pt x="4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5"/>
                      <a:pt x="1" y="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1" name="Freeform 150"/>
              <p:cNvSpPr>
                <a:spLocks/>
              </p:cNvSpPr>
              <p:nvPr/>
            </p:nvSpPr>
            <p:spPr bwMode="auto">
              <a:xfrm>
                <a:off x="18341975" y="6570663"/>
                <a:ext cx="25400" cy="28575"/>
              </a:xfrm>
              <a:custGeom>
                <a:avLst/>
                <a:gdLst>
                  <a:gd name="T0" fmla="*/ 3 w 9"/>
                  <a:gd name="T1" fmla="*/ 8 h 10"/>
                  <a:gd name="T2" fmla="*/ 2 w 9"/>
                  <a:gd name="T3" fmla="*/ 9 h 10"/>
                  <a:gd name="T4" fmla="*/ 4 w 9"/>
                  <a:gd name="T5" fmla="*/ 10 h 10"/>
                  <a:gd name="T6" fmla="*/ 7 w 9"/>
                  <a:gd name="T7" fmla="*/ 8 h 10"/>
                  <a:gd name="T8" fmla="*/ 8 w 9"/>
                  <a:gd name="T9" fmla="*/ 6 h 10"/>
                  <a:gd name="T10" fmla="*/ 9 w 9"/>
                  <a:gd name="T11" fmla="*/ 4 h 10"/>
                  <a:gd name="T12" fmla="*/ 7 w 9"/>
                  <a:gd name="T13" fmla="*/ 0 h 10"/>
                  <a:gd name="T14" fmla="*/ 5 w 9"/>
                  <a:gd name="T15" fmla="*/ 0 h 10"/>
                  <a:gd name="T16" fmla="*/ 2 w 9"/>
                  <a:gd name="T17" fmla="*/ 2 h 10"/>
                  <a:gd name="T18" fmla="*/ 0 w 9"/>
                  <a:gd name="T19" fmla="*/ 4 h 10"/>
                  <a:gd name="T20" fmla="*/ 0 w 9"/>
                  <a:gd name="T21" fmla="*/ 6 h 10"/>
                  <a:gd name="T22" fmla="*/ 2 w 9"/>
                  <a:gd name="T23" fmla="*/ 9 h 10"/>
                  <a:gd name="T24" fmla="*/ 2 w 9"/>
                  <a:gd name="T25" fmla="*/ 9 h 10"/>
                  <a:gd name="T26" fmla="*/ 3 w 9"/>
                  <a:gd name="T27" fmla="*/ 8 h 10"/>
                  <a:gd name="T28" fmla="*/ 4 w 9"/>
                  <a:gd name="T29" fmla="*/ 6 h 10"/>
                  <a:gd name="T30" fmla="*/ 4 w 9"/>
                  <a:gd name="T31" fmla="*/ 6 h 10"/>
                  <a:gd name="T32" fmla="*/ 4 w 9"/>
                  <a:gd name="T33" fmla="*/ 6 h 10"/>
                  <a:gd name="T34" fmla="*/ 4 w 9"/>
                  <a:gd name="T35" fmla="*/ 6 h 10"/>
                  <a:gd name="T36" fmla="*/ 4 w 9"/>
                  <a:gd name="T37" fmla="*/ 6 h 10"/>
                  <a:gd name="T38" fmla="*/ 4 w 9"/>
                  <a:gd name="T39" fmla="*/ 6 h 10"/>
                  <a:gd name="T40" fmla="*/ 4 w 9"/>
                  <a:gd name="T41" fmla="*/ 6 h 10"/>
                  <a:gd name="T42" fmla="*/ 4 w 9"/>
                  <a:gd name="T43" fmla="*/ 6 h 10"/>
                  <a:gd name="T44" fmla="*/ 4 w 9"/>
                  <a:gd name="T45" fmla="*/ 6 h 10"/>
                  <a:gd name="T46" fmla="*/ 4 w 9"/>
                  <a:gd name="T47" fmla="*/ 6 h 10"/>
                  <a:gd name="T48" fmla="*/ 4 w 9"/>
                  <a:gd name="T49" fmla="*/ 6 h 10"/>
                  <a:gd name="T50" fmla="*/ 5 w 9"/>
                  <a:gd name="T51" fmla="*/ 4 h 10"/>
                  <a:gd name="T52" fmla="*/ 5 w 9"/>
                  <a:gd name="T53" fmla="*/ 4 h 10"/>
                  <a:gd name="T54" fmla="*/ 5 w 9"/>
                  <a:gd name="T55" fmla="*/ 4 h 10"/>
                  <a:gd name="T56" fmla="*/ 5 w 9"/>
                  <a:gd name="T57" fmla="*/ 4 h 10"/>
                  <a:gd name="T58" fmla="*/ 5 w 9"/>
                  <a:gd name="T59" fmla="*/ 4 h 10"/>
                  <a:gd name="T60" fmla="*/ 5 w 9"/>
                  <a:gd name="T61" fmla="*/ 4 h 10"/>
                  <a:gd name="T62" fmla="*/ 5 w 9"/>
                  <a:gd name="T63" fmla="*/ 4 h 10"/>
                  <a:gd name="T64" fmla="*/ 5 w 9"/>
                  <a:gd name="T65" fmla="*/ 4 h 10"/>
                  <a:gd name="T66" fmla="*/ 5 w 9"/>
                  <a:gd name="T67" fmla="*/ 4 h 10"/>
                  <a:gd name="T68" fmla="*/ 5 w 9"/>
                  <a:gd name="T69" fmla="*/ 4 h 10"/>
                  <a:gd name="T70" fmla="*/ 5 w 9"/>
                  <a:gd name="T71" fmla="*/ 4 h 10"/>
                  <a:gd name="T72" fmla="*/ 5 w 9"/>
                  <a:gd name="T73" fmla="*/ 4 h 10"/>
                  <a:gd name="T74" fmla="*/ 5 w 9"/>
                  <a:gd name="T75" fmla="*/ 4 h 10"/>
                  <a:gd name="T76" fmla="*/ 5 w 9"/>
                  <a:gd name="T77" fmla="*/ 4 h 10"/>
                  <a:gd name="T78" fmla="*/ 5 w 9"/>
                  <a:gd name="T79" fmla="*/ 4 h 10"/>
                  <a:gd name="T80" fmla="*/ 5 w 9"/>
                  <a:gd name="T81" fmla="*/ 4 h 10"/>
                  <a:gd name="T82" fmla="*/ 5 w 9"/>
                  <a:gd name="T83" fmla="*/ 4 h 10"/>
                  <a:gd name="T84" fmla="*/ 5 w 9"/>
                  <a:gd name="T85" fmla="*/ 4 h 10"/>
                  <a:gd name="T86" fmla="*/ 5 w 9"/>
                  <a:gd name="T87" fmla="*/ 4 h 10"/>
                  <a:gd name="T88" fmla="*/ 5 w 9"/>
                  <a:gd name="T89" fmla="*/ 4 h 10"/>
                  <a:gd name="T90" fmla="*/ 5 w 9"/>
                  <a:gd name="T91" fmla="*/ 4 h 10"/>
                  <a:gd name="T92" fmla="*/ 3 w 9"/>
                  <a:gd name="T93" fmla="*/ 6 h 10"/>
                  <a:gd name="T94" fmla="*/ 3 w 9"/>
                  <a:gd name="T95" fmla="*/ 6 h 10"/>
                  <a:gd name="T96" fmla="*/ 4 w 9"/>
                  <a:gd name="T97" fmla="*/ 6 h 10"/>
                  <a:gd name="T98" fmla="*/ 4 w 9"/>
                  <a:gd name="T99" fmla="*/ 6 h 10"/>
                  <a:gd name="T100" fmla="*/ 3 w 9"/>
                  <a:gd name="T101" fmla="*/ 6 h 10"/>
                  <a:gd name="T102" fmla="*/ 4 w 9"/>
                  <a:gd name="T103" fmla="*/ 6 h 10"/>
                  <a:gd name="T104" fmla="*/ 4 w 9"/>
                  <a:gd name="T105" fmla="*/ 6 h 10"/>
                  <a:gd name="T106" fmla="*/ 4 w 9"/>
                  <a:gd name="T107" fmla="*/ 6 h 10"/>
                  <a:gd name="T108" fmla="*/ 4 w 9"/>
                  <a:gd name="T109" fmla="*/ 6 h 10"/>
                  <a:gd name="T110" fmla="*/ 4 w 9"/>
                  <a:gd name="T111" fmla="*/ 6 h 10"/>
                  <a:gd name="T112" fmla="*/ 4 w 9"/>
                  <a:gd name="T113" fmla="*/ 6 h 10"/>
                  <a:gd name="T114" fmla="*/ 4 w 9"/>
                  <a:gd name="T115" fmla="*/ 6 h 10"/>
                  <a:gd name="T116" fmla="*/ 4 w 9"/>
                  <a:gd name="T117" fmla="*/ 6 h 10"/>
                  <a:gd name="T118" fmla="*/ 3 w 9"/>
                  <a:gd name="T11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" h="10">
                    <a:moveTo>
                      <a:pt x="3" y="8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10"/>
                      <a:pt x="3" y="10"/>
                      <a:pt x="4" y="10"/>
                    </a:cubicBezTo>
                    <a:cubicBezTo>
                      <a:pt x="5" y="10"/>
                      <a:pt x="6" y="9"/>
                      <a:pt x="7" y="8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9" y="5"/>
                      <a:pt x="9" y="4"/>
                      <a:pt x="9" y="4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8"/>
                      <a:pt x="0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2" name="Freeform 151"/>
              <p:cNvSpPr>
                <a:spLocks/>
              </p:cNvSpPr>
              <p:nvPr/>
            </p:nvSpPr>
            <p:spPr bwMode="auto">
              <a:xfrm>
                <a:off x="18286413" y="6540501"/>
                <a:ext cx="17462" cy="17463"/>
              </a:xfrm>
              <a:custGeom>
                <a:avLst/>
                <a:gdLst>
                  <a:gd name="T0" fmla="*/ 1 w 6"/>
                  <a:gd name="T1" fmla="*/ 6 h 6"/>
                  <a:gd name="T2" fmla="*/ 1 w 6"/>
                  <a:gd name="T3" fmla="*/ 6 h 6"/>
                  <a:gd name="T4" fmla="*/ 3 w 6"/>
                  <a:gd name="T5" fmla="*/ 5 h 6"/>
                  <a:gd name="T6" fmla="*/ 5 w 6"/>
                  <a:gd name="T7" fmla="*/ 2 h 6"/>
                  <a:gd name="T8" fmla="*/ 4 w 6"/>
                  <a:gd name="T9" fmla="*/ 0 h 6"/>
                  <a:gd name="T10" fmla="*/ 2 w 6"/>
                  <a:gd name="T11" fmla="*/ 1 h 6"/>
                  <a:gd name="T12" fmla="*/ 1 w 6"/>
                  <a:gd name="T13" fmla="*/ 3 h 6"/>
                  <a:gd name="T14" fmla="*/ 1 w 6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3" y="6"/>
                      <a:pt x="3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5" y="1"/>
                      <a:pt x="4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3" name="Freeform 152"/>
              <p:cNvSpPr>
                <a:spLocks/>
              </p:cNvSpPr>
              <p:nvPr/>
            </p:nvSpPr>
            <p:spPr bwMode="auto">
              <a:xfrm>
                <a:off x="18281650" y="6535738"/>
                <a:ext cx="25400" cy="26988"/>
              </a:xfrm>
              <a:custGeom>
                <a:avLst/>
                <a:gdLst>
                  <a:gd name="T0" fmla="*/ 3 w 9"/>
                  <a:gd name="T1" fmla="*/ 8 h 10"/>
                  <a:gd name="T2" fmla="*/ 2 w 9"/>
                  <a:gd name="T3" fmla="*/ 9 h 10"/>
                  <a:gd name="T4" fmla="*/ 4 w 9"/>
                  <a:gd name="T5" fmla="*/ 10 h 10"/>
                  <a:gd name="T6" fmla="*/ 7 w 9"/>
                  <a:gd name="T7" fmla="*/ 8 h 10"/>
                  <a:gd name="T8" fmla="*/ 9 w 9"/>
                  <a:gd name="T9" fmla="*/ 5 h 10"/>
                  <a:gd name="T10" fmla="*/ 9 w 9"/>
                  <a:gd name="T11" fmla="*/ 5 h 10"/>
                  <a:gd name="T12" fmla="*/ 9 w 9"/>
                  <a:gd name="T13" fmla="*/ 4 h 10"/>
                  <a:gd name="T14" fmla="*/ 8 w 9"/>
                  <a:gd name="T15" fmla="*/ 0 h 10"/>
                  <a:gd name="T16" fmla="*/ 8 w 9"/>
                  <a:gd name="T17" fmla="*/ 0 h 10"/>
                  <a:gd name="T18" fmla="*/ 6 w 9"/>
                  <a:gd name="T19" fmla="*/ 0 h 10"/>
                  <a:gd name="T20" fmla="*/ 2 w 9"/>
                  <a:gd name="T21" fmla="*/ 2 h 10"/>
                  <a:gd name="T22" fmla="*/ 1 w 9"/>
                  <a:gd name="T23" fmla="*/ 4 h 10"/>
                  <a:gd name="T24" fmla="*/ 0 w 9"/>
                  <a:gd name="T25" fmla="*/ 6 h 10"/>
                  <a:gd name="T26" fmla="*/ 2 w 9"/>
                  <a:gd name="T27" fmla="*/ 9 h 10"/>
                  <a:gd name="T28" fmla="*/ 2 w 9"/>
                  <a:gd name="T29" fmla="*/ 9 h 10"/>
                  <a:gd name="T30" fmla="*/ 3 w 9"/>
                  <a:gd name="T31" fmla="*/ 8 h 10"/>
                  <a:gd name="T32" fmla="*/ 4 w 9"/>
                  <a:gd name="T33" fmla="*/ 6 h 10"/>
                  <a:gd name="T34" fmla="*/ 4 w 9"/>
                  <a:gd name="T35" fmla="*/ 6 h 10"/>
                  <a:gd name="T36" fmla="*/ 4 w 9"/>
                  <a:gd name="T37" fmla="*/ 6 h 10"/>
                  <a:gd name="T38" fmla="*/ 4 w 9"/>
                  <a:gd name="T39" fmla="*/ 6 h 10"/>
                  <a:gd name="T40" fmla="*/ 4 w 9"/>
                  <a:gd name="T41" fmla="*/ 6 h 10"/>
                  <a:gd name="T42" fmla="*/ 4 w 9"/>
                  <a:gd name="T43" fmla="*/ 6 h 10"/>
                  <a:gd name="T44" fmla="*/ 4 w 9"/>
                  <a:gd name="T45" fmla="*/ 6 h 10"/>
                  <a:gd name="T46" fmla="*/ 4 w 9"/>
                  <a:gd name="T47" fmla="*/ 6 h 10"/>
                  <a:gd name="T48" fmla="*/ 4 w 9"/>
                  <a:gd name="T49" fmla="*/ 6 h 10"/>
                  <a:gd name="T50" fmla="*/ 4 w 9"/>
                  <a:gd name="T51" fmla="*/ 6 h 10"/>
                  <a:gd name="T52" fmla="*/ 4 w 9"/>
                  <a:gd name="T53" fmla="*/ 6 h 10"/>
                  <a:gd name="T54" fmla="*/ 6 w 9"/>
                  <a:gd name="T55" fmla="*/ 4 h 10"/>
                  <a:gd name="T56" fmla="*/ 6 w 9"/>
                  <a:gd name="T57" fmla="*/ 4 h 10"/>
                  <a:gd name="T58" fmla="*/ 6 w 9"/>
                  <a:gd name="T59" fmla="*/ 4 h 10"/>
                  <a:gd name="T60" fmla="*/ 6 w 9"/>
                  <a:gd name="T61" fmla="*/ 4 h 10"/>
                  <a:gd name="T62" fmla="*/ 6 w 9"/>
                  <a:gd name="T63" fmla="*/ 4 h 10"/>
                  <a:gd name="T64" fmla="*/ 6 w 9"/>
                  <a:gd name="T65" fmla="*/ 4 h 10"/>
                  <a:gd name="T66" fmla="*/ 6 w 9"/>
                  <a:gd name="T67" fmla="*/ 4 h 10"/>
                  <a:gd name="T68" fmla="*/ 5 w 9"/>
                  <a:gd name="T69" fmla="*/ 4 h 10"/>
                  <a:gd name="T70" fmla="*/ 6 w 9"/>
                  <a:gd name="T71" fmla="*/ 4 h 10"/>
                  <a:gd name="T72" fmla="*/ 6 w 9"/>
                  <a:gd name="T73" fmla="*/ 4 h 10"/>
                  <a:gd name="T74" fmla="*/ 5 w 9"/>
                  <a:gd name="T75" fmla="*/ 4 h 10"/>
                  <a:gd name="T76" fmla="*/ 5 w 9"/>
                  <a:gd name="T77" fmla="*/ 4 h 10"/>
                  <a:gd name="T78" fmla="*/ 6 w 9"/>
                  <a:gd name="T79" fmla="*/ 4 h 10"/>
                  <a:gd name="T80" fmla="*/ 5 w 9"/>
                  <a:gd name="T81" fmla="*/ 4 h 10"/>
                  <a:gd name="T82" fmla="*/ 5 w 9"/>
                  <a:gd name="T83" fmla="*/ 4 h 10"/>
                  <a:gd name="T84" fmla="*/ 6 w 9"/>
                  <a:gd name="T85" fmla="*/ 4 h 10"/>
                  <a:gd name="T86" fmla="*/ 5 w 9"/>
                  <a:gd name="T87" fmla="*/ 4 h 10"/>
                  <a:gd name="T88" fmla="*/ 6 w 9"/>
                  <a:gd name="T89" fmla="*/ 4 h 10"/>
                  <a:gd name="T90" fmla="*/ 5 w 9"/>
                  <a:gd name="T91" fmla="*/ 3 h 10"/>
                  <a:gd name="T92" fmla="*/ 5 w 9"/>
                  <a:gd name="T93" fmla="*/ 4 h 10"/>
                  <a:gd name="T94" fmla="*/ 6 w 9"/>
                  <a:gd name="T95" fmla="*/ 4 h 10"/>
                  <a:gd name="T96" fmla="*/ 5 w 9"/>
                  <a:gd name="T97" fmla="*/ 3 h 10"/>
                  <a:gd name="T98" fmla="*/ 5 w 9"/>
                  <a:gd name="T99" fmla="*/ 3 h 10"/>
                  <a:gd name="T100" fmla="*/ 4 w 9"/>
                  <a:gd name="T101" fmla="*/ 6 h 10"/>
                  <a:gd name="T102" fmla="*/ 4 w 9"/>
                  <a:gd name="T103" fmla="*/ 6 h 10"/>
                  <a:gd name="T104" fmla="*/ 4 w 9"/>
                  <a:gd name="T105" fmla="*/ 6 h 10"/>
                  <a:gd name="T106" fmla="*/ 4 w 9"/>
                  <a:gd name="T107" fmla="*/ 6 h 10"/>
                  <a:gd name="T108" fmla="*/ 4 w 9"/>
                  <a:gd name="T109" fmla="*/ 6 h 10"/>
                  <a:gd name="T110" fmla="*/ 4 w 9"/>
                  <a:gd name="T111" fmla="*/ 6 h 10"/>
                  <a:gd name="T112" fmla="*/ 4 w 9"/>
                  <a:gd name="T113" fmla="*/ 6 h 10"/>
                  <a:gd name="T114" fmla="*/ 4 w 9"/>
                  <a:gd name="T115" fmla="*/ 6 h 10"/>
                  <a:gd name="T116" fmla="*/ 4 w 9"/>
                  <a:gd name="T117" fmla="*/ 6 h 10"/>
                  <a:gd name="T118" fmla="*/ 4 w 9"/>
                  <a:gd name="T119" fmla="*/ 6 h 10"/>
                  <a:gd name="T120" fmla="*/ 4 w 9"/>
                  <a:gd name="T121" fmla="*/ 6 h 10"/>
                  <a:gd name="T122" fmla="*/ 4 w 9"/>
                  <a:gd name="T123" fmla="*/ 6 h 10"/>
                  <a:gd name="T124" fmla="*/ 3 w 9"/>
                  <a:gd name="T125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" h="10">
                    <a:moveTo>
                      <a:pt x="3" y="8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3" y="10"/>
                      <a:pt x="3" y="10"/>
                      <a:pt x="4" y="10"/>
                    </a:cubicBezTo>
                    <a:cubicBezTo>
                      <a:pt x="5" y="10"/>
                      <a:pt x="6" y="9"/>
                      <a:pt x="7" y="8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4"/>
                      <a:pt x="9" y="4"/>
                    </a:cubicBezTo>
                    <a:cubicBezTo>
                      <a:pt x="9" y="2"/>
                      <a:pt x="9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4" y="0"/>
                      <a:pt x="3" y="0"/>
                      <a:pt x="2" y="2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7"/>
                      <a:pt x="1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4" name="Freeform 153"/>
              <p:cNvSpPr>
                <a:spLocks/>
              </p:cNvSpPr>
              <p:nvPr/>
            </p:nvSpPr>
            <p:spPr bwMode="auto">
              <a:xfrm>
                <a:off x="18621375" y="6792913"/>
                <a:ext cx="49212" cy="68263"/>
              </a:xfrm>
              <a:custGeom>
                <a:avLst/>
                <a:gdLst>
                  <a:gd name="T0" fmla="*/ 0 w 31"/>
                  <a:gd name="T1" fmla="*/ 40 h 43"/>
                  <a:gd name="T2" fmla="*/ 14 w 31"/>
                  <a:gd name="T3" fmla="*/ 43 h 43"/>
                  <a:gd name="T4" fmla="*/ 31 w 31"/>
                  <a:gd name="T5" fmla="*/ 5 h 43"/>
                  <a:gd name="T6" fmla="*/ 10 w 31"/>
                  <a:gd name="T7" fmla="*/ 0 h 43"/>
                  <a:gd name="T8" fmla="*/ 0 w 31"/>
                  <a:gd name="T9" fmla="*/ 4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3">
                    <a:moveTo>
                      <a:pt x="0" y="40"/>
                    </a:moveTo>
                    <a:lnTo>
                      <a:pt x="14" y="43"/>
                    </a:lnTo>
                    <a:lnTo>
                      <a:pt x="31" y="5"/>
                    </a:lnTo>
                    <a:lnTo>
                      <a:pt x="10" y="0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5" name="Freeform 154"/>
              <p:cNvSpPr>
                <a:spLocks/>
              </p:cNvSpPr>
              <p:nvPr/>
            </p:nvSpPr>
            <p:spPr bwMode="auto">
              <a:xfrm>
                <a:off x="18613438" y="6784976"/>
                <a:ext cx="65087" cy="85725"/>
              </a:xfrm>
              <a:custGeom>
                <a:avLst/>
                <a:gdLst>
                  <a:gd name="T0" fmla="*/ 5 w 41"/>
                  <a:gd name="T1" fmla="*/ 45 h 54"/>
                  <a:gd name="T2" fmla="*/ 3 w 41"/>
                  <a:gd name="T3" fmla="*/ 48 h 54"/>
                  <a:gd name="T4" fmla="*/ 21 w 41"/>
                  <a:gd name="T5" fmla="*/ 54 h 54"/>
                  <a:gd name="T6" fmla="*/ 41 w 41"/>
                  <a:gd name="T7" fmla="*/ 8 h 54"/>
                  <a:gd name="T8" fmla="*/ 14 w 41"/>
                  <a:gd name="T9" fmla="*/ 0 h 54"/>
                  <a:gd name="T10" fmla="*/ 0 w 41"/>
                  <a:gd name="T11" fmla="*/ 47 h 54"/>
                  <a:gd name="T12" fmla="*/ 3 w 41"/>
                  <a:gd name="T13" fmla="*/ 48 h 54"/>
                  <a:gd name="T14" fmla="*/ 5 w 41"/>
                  <a:gd name="T15" fmla="*/ 45 h 54"/>
                  <a:gd name="T16" fmla="*/ 7 w 41"/>
                  <a:gd name="T17" fmla="*/ 45 h 54"/>
                  <a:gd name="T18" fmla="*/ 19 w 41"/>
                  <a:gd name="T19" fmla="*/ 8 h 54"/>
                  <a:gd name="T20" fmla="*/ 31 w 41"/>
                  <a:gd name="T21" fmla="*/ 12 h 54"/>
                  <a:gd name="T22" fmla="*/ 17 w 41"/>
                  <a:gd name="T23" fmla="*/ 45 h 54"/>
                  <a:gd name="T24" fmla="*/ 5 w 41"/>
                  <a:gd name="T25" fmla="*/ 41 h 54"/>
                  <a:gd name="T26" fmla="*/ 5 w 41"/>
                  <a:gd name="T27" fmla="*/ 45 h 54"/>
                  <a:gd name="T28" fmla="*/ 7 w 41"/>
                  <a:gd name="T29" fmla="*/ 45 h 54"/>
                  <a:gd name="T30" fmla="*/ 5 w 41"/>
                  <a:gd name="T31" fmla="*/ 4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1" h="54">
                    <a:moveTo>
                      <a:pt x="5" y="45"/>
                    </a:moveTo>
                    <a:lnTo>
                      <a:pt x="3" y="48"/>
                    </a:lnTo>
                    <a:lnTo>
                      <a:pt x="21" y="54"/>
                    </a:lnTo>
                    <a:lnTo>
                      <a:pt x="41" y="8"/>
                    </a:lnTo>
                    <a:lnTo>
                      <a:pt x="14" y="0"/>
                    </a:lnTo>
                    <a:lnTo>
                      <a:pt x="0" y="47"/>
                    </a:lnTo>
                    <a:lnTo>
                      <a:pt x="3" y="48"/>
                    </a:lnTo>
                    <a:lnTo>
                      <a:pt x="5" y="45"/>
                    </a:lnTo>
                    <a:lnTo>
                      <a:pt x="7" y="45"/>
                    </a:lnTo>
                    <a:lnTo>
                      <a:pt x="19" y="8"/>
                    </a:lnTo>
                    <a:lnTo>
                      <a:pt x="31" y="12"/>
                    </a:lnTo>
                    <a:lnTo>
                      <a:pt x="17" y="45"/>
                    </a:lnTo>
                    <a:lnTo>
                      <a:pt x="5" y="41"/>
                    </a:lnTo>
                    <a:lnTo>
                      <a:pt x="5" y="45"/>
                    </a:lnTo>
                    <a:lnTo>
                      <a:pt x="7" y="45"/>
                    </a:lnTo>
                    <a:lnTo>
                      <a:pt x="5" y="45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6" name="Freeform 155"/>
              <p:cNvSpPr>
                <a:spLocks/>
              </p:cNvSpPr>
              <p:nvPr/>
            </p:nvSpPr>
            <p:spPr bwMode="auto">
              <a:xfrm>
                <a:off x="17789525" y="6624638"/>
                <a:ext cx="298450" cy="369888"/>
              </a:xfrm>
              <a:custGeom>
                <a:avLst/>
                <a:gdLst>
                  <a:gd name="T0" fmla="*/ 93 w 108"/>
                  <a:gd name="T1" fmla="*/ 37 h 134"/>
                  <a:gd name="T2" fmla="*/ 32 w 108"/>
                  <a:gd name="T3" fmla="*/ 59 h 134"/>
                  <a:gd name="T4" fmla="*/ 62 w 108"/>
                  <a:gd name="T5" fmla="*/ 115 h 134"/>
                  <a:gd name="T6" fmla="*/ 35 w 108"/>
                  <a:gd name="T7" fmla="*/ 129 h 134"/>
                  <a:gd name="T8" fmla="*/ 4 w 108"/>
                  <a:gd name="T9" fmla="*/ 70 h 134"/>
                  <a:gd name="T10" fmla="*/ 2 w 108"/>
                  <a:gd name="T11" fmla="*/ 48 h 134"/>
                  <a:gd name="T12" fmla="*/ 20 w 108"/>
                  <a:gd name="T13" fmla="*/ 32 h 134"/>
                  <a:gd name="T14" fmla="*/ 108 w 108"/>
                  <a:gd name="T15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" h="134">
                    <a:moveTo>
                      <a:pt x="93" y="37"/>
                    </a:moveTo>
                    <a:cubicBezTo>
                      <a:pt x="32" y="59"/>
                      <a:pt x="32" y="59"/>
                      <a:pt x="32" y="59"/>
                    </a:cubicBezTo>
                    <a:cubicBezTo>
                      <a:pt x="62" y="115"/>
                      <a:pt x="62" y="115"/>
                      <a:pt x="62" y="115"/>
                    </a:cubicBezTo>
                    <a:cubicBezTo>
                      <a:pt x="65" y="122"/>
                      <a:pt x="38" y="134"/>
                      <a:pt x="35" y="129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0" y="63"/>
                      <a:pt x="0" y="55"/>
                      <a:pt x="2" y="48"/>
                    </a:cubicBezTo>
                    <a:cubicBezTo>
                      <a:pt x="5" y="41"/>
                      <a:pt x="11" y="35"/>
                      <a:pt x="20" y="32"/>
                    </a:cubicBezTo>
                    <a:cubicBezTo>
                      <a:pt x="108" y="0"/>
                      <a:pt x="108" y="0"/>
                      <a:pt x="108" y="0"/>
                    </a:cubicBezTo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7" name="Freeform 156"/>
              <p:cNvSpPr>
                <a:spLocks/>
              </p:cNvSpPr>
              <p:nvPr/>
            </p:nvSpPr>
            <p:spPr bwMode="auto">
              <a:xfrm>
                <a:off x="17787938" y="6615113"/>
                <a:ext cx="306387" cy="376238"/>
              </a:xfrm>
              <a:custGeom>
                <a:avLst/>
                <a:gdLst>
                  <a:gd name="T0" fmla="*/ 93 w 111"/>
                  <a:gd name="T1" fmla="*/ 38 h 136"/>
                  <a:gd name="T2" fmla="*/ 30 w 111"/>
                  <a:gd name="T3" fmla="*/ 61 h 136"/>
                  <a:gd name="T4" fmla="*/ 61 w 111"/>
                  <a:gd name="T5" fmla="*/ 119 h 136"/>
                  <a:gd name="T6" fmla="*/ 61 w 111"/>
                  <a:gd name="T7" fmla="*/ 119 h 136"/>
                  <a:gd name="T8" fmla="*/ 59 w 111"/>
                  <a:gd name="T9" fmla="*/ 123 h 136"/>
                  <a:gd name="T10" fmla="*/ 49 w 111"/>
                  <a:gd name="T11" fmla="*/ 129 h 136"/>
                  <a:gd name="T12" fmla="*/ 39 w 111"/>
                  <a:gd name="T13" fmla="*/ 132 h 136"/>
                  <a:gd name="T14" fmla="*/ 38 w 111"/>
                  <a:gd name="T15" fmla="*/ 131 h 136"/>
                  <a:gd name="T16" fmla="*/ 38 w 111"/>
                  <a:gd name="T17" fmla="*/ 131 h 136"/>
                  <a:gd name="T18" fmla="*/ 38 w 111"/>
                  <a:gd name="T19" fmla="*/ 132 h 136"/>
                  <a:gd name="T20" fmla="*/ 38 w 111"/>
                  <a:gd name="T21" fmla="*/ 131 h 136"/>
                  <a:gd name="T22" fmla="*/ 38 w 111"/>
                  <a:gd name="T23" fmla="*/ 131 h 136"/>
                  <a:gd name="T24" fmla="*/ 38 w 111"/>
                  <a:gd name="T25" fmla="*/ 132 h 136"/>
                  <a:gd name="T26" fmla="*/ 38 w 111"/>
                  <a:gd name="T27" fmla="*/ 131 h 136"/>
                  <a:gd name="T28" fmla="*/ 7 w 111"/>
                  <a:gd name="T29" fmla="*/ 72 h 136"/>
                  <a:gd name="T30" fmla="*/ 4 w 111"/>
                  <a:gd name="T31" fmla="*/ 60 h 136"/>
                  <a:gd name="T32" fmla="*/ 5 w 111"/>
                  <a:gd name="T33" fmla="*/ 52 h 136"/>
                  <a:gd name="T34" fmla="*/ 21 w 111"/>
                  <a:gd name="T35" fmla="*/ 37 h 136"/>
                  <a:gd name="T36" fmla="*/ 22 w 111"/>
                  <a:gd name="T37" fmla="*/ 37 h 136"/>
                  <a:gd name="T38" fmla="*/ 110 w 111"/>
                  <a:gd name="T39" fmla="*/ 5 h 136"/>
                  <a:gd name="T40" fmla="*/ 111 w 111"/>
                  <a:gd name="T41" fmla="*/ 2 h 136"/>
                  <a:gd name="T42" fmla="*/ 108 w 111"/>
                  <a:gd name="T43" fmla="*/ 1 h 136"/>
                  <a:gd name="T44" fmla="*/ 20 w 111"/>
                  <a:gd name="T45" fmla="*/ 33 h 136"/>
                  <a:gd name="T46" fmla="*/ 21 w 111"/>
                  <a:gd name="T47" fmla="*/ 35 h 136"/>
                  <a:gd name="T48" fmla="*/ 20 w 111"/>
                  <a:gd name="T49" fmla="*/ 33 h 136"/>
                  <a:gd name="T50" fmla="*/ 2 w 111"/>
                  <a:gd name="T51" fmla="*/ 50 h 136"/>
                  <a:gd name="T52" fmla="*/ 0 w 111"/>
                  <a:gd name="T53" fmla="*/ 60 h 136"/>
                  <a:gd name="T54" fmla="*/ 3 w 111"/>
                  <a:gd name="T55" fmla="*/ 74 h 136"/>
                  <a:gd name="T56" fmla="*/ 35 w 111"/>
                  <a:gd name="T57" fmla="*/ 133 h 136"/>
                  <a:gd name="T58" fmla="*/ 37 w 111"/>
                  <a:gd name="T59" fmla="*/ 135 h 136"/>
                  <a:gd name="T60" fmla="*/ 39 w 111"/>
                  <a:gd name="T61" fmla="*/ 136 h 136"/>
                  <a:gd name="T62" fmla="*/ 47 w 111"/>
                  <a:gd name="T63" fmla="*/ 134 h 136"/>
                  <a:gd name="T64" fmla="*/ 59 w 111"/>
                  <a:gd name="T65" fmla="*/ 128 h 136"/>
                  <a:gd name="T66" fmla="*/ 63 w 111"/>
                  <a:gd name="T67" fmla="*/ 124 h 136"/>
                  <a:gd name="T68" fmla="*/ 65 w 111"/>
                  <a:gd name="T69" fmla="*/ 119 h 136"/>
                  <a:gd name="T70" fmla="*/ 64 w 111"/>
                  <a:gd name="T71" fmla="*/ 117 h 136"/>
                  <a:gd name="T72" fmla="*/ 36 w 111"/>
                  <a:gd name="T73" fmla="*/ 63 h 136"/>
                  <a:gd name="T74" fmla="*/ 94 w 111"/>
                  <a:gd name="T75" fmla="*/ 41 h 136"/>
                  <a:gd name="T76" fmla="*/ 96 w 111"/>
                  <a:gd name="T77" fmla="*/ 39 h 136"/>
                  <a:gd name="T78" fmla="*/ 93 w 111"/>
                  <a:gd name="T79" fmla="*/ 38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11" h="136">
                    <a:moveTo>
                      <a:pt x="93" y="38"/>
                    </a:moveTo>
                    <a:cubicBezTo>
                      <a:pt x="30" y="61"/>
                      <a:pt x="30" y="61"/>
                      <a:pt x="30" y="61"/>
                    </a:cubicBezTo>
                    <a:cubicBezTo>
                      <a:pt x="61" y="119"/>
                      <a:pt x="61" y="119"/>
                      <a:pt x="61" y="119"/>
                    </a:cubicBezTo>
                    <a:cubicBezTo>
                      <a:pt x="61" y="119"/>
                      <a:pt x="61" y="119"/>
                      <a:pt x="61" y="119"/>
                    </a:cubicBezTo>
                    <a:cubicBezTo>
                      <a:pt x="61" y="120"/>
                      <a:pt x="60" y="121"/>
                      <a:pt x="59" y="123"/>
                    </a:cubicBezTo>
                    <a:cubicBezTo>
                      <a:pt x="57" y="125"/>
                      <a:pt x="53" y="127"/>
                      <a:pt x="49" y="129"/>
                    </a:cubicBezTo>
                    <a:cubicBezTo>
                      <a:pt x="45" y="130"/>
                      <a:pt x="42" y="132"/>
                      <a:pt x="39" y="132"/>
                    </a:cubicBezTo>
                    <a:cubicBezTo>
                      <a:pt x="39" y="132"/>
                      <a:pt x="38" y="131"/>
                      <a:pt x="38" y="131"/>
                    </a:cubicBezTo>
                    <a:cubicBezTo>
                      <a:pt x="38" y="131"/>
                      <a:pt x="38" y="131"/>
                      <a:pt x="38" y="131"/>
                    </a:cubicBezTo>
                    <a:cubicBezTo>
                      <a:pt x="38" y="132"/>
                      <a:pt x="38" y="132"/>
                      <a:pt x="38" y="132"/>
                    </a:cubicBezTo>
                    <a:cubicBezTo>
                      <a:pt x="38" y="131"/>
                      <a:pt x="38" y="131"/>
                      <a:pt x="38" y="131"/>
                    </a:cubicBezTo>
                    <a:cubicBezTo>
                      <a:pt x="38" y="131"/>
                      <a:pt x="38" y="131"/>
                      <a:pt x="38" y="131"/>
                    </a:cubicBezTo>
                    <a:cubicBezTo>
                      <a:pt x="38" y="132"/>
                      <a:pt x="38" y="132"/>
                      <a:pt x="38" y="132"/>
                    </a:cubicBezTo>
                    <a:cubicBezTo>
                      <a:pt x="38" y="131"/>
                      <a:pt x="38" y="131"/>
                      <a:pt x="38" y="131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5" y="68"/>
                      <a:pt x="4" y="64"/>
                      <a:pt x="4" y="60"/>
                    </a:cubicBezTo>
                    <a:cubicBezTo>
                      <a:pt x="4" y="57"/>
                      <a:pt x="4" y="54"/>
                      <a:pt x="5" y="52"/>
                    </a:cubicBezTo>
                    <a:cubicBezTo>
                      <a:pt x="8" y="45"/>
                      <a:pt x="13" y="40"/>
                      <a:pt x="21" y="37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110" y="5"/>
                      <a:pt x="110" y="5"/>
                      <a:pt x="110" y="5"/>
                    </a:cubicBezTo>
                    <a:cubicBezTo>
                      <a:pt x="111" y="4"/>
                      <a:pt x="111" y="3"/>
                      <a:pt x="111" y="2"/>
                    </a:cubicBezTo>
                    <a:cubicBezTo>
                      <a:pt x="110" y="1"/>
                      <a:pt x="109" y="0"/>
                      <a:pt x="108" y="1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11" y="36"/>
                      <a:pt x="4" y="43"/>
                      <a:pt x="2" y="50"/>
                    </a:cubicBezTo>
                    <a:cubicBezTo>
                      <a:pt x="0" y="53"/>
                      <a:pt x="0" y="57"/>
                      <a:pt x="0" y="60"/>
                    </a:cubicBezTo>
                    <a:cubicBezTo>
                      <a:pt x="0" y="65"/>
                      <a:pt x="1" y="69"/>
                      <a:pt x="3" y="74"/>
                    </a:cubicBezTo>
                    <a:cubicBezTo>
                      <a:pt x="35" y="133"/>
                      <a:pt x="35" y="133"/>
                      <a:pt x="35" y="133"/>
                    </a:cubicBezTo>
                    <a:cubicBezTo>
                      <a:pt x="35" y="134"/>
                      <a:pt x="36" y="135"/>
                      <a:pt x="37" y="135"/>
                    </a:cubicBezTo>
                    <a:cubicBezTo>
                      <a:pt x="38" y="135"/>
                      <a:pt x="38" y="136"/>
                      <a:pt x="39" y="136"/>
                    </a:cubicBezTo>
                    <a:cubicBezTo>
                      <a:pt x="42" y="136"/>
                      <a:pt x="44" y="135"/>
                      <a:pt x="47" y="134"/>
                    </a:cubicBezTo>
                    <a:cubicBezTo>
                      <a:pt x="51" y="133"/>
                      <a:pt x="55" y="131"/>
                      <a:pt x="59" y="128"/>
                    </a:cubicBezTo>
                    <a:cubicBezTo>
                      <a:pt x="60" y="127"/>
                      <a:pt x="62" y="125"/>
                      <a:pt x="63" y="124"/>
                    </a:cubicBezTo>
                    <a:cubicBezTo>
                      <a:pt x="64" y="123"/>
                      <a:pt x="65" y="121"/>
                      <a:pt x="65" y="119"/>
                    </a:cubicBezTo>
                    <a:cubicBezTo>
                      <a:pt x="65" y="118"/>
                      <a:pt x="65" y="118"/>
                      <a:pt x="64" y="117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5" y="41"/>
                      <a:pt x="96" y="40"/>
                      <a:pt x="96" y="39"/>
                    </a:cubicBezTo>
                    <a:cubicBezTo>
                      <a:pt x="95" y="38"/>
                      <a:pt x="94" y="37"/>
                      <a:pt x="93" y="38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8" name="Freeform 157"/>
              <p:cNvSpPr>
                <a:spLocks/>
              </p:cNvSpPr>
              <p:nvPr/>
            </p:nvSpPr>
            <p:spPr bwMode="auto">
              <a:xfrm>
                <a:off x="18643600" y="6718301"/>
                <a:ext cx="60325" cy="112713"/>
              </a:xfrm>
              <a:custGeom>
                <a:avLst/>
                <a:gdLst>
                  <a:gd name="T0" fmla="*/ 0 w 22"/>
                  <a:gd name="T1" fmla="*/ 34 h 41"/>
                  <a:gd name="T2" fmla="*/ 14 w 22"/>
                  <a:gd name="T3" fmla="*/ 3 h 41"/>
                  <a:gd name="T4" fmla="*/ 19 w 22"/>
                  <a:gd name="T5" fmla="*/ 1 h 41"/>
                  <a:gd name="T6" fmla="*/ 21 w 22"/>
                  <a:gd name="T7" fmla="*/ 6 h 41"/>
                  <a:gd name="T8" fmla="*/ 5 w 22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41">
                    <a:moveTo>
                      <a:pt x="0" y="34"/>
                    </a:moveTo>
                    <a:cubicBezTo>
                      <a:pt x="0" y="34"/>
                      <a:pt x="10" y="12"/>
                      <a:pt x="14" y="3"/>
                    </a:cubicBezTo>
                    <a:cubicBezTo>
                      <a:pt x="15" y="1"/>
                      <a:pt x="17" y="0"/>
                      <a:pt x="19" y="1"/>
                    </a:cubicBezTo>
                    <a:cubicBezTo>
                      <a:pt x="21" y="2"/>
                      <a:pt x="22" y="4"/>
                      <a:pt x="21" y="6"/>
                    </a:cubicBezTo>
                    <a:cubicBezTo>
                      <a:pt x="5" y="41"/>
                      <a:pt x="5" y="41"/>
                      <a:pt x="5" y="41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9" name="Freeform 158"/>
              <p:cNvSpPr>
                <a:spLocks/>
              </p:cNvSpPr>
              <p:nvPr/>
            </p:nvSpPr>
            <p:spPr bwMode="auto">
              <a:xfrm>
                <a:off x="18637250" y="6715126"/>
                <a:ext cx="69850" cy="123825"/>
              </a:xfrm>
              <a:custGeom>
                <a:avLst/>
                <a:gdLst>
                  <a:gd name="T0" fmla="*/ 3 w 25"/>
                  <a:gd name="T1" fmla="*/ 37 h 45"/>
                  <a:gd name="T2" fmla="*/ 4 w 25"/>
                  <a:gd name="T3" fmla="*/ 36 h 45"/>
                  <a:gd name="T4" fmla="*/ 4 w 25"/>
                  <a:gd name="T5" fmla="*/ 36 h 45"/>
                  <a:gd name="T6" fmla="*/ 18 w 25"/>
                  <a:gd name="T7" fmla="*/ 5 h 45"/>
                  <a:gd name="T8" fmla="*/ 19 w 25"/>
                  <a:gd name="T9" fmla="*/ 4 h 45"/>
                  <a:gd name="T10" fmla="*/ 20 w 25"/>
                  <a:gd name="T11" fmla="*/ 4 h 45"/>
                  <a:gd name="T12" fmla="*/ 21 w 25"/>
                  <a:gd name="T13" fmla="*/ 6 h 45"/>
                  <a:gd name="T14" fmla="*/ 21 w 25"/>
                  <a:gd name="T15" fmla="*/ 7 h 45"/>
                  <a:gd name="T16" fmla="*/ 5 w 25"/>
                  <a:gd name="T17" fmla="*/ 42 h 45"/>
                  <a:gd name="T18" fmla="*/ 6 w 25"/>
                  <a:gd name="T19" fmla="*/ 44 h 45"/>
                  <a:gd name="T20" fmla="*/ 9 w 25"/>
                  <a:gd name="T21" fmla="*/ 43 h 45"/>
                  <a:gd name="T22" fmla="*/ 25 w 25"/>
                  <a:gd name="T23" fmla="*/ 8 h 45"/>
                  <a:gd name="T24" fmla="*/ 25 w 25"/>
                  <a:gd name="T25" fmla="*/ 6 h 45"/>
                  <a:gd name="T26" fmla="*/ 22 w 25"/>
                  <a:gd name="T27" fmla="*/ 1 h 45"/>
                  <a:gd name="T28" fmla="*/ 19 w 25"/>
                  <a:gd name="T29" fmla="*/ 0 h 45"/>
                  <a:gd name="T30" fmla="*/ 14 w 25"/>
                  <a:gd name="T31" fmla="*/ 3 h 45"/>
                  <a:gd name="T32" fmla="*/ 6 w 25"/>
                  <a:gd name="T33" fmla="*/ 22 h 45"/>
                  <a:gd name="T34" fmla="*/ 2 w 25"/>
                  <a:gd name="T35" fmla="*/ 31 h 45"/>
                  <a:gd name="T36" fmla="*/ 1 w 25"/>
                  <a:gd name="T37" fmla="*/ 34 h 45"/>
                  <a:gd name="T38" fmla="*/ 0 w 25"/>
                  <a:gd name="T39" fmla="*/ 34 h 45"/>
                  <a:gd name="T40" fmla="*/ 0 w 25"/>
                  <a:gd name="T41" fmla="*/ 34 h 45"/>
                  <a:gd name="T42" fmla="*/ 1 w 25"/>
                  <a:gd name="T43" fmla="*/ 35 h 45"/>
                  <a:gd name="T44" fmla="*/ 0 w 25"/>
                  <a:gd name="T45" fmla="*/ 34 h 45"/>
                  <a:gd name="T46" fmla="*/ 0 w 25"/>
                  <a:gd name="T47" fmla="*/ 34 h 45"/>
                  <a:gd name="T48" fmla="*/ 1 w 25"/>
                  <a:gd name="T49" fmla="*/ 35 h 45"/>
                  <a:gd name="T50" fmla="*/ 0 w 25"/>
                  <a:gd name="T51" fmla="*/ 34 h 45"/>
                  <a:gd name="T52" fmla="*/ 2 w 25"/>
                  <a:gd name="T53" fmla="*/ 35 h 45"/>
                  <a:gd name="T54" fmla="*/ 0 w 25"/>
                  <a:gd name="T55" fmla="*/ 34 h 45"/>
                  <a:gd name="T56" fmla="*/ 0 w 25"/>
                  <a:gd name="T57" fmla="*/ 34 h 45"/>
                  <a:gd name="T58" fmla="*/ 2 w 25"/>
                  <a:gd name="T59" fmla="*/ 35 h 45"/>
                  <a:gd name="T60" fmla="*/ 0 w 25"/>
                  <a:gd name="T61" fmla="*/ 34 h 45"/>
                  <a:gd name="T62" fmla="*/ 0 w 25"/>
                  <a:gd name="T63" fmla="*/ 37 h 45"/>
                  <a:gd name="T64" fmla="*/ 3 w 25"/>
                  <a:gd name="T65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" h="45">
                    <a:moveTo>
                      <a:pt x="3" y="37"/>
                    </a:moveTo>
                    <a:cubicBezTo>
                      <a:pt x="4" y="36"/>
                      <a:pt x="4" y="36"/>
                      <a:pt x="4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5" y="33"/>
                      <a:pt x="14" y="13"/>
                      <a:pt x="18" y="5"/>
                    </a:cubicBezTo>
                    <a:cubicBezTo>
                      <a:pt x="18" y="4"/>
                      <a:pt x="18" y="4"/>
                      <a:pt x="19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1" y="4"/>
                      <a:pt x="21" y="5"/>
                      <a:pt x="21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3"/>
                      <a:pt x="5" y="44"/>
                      <a:pt x="6" y="44"/>
                    </a:cubicBezTo>
                    <a:cubicBezTo>
                      <a:pt x="7" y="45"/>
                      <a:pt x="8" y="44"/>
                      <a:pt x="9" y="43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5" y="7"/>
                      <a:pt x="25" y="7"/>
                      <a:pt x="25" y="6"/>
                    </a:cubicBezTo>
                    <a:cubicBezTo>
                      <a:pt x="25" y="4"/>
                      <a:pt x="24" y="2"/>
                      <a:pt x="22" y="1"/>
                    </a:cubicBezTo>
                    <a:cubicBezTo>
                      <a:pt x="21" y="0"/>
                      <a:pt x="20" y="0"/>
                      <a:pt x="19" y="0"/>
                    </a:cubicBezTo>
                    <a:cubicBezTo>
                      <a:pt x="17" y="0"/>
                      <a:pt x="15" y="1"/>
                      <a:pt x="14" y="3"/>
                    </a:cubicBezTo>
                    <a:cubicBezTo>
                      <a:pt x="12" y="8"/>
                      <a:pt x="9" y="16"/>
                      <a:pt x="6" y="22"/>
                    </a:cubicBezTo>
                    <a:cubicBezTo>
                      <a:pt x="4" y="26"/>
                      <a:pt x="3" y="29"/>
                      <a:pt x="2" y="31"/>
                    </a:cubicBezTo>
                    <a:cubicBezTo>
                      <a:pt x="1" y="32"/>
                      <a:pt x="1" y="33"/>
                      <a:pt x="1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5"/>
                      <a:pt x="0" y="36"/>
                      <a:pt x="0" y="37"/>
                    </a:cubicBezTo>
                    <a:cubicBezTo>
                      <a:pt x="1" y="38"/>
                      <a:pt x="2" y="38"/>
                      <a:pt x="3" y="37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0" name="Freeform 159"/>
              <p:cNvSpPr>
                <a:spLocks/>
              </p:cNvSpPr>
              <p:nvPr/>
            </p:nvSpPr>
            <p:spPr bwMode="auto">
              <a:xfrm>
                <a:off x="17875250" y="6927851"/>
                <a:ext cx="92075" cy="66675"/>
              </a:xfrm>
              <a:custGeom>
                <a:avLst/>
                <a:gdLst>
                  <a:gd name="T0" fmla="*/ 9 w 33"/>
                  <a:gd name="T1" fmla="*/ 23 h 24"/>
                  <a:gd name="T2" fmla="*/ 30 w 33"/>
                  <a:gd name="T3" fmla="*/ 13 h 24"/>
                  <a:gd name="T4" fmla="*/ 32 w 33"/>
                  <a:gd name="T5" fmla="*/ 7 h 24"/>
                  <a:gd name="T6" fmla="*/ 30 w 33"/>
                  <a:gd name="T7" fmla="*/ 3 h 24"/>
                  <a:gd name="T8" fmla="*/ 24 w 33"/>
                  <a:gd name="T9" fmla="*/ 1 h 24"/>
                  <a:gd name="T10" fmla="*/ 3 w 33"/>
                  <a:gd name="T11" fmla="*/ 12 h 24"/>
                  <a:gd name="T12" fmla="*/ 1 w 33"/>
                  <a:gd name="T13" fmla="*/ 17 h 24"/>
                  <a:gd name="T14" fmla="*/ 3 w 33"/>
                  <a:gd name="T15" fmla="*/ 21 h 24"/>
                  <a:gd name="T16" fmla="*/ 9 w 33"/>
                  <a:gd name="T17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24">
                    <a:moveTo>
                      <a:pt x="9" y="23"/>
                    </a:moveTo>
                    <a:cubicBezTo>
                      <a:pt x="30" y="13"/>
                      <a:pt x="30" y="13"/>
                      <a:pt x="30" y="13"/>
                    </a:cubicBezTo>
                    <a:cubicBezTo>
                      <a:pt x="32" y="12"/>
                      <a:pt x="33" y="9"/>
                      <a:pt x="32" y="7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9" y="1"/>
                      <a:pt x="26" y="0"/>
                      <a:pt x="24" y="1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1" y="13"/>
                      <a:pt x="0" y="15"/>
                      <a:pt x="1" y="17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3"/>
                      <a:pt x="7" y="24"/>
                      <a:pt x="9" y="23"/>
                    </a:cubicBezTo>
                    <a:close/>
                  </a:path>
                </a:pathLst>
              </a:custGeom>
              <a:solidFill>
                <a:srgbClr val="C6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1" name="Freeform 160"/>
              <p:cNvSpPr>
                <a:spLocks/>
              </p:cNvSpPr>
              <p:nvPr/>
            </p:nvSpPr>
            <p:spPr bwMode="auto">
              <a:xfrm>
                <a:off x="17873663" y="6924676"/>
                <a:ext cx="95250" cy="74613"/>
              </a:xfrm>
              <a:custGeom>
                <a:avLst/>
                <a:gdLst>
                  <a:gd name="T0" fmla="*/ 10 w 35"/>
                  <a:gd name="T1" fmla="*/ 24 h 27"/>
                  <a:gd name="T2" fmla="*/ 11 w 35"/>
                  <a:gd name="T3" fmla="*/ 26 h 27"/>
                  <a:gd name="T4" fmla="*/ 32 w 35"/>
                  <a:gd name="T5" fmla="*/ 16 h 27"/>
                  <a:gd name="T6" fmla="*/ 35 w 35"/>
                  <a:gd name="T7" fmla="*/ 10 h 27"/>
                  <a:gd name="T8" fmla="*/ 35 w 35"/>
                  <a:gd name="T9" fmla="*/ 7 h 27"/>
                  <a:gd name="T10" fmla="*/ 33 w 35"/>
                  <a:gd name="T11" fmla="*/ 3 h 27"/>
                  <a:gd name="T12" fmla="*/ 27 w 35"/>
                  <a:gd name="T13" fmla="*/ 0 h 27"/>
                  <a:gd name="T14" fmla="*/ 24 w 35"/>
                  <a:gd name="T15" fmla="*/ 1 h 27"/>
                  <a:gd name="T16" fmla="*/ 3 w 35"/>
                  <a:gd name="T17" fmla="*/ 11 h 27"/>
                  <a:gd name="T18" fmla="*/ 0 w 35"/>
                  <a:gd name="T19" fmla="*/ 17 h 27"/>
                  <a:gd name="T20" fmla="*/ 0 w 35"/>
                  <a:gd name="T21" fmla="*/ 19 h 27"/>
                  <a:gd name="T22" fmla="*/ 2 w 35"/>
                  <a:gd name="T23" fmla="*/ 23 h 27"/>
                  <a:gd name="T24" fmla="*/ 8 w 35"/>
                  <a:gd name="T25" fmla="*/ 27 h 27"/>
                  <a:gd name="T26" fmla="*/ 11 w 35"/>
                  <a:gd name="T27" fmla="*/ 26 h 27"/>
                  <a:gd name="T28" fmla="*/ 10 w 35"/>
                  <a:gd name="T29" fmla="*/ 24 h 27"/>
                  <a:gd name="T30" fmla="*/ 9 w 35"/>
                  <a:gd name="T31" fmla="*/ 22 h 27"/>
                  <a:gd name="T32" fmla="*/ 8 w 35"/>
                  <a:gd name="T33" fmla="*/ 23 h 27"/>
                  <a:gd name="T34" fmla="*/ 6 w 35"/>
                  <a:gd name="T35" fmla="*/ 21 h 27"/>
                  <a:gd name="T36" fmla="*/ 4 w 35"/>
                  <a:gd name="T37" fmla="*/ 18 h 27"/>
                  <a:gd name="T38" fmla="*/ 4 w 35"/>
                  <a:gd name="T39" fmla="*/ 17 h 27"/>
                  <a:gd name="T40" fmla="*/ 5 w 35"/>
                  <a:gd name="T41" fmla="*/ 15 h 27"/>
                  <a:gd name="T42" fmla="*/ 26 w 35"/>
                  <a:gd name="T43" fmla="*/ 4 h 27"/>
                  <a:gd name="T44" fmla="*/ 27 w 35"/>
                  <a:gd name="T45" fmla="*/ 4 h 27"/>
                  <a:gd name="T46" fmla="*/ 29 w 35"/>
                  <a:gd name="T47" fmla="*/ 5 h 27"/>
                  <a:gd name="T48" fmla="*/ 31 w 35"/>
                  <a:gd name="T49" fmla="*/ 9 h 27"/>
                  <a:gd name="T50" fmla="*/ 31 w 35"/>
                  <a:gd name="T51" fmla="*/ 10 h 27"/>
                  <a:gd name="T52" fmla="*/ 30 w 35"/>
                  <a:gd name="T53" fmla="*/ 12 h 27"/>
                  <a:gd name="T54" fmla="*/ 9 w 35"/>
                  <a:gd name="T55" fmla="*/ 22 h 27"/>
                  <a:gd name="T56" fmla="*/ 10 w 35"/>
                  <a:gd name="T57" fmla="*/ 2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5" h="27">
                    <a:moveTo>
                      <a:pt x="10" y="24"/>
                    </a:moveTo>
                    <a:cubicBezTo>
                      <a:pt x="11" y="26"/>
                      <a:pt x="11" y="26"/>
                      <a:pt x="11" y="2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4" y="15"/>
                      <a:pt x="35" y="12"/>
                      <a:pt x="35" y="10"/>
                    </a:cubicBezTo>
                    <a:cubicBezTo>
                      <a:pt x="35" y="9"/>
                      <a:pt x="35" y="8"/>
                      <a:pt x="35" y="7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2" y="1"/>
                      <a:pt x="29" y="0"/>
                      <a:pt x="27" y="0"/>
                    </a:cubicBezTo>
                    <a:cubicBezTo>
                      <a:pt x="26" y="0"/>
                      <a:pt x="25" y="0"/>
                      <a:pt x="24" y="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1" y="12"/>
                      <a:pt x="0" y="14"/>
                      <a:pt x="0" y="17"/>
                    </a:cubicBezTo>
                    <a:cubicBezTo>
                      <a:pt x="0" y="18"/>
                      <a:pt x="0" y="18"/>
                      <a:pt x="0" y="19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5"/>
                      <a:pt x="5" y="27"/>
                      <a:pt x="8" y="27"/>
                    </a:cubicBezTo>
                    <a:cubicBezTo>
                      <a:pt x="9" y="27"/>
                      <a:pt x="10" y="26"/>
                      <a:pt x="11" y="26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7" y="23"/>
                      <a:pt x="6" y="22"/>
                      <a:pt x="6" y="21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5"/>
                      <a:pt x="5" y="1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8" y="4"/>
                      <a:pt x="29" y="4"/>
                      <a:pt x="29" y="5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1"/>
                      <a:pt x="31" y="12"/>
                      <a:pt x="30" y="12"/>
                    </a:cubicBezTo>
                    <a:cubicBezTo>
                      <a:pt x="9" y="22"/>
                      <a:pt x="9" y="22"/>
                      <a:pt x="9" y="22"/>
                    </a:cubicBezTo>
                    <a:lnTo>
                      <a:pt x="10" y="24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2" name="Freeform 161"/>
              <p:cNvSpPr>
                <a:spLocks/>
              </p:cNvSpPr>
              <p:nvPr/>
            </p:nvSpPr>
            <p:spPr bwMode="auto">
              <a:xfrm>
                <a:off x="17900650" y="6965951"/>
                <a:ext cx="63500" cy="133350"/>
              </a:xfrm>
              <a:custGeom>
                <a:avLst/>
                <a:gdLst>
                  <a:gd name="T0" fmla="*/ 19 w 23"/>
                  <a:gd name="T1" fmla="*/ 0 h 48"/>
                  <a:gd name="T2" fmla="*/ 23 w 23"/>
                  <a:gd name="T3" fmla="*/ 9 h 48"/>
                  <a:gd name="T4" fmla="*/ 13 w 23"/>
                  <a:gd name="T5" fmla="*/ 45 h 48"/>
                  <a:gd name="T6" fmla="*/ 8 w 23"/>
                  <a:gd name="T7" fmla="*/ 48 h 48"/>
                  <a:gd name="T8" fmla="*/ 4 w 23"/>
                  <a:gd name="T9" fmla="*/ 42 h 48"/>
                  <a:gd name="T10" fmla="*/ 7 w 23"/>
                  <a:gd name="T11" fmla="*/ 34 h 48"/>
                  <a:gd name="T12" fmla="*/ 4 w 23"/>
                  <a:gd name="T13" fmla="*/ 15 h 48"/>
                  <a:gd name="T14" fmla="*/ 0 w 23"/>
                  <a:gd name="T15" fmla="*/ 9 h 48"/>
                  <a:gd name="T16" fmla="*/ 19 w 23"/>
                  <a:gd name="T1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48">
                    <a:moveTo>
                      <a:pt x="19" y="0"/>
                    </a:moveTo>
                    <a:cubicBezTo>
                      <a:pt x="23" y="9"/>
                      <a:pt x="23" y="9"/>
                      <a:pt x="23" y="9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2" y="47"/>
                      <a:pt x="10" y="48"/>
                      <a:pt x="8" y="48"/>
                    </a:cubicBezTo>
                    <a:cubicBezTo>
                      <a:pt x="5" y="48"/>
                      <a:pt x="4" y="45"/>
                      <a:pt x="4" y="4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9" y="28"/>
                      <a:pt x="8" y="21"/>
                      <a:pt x="4" y="15"/>
                    </a:cubicBezTo>
                    <a:cubicBezTo>
                      <a:pt x="0" y="9"/>
                      <a:pt x="0" y="9"/>
                      <a:pt x="0" y="9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3" name="Freeform 162"/>
              <p:cNvSpPr>
                <a:spLocks/>
              </p:cNvSpPr>
              <p:nvPr/>
            </p:nvSpPr>
            <p:spPr bwMode="auto">
              <a:xfrm>
                <a:off x="17892713" y="6958013"/>
                <a:ext cx="79375" cy="147638"/>
              </a:xfrm>
              <a:custGeom>
                <a:avLst/>
                <a:gdLst>
                  <a:gd name="T0" fmla="*/ 22 w 29"/>
                  <a:gd name="T1" fmla="*/ 3 h 53"/>
                  <a:gd name="T2" fmla="*/ 20 w 29"/>
                  <a:gd name="T3" fmla="*/ 4 h 53"/>
                  <a:gd name="T4" fmla="*/ 24 w 29"/>
                  <a:gd name="T5" fmla="*/ 12 h 53"/>
                  <a:gd name="T6" fmla="*/ 14 w 29"/>
                  <a:gd name="T7" fmla="*/ 47 h 53"/>
                  <a:gd name="T8" fmla="*/ 12 w 29"/>
                  <a:gd name="T9" fmla="*/ 49 h 53"/>
                  <a:gd name="T10" fmla="*/ 11 w 29"/>
                  <a:gd name="T11" fmla="*/ 49 h 53"/>
                  <a:gd name="T12" fmla="*/ 9 w 29"/>
                  <a:gd name="T13" fmla="*/ 47 h 53"/>
                  <a:gd name="T14" fmla="*/ 9 w 29"/>
                  <a:gd name="T15" fmla="*/ 46 h 53"/>
                  <a:gd name="T16" fmla="*/ 12 w 29"/>
                  <a:gd name="T17" fmla="*/ 38 h 53"/>
                  <a:gd name="T18" fmla="*/ 13 w 29"/>
                  <a:gd name="T19" fmla="*/ 31 h 53"/>
                  <a:gd name="T20" fmla="*/ 8 w 29"/>
                  <a:gd name="T21" fmla="*/ 17 h 53"/>
                  <a:gd name="T22" fmla="*/ 6 w 29"/>
                  <a:gd name="T23" fmla="*/ 13 h 53"/>
                  <a:gd name="T24" fmla="*/ 23 w 29"/>
                  <a:gd name="T25" fmla="*/ 5 h 53"/>
                  <a:gd name="T26" fmla="*/ 22 w 29"/>
                  <a:gd name="T27" fmla="*/ 3 h 53"/>
                  <a:gd name="T28" fmla="*/ 20 w 29"/>
                  <a:gd name="T29" fmla="*/ 4 h 53"/>
                  <a:gd name="T30" fmla="*/ 22 w 29"/>
                  <a:gd name="T31" fmla="*/ 3 h 53"/>
                  <a:gd name="T32" fmla="*/ 21 w 29"/>
                  <a:gd name="T33" fmla="*/ 1 h 53"/>
                  <a:gd name="T34" fmla="*/ 0 w 29"/>
                  <a:gd name="T35" fmla="*/ 11 h 53"/>
                  <a:gd name="T36" fmla="*/ 5 w 29"/>
                  <a:gd name="T37" fmla="*/ 19 h 53"/>
                  <a:gd name="T38" fmla="*/ 9 w 29"/>
                  <a:gd name="T39" fmla="*/ 31 h 53"/>
                  <a:gd name="T40" fmla="*/ 8 w 29"/>
                  <a:gd name="T41" fmla="*/ 37 h 53"/>
                  <a:gd name="T42" fmla="*/ 6 w 29"/>
                  <a:gd name="T43" fmla="*/ 45 h 53"/>
                  <a:gd name="T44" fmla="*/ 5 w 29"/>
                  <a:gd name="T45" fmla="*/ 47 h 53"/>
                  <a:gd name="T46" fmla="*/ 11 w 29"/>
                  <a:gd name="T47" fmla="*/ 53 h 53"/>
                  <a:gd name="T48" fmla="*/ 12 w 29"/>
                  <a:gd name="T49" fmla="*/ 53 h 53"/>
                  <a:gd name="T50" fmla="*/ 18 w 29"/>
                  <a:gd name="T51" fmla="*/ 48 h 53"/>
                  <a:gd name="T52" fmla="*/ 29 w 29"/>
                  <a:gd name="T53" fmla="*/ 12 h 53"/>
                  <a:gd name="T54" fmla="*/ 23 w 29"/>
                  <a:gd name="T55" fmla="*/ 0 h 53"/>
                  <a:gd name="T56" fmla="*/ 21 w 29"/>
                  <a:gd name="T57" fmla="*/ 1 h 53"/>
                  <a:gd name="T58" fmla="*/ 22 w 29"/>
                  <a:gd name="T59" fmla="*/ 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" h="53">
                    <a:moveTo>
                      <a:pt x="22" y="3"/>
                    </a:moveTo>
                    <a:cubicBezTo>
                      <a:pt x="20" y="4"/>
                      <a:pt x="20" y="4"/>
                      <a:pt x="20" y="4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4" y="48"/>
                      <a:pt x="13" y="49"/>
                      <a:pt x="12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0" y="49"/>
                      <a:pt x="9" y="48"/>
                      <a:pt x="9" y="47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2" y="36"/>
                      <a:pt x="13" y="33"/>
                      <a:pt x="13" y="31"/>
                    </a:cubicBezTo>
                    <a:cubicBezTo>
                      <a:pt x="13" y="26"/>
                      <a:pt x="11" y="21"/>
                      <a:pt x="8" y="17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7" y="23"/>
                      <a:pt x="9" y="27"/>
                      <a:pt x="9" y="31"/>
                    </a:cubicBezTo>
                    <a:cubicBezTo>
                      <a:pt x="9" y="33"/>
                      <a:pt x="8" y="35"/>
                      <a:pt x="8" y="37"/>
                    </a:cubicBezTo>
                    <a:cubicBezTo>
                      <a:pt x="6" y="45"/>
                      <a:pt x="6" y="45"/>
                      <a:pt x="6" y="45"/>
                    </a:cubicBezTo>
                    <a:cubicBezTo>
                      <a:pt x="5" y="45"/>
                      <a:pt x="5" y="46"/>
                      <a:pt x="5" y="47"/>
                    </a:cubicBezTo>
                    <a:cubicBezTo>
                      <a:pt x="5" y="50"/>
                      <a:pt x="8" y="53"/>
                      <a:pt x="11" y="53"/>
                    </a:cubicBezTo>
                    <a:cubicBezTo>
                      <a:pt x="12" y="53"/>
                      <a:pt x="12" y="53"/>
                      <a:pt x="12" y="53"/>
                    </a:cubicBezTo>
                    <a:cubicBezTo>
                      <a:pt x="15" y="53"/>
                      <a:pt x="17" y="51"/>
                      <a:pt x="18" y="48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1" y="1"/>
                      <a:pt x="21" y="1"/>
                      <a:pt x="21" y="1"/>
                    </a:cubicBezTo>
                    <a:lnTo>
                      <a:pt x="22" y="3"/>
                    </a:ln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4" name="Freeform 163"/>
              <p:cNvSpPr>
                <a:spLocks/>
              </p:cNvSpPr>
              <p:nvPr/>
            </p:nvSpPr>
            <p:spPr bwMode="auto">
              <a:xfrm>
                <a:off x="17948275" y="6986588"/>
                <a:ext cx="41275" cy="63500"/>
              </a:xfrm>
              <a:custGeom>
                <a:avLst/>
                <a:gdLst>
                  <a:gd name="T0" fmla="*/ 6 w 15"/>
                  <a:gd name="T1" fmla="*/ 0 h 23"/>
                  <a:gd name="T2" fmla="*/ 14 w 15"/>
                  <a:gd name="T3" fmla="*/ 16 h 23"/>
                  <a:gd name="T4" fmla="*/ 12 w 15"/>
                  <a:gd name="T5" fmla="*/ 22 h 23"/>
                  <a:gd name="T6" fmla="*/ 6 w 15"/>
                  <a:gd name="T7" fmla="*/ 20 h 23"/>
                  <a:gd name="T8" fmla="*/ 0 w 15"/>
                  <a:gd name="T9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6" y="0"/>
                    </a:move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8"/>
                      <a:pt x="14" y="21"/>
                      <a:pt x="12" y="22"/>
                    </a:cubicBezTo>
                    <a:cubicBezTo>
                      <a:pt x="10" y="23"/>
                      <a:pt x="7" y="22"/>
                      <a:pt x="6" y="20"/>
                    </a:cubicBezTo>
                    <a:cubicBezTo>
                      <a:pt x="0" y="9"/>
                      <a:pt x="0" y="9"/>
                      <a:pt x="0" y="9"/>
                    </a:cubicBezTo>
                  </a:path>
                </a:pathLst>
              </a:custGeom>
              <a:solidFill>
                <a:srgbClr val="FCD3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5" name="Freeform 164"/>
              <p:cNvSpPr>
                <a:spLocks/>
              </p:cNvSpPr>
              <p:nvPr/>
            </p:nvSpPr>
            <p:spPr bwMode="auto">
              <a:xfrm>
                <a:off x="17941925" y="6980238"/>
                <a:ext cx="49212" cy="71438"/>
              </a:xfrm>
              <a:custGeom>
                <a:avLst/>
                <a:gdLst>
                  <a:gd name="T0" fmla="*/ 6 w 18"/>
                  <a:gd name="T1" fmla="*/ 3 h 26"/>
                  <a:gd name="T2" fmla="*/ 14 w 18"/>
                  <a:gd name="T3" fmla="*/ 19 h 26"/>
                  <a:gd name="T4" fmla="*/ 14 w 18"/>
                  <a:gd name="T5" fmla="*/ 20 h 26"/>
                  <a:gd name="T6" fmla="*/ 13 w 18"/>
                  <a:gd name="T7" fmla="*/ 22 h 26"/>
                  <a:gd name="T8" fmla="*/ 12 w 18"/>
                  <a:gd name="T9" fmla="*/ 22 h 26"/>
                  <a:gd name="T10" fmla="*/ 10 w 18"/>
                  <a:gd name="T11" fmla="*/ 21 h 26"/>
                  <a:gd name="T12" fmla="*/ 4 w 18"/>
                  <a:gd name="T13" fmla="*/ 10 h 26"/>
                  <a:gd name="T14" fmla="*/ 2 w 18"/>
                  <a:gd name="T15" fmla="*/ 9 h 26"/>
                  <a:gd name="T16" fmla="*/ 1 w 18"/>
                  <a:gd name="T17" fmla="*/ 12 h 26"/>
                  <a:gd name="T18" fmla="*/ 6 w 18"/>
                  <a:gd name="T19" fmla="*/ 23 h 26"/>
                  <a:gd name="T20" fmla="*/ 12 w 18"/>
                  <a:gd name="T21" fmla="*/ 26 h 26"/>
                  <a:gd name="T22" fmla="*/ 15 w 18"/>
                  <a:gd name="T23" fmla="*/ 25 h 26"/>
                  <a:gd name="T24" fmla="*/ 18 w 18"/>
                  <a:gd name="T25" fmla="*/ 20 h 26"/>
                  <a:gd name="T26" fmla="*/ 17 w 18"/>
                  <a:gd name="T27" fmla="*/ 17 h 26"/>
                  <a:gd name="T28" fmla="*/ 9 w 18"/>
                  <a:gd name="T29" fmla="*/ 1 h 26"/>
                  <a:gd name="T30" fmla="*/ 7 w 18"/>
                  <a:gd name="T31" fmla="*/ 0 h 26"/>
                  <a:gd name="T32" fmla="*/ 6 w 18"/>
                  <a:gd name="T33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6">
                    <a:moveTo>
                      <a:pt x="6" y="3"/>
                    </a:move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1"/>
                      <a:pt x="14" y="21"/>
                      <a:pt x="13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1" y="22"/>
                      <a:pt x="10" y="22"/>
                      <a:pt x="10" y="2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9"/>
                      <a:pt x="3" y="9"/>
                      <a:pt x="2" y="9"/>
                    </a:cubicBezTo>
                    <a:cubicBezTo>
                      <a:pt x="1" y="10"/>
                      <a:pt x="0" y="11"/>
                      <a:pt x="1" y="12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5"/>
                      <a:pt x="9" y="26"/>
                      <a:pt x="12" y="26"/>
                    </a:cubicBezTo>
                    <a:cubicBezTo>
                      <a:pt x="13" y="26"/>
                      <a:pt x="14" y="26"/>
                      <a:pt x="15" y="25"/>
                    </a:cubicBezTo>
                    <a:cubicBezTo>
                      <a:pt x="17" y="24"/>
                      <a:pt x="18" y="22"/>
                      <a:pt x="18" y="20"/>
                    </a:cubicBezTo>
                    <a:cubicBezTo>
                      <a:pt x="18" y="19"/>
                      <a:pt x="18" y="18"/>
                      <a:pt x="17" y="17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8" y="0"/>
                      <a:pt x="7" y="0"/>
                    </a:cubicBezTo>
                    <a:cubicBezTo>
                      <a:pt x="6" y="1"/>
                      <a:pt x="5" y="2"/>
                      <a:pt x="6" y="3"/>
                    </a:cubicBezTo>
                    <a:close/>
                  </a:path>
                </a:pathLst>
              </a:cu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5" name="Rectangle 174"/>
              <p:cNvSpPr>
                <a:spLocks noChangeArrowheads="1"/>
              </p:cNvSpPr>
              <p:nvPr/>
            </p:nvSpPr>
            <p:spPr bwMode="auto">
              <a:xfrm>
                <a:off x="18043525" y="7823201"/>
                <a:ext cx="260350" cy="11113"/>
              </a:xfrm>
              <a:prstGeom prst="rect">
                <a:avLst/>
              </a:prstGeom>
              <a:solidFill>
                <a:srgbClr val="6409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76" name="Freeform 175"/>
              <p:cNvSpPr>
                <a:spLocks/>
              </p:cNvSpPr>
              <p:nvPr/>
            </p:nvSpPr>
            <p:spPr bwMode="auto">
              <a:xfrm>
                <a:off x="18043525" y="7823201"/>
                <a:ext cx="260350" cy="11113"/>
              </a:xfrm>
              <a:custGeom>
                <a:avLst/>
                <a:gdLst>
                  <a:gd name="T0" fmla="*/ 0 w 164"/>
                  <a:gd name="T1" fmla="*/ 7 h 7"/>
                  <a:gd name="T2" fmla="*/ 164 w 164"/>
                  <a:gd name="T3" fmla="*/ 7 h 7"/>
                  <a:gd name="T4" fmla="*/ 164 w 164"/>
                  <a:gd name="T5" fmla="*/ 0 h 7"/>
                  <a:gd name="T6" fmla="*/ 0 w 164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4" h="7">
                    <a:moveTo>
                      <a:pt x="0" y="7"/>
                    </a:moveTo>
                    <a:lnTo>
                      <a:pt x="164" y="7"/>
                    </a:lnTo>
                    <a:lnTo>
                      <a:pt x="164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4" name="Freeform 604"/>
              <p:cNvSpPr>
                <a:spLocks/>
              </p:cNvSpPr>
              <p:nvPr/>
            </p:nvSpPr>
            <p:spPr bwMode="auto">
              <a:xfrm>
                <a:off x="18334038" y="7416800"/>
                <a:ext cx="14287" cy="11113"/>
              </a:xfrm>
              <a:custGeom>
                <a:avLst/>
                <a:gdLst>
                  <a:gd name="T0" fmla="*/ 3 w 5"/>
                  <a:gd name="T1" fmla="*/ 0 h 4"/>
                  <a:gd name="T2" fmla="*/ 3 w 5"/>
                  <a:gd name="T3" fmla="*/ 4 h 4"/>
                  <a:gd name="T4" fmla="*/ 3 w 5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3" y="0"/>
                    </a:moveTo>
                    <a:cubicBezTo>
                      <a:pt x="0" y="0"/>
                      <a:pt x="0" y="4"/>
                      <a:pt x="3" y="4"/>
                    </a:cubicBezTo>
                    <a:cubicBezTo>
                      <a:pt x="5" y="4"/>
                      <a:pt x="5" y="0"/>
                      <a:pt x="3" y="0"/>
                    </a:cubicBezTo>
                    <a:close/>
                  </a:path>
                </a:pathLst>
              </a:custGeom>
              <a:solidFill>
                <a:srgbClr val="B9D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</p:grpSp>
      <p:sp>
        <p:nvSpPr>
          <p:cNvPr id="623" name="TextBox 622">
            <a:extLst>
              <a:ext uri="{FF2B5EF4-FFF2-40B4-BE49-F238E27FC236}">
                <a16:creationId xmlns:a16="http://schemas.microsoft.com/office/drawing/2014/main" id="{1DC46F45-639A-4640-AF2D-590459B34A0E}"/>
              </a:ext>
            </a:extLst>
          </p:cNvPr>
          <p:cNvSpPr txBox="1"/>
          <p:nvPr/>
        </p:nvSpPr>
        <p:spPr>
          <a:xfrm>
            <a:off x="1124639" y="3029788"/>
            <a:ext cx="9143825" cy="3138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99" dirty="0">
                <a:latin typeface="+mj-lt"/>
              </a:rPr>
              <a:t>UPS AND DOWNS ON ENTREPRENEUR</a:t>
            </a:r>
          </a:p>
          <a:p>
            <a:r>
              <a:rPr lang="en-US" sz="6599" dirty="0">
                <a:latin typeface="+mj-lt"/>
              </a:rPr>
              <a:t>PATH.</a:t>
            </a:r>
          </a:p>
        </p:txBody>
      </p:sp>
      <p:sp>
        <p:nvSpPr>
          <p:cNvPr id="631" name="Rectangle 630">
            <a:extLst>
              <a:ext uri="{FF2B5EF4-FFF2-40B4-BE49-F238E27FC236}">
                <a16:creationId xmlns:a16="http://schemas.microsoft.com/office/drawing/2014/main" id="{D877BD40-B3DA-47AA-B25D-6998DCF2AC99}"/>
              </a:ext>
            </a:extLst>
          </p:cNvPr>
          <p:cNvSpPr/>
          <p:nvPr/>
        </p:nvSpPr>
        <p:spPr>
          <a:xfrm>
            <a:off x="1184122" y="6916252"/>
            <a:ext cx="7741225" cy="2308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64749183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3155123" y="467133"/>
            <a:ext cx="769843" cy="540917"/>
            <a:chOff x="11466479" y="1032010"/>
            <a:chExt cx="384927" cy="270462"/>
          </a:xfrm>
        </p:grpSpPr>
        <p:sp>
          <p:nvSpPr>
            <p:cNvPr id="2" name="Rectangle 1"/>
            <p:cNvSpPr/>
            <p:nvPr/>
          </p:nvSpPr>
          <p:spPr>
            <a:xfrm>
              <a:off x="11466480" y="1032012"/>
              <a:ext cx="384926" cy="2704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466479" y="1032010"/>
              <a:ext cx="38492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828800"/>
              <a:fld id="{A18C3534-9796-4E31-9F22-922B28429C8F}" type="slidenum">
                <a:rPr lang="en-US" sz="2200">
                  <a:solidFill>
                    <a:prstClr val="white"/>
                  </a:solidFill>
                  <a:latin typeface="Calibri" panose="020F0502020204030204"/>
                </a:rPr>
                <a:pPr algn="ctr" defTabSz="1828800"/>
                <a:t>42</a:t>
              </a:fld>
              <a:endParaRPr lang="en-US" sz="2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2567049" y="12878784"/>
            <a:ext cx="1018375" cy="437474"/>
            <a:chOff x="11014657" y="6520117"/>
            <a:chExt cx="636494" cy="273425"/>
          </a:xfrm>
        </p:grpSpPr>
        <p:sp>
          <p:nvSpPr>
            <p:cNvPr id="8" name="Rounded Rectangle 7"/>
            <p:cNvSpPr/>
            <p:nvPr/>
          </p:nvSpPr>
          <p:spPr>
            <a:xfrm>
              <a:off x="11382209" y="6524600"/>
              <a:ext cx="268942" cy="2689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1014657" y="6520117"/>
              <a:ext cx="268942" cy="2689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" name="Action Button: Back or Previous 3">
              <a:hlinkClick r:id="" action="ppaction://hlinkshowjump?jump=previousslide" highlightClick="1"/>
            </p:cNvPr>
            <p:cNvSpPr/>
            <p:nvPr/>
          </p:nvSpPr>
          <p:spPr>
            <a:xfrm>
              <a:off x="11037194" y="6568224"/>
              <a:ext cx="206063" cy="199622"/>
            </a:xfrm>
            <a:prstGeom prst="actionButtonBackPrevious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" name="Action Button: Forward or Next 5">
              <a:hlinkClick r:id="" action="ppaction://hlinkshowjump?jump=nextslide" highlightClick="1"/>
            </p:cNvPr>
            <p:cNvSpPr/>
            <p:nvPr/>
          </p:nvSpPr>
          <p:spPr>
            <a:xfrm>
              <a:off x="11429242" y="6568224"/>
              <a:ext cx="218941" cy="199623"/>
            </a:xfrm>
            <a:prstGeom prst="actionButtonForwardNex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8" name="Title 13"/>
          <p:cNvSpPr txBox="1">
            <a:spLocks/>
          </p:cNvSpPr>
          <p:nvPr/>
        </p:nvSpPr>
        <p:spPr>
          <a:xfrm>
            <a:off x="812964" y="965287"/>
            <a:ext cx="22342155" cy="1268932"/>
          </a:xfrm>
          <a:prstGeom prst="rect">
            <a:avLst/>
          </a:prstGeom>
        </p:spPr>
        <p:txBody>
          <a:bodyPr vert="horz" lIns="243836" tIns="121918" rIns="243836" bIns="121918" rtlCol="0" anchor="ctr">
            <a:noAutofit/>
          </a:bodyPr>
          <a:lstStyle/>
          <a:p>
            <a:pPr algn="ctr" defTabSz="1828800">
              <a:spcBef>
                <a:spcPct val="0"/>
              </a:spcBef>
              <a:defRPr/>
            </a:pPr>
            <a:r>
              <a:rPr lang="id-ID" sz="7200" dirty="0">
                <a:solidFill>
                  <a:prstClr val="white">
                    <a:lumMod val="50000"/>
                  </a:prstClr>
                </a:solidFill>
                <a:latin typeface="GeosansLight" panose="02000603020000020003"/>
              </a:rPr>
              <a:t>Mountain Hill</a:t>
            </a:r>
            <a:endParaRPr lang="en-US" sz="7200" dirty="0">
              <a:solidFill>
                <a:prstClr val="white">
                  <a:lumMod val="50000"/>
                </a:prstClr>
              </a:solidFill>
              <a:latin typeface="GeosansLight" panose="02000603020000020003"/>
            </a:endParaRPr>
          </a:p>
        </p:txBody>
      </p:sp>
      <p:sp>
        <p:nvSpPr>
          <p:cNvPr id="30" name="Subtitle 2"/>
          <p:cNvSpPr txBox="1">
            <a:spLocks/>
          </p:cNvSpPr>
          <p:nvPr/>
        </p:nvSpPr>
        <p:spPr>
          <a:xfrm>
            <a:off x="4084183" y="2028156"/>
            <a:ext cx="15799712" cy="4247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754">
              <a:spcBef>
                <a:spcPts val="2000"/>
              </a:spcBef>
              <a:buNone/>
            </a:pPr>
            <a:r>
              <a:rPr lang="id-ID" sz="2400" b="1" i="1" dirty="0">
                <a:solidFill>
                  <a:prstClr val="white">
                    <a:lumMod val="75000"/>
                  </a:prstClr>
                </a:solidFill>
                <a:latin typeface="Calibri" panose="020F0502020204030204"/>
              </a:rPr>
              <a:t>We</a:t>
            </a:r>
            <a:r>
              <a:rPr lang="id-ID" sz="2400" i="1" dirty="0">
                <a:solidFill>
                  <a:prstClr val="white">
                    <a:lumMod val="75000"/>
                  </a:prstClr>
                </a:solidFill>
                <a:latin typeface="Calibri" panose="020F0502020204030204"/>
              </a:rPr>
              <a:t> make great solution to  </a:t>
            </a:r>
            <a:r>
              <a:rPr lang="id-ID" sz="2400" i="1" dirty="0">
                <a:solidFill>
                  <a:srgbClr val="3494BA"/>
                </a:solidFill>
                <a:latin typeface="Calibri" panose="020F0502020204030204"/>
              </a:rPr>
              <a:t>your problem</a:t>
            </a:r>
            <a:endParaRPr lang="en-US" sz="2400" i="1" dirty="0">
              <a:solidFill>
                <a:srgbClr val="3494BA"/>
              </a:solidFill>
              <a:latin typeface="Calibri" panose="020F0502020204030204"/>
            </a:endParaRPr>
          </a:p>
        </p:txBody>
      </p:sp>
      <p:grpSp>
        <p:nvGrpSpPr>
          <p:cNvPr id="12" name="Group 4"/>
          <p:cNvGrpSpPr>
            <a:grpSpLocks noChangeAspect="1"/>
          </p:cNvGrpSpPr>
          <p:nvPr/>
        </p:nvGrpSpPr>
        <p:grpSpPr bwMode="auto">
          <a:xfrm>
            <a:off x="2475733" y="4464086"/>
            <a:ext cx="18287736" cy="9251816"/>
            <a:chOff x="-2" y="162"/>
            <a:chExt cx="5760" cy="2914"/>
          </a:xfrm>
        </p:grpSpPr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1569" y="842"/>
              <a:ext cx="3413" cy="2234"/>
            </a:xfrm>
            <a:custGeom>
              <a:avLst/>
              <a:gdLst>
                <a:gd name="T0" fmla="*/ 0 w 3413"/>
                <a:gd name="T1" fmla="*/ 2234 h 2234"/>
                <a:gd name="T2" fmla="*/ 1304 w 3413"/>
                <a:gd name="T3" fmla="*/ 8 h 2234"/>
                <a:gd name="T4" fmla="*/ 1889 w 3413"/>
                <a:gd name="T5" fmla="*/ 66 h 2234"/>
                <a:gd name="T6" fmla="*/ 2105 w 3413"/>
                <a:gd name="T7" fmla="*/ 0 h 2234"/>
                <a:gd name="T8" fmla="*/ 3413 w 3413"/>
                <a:gd name="T9" fmla="*/ 2234 h 2234"/>
                <a:gd name="T10" fmla="*/ 0 w 3413"/>
                <a:gd name="T11" fmla="*/ 2234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13" h="2234">
                  <a:moveTo>
                    <a:pt x="0" y="2234"/>
                  </a:moveTo>
                  <a:lnTo>
                    <a:pt x="1304" y="8"/>
                  </a:lnTo>
                  <a:lnTo>
                    <a:pt x="1889" y="66"/>
                  </a:lnTo>
                  <a:lnTo>
                    <a:pt x="2105" y="0"/>
                  </a:lnTo>
                  <a:lnTo>
                    <a:pt x="3413" y="2234"/>
                  </a:lnTo>
                  <a:lnTo>
                    <a:pt x="0" y="2234"/>
                  </a:lnTo>
                  <a:close/>
                </a:path>
              </a:pathLst>
            </a:custGeom>
            <a:solidFill>
              <a:srgbClr val="818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3458" y="842"/>
              <a:ext cx="1524" cy="2234"/>
            </a:xfrm>
            <a:custGeom>
              <a:avLst/>
              <a:gdLst>
                <a:gd name="T0" fmla="*/ 529 w 1524"/>
                <a:gd name="T1" fmla="*/ 2234 h 2234"/>
                <a:gd name="T2" fmla="*/ 0 w 1524"/>
                <a:gd name="T3" fmla="*/ 66 h 2234"/>
                <a:gd name="T4" fmla="*/ 216 w 1524"/>
                <a:gd name="T5" fmla="*/ 0 h 2234"/>
                <a:gd name="T6" fmla="*/ 1524 w 1524"/>
                <a:gd name="T7" fmla="*/ 2234 h 2234"/>
                <a:gd name="T8" fmla="*/ 529 w 1524"/>
                <a:gd name="T9" fmla="*/ 2234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4" h="2234">
                  <a:moveTo>
                    <a:pt x="529" y="2234"/>
                  </a:moveTo>
                  <a:lnTo>
                    <a:pt x="0" y="66"/>
                  </a:lnTo>
                  <a:lnTo>
                    <a:pt x="216" y="0"/>
                  </a:lnTo>
                  <a:lnTo>
                    <a:pt x="1524" y="2234"/>
                  </a:lnTo>
                  <a:lnTo>
                    <a:pt x="529" y="2234"/>
                  </a:lnTo>
                  <a:close/>
                </a:path>
              </a:pathLst>
            </a:custGeom>
            <a:solidFill>
              <a:srgbClr val="97A1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Freeform 7"/>
            <p:cNvSpPr>
              <a:spLocks/>
            </p:cNvSpPr>
            <p:nvPr/>
          </p:nvSpPr>
          <p:spPr bwMode="auto">
            <a:xfrm>
              <a:off x="2873" y="162"/>
              <a:ext cx="585" cy="746"/>
            </a:xfrm>
            <a:custGeom>
              <a:avLst/>
              <a:gdLst>
                <a:gd name="T0" fmla="*/ 585 w 585"/>
                <a:gd name="T1" fmla="*/ 746 h 746"/>
                <a:gd name="T2" fmla="*/ 0 w 585"/>
                <a:gd name="T3" fmla="*/ 688 h 746"/>
                <a:gd name="T4" fmla="*/ 402 w 585"/>
                <a:gd name="T5" fmla="*/ 0 h 746"/>
                <a:gd name="T6" fmla="*/ 585 w 585"/>
                <a:gd name="T7" fmla="*/ 746 h 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5" h="746">
                  <a:moveTo>
                    <a:pt x="585" y="746"/>
                  </a:moveTo>
                  <a:lnTo>
                    <a:pt x="0" y="688"/>
                  </a:lnTo>
                  <a:lnTo>
                    <a:pt x="402" y="0"/>
                  </a:lnTo>
                  <a:lnTo>
                    <a:pt x="585" y="746"/>
                  </a:lnTo>
                  <a:close/>
                </a:path>
              </a:pathLst>
            </a:custGeom>
            <a:solidFill>
              <a:srgbClr val="CDD4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Freeform 8"/>
            <p:cNvSpPr>
              <a:spLocks/>
            </p:cNvSpPr>
            <p:nvPr/>
          </p:nvSpPr>
          <p:spPr bwMode="auto">
            <a:xfrm>
              <a:off x="3275" y="162"/>
              <a:ext cx="399" cy="746"/>
            </a:xfrm>
            <a:custGeom>
              <a:avLst/>
              <a:gdLst>
                <a:gd name="T0" fmla="*/ 0 w 399"/>
                <a:gd name="T1" fmla="*/ 0 h 746"/>
                <a:gd name="T2" fmla="*/ 399 w 399"/>
                <a:gd name="T3" fmla="*/ 680 h 746"/>
                <a:gd name="T4" fmla="*/ 183 w 399"/>
                <a:gd name="T5" fmla="*/ 746 h 746"/>
                <a:gd name="T6" fmla="*/ 0 w 399"/>
                <a:gd name="T7" fmla="*/ 0 h 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746">
                  <a:moveTo>
                    <a:pt x="0" y="0"/>
                  </a:moveTo>
                  <a:lnTo>
                    <a:pt x="399" y="680"/>
                  </a:lnTo>
                  <a:lnTo>
                    <a:pt x="183" y="7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Freeform 9"/>
            <p:cNvSpPr>
              <a:spLocks/>
            </p:cNvSpPr>
            <p:nvPr/>
          </p:nvSpPr>
          <p:spPr bwMode="auto">
            <a:xfrm>
              <a:off x="816" y="1698"/>
              <a:ext cx="3109" cy="1378"/>
            </a:xfrm>
            <a:custGeom>
              <a:avLst/>
              <a:gdLst>
                <a:gd name="T0" fmla="*/ 0 w 3109"/>
                <a:gd name="T1" fmla="*/ 1378 h 1378"/>
                <a:gd name="T2" fmla="*/ 1193 w 3109"/>
                <a:gd name="T3" fmla="*/ 4 h 1378"/>
                <a:gd name="T4" fmla="*/ 1716 w 3109"/>
                <a:gd name="T5" fmla="*/ 39 h 1378"/>
                <a:gd name="T6" fmla="*/ 1911 w 3109"/>
                <a:gd name="T7" fmla="*/ 0 h 1378"/>
                <a:gd name="T8" fmla="*/ 3109 w 3109"/>
                <a:gd name="T9" fmla="*/ 1378 h 1378"/>
                <a:gd name="T10" fmla="*/ 0 w 3109"/>
                <a:gd name="T11" fmla="*/ 1378 h 1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09" h="1378">
                  <a:moveTo>
                    <a:pt x="0" y="1378"/>
                  </a:moveTo>
                  <a:lnTo>
                    <a:pt x="1193" y="4"/>
                  </a:lnTo>
                  <a:lnTo>
                    <a:pt x="1716" y="39"/>
                  </a:lnTo>
                  <a:lnTo>
                    <a:pt x="1911" y="0"/>
                  </a:lnTo>
                  <a:lnTo>
                    <a:pt x="3109" y="1378"/>
                  </a:lnTo>
                  <a:lnTo>
                    <a:pt x="0" y="1378"/>
                  </a:lnTo>
                  <a:close/>
                </a:path>
              </a:pathLst>
            </a:custGeom>
            <a:solidFill>
              <a:srgbClr val="818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Freeform 10"/>
            <p:cNvSpPr>
              <a:spLocks/>
            </p:cNvSpPr>
            <p:nvPr/>
          </p:nvSpPr>
          <p:spPr bwMode="auto">
            <a:xfrm>
              <a:off x="2532" y="1698"/>
              <a:ext cx="1393" cy="1378"/>
            </a:xfrm>
            <a:custGeom>
              <a:avLst/>
              <a:gdLst>
                <a:gd name="T0" fmla="*/ 486 w 1393"/>
                <a:gd name="T1" fmla="*/ 1378 h 1378"/>
                <a:gd name="T2" fmla="*/ 0 w 1393"/>
                <a:gd name="T3" fmla="*/ 39 h 1378"/>
                <a:gd name="T4" fmla="*/ 195 w 1393"/>
                <a:gd name="T5" fmla="*/ 0 h 1378"/>
                <a:gd name="T6" fmla="*/ 1393 w 1393"/>
                <a:gd name="T7" fmla="*/ 1378 h 1378"/>
                <a:gd name="T8" fmla="*/ 486 w 1393"/>
                <a:gd name="T9" fmla="*/ 1378 h 1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3" h="1378">
                  <a:moveTo>
                    <a:pt x="486" y="1378"/>
                  </a:moveTo>
                  <a:lnTo>
                    <a:pt x="0" y="39"/>
                  </a:lnTo>
                  <a:lnTo>
                    <a:pt x="195" y="0"/>
                  </a:lnTo>
                  <a:lnTo>
                    <a:pt x="1393" y="1378"/>
                  </a:lnTo>
                  <a:lnTo>
                    <a:pt x="486" y="1378"/>
                  </a:lnTo>
                  <a:close/>
                </a:path>
              </a:pathLst>
            </a:custGeom>
            <a:solidFill>
              <a:srgbClr val="97A1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Freeform 11"/>
            <p:cNvSpPr>
              <a:spLocks/>
            </p:cNvSpPr>
            <p:nvPr/>
          </p:nvSpPr>
          <p:spPr bwMode="auto">
            <a:xfrm>
              <a:off x="2009" y="1286"/>
              <a:ext cx="523" cy="451"/>
            </a:xfrm>
            <a:custGeom>
              <a:avLst/>
              <a:gdLst>
                <a:gd name="T0" fmla="*/ 523 w 523"/>
                <a:gd name="T1" fmla="*/ 451 h 451"/>
                <a:gd name="T2" fmla="*/ 0 w 523"/>
                <a:gd name="T3" fmla="*/ 416 h 451"/>
                <a:gd name="T4" fmla="*/ 361 w 523"/>
                <a:gd name="T5" fmla="*/ 0 h 451"/>
                <a:gd name="T6" fmla="*/ 523 w 523"/>
                <a:gd name="T7" fmla="*/ 451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3" h="451">
                  <a:moveTo>
                    <a:pt x="523" y="451"/>
                  </a:moveTo>
                  <a:lnTo>
                    <a:pt x="0" y="416"/>
                  </a:lnTo>
                  <a:lnTo>
                    <a:pt x="361" y="0"/>
                  </a:lnTo>
                  <a:lnTo>
                    <a:pt x="523" y="451"/>
                  </a:lnTo>
                  <a:close/>
                </a:path>
              </a:pathLst>
            </a:custGeom>
            <a:solidFill>
              <a:srgbClr val="CDD4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Freeform 12"/>
            <p:cNvSpPr>
              <a:spLocks/>
            </p:cNvSpPr>
            <p:nvPr/>
          </p:nvSpPr>
          <p:spPr bwMode="auto">
            <a:xfrm>
              <a:off x="517" y="2030"/>
              <a:ext cx="2854" cy="1046"/>
            </a:xfrm>
            <a:custGeom>
              <a:avLst/>
              <a:gdLst>
                <a:gd name="T0" fmla="*/ 687 w 1375"/>
                <a:gd name="T1" fmla="*/ 0 h 503"/>
                <a:gd name="T2" fmla="*/ 1375 w 1375"/>
                <a:gd name="T3" fmla="*/ 503 h 503"/>
                <a:gd name="T4" fmla="*/ 0 w 1375"/>
                <a:gd name="T5" fmla="*/ 503 h 503"/>
                <a:gd name="T6" fmla="*/ 687 w 1375"/>
                <a:gd name="T7" fmla="*/ 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5" h="503">
                  <a:moveTo>
                    <a:pt x="687" y="0"/>
                  </a:moveTo>
                  <a:cubicBezTo>
                    <a:pt x="1009" y="0"/>
                    <a:pt x="1282" y="211"/>
                    <a:pt x="1375" y="503"/>
                  </a:cubicBezTo>
                  <a:cubicBezTo>
                    <a:pt x="0" y="503"/>
                    <a:pt x="0" y="503"/>
                    <a:pt x="0" y="503"/>
                  </a:cubicBezTo>
                  <a:cubicBezTo>
                    <a:pt x="93" y="211"/>
                    <a:pt x="365" y="0"/>
                    <a:pt x="687" y="0"/>
                  </a:cubicBezTo>
                  <a:close/>
                </a:path>
              </a:pathLst>
            </a:custGeom>
            <a:solidFill>
              <a:srgbClr val="246F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Freeform 13"/>
            <p:cNvSpPr>
              <a:spLocks/>
            </p:cNvSpPr>
            <p:nvPr/>
          </p:nvSpPr>
          <p:spPr bwMode="auto">
            <a:xfrm>
              <a:off x="1667" y="2030"/>
              <a:ext cx="1704" cy="1046"/>
            </a:xfrm>
            <a:custGeom>
              <a:avLst/>
              <a:gdLst>
                <a:gd name="T0" fmla="*/ 133 w 821"/>
                <a:gd name="T1" fmla="*/ 0 h 503"/>
                <a:gd name="T2" fmla="*/ 821 w 821"/>
                <a:gd name="T3" fmla="*/ 503 h 503"/>
                <a:gd name="T4" fmla="*/ 50 w 821"/>
                <a:gd name="T5" fmla="*/ 503 h 503"/>
                <a:gd name="T6" fmla="*/ 133 w 821"/>
                <a:gd name="T7" fmla="*/ 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1" h="503">
                  <a:moveTo>
                    <a:pt x="133" y="0"/>
                  </a:moveTo>
                  <a:cubicBezTo>
                    <a:pt x="455" y="0"/>
                    <a:pt x="728" y="211"/>
                    <a:pt x="821" y="503"/>
                  </a:cubicBezTo>
                  <a:cubicBezTo>
                    <a:pt x="50" y="503"/>
                    <a:pt x="50" y="503"/>
                    <a:pt x="50" y="503"/>
                  </a:cubicBezTo>
                  <a:cubicBezTo>
                    <a:pt x="0" y="265"/>
                    <a:pt x="19" y="54"/>
                    <a:pt x="133" y="0"/>
                  </a:cubicBezTo>
                  <a:close/>
                </a:path>
              </a:pathLst>
            </a:custGeom>
            <a:solidFill>
              <a:srgbClr val="3083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Freeform 14"/>
            <p:cNvSpPr>
              <a:spLocks/>
            </p:cNvSpPr>
            <p:nvPr/>
          </p:nvSpPr>
          <p:spPr bwMode="auto">
            <a:xfrm>
              <a:off x="3140" y="1976"/>
              <a:ext cx="2296" cy="1100"/>
            </a:xfrm>
            <a:custGeom>
              <a:avLst/>
              <a:gdLst>
                <a:gd name="T0" fmla="*/ 0 w 2296"/>
                <a:gd name="T1" fmla="*/ 1100 h 1100"/>
                <a:gd name="T2" fmla="*/ 883 w 2296"/>
                <a:gd name="T3" fmla="*/ 2 h 1100"/>
                <a:gd name="T4" fmla="*/ 1269 w 2296"/>
                <a:gd name="T5" fmla="*/ 32 h 1100"/>
                <a:gd name="T6" fmla="*/ 1412 w 2296"/>
                <a:gd name="T7" fmla="*/ 0 h 1100"/>
                <a:gd name="T8" fmla="*/ 2296 w 2296"/>
                <a:gd name="T9" fmla="*/ 1100 h 1100"/>
                <a:gd name="T10" fmla="*/ 0 w 2296"/>
                <a:gd name="T11" fmla="*/ 1100 h 1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6" h="1100">
                  <a:moveTo>
                    <a:pt x="0" y="1100"/>
                  </a:moveTo>
                  <a:lnTo>
                    <a:pt x="883" y="2"/>
                  </a:lnTo>
                  <a:lnTo>
                    <a:pt x="1269" y="32"/>
                  </a:lnTo>
                  <a:lnTo>
                    <a:pt x="1412" y="0"/>
                  </a:lnTo>
                  <a:lnTo>
                    <a:pt x="2296" y="1100"/>
                  </a:lnTo>
                  <a:lnTo>
                    <a:pt x="0" y="1100"/>
                  </a:lnTo>
                  <a:close/>
                </a:path>
              </a:pathLst>
            </a:custGeom>
            <a:solidFill>
              <a:srgbClr val="818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 15"/>
            <p:cNvSpPr>
              <a:spLocks/>
            </p:cNvSpPr>
            <p:nvPr/>
          </p:nvSpPr>
          <p:spPr bwMode="auto">
            <a:xfrm>
              <a:off x="4409" y="1976"/>
              <a:ext cx="1027" cy="1100"/>
            </a:xfrm>
            <a:custGeom>
              <a:avLst/>
              <a:gdLst>
                <a:gd name="T0" fmla="*/ 359 w 1027"/>
                <a:gd name="T1" fmla="*/ 1100 h 1100"/>
                <a:gd name="T2" fmla="*/ 0 w 1027"/>
                <a:gd name="T3" fmla="*/ 32 h 1100"/>
                <a:gd name="T4" fmla="*/ 143 w 1027"/>
                <a:gd name="T5" fmla="*/ 0 h 1100"/>
                <a:gd name="T6" fmla="*/ 1027 w 1027"/>
                <a:gd name="T7" fmla="*/ 1100 h 1100"/>
                <a:gd name="T8" fmla="*/ 359 w 1027"/>
                <a:gd name="T9" fmla="*/ 1100 h 1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7" h="1100">
                  <a:moveTo>
                    <a:pt x="359" y="1100"/>
                  </a:moveTo>
                  <a:lnTo>
                    <a:pt x="0" y="32"/>
                  </a:lnTo>
                  <a:lnTo>
                    <a:pt x="143" y="0"/>
                  </a:lnTo>
                  <a:lnTo>
                    <a:pt x="1027" y="1100"/>
                  </a:lnTo>
                  <a:lnTo>
                    <a:pt x="359" y="1100"/>
                  </a:lnTo>
                  <a:close/>
                </a:path>
              </a:pathLst>
            </a:custGeom>
            <a:solidFill>
              <a:srgbClr val="97A1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 16"/>
            <p:cNvSpPr>
              <a:spLocks/>
            </p:cNvSpPr>
            <p:nvPr/>
          </p:nvSpPr>
          <p:spPr bwMode="auto">
            <a:xfrm>
              <a:off x="4023" y="1648"/>
              <a:ext cx="386" cy="360"/>
            </a:xfrm>
            <a:custGeom>
              <a:avLst/>
              <a:gdLst>
                <a:gd name="T0" fmla="*/ 386 w 386"/>
                <a:gd name="T1" fmla="*/ 360 h 360"/>
                <a:gd name="T2" fmla="*/ 0 w 386"/>
                <a:gd name="T3" fmla="*/ 330 h 360"/>
                <a:gd name="T4" fmla="*/ 265 w 386"/>
                <a:gd name="T5" fmla="*/ 0 h 360"/>
                <a:gd name="T6" fmla="*/ 386 w 386"/>
                <a:gd name="T7" fmla="*/ 36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6" h="360">
                  <a:moveTo>
                    <a:pt x="386" y="360"/>
                  </a:moveTo>
                  <a:lnTo>
                    <a:pt x="0" y="330"/>
                  </a:lnTo>
                  <a:lnTo>
                    <a:pt x="265" y="0"/>
                  </a:lnTo>
                  <a:lnTo>
                    <a:pt x="386" y="360"/>
                  </a:lnTo>
                  <a:close/>
                </a:path>
              </a:pathLst>
            </a:custGeom>
            <a:solidFill>
              <a:srgbClr val="CDD4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Freeform 17"/>
            <p:cNvSpPr>
              <a:spLocks/>
            </p:cNvSpPr>
            <p:nvPr/>
          </p:nvSpPr>
          <p:spPr bwMode="auto">
            <a:xfrm>
              <a:off x="4288" y="1648"/>
              <a:ext cx="264" cy="360"/>
            </a:xfrm>
            <a:custGeom>
              <a:avLst/>
              <a:gdLst>
                <a:gd name="T0" fmla="*/ 0 w 264"/>
                <a:gd name="T1" fmla="*/ 0 h 360"/>
                <a:gd name="T2" fmla="*/ 264 w 264"/>
                <a:gd name="T3" fmla="*/ 328 h 360"/>
                <a:gd name="T4" fmla="*/ 121 w 264"/>
                <a:gd name="T5" fmla="*/ 360 h 360"/>
                <a:gd name="T6" fmla="*/ 0 w 264"/>
                <a:gd name="T7" fmla="*/ 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" h="360">
                  <a:moveTo>
                    <a:pt x="0" y="0"/>
                  </a:moveTo>
                  <a:lnTo>
                    <a:pt x="264" y="328"/>
                  </a:lnTo>
                  <a:lnTo>
                    <a:pt x="121" y="3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auto">
            <a:xfrm>
              <a:off x="3095" y="2257"/>
              <a:ext cx="2034" cy="819"/>
            </a:xfrm>
            <a:custGeom>
              <a:avLst/>
              <a:gdLst>
                <a:gd name="T0" fmla="*/ 490 w 980"/>
                <a:gd name="T1" fmla="*/ 0 h 394"/>
                <a:gd name="T2" fmla="*/ 980 w 980"/>
                <a:gd name="T3" fmla="*/ 394 h 394"/>
                <a:gd name="T4" fmla="*/ 0 w 980"/>
                <a:gd name="T5" fmla="*/ 394 h 394"/>
                <a:gd name="T6" fmla="*/ 490 w 980"/>
                <a:gd name="T7" fmla="*/ 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0" h="394">
                  <a:moveTo>
                    <a:pt x="490" y="0"/>
                  </a:moveTo>
                  <a:cubicBezTo>
                    <a:pt x="719" y="0"/>
                    <a:pt x="913" y="166"/>
                    <a:pt x="980" y="394"/>
                  </a:cubicBezTo>
                  <a:cubicBezTo>
                    <a:pt x="0" y="394"/>
                    <a:pt x="0" y="394"/>
                    <a:pt x="0" y="394"/>
                  </a:cubicBezTo>
                  <a:cubicBezTo>
                    <a:pt x="66" y="166"/>
                    <a:pt x="260" y="0"/>
                    <a:pt x="490" y="0"/>
                  </a:cubicBezTo>
                  <a:close/>
                </a:path>
              </a:pathLst>
            </a:custGeom>
            <a:solidFill>
              <a:srgbClr val="246F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" name="Freeform 19"/>
            <p:cNvSpPr>
              <a:spLocks/>
            </p:cNvSpPr>
            <p:nvPr/>
          </p:nvSpPr>
          <p:spPr bwMode="auto">
            <a:xfrm>
              <a:off x="3950" y="2257"/>
              <a:ext cx="1179" cy="819"/>
            </a:xfrm>
            <a:custGeom>
              <a:avLst/>
              <a:gdLst>
                <a:gd name="T0" fmla="*/ 84 w 568"/>
                <a:gd name="T1" fmla="*/ 0 h 394"/>
                <a:gd name="T2" fmla="*/ 568 w 568"/>
                <a:gd name="T3" fmla="*/ 394 h 394"/>
                <a:gd name="T4" fmla="*/ 92 w 568"/>
                <a:gd name="T5" fmla="*/ 394 h 394"/>
                <a:gd name="T6" fmla="*/ 84 w 568"/>
                <a:gd name="T7" fmla="*/ 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8" h="394">
                  <a:moveTo>
                    <a:pt x="84" y="0"/>
                  </a:moveTo>
                  <a:cubicBezTo>
                    <a:pt x="311" y="3"/>
                    <a:pt x="502" y="168"/>
                    <a:pt x="568" y="394"/>
                  </a:cubicBezTo>
                  <a:cubicBezTo>
                    <a:pt x="92" y="394"/>
                    <a:pt x="92" y="394"/>
                    <a:pt x="92" y="394"/>
                  </a:cubicBezTo>
                  <a:cubicBezTo>
                    <a:pt x="16" y="203"/>
                    <a:pt x="0" y="46"/>
                    <a:pt x="84" y="0"/>
                  </a:cubicBezTo>
                  <a:close/>
                </a:path>
              </a:pathLst>
            </a:custGeom>
            <a:solidFill>
              <a:srgbClr val="3083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9" name="Freeform 20"/>
            <p:cNvSpPr>
              <a:spLocks/>
            </p:cNvSpPr>
            <p:nvPr/>
          </p:nvSpPr>
          <p:spPr bwMode="auto">
            <a:xfrm>
              <a:off x="-2" y="2714"/>
              <a:ext cx="2244" cy="362"/>
            </a:xfrm>
            <a:custGeom>
              <a:avLst/>
              <a:gdLst>
                <a:gd name="T0" fmla="*/ 541 w 1081"/>
                <a:gd name="T1" fmla="*/ 0 h 174"/>
                <a:gd name="T2" fmla="*/ 1081 w 1081"/>
                <a:gd name="T3" fmla="*/ 174 h 174"/>
                <a:gd name="T4" fmla="*/ 0 w 1081"/>
                <a:gd name="T5" fmla="*/ 174 h 174"/>
                <a:gd name="T6" fmla="*/ 541 w 1081"/>
                <a:gd name="T7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1" h="174">
                  <a:moveTo>
                    <a:pt x="541" y="0"/>
                  </a:moveTo>
                  <a:cubicBezTo>
                    <a:pt x="793" y="0"/>
                    <a:pt x="1007" y="73"/>
                    <a:pt x="1081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75" y="73"/>
                    <a:pt x="289" y="0"/>
                    <a:pt x="541" y="0"/>
                  </a:cubicBezTo>
                  <a:close/>
                </a:path>
              </a:pathLst>
            </a:custGeom>
            <a:solidFill>
              <a:srgbClr val="3C9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1" name="Freeform 21"/>
            <p:cNvSpPr>
              <a:spLocks/>
            </p:cNvSpPr>
            <p:nvPr/>
          </p:nvSpPr>
          <p:spPr bwMode="auto">
            <a:xfrm>
              <a:off x="834" y="2714"/>
              <a:ext cx="1408" cy="362"/>
            </a:xfrm>
            <a:custGeom>
              <a:avLst/>
              <a:gdLst>
                <a:gd name="T0" fmla="*/ 138 w 678"/>
                <a:gd name="T1" fmla="*/ 0 h 174"/>
                <a:gd name="T2" fmla="*/ 678 w 678"/>
                <a:gd name="T3" fmla="*/ 174 h 174"/>
                <a:gd name="T4" fmla="*/ 1 w 678"/>
                <a:gd name="T5" fmla="*/ 174 h 174"/>
                <a:gd name="T6" fmla="*/ 138 w 678"/>
                <a:gd name="T7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8" h="174">
                  <a:moveTo>
                    <a:pt x="138" y="0"/>
                  </a:moveTo>
                  <a:cubicBezTo>
                    <a:pt x="390" y="0"/>
                    <a:pt x="604" y="73"/>
                    <a:pt x="678" y="174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87"/>
                    <a:pt x="51" y="31"/>
                    <a:pt x="138" y="0"/>
                  </a:cubicBezTo>
                  <a:close/>
                </a:path>
              </a:pathLst>
            </a:custGeom>
            <a:solidFill>
              <a:srgbClr val="60B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2" name="Freeform 22"/>
            <p:cNvSpPr>
              <a:spLocks/>
            </p:cNvSpPr>
            <p:nvPr/>
          </p:nvSpPr>
          <p:spPr bwMode="auto">
            <a:xfrm>
              <a:off x="1824" y="2517"/>
              <a:ext cx="2026" cy="559"/>
            </a:xfrm>
            <a:custGeom>
              <a:avLst/>
              <a:gdLst>
                <a:gd name="T0" fmla="*/ 488 w 976"/>
                <a:gd name="T1" fmla="*/ 0 h 269"/>
                <a:gd name="T2" fmla="*/ 976 w 976"/>
                <a:gd name="T3" fmla="*/ 269 h 269"/>
                <a:gd name="T4" fmla="*/ 0 w 976"/>
                <a:gd name="T5" fmla="*/ 269 h 269"/>
                <a:gd name="T6" fmla="*/ 488 w 976"/>
                <a:gd name="T7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6" h="269">
                  <a:moveTo>
                    <a:pt x="488" y="0"/>
                  </a:moveTo>
                  <a:cubicBezTo>
                    <a:pt x="716" y="0"/>
                    <a:pt x="910" y="113"/>
                    <a:pt x="976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67" y="113"/>
                    <a:pt x="260" y="0"/>
                    <a:pt x="488" y="0"/>
                  </a:cubicBezTo>
                  <a:close/>
                </a:path>
              </a:pathLst>
            </a:custGeom>
            <a:solidFill>
              <a:srgbClr val="3C9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3" name="Freeform 23"/>
            <p:cNvSpPr>
              <a:spLocks/>
            </p:cNvSpPr>
            <p:nvPr/>
          </p:nvSpPr>
          <p:spPr bwMode="auto">
            <a:xfrm>
              <a:off x="3516" y="2714"/>
              <a:ext cx="2242" cy="362"/>
            </a:xfrm>
            <a:custGeom>
              <a:avLst/>
              <a:gdLst>
                <a:gd name="T0" fmla="*/ 540 w 1080"/>
                <a:gd name="T1" fmla="*/ 0 h 174"/>
                <a:gd name="T2" fmla="*/ 1080 w 1080"/>
                <a:gd name="T3" fmla="*/ 174 h 174"/>
                <a:gd name="T4" fmla="*/ 0 w 1080"/>
                <a:gd name="T5" fmla="*/ 174 h 174"/>
                <a:gd name="T6" fmla="*/ 540 w 1080"/>
                <a:gd name="T7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0" h="174">
                  <a:moveTo>
                    <a:pt x="540" y="0"/>
                  </a:moveTo>
                  <a:cubicBezTo>
                    <a:pt x="792" y="0"/>
                    <a:pt x="1006" y="73"/>
                    <a:pt x="108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74" y="73"/>
                    <a:pt x="288" y="0"/>
                    <a:pt x="540" y="0"/>
                  </a:cubicBezTo>
                  <a:close/>
                </a:path>
              </a:pathLst>
            </a:custGeom>
            <a:solidFill>
              <a:srgbClr val="3C9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4" name="Freeform 24"/>
            <p:cNvSpPr>
              <a:spLocks/>
            </p:cNvSpPr>
            <p:nvPr/>
          </p:nvSpPr>
          <p:spPr bwMode="auto">
            <a:xfrm>
              <a:off x="4351" y="2714"/>
              <a:ext cx="1407" cy="362"/>
            </a:xfrm>
            <a:custGeom>
              <a:avLst/>
              <a:gdLst>
                <a:gd name="T0" fmla="*/ 138 w 678"/>
                <a:gd name="T1" fmla="*/ 0 h 174"/>
                <a:gd name="T2" fmla="*/ 678 w 678"/>
                <a:gd name="T3" fmla="*/ 174 h 174"/>
                <a:gd name="T4" fmla="*/ 1 w 678"/>
                <a:gd name="T5" fmla="*/ 174 h 174"/>
                <a:gd name="T6" fmla="*/ 138 w 678"/>
                <a:gd name="T7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8" h="174">
                  <a:moveTo>
                    <a:pt x="138" y="0"/>
                  </a:moveTo>
                  <a:cubicBezTo>
                    <a:pt x="390" y="0"/>
                    <a:pt x="604" y="73"/>
                    <a:pt x="678" y="174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87"/>
                    <a:pt x="51" y="31"/>
                    <a:pt x="138" y="0"/>
                  </a:cubicBezTo>
                  <a:close/>
                </a:path>
              </a:pathLst>
            </a:custGeom>
            <a:solidFill>
              <a:srgbClr val="60B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5" name="Freeform 25"/>
            <p:cNvSpPr>
              <a:spLocks/>
            </p:cNvSpPr>
            <p:nvPr/>
          </p:nvSpPr>
          <p:spPr bwMode="auto">
            <a:xfrm>
              <a:off x="2491" y="2517"/>
              <a:ext cx="1359" cy="559"/>
            </a:xfrm>
            <a:custGeom>
              <a:avLst/>
              <a:gdLst>
                <a:gd name="T0" fmla="*/ 167 w 655"/>
                <a:gd name="T1" fmla="*/ 0 h 269"/>
                <a:gd name="T2" fmla="*/ 655 w 655"/>
                <a:gd name="T3" fmla="*/ 269 h 269"/>
                <a:gd name="T4" fmla="*/ 49 w 655"/>
                <a:gd name="T5" fmla="*/ 269 h 269"/>
                <a:gd name="T6" fmla="*/ 167 w 655"/>
                <a:gd name="T7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5" h="269">
                  <a:moveTo>
                    <a:pt x="167" y="0"/>
                  </a:moveTo>
                  <a:cubicBezTo>
                    <a:pt x="395" y="0"/>
                    <a:pt x="589" y="113"/>
                    <a:pt x="655" y="269"/>
                  </a:cubicBezTo>
                  <a:cubicBezTo>
                    <a:pt x="49" y="269"/>
                    <a:pt x="49" y="269"/>
                    <a:pt x="49" y="269"/>
                  </a:cubicBezTo>
                  <a:cubicBezTo>
                    <a:pt x="0" y="127"/>
                    <a:pt x="52" y="41"/>
                    <a:pt x="167" y="0"/>
                  </a:cubicBezTo>
                  <a:close/>
                </a:path>
              </a:pathLst>
            </a:custGeom>
            <a:solidFill>
              <a:srgbClr val="60B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6" name="Freeform 26"/>
            <p:cNvSpPr>
              <a:spLocks/>
            </p:cNvSpPr>
            <p:nvPr/>
          </p:nvSpPr>
          <p:spPr bwMode="auto">
            <a:xfrm>
              <a:off x="2364" y="1286"/>
              <a:ext cx="357" cy="451"/>
            </a:xfrm>
            <a:custGeom>
              <a:avLst/>
              <a:gdLst>
                <a:gd name="T0" fmla="*/ 0 w 357"/>
                <a:gd name="T1" fmla="*/ 0 h 451"/>
                <a:gd name="T2" fmla="*/ 357 w 357"/>
                <a:gd name="T3" fmla="*/ 412 h 451"/>
                <a:gd name="T4" fmla="*/ 162 w 357"/>
                <a:gd name="T5" fmla="*/ 451 h 451"/>
                <a:gd name="T6" fmla="*/ 0 w 357"/>
                <a:gd name="T7" fmla="*/ 0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7" h="451">
                  <a:moveTo>
                    <a:pt x="0" y="0"/>
                  </a:moveTo>
                  <a:lnTo>
                    <a:pt x="357" y="412"/>
                  </a:lnTo>
                  <a:lnTo>
                    <a:pt x="162" y="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7" name="Freeform 27"/>
            <p:cNvSpPr>
              <a:spLocks/>
            </p:cNvSpPr>
            <p:nvPr/>
          </p:nvSpPr>
          <p:spPr bwMode="auto">
            <a:xfrm>
              <a:off x="886" y="2700"/>
              <a:ext cx="36" cy="137"/>
            </a:xfrm>
            <a:custGeom>
              <a:avLst/>
              <a:gdLst>
                <a:gd name="T0" fmla="*/ 0 w 17"/>
                <a:gd name="T1" fmla="*/ 0 h 66"/>
                <a:gd name="T2" fmla="*/ 17 w 17"/>
                <a:gd name="T3" fmla="*/ 0 h 66"/>
                <a:gd name="T4" fmla="*/ 17 w 17"/>
                <a:gd name="T5" fmla="*/ 62 h 66"/>
                <a:gd name="T6" fmla="*/ 0 w 17"/>
                <a:gd name="T7" fmla="*/ 62 h 66"/>
                <a:gd name="T8" fmla="*/ 0 w 17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6">
                  <a:moveTo>
                    <a:pt x="0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1" y="66"/>
                    <a:pt x="5" y="66"/>
                    <a:pt x="0" y="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44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8" name="Freeform 28"/>
            <p:cNvSpPr>
              <a:spLocks/>
            </p:cNvSpPr>
            <p:nvPr/>
          </p:nvSpPr>
          <p:spPr bwMode="auto">
            <a:xfrm>
              <a:off x="903" y="2700"/>
              <a:ext cx="19" cy="135"/>
            </a:xfrm>
            <a:custGeom>
              <a:avLst/>
              <a:gdLst>
                <a:gd name="T0" fmla="*/ 0 w 9"/>
                <a:gd name="T1" fmla="*/ 0 h 65"/>
                <a:gd name="T2" fmla="*/ 9 w 9"/>
                <a:gd name="T3" fmla="*/ 0 h 65"/>
                <a:gd name="T4" fmla="*/ 9 w 9"/>
                <a:gd name="T5" fmla="*/ 62 h 65"/>
                <a:gd name="T6" fmla="*/ 0 w 9"/>
                <a:gd name="T7" fmla="*/ 65 h 65"/>
                <a:gd name="T8" fmla="*/ 0 w 9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5">
                  <a:moveTo>
                    <a:pt x="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6" y="64"/>
                    <a:pt x="3" y="65"/>
                    <a:pt x="0" y="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9" name="Oval 29"/>
            <p:cNvSpPr>
              <a:spLocks noChangeArrowheads="1"/>
            </p:cNvSpPr>
            <p:nvPr/>
          </p:nvSpPr>
          <p:spPr bwMode="auto">
            <a:xfrm>
              <a:off x="799" y="2413"/>
              <a:ext cx="208" cy="335"/>
            </a:xfrm>
            <a:prstGeom prst="ellipse">
              <a:avLst/>
            </a:prstGeom>
            <a:solidFill>
              <a:srgbClr val="9BC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0" name="Freeform 30"/>
            <p:cNvSpPr>
              <a:spLocks/>
            </p:cNvSpPr>
            <p:nvPr/>
          </p:nvSpPr>
          <p:spPr bwMode="auto">
            <a:xfrm>
              <a:off x="870" y="2413"/>
              <a:ext cx="137" cy="335"/>
            </a:xfrm>
            <a:custGeom>
              <a:avLst/>
              <a:gdLst>
                <a:gd name="T0" fmla="*/ 18 w 66"/>
                <a:gd name="T1" fmla="*/ 0 h 161"/>
                <a:gd name="T2" fmla="*/ 66 w 66"/>
                <a:gd name="T3" fmla="*/ 80 h 161"/>
                <a:gd name="T4" fmla="*/ 16 w 66"/>
                <a:gd name="T5" fmla="*/ 161 h 161"/>
                <a:gd name="T6" fmla="*/ 16 w 66"/>
                <a:gd name="T7" fmla="*/ 0 h 161"/>
                <a:gd name="T8" fmla="*/ 18 w 66"/>
                <a:gd name="T9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161">
                  <a:moveTo>
                    <a:pt x="18" y="0"/>
                  </a:moveTo>
                  <a:cubicBezTo>
                    <a:pt x="45" y="1"/>
                    <a:pt x="66" y="37"/>
                    <a:pt x="66" y="80"/>
                  </a:cubicBezTo>
                  <a:cubicBezTo>
                    <a:pt x="66" y="125"/>
                    <a:pt x="44" y="161"/>
                    <a:pt x="16" y="161"/>
                  </a:cubicBezTo>
                  <a:cubicBezTo>
                    <a:pt x="2" y="130"/>
                    <a:pt x="0" y="35"/>
                    <a:pt x="16" y="0"/>
                  </a:cubicBezTo>
                  <a:cubicBezTo>
                    <a:pt x="17" y="0"/>
                    <a:pt x="17" y="0"/>
                    <a:pt x="18" y="0"/>
                  </a:cubicBezTo>
                  <a:close/>
                </a:path>
              </a:pathLst>
            </a:custGeom>
            <a:solidFill>
              <a:srgbClr val="B7D6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Freeform 31"/>
            <p:cNvSpPr>
              <a:spLocks/>
            </p:cNvSpPr>
            <p:nvPr/>
          </p:nvSpPr>
          <p:spPr bwMode="auto">
            <a:xfrm>
              <a:off x="1129" y="2881"/>
              <a:ext cx="48" cy="101"/>
            </a:xfrm>
            <a:custGeom>
              <a:avLst/>
              <a:gdLst>
                <a:gd name="T0" fmla="*/ 0 w 23"/>
                <a:gd name="T1" fmla="*/ 0 h 49"/>
                <a:gd name="T2" fmla="*/ 23 w 23"/>
                <a:gd name="T3" fmla="*/ 0 h 49"/>
                <a:gd name="T4" fmla="*/ 23 w 23"/>
                <a:gd name="T5" fmla="*/ 46 h 49"/>
                <a:gd name="T6" fmla="*/ 0 w 23"/>
                <a:gd name="T7" fmla="*/ 46 h 49"/>
                <a:gd name="T8" fmla="*/ 0 w 23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9">
                  <a:moveTo>
                    <a:pt x="0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15" y="49"/>
                    <a:pt x="7" y="49"/>
                    <a:pt x="0" y="4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44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 32"/>
            <p:cNvSpPr>
              <a:spLocks/>
            </p:cNvSpPr>
            <p:nvPr/>
          </p:nvSpPr>
          <p:spPr bwMode="auto">
            <a:xfrm>
              <a:off x="1154" y="2881"/>
              <a:ext cx="23" cy="99"/>
            </a:xfrm>
            <a:custGeom>
              <a:avLst/>
              <a:gdLst>
                <a:gd name="T0" fmla="*/ 0 w 11"/>
                <a:gd name="T1" fmla="*/ 0 h 48"/>
                <a:gd name="T2" fmla="*/ 11 w 11"/>
                <a:gd name="T3" fmla="*/ 0 h 48"/>
                <a:gd name="T4" fmla="*/ 11 w 11"/>
                <a:gd name="T5" fmla="*/ 46 h 48"/>
                <a:gd name="T6" fmla="*/ 0 w 11"/>
                <a:gd name="T7" fmla="*/ 48 h 48"/>
                <a:gd name="T8" fmla="*/ 0 w 11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7" y="47"/>
                    <a:pt x="4" y="48"/>
                    <a:pt x="0" y="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 33"/>
            <p:cNvSpPr>
              <a:spLocks/>
            </p:cNvSpPr>
            <p:nvPr/>
          </p:nvSpPr>
          <p:spPr bwMode="auto">
            <a:xfrm>
              <a:off x="1015" y="2407"/>
              <a:ext cx="278" cy="509"/>
            </a:xfrm>
            <a:custGeom>
              <a:avLst/>
              <a:gdLst>
                <a:gd name="T0" fmla="*/ 67 w 134"/>
                <a:gd name="T1" fmla="*/ 0 h 245"/>
                <a:gd name="T2" fmla="*/ 134 w 134"/>
                <a:gd name="T3" fmla="*/ 230 h 245"/>
                <a:gd name="T4" fmla="*/ 0 w 134"/>
                <a:gd name="T5" fmla="*/ 230 h 245"/>
                <a:gd name="T6" fmla="*/ 67 w 134"/>
                <a:gd name="T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245">
                  <a:moveTo>
                    <a:pt x="67" y="0"/>
                  </a:moveTo>
                  <a:cubicBezTo>
                    <a:pt x="109" y="68"/>
                    <a:pt x="133" y="144"/>
                    <a:pt x="134" y="230"/>
                  </a:cubicBezTo>
                  <a:cubicBezTo>
                    <a:pt x="90" y="244"/>
                    <a:pt x="46" y="245"/>
                    <a:pt x="0" y="230"/>
                  </a:cubicBezTo>
                  <a:cubicBezTo>
                    <a:pt x="4" y="153"/>
                    <a:pt x="30" y="77"/>
                    <a:pt x="67" y="0"/>
                  </a:cubicBezTo>
                  <a:close/>
                </a:path>
              </a:pathLst>
            </a:custGeom>
            <a:solidFill>
              <a:srgbClr val="9BC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 34"/>
            <p:cNvSpPr>
              <a:spLocks/>
            </p:cNvSpPr>
            <p:nvPr/>
          </p:nvSpPr>
          <p:spPr bwMode="auto">
            <a:xfrm>
              <a:off x="1140" y="2407"/>
              <a:ext cx="153" cy="501"/>
            </a:xfrm>
            <a:custGeom>
              <a:avLst/>
              <a:gdLst>
                <a:gd name="T0" fmla="*/ 7 w 74"/>
                <a:gd name="T1" fmla="*/ 0 h 241"/>
                <a:gd name="T2" fmla="*/ 74 w 74"/>
                <a:gd name="T3" fmla="*/ 230 h 241"/>
                <a:gd name="T4" fmla="*/ 7 w 74"/>
                <a:gd name="T5" fmla="*/ 241 h 241"/>
                <a:gd name="T6" fmla="*/ 7 w 74"/>
                <a:gd name="T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241">
                  <a:moveTo>
                    <a:pt x="7" y="0"/>
                  </a:moveTo>
                  <a:cubicBezTo>
                    <a:pt x="49" y="68"/>
                    <a:pt x="73" y="144"/>
                    <a:pt x="74" y="230"/>
                  </a:cubicBezTo>
                  <a:cubicBezTo>
                    <a:pt x="52" y="237"/>
                    <a:pt x="29" y="241"/>
                    <a:pt x="7" y="241"/>
                  </a:cubicBezTo>
                  <a:cubicBezTo>
                    <a:pt x="1" y="212"/>
                    <a:pt x="0" y="68"/>
                    <a:pt x="7" y="0"/>
                  </a:cubicBezTo>
                  <a:close/>
                </a:path>
              </a:pathLst>
            </a:custGeom>
            <a:solidFill>
              <a:srgbClr val="B7D6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5" name="Freeform 35"/>
            <p:cNvSpPr>
              <a:spLocks/>
            </p:cNvSpPr>
            <p:nvPr/>
          </p:nvSpPr>
          <p:spPr bwMode="auto">
            <a:xfrm>
              <a:off x="1451" y="2166"/>
              <a:ext cx="35" cy="133"/>
            </a:xfrm>
            <a:custGeom>
              <a:avLst/>
              <a:gdLst>
                <a:gd name="T0" fmla="*/ 0 w 17"/>
                <a:gd name="T1" fmla="*/ 0 h 64"/>
                <a:gd name="T2" fmla="*/ 17 w 17"/>
                <a:gd name="T3" fmla="*/ 0 h 64"/>
                <a:gd name="T4" fmla="*/ 17 w 17"/>
                <a:gd name="T5" fmla="*/ 60 h 64"/>
                <a:gd name="T6" fmla="*/ 0 w 17"/>
                <a:gd name="T7" fmla="*/ 60 h 64"/>
                <a:gd name="T8" fmla="*/ 0 w 17"/>
                <a:gd name="T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4">
                  <a:moveTo>
                    <a:pt x="0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1" y="64"/>
                    <a:pt x="5" y="64"/>
                    <a:pt x="0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44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Freeform 36"/>
            <p:cNvSpPr>
              <a:spLocks/>
            </p:cNvSpPr>
            <p:nvPr/>
          </p:nvSpPr>
          <p:spPr bwMode="auto">
            <a:xfrm>
              <a:off x="1467" y="2166"/>
              <a:ext cx="19" cy="130"/>
            </a:xfrm>
            <a:custGeom>
              <a:avLst/>
              <a:gdLst>
                <a:gd name="T0" fmla="*/ 0 w 9"/>
                <a:gd name="T1" fmla="*/ 0 h 63"/>
                <a:gd name="T2" fmla="*/ 9 w 9"/>
                <a:gd name="T3" fmla="*/ 0 h 63"/>
                <a:gd name="T4" fmla="*/ 9 w 9"/>
                <a:gd name="T5" fmla="*/ 60 h 63"/>
                <a:gd name="T6" fmla="*/ 0 w 9"/>
                <a:gd name="T7" fmla="*/ 63 h 63"/>
                <a:gd name="T8" fmla="*/ 0 w 9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3">
                  <a:moveTo>
                    <a:pt x="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6" y="62"/>
                    <a:pt x="3" y="63"/>
                    <a:pt x="0" y="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7" name="Oval 37"/>
            <p:cNvSpPr>
              <a:spLocks noChangeArrowheads="1"/>
            </p:cNvSpPr>
            <p:nvPr/>
          </p:nvSpPr>
          <p:spPr bwMode="auto">
            <a:xfrm>
              <a:off x="1368" y="1891"/>
              <a:ext cx="199" cy="322"/>
            </a:xfrm>
            <a:prstGeom prst="ellipse">
              <a:avLst/>
            </a:prstGeom>
            <a:solidFill>
              <a:srgbClr val="9BC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8" name="Freeform 38"/>
            <p:cNvSpPr>
              <a:spLocks/>
            </p:cNvSpPr>
            <p:nvPr/>
          </p:nvSpPr>
          <p:spPr bwMode="auto">
            <a:xfrm>
              <a:off x="1434" y="1891"/>
              <a:ext cx="133" cy="322"/>
            </a:xfrm>
            <a:custGeom>
              <a:avLst/>
              <a:gdLst>
                <a:gd name="T0" fmla="*/ 17 w 64"/>
                <a:gd name="T1" fmla="*/ 0 h 155"/>
                <a:gd name="T2" fmla="*/ 64 w 64"/>
                <a:gd name="T3" fmla="*/ 77 h 155"/>
                <a:gd name="T4" fmla="*/ 16 w 64"/>
                <a:gd name="T5" fmla="*/ 155 h 155"/>
                <a:gd name="T6" fmla="*/ 16 w 64"/>
                <a:gd name="T7" fmla="*/ 0 h 155"/>
                <a:gd name="T8" fmla="*/ 17 w 64"/>
                <a:gd name="T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55">
                  <a:moveTo>
                    <a:pt x="17" y="0"/>
                  </a:moveTo>
                  <a:cubicBezTo>
                    <a:pt x="43" y="1"/>
                    <a:pt x="64" y="35"/>
                    <a:pt x="64" y="77"/>
                  </a:cubicBezTo>
                  <a:cubicBezTo>
                    <a:pt x="64" y="120"/>
                    <a:pt x="43" y="155"/>
                    <a:pt x="16" y="155"/>
                  </a:cubicBezTo>
                  <a:cubicBezTo>
                    <a:pt x="2" y="125"/>
                    <a:pt x="0" y="34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B7D6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Freeform 39"/>
            <p:cNvSpPr>
              <a:spLocks/>
            </p:cNvSpPr>
            <p:nvPr/>
          </p:nvSpPr>
          <p:spPr bwMode="auto">
            <a:xfrm>
              <a:off x="1685" y="2039"/>
              <a:ext cx="21" cy="79"/>
            </a:xfrm>
            <a:custGeom>
              <a:avLst/>
              <a:gdLst>
                <a:gd name="T0" fmla="*/ 0 w 10"/>
                <a:gd name="T1" fmla="*/ 0 h 38"/>
                <a:gd name="T2" fmla="*/ 10 w 10"/>
                <a:gd name="T3" fmla="*/ 0 h 38"/>
                <a:gd name="T4" fmla="*/ 10 w 10"/>
                <a:gd name="T5" fmla="*/ 35 h 38"/>
                <a:gd name="T6" fmla="*/ 0 w 10"/>
                <a:gd name="T7" fmla="*/ 35 h 38"/>
                <a:gd name="T8" fmla="*/ 0 w 10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8">
                  <a:moveTo>
                    <a:pt x="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6" y="38"/>
                    <a:pt x="3" y="38"/>
                    <a:pt x="0" y="3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44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0" name="Freeform 40"/>
            <p:cNvSpPr>
              <a:spLocks/>
            </p:cNvSpPr>
            <p:nvPr/>
          </p:nvSpPr>
          <p:spPr bwMode="auto">
            <a:xfrm>
              <a:off x="1696" y="2039"/>
              <a:ext cx="10" cy="77"/>
            </a:xfrm>
            <a:custGeom>
              <a:avLst/>
              <a:gdLst>
                <a:gd name="T0" fmla="*/ 0 w 5"/>
                <a:gd name="T1" fmla="*/ 0 h 37"/>
                <a:gd name="T2" fmla="*/ 5 w 5"/>
                <a:gd name="T3" fmla="*/ 0 h 37"/>
                <a:gd name="T4" fmla="*/ 5 w 5"/>
                <a:gd name="T5" fmla="*/ 35 h 37"/>
                <a:gd name="T6" fmla="*/ 0 w 5"/>
                <a:gd name="T7" fmla="*/ 37 h 37"/>
                <a:gd name="T8" fmla="*/ 0 w 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7">
                  <a:moveTo>
                    <a:pt x="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3" y="37"/>
                    <a:pt x="1" y="37"/>
                    <a:pt x="0" y="3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1" name="Oval 41"/>
            <p:cNvSpPr>
              <a:spLocks noChangeArrowheads="1"/>
            </p:cNvSpPr>
            <p:nvPr/>
          </p:nvSpPr>
          <p:spPr bwMode="auto">
            <a:xfrm>
              <a:off x="1636" y="1875"/>
              <a:ext cx="118" cy="191"/>
            </a:xfrm>
            <a:prstGeom prst="ellipse">
              <a:avLst/>
            </a:prstGeom>
            <a:solidFill>
              <a:srgbClr val="9BC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2" name="Freeform 42"/>
            <p:cNvSpPr>
              <a:spLocks/>
            </p:cNvSpPr>
            <p:nvPr/>
          </p:nvSpPr>
          <p:spPr bwMode="auto">
            <a:xfrm>
              <a:off x="1675" y="1875"/>
              <a:ext cx="79" cy="191"/>
            </a:xfrm>
            <a:custGeom>
              <a:avLst/>
              <a:gdLst>
                <a:gd name="T0" fmla="*/ 10 w 38"/>
                <a:gd name="T1" fmla="*/ 0 h 92"/>
                <a:gd name="T2" fmla="*/ 38 w 38"/>
                <a:gd name="T3" fmla="*/ 46 h 92"/>
                <a:gd name="T4" fmla="*/ 10 w 38"/>
                <a:gd name="T5" fmla="*/ 92 h 92"/>
                <a:gd name="T6" fmla="*/ 10 w 38"/>
                <a:gd name="T7" fmla="*/ 0 h 92"/>
                <a:gd name="T8" fmla="*/ 10 w 38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2">
                  <a:moveTo>
                    <a:pt x="10" y="0"/>
                  </a:moveTo>
                  <a:cubicBezTo>
                    <a:pt x="26" y="0"/>
                    <a:pt x="38" y="21"/>
                    <a:pt x="38" y="46"/>
                  </a:cubicBezTo>
                  <a:cubicBezTo>
                    <a:pt x="38" y="72"/>
                    <a:pt x="25" y="92"/>
                    <a:pt x="10" y="92"/>
                  </a:cubicBezTo>
                  <a:cubicBezTo>
                    <a:pt x="1" y="75"/>
                    <a:pt x="0" y="2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B7D6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3" name="Freeform 43"/>
            <p:cNvSpPr>
              <a:spLocks/>
            </p:cNvSpPr>
            <p:nvPr/>
          </p:nvSpPr>
          <p:spPr bwMode="auto">
            <a:xfrm>
              <a:off x="3471" y="2775"/>
              <a:ext cx="45" cy="101"/>
            </a:xfrm>
            <a:custGeom>
              <a:avLst/>
              <a:gdLst>
                <a:gd name="T0" fmla="*/ 0 w 22"/>
                <a:gd name="T1" fmla="*/ 0 h 49"/>
                <a:gd name="T2" fmla="*/ 22 w 22"/>
                <a:gd name="T3" fmla="*/ 0 h 49"/>
                <a:gd name="T4" fmla="*/ 22 w 22"/>
                <a:gd name="T5" fmla="*/ 45 h 49"/>
                <a:gd name="T6" fmla="*/ 0 w 22"/>
                <a:gd name="T7" fmla="*/ 45 h 49"/>
                <a:gd name="T8" fmla="*/ 0 w 22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9">
                  <a:moveTo>
                    <a:pt x="0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14" y="48"/>
                    <a:pt x="6" y="49"/>
                    <a:pt x="0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44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4" name="Freeform 44"/>
            <p:cNvSpPr>
              <a:spLocks/>
            </p:cNvSpPr>
            <p:nvPr/>
          </p:nvSpPr>
          <p:spPr bwMode="auto">
            <a:xfrm>
              <a:off x="3493" y="2775"/>
              <a:ext cx="23" cy="99"/>
            </a:xfrm>
            <a:custGeom>
              <a:avLst/>
              <a:gdLst>
                <a:gd name="T0" fmla="*/ 0 w 11"/>
                <a:gd name="T1" fmla="*/ 0 h 48"/>
                <a:gd name="T2" fmla="*/ 11 w 11"/>
                <a:gd name="T3" fmla="*/ 0 h 48"/>
                <a:gd name="T4" fmla="*/ 11 w 11"/>
                <a:gd name="T5" fmla="*/ 45 h 48"/>
                <a:gd name="T6" fmla="*/ 0 w 11"/>
                <a:gd name="T7" fmla="*/ 48 h 48"/>
                <a:gd name="T8" fmla="*/ 0 w 11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7" y="47"/>
                    <a:pt x="3" y="48"/>
                    <a:pt x="0" y="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5" name="Freeform 45"/>
            <p:cNvSpPr>
              <a:spLocks/>
            </p:cNvSpPr>
            <p:nvPr/>
          </p:nvSpPr>
          <p:spPr bwMode="auto">
            <a:xfrm>
              <a:off x="3358" y="2315"/>
              <a:ext cx="270" cy="497"/>
            </a:xfrm>
            <a:custGeom>
              <a:avLst/>
              <a:gdLst>
                <a:gd name="T0" fmla="*/ 65 w 130"/>
                <a:gd name="T1" fmla="*/ 0 h 239"/>
                <a:gd name="T2" fmla="*/ 130 w 130"/>
                <a:gd name="T3" fmla="*/ 224 h 239"/>
                <a:gd name="T4" fmla="*/ 0 w 130"/>
                <a:gd name="T5" fmla="*/ 224 h 239"/>
                <a:gd name="T6" fmla="*/ 65 w 130"/>
                <a:gd name="T7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0" h="239">
                  <a:moveTo>
                    <a:pt x="65" y="0"/>
                  </a:moveTo>
                  <a:cubicBezTo>
                    <a:pt x="106" y="66"/>
                    <a:pt x="129" y="140"/>
                    <a:pt x="130" y="224"/>
                  </a:cubicBezTo>
                  <a:cubicBezTo>
                    <a:pt x="87" y="237"/>
                    <a:pt x="44" y="239"/>
                    <a:pt x="0" y="224"/>
                  </a:cubicBezTo>
                  <a:cubicBezTo>
                    <a:pt x="4" y="149"/>
                    <a:pt x="29" y="75"/>
                    <a:pt x="65" y="0"/>
                  </a:cubicBezTo>
                  <a:close/>
                </a:path>
              </a:pathLst>
            </a:custGeom>
            <a:solidFill>
              <a:srgbClr val="9BC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Freeform 46"/>
            <p:cNvSpPr>
              <a:spLocks/>
            </p:cNvSpPr>
            <p:nvPr/>
          </p:nvSpPr>
          <p:spPr bwMode="auto">
            <a:xfrm>
              <a:off x="3479" y="2315"/>
              <a:ext cx="149" cy="487"/>
            </a:xfrm>
            <a:custGeom>
              <a:avLst/>
              <a:gdLst>
                <a:gd name="T0" fmla="*/ 7 w 72"/>
                <a:gd name="T1" fmla="*/ 0 h 234"/>
                <a:gd name="T2" fmla="*/ 72 w 72"/>
                <a:gd name="T3" fmla="*/ 224 h 234"/>
                <a:gd name="T4" fmla="*/ 7 w 72"/>
                <a:gd name="T5" fmla="*/ 234 h 234"/>
                <a:gd name="T6" fmla="*/ 7 w 72"/>
                <a:gd name="T7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234">
                  <a:moveTo>
                    <a:pt x="7" y="0"/>
                  </a:moveTo>
                  <a:cubicBezTo>
                    <a:pt x="48" y="66"/>
                    <a:pt x="71" y="140"/>
                    <a:pt x="72" y="224"/>
                  </a:cubicBezTo>
                  <a:cubicBezTo>
                    <a:pt x="50" y="230"/>
                    <a:pt x="29" y="234"/>
                    <a:pt x="7" y="234"/>
                  </a:cubicBezTo>
                  <a:cubicBezTo>
                    <a:pt x="2" y="206"/>
                    <a:pt x="0" y="66"/>
                    <a:pt x="7" y="0"/>
                  </a:cubicBezTo>
                  <a:close/>
                </a:path>
              </a:pathLst>
            </a:custGeom>
            <a:solidFill>
              <a:srgbClr val="B7D6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Freeform 47"/>
            <p:cNvSpPr>
              <a:spLocks/>
            </p:cNvSpPr>
            <p:nvPr/>
          </p:nvSpPr>
          <p:spPr bwMode="auto">
            <a:xfrm>
              <a:off x="2404" y="2247"/>
              <a:ext cx="33" cy="72"/>
            </a:xfrm>
            <a:custGeom>
              <a:avLst/>
              <a:gdLst>
                <a:gd name="T0" fmla="*/ 0 w 16"/>
                <a:gd name="T1" fmla="*/ 0 h 35"/>
                <a:gd name="T2" fmla="*/ 16 w 16"/>
                <a:gd name="T3" fmla="*/ 0 h 35"/>
                <a:gd name="T4" fmla="*/ 16 w 16"/>
                <a:gd name="T5" fmla="*/ 32 h 35"/>
                <a:gd name="T6" fmla="*/ 0 w 16"/>
                <a:gd name="T7" fmla="*/ 32 h 35"/>
                <a:gd name="T8" fmla="*/ 0 w 16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5">
                  <a:moveTo>
                    <a:pt x="0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0" y="35"/>
                    <a:pt x="5" y="35"/>
                    <a:pt x="0" y="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44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Freeform 48"/>
            <p:cNvSpPr>
              <a:spLocks/>
            </p:cNvSpPr>
            <p:nvPr/>
          </p:nvSpPr>
          <p:spPr bwMode="auto">
            <a:xfrm>
              <a:off x="2420" y="2247"/>
              <a:ext cx="17" cy="70"/>
            </a:xfrm>
            <a:custGeom>
              <a:avLst/>
              <a:gdLst>
                <a:gd name="T0" fmla="*/ 0 w 8"/>
                <a:gd name="T1" fmla="*/ 0 h 34"/>
                <a:gd name="T2" fmla="*/ 8 w 8"/>
                <a:gd name="T3" fmla="*/ 0 h 34"/>
                <a:gd name="T4" fmla="*/ 8 w 8"/>
                <a:gd name="T5" fmla="*/ 32 h 34"/>
                <a:gd name="T6" fmla="*/ 0 w 8"/>
                <a:gd name="T7" fmla="*/ 34 h 34"/>
                <a:gd name="T8" fmla="*/ 0 w 8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4">
                  <a:moveTo>
                    <a:pt x="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5" y="34"/>
                    <a:pt x="3" y="34"/>
                    <a:pt x="0" y="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9" name="Freeform 49"/>
            <p:cNvSpPr>
              <a:spLocks/>
            </p:cNvSpPr>
            <p:nvPr/>
          </p:nvSpPr>
          <p:spPr bwMode="auto">
            <a:xfrm>
              <a:off x="2325" y="1918"/>
              <a:ext cx="191" cy="356"/>
            </a:xfrm>
            <a:custGeom>
              <a:avLst/>
              <a:gdLst>
                <a:gd name="T0" fmla="*/ 46 w 92"/>
                <a:gd name="T1" fmla="*/ 0 h 171"/>
                <a:gd name="T2" fmla="*/ 92 w 92"/>
                <a:gd name="T3" fmla="*/ 160 h 171"/>
                <a:gd name="T4" fmla="*/ 0 w 92"/>
                <a:gd name="T5" fmla="*/ 160 h 171"/>
                <a:gd name="T6" fmla="*/ 46 w 92"/>
                <a:gd name="T7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71">
                  <a:moveTo>
                    <a:pt x="46" y="0"/>
                  </a:moveTo>
                  <a:cubicBezTo>
                    <a:pt x="75" y="47"/>
                    <a:pt x="92" y="100"/>
                    <a:pt x="92" y="160"/>
                  </a:cubicBezTo>
                  <a:cubicBezTo>
                    <a:pt x="62" y="170"/>
                    <a:pt x="31" y="171"/>
                    <a:pt x="0" y="160"/>
                  </a:cubicBezTo>
                  <a:cubicBezTo>
                    <a:pt x="2" y="107"/>
                    <a:pt x="20" y="53"/>
                    <a:pt x="46" y="0"/>
                  </a:cubicBezTo>
                  <a:close/>
                </a:path>
              </a:pathLst>
            </a:custGeom>
            <a:solidFill>
              <a:srgbClr val="9BC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0" name="Freeform 50"/>
            <p:cNvSpPr>
              <a:spLocks/>
            </p:cNvSpPr>
            <p:nvPr/>
          </p:nvSpPr>
          <p:spPr bwMode="auto">
            <a:xfrm>
              <a:off x="2410" y="1918"/>
              <a:ext cx="106" cy="349"/>
            </a:xfrm>
            <a:custGeom>
              <a:avLst/>
              <a:gdLst>
                <a:gd name="T0" fmla="*/ 5 w 51"/>
                <a:gd name="T1" fmla="*/ 0 h 168"/>
                <a:gd name="T2" fmla="*/ 51 w 51"/>
                <a:gd name="T3" fmla="*/ 160 h 168"/>
                <a:gd name="T4" fmla="*/ 5 w 51"/>
                <a:gd name="T5" fmla="*/ 168 h 168"/>
                <a:gd name="T6" fmla="*/ 5 w 51"/>
                <a:gd name="T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168">
                  <a:moveTo>
                    <a:pt x="5" y="0"/>
                  </a:moveTo>
                  <a:cubicBezTo>
                    <a:pt x="34" y="47"/>
                    <a:pt x="51" y="100"/>
                    <a:pt x="51" y="160"/>
                  </a:cubicBezTo>
                  <a:cubicBezTo>
                    <a:pt x="36" y="165"/>
                    <a:pt x="21" y="168"/>
                    <a:pt x="5" y="168"/>
                  </a:cubicBezTo>
                  <a:cubicBezTo>
                    <a:pt x="1" y="147"/>
                    <a:pt x="0" y="47"/>
                    <a:pt x="5" y="0"/>
                  </a:cubicBezTo>
                  <a:close/>
                </a:path>
              </a:pathLst>
            </a:custGeom>
            <a:solidFill>
              <a:srgbClr val="B7D6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1" name="Freeform 51"/>
            <p:cNvSpPr>
              <a:spLocks/>
            </p:cNvSpPr>
            <p:nvPr/>
          </p:nvSpPr>
          <p:spPr bwMode="auto">
            <a:xfrm>
              <a:off x="2231" y="2147"/>
              <a:ext cx="25" cy="52"/>
            </a:xfrm>
            <a:custGeom>
              <a:avLst/>
              <a:gdLst>
                <a:gd name="T0" fmla="*/ 0 w 12"/>
                <a:gd name="T1" fmla="*/ 0 h 25"/>
                <a:gd name="T2" fmla="*/ 12 w 12"/>
                <a:gd name="T3" fmla="*/ 0 h 25"/>
                <a:gd name="T4" fmla="*/ 12 w 12"/>
                <a:gd name="T5" fmla="*/ 23 h 25"/>
                <a:gd name="T6" fmla="*/ 0 w 12"/>
                <a:gd name="T7" fmla="*/ 23 h 25"/>
                <a:gd name="T8" fmla="*/ 0 w 12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5">
                  <a:moveTo>
                    <a:pt x="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7" y="25"/>
                    <a:pt x="4" y="25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44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2" name="Freeform 52"/>
            <p:cNvSpPr>
              <a:spLocks/>
            </p:cNvSpPr>
            <p:nvPr/>
          </p:nvSpPr>
          <p:spPr bwMode="auto">
            <a:xfrm>
              <a:off x="2244" y="2147"/>
              <a:ext cx="12" cy="52"/>
            </a:xfrm>
            <a:custGeom>
              <a:avLst/>
              <a:gdLst>
                <a:gd name="T0" fmla="*/ 0 w 6"/>
                <a:gd name="T1" fmla="*/ 0 h 25"/>
                <a:gd name="T2" fmla="*/ 6 w 6"/>
                <a:gd name="T3" fmla="*/ 0 h 25"/>
                <a:gd name="T4" fmla="*/ 6 w 6"/>
                <a:gd name="T5" fmla="*/ 23 h 25"/>
                <a:gd name="T6" fmla="*/ 0 w 6"/>
                <a:gd name="T7" fmla="*/ 25 h 25"/>
                <a:gd name="T8" fmla="*/ 0 w 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5">
                  <a:moveTo>
                    <a:pt x="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4" y="24"/>
                    <a:pt x="2" y="25"/>
                    <a:pt x="0" y="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3" name="Freeform 53"/>
            <p:cNvSpPr>
              <a:spLocks/>
            </p:cNvSpPr>
            <p:nvPr/>
          </p:nvSpPr>
          <p:spPr bwMode="auto">
            <a:xfrm>
              <a:off x="2175" y="1912"/>
              <a:ext cx="137" cy="254"/>
            </a:xfrm>
            <a:custGeom>
              <a:avLst/>
              <a:gdLst>
                <a:gd name="T0" fmla="*/ 33 w 66"/>
                <a:gd name="T1" fmla="*/ 0 h 122"/>
                <a:gd name="T2" fmla="*/ 66 w 66"/>
                <a:gd name="T3" fmla="*/ 115 h 122"/>
                <a:gd name="T4" fmla="*/ 0 w 66"/>
                <a:gd name="T5" fmla="*/ 115 h 122"/>
                <a:gd name="T6" fmla="*/ 33 w 66"/>
                <a:gd name="T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22">
                  <a:moveTo>
                    <a:pt x="33" y="0"/>
                  </a:moveTo>
                  <a:cubicBezTo>
                    <a:pt x="54" y="34"/>
                    <a:pt x="66" y="71"/>
                    <a:pt x="66" y="115"/>
                  </a:cubicBezTo>
                  <a:cubicBezTo>
                    <a:pt x="44" y="122"/>
                    <a:pt x="22" y="122"/>
                    <a:pt x="0" y="115"/>
                  </a:cubicBezTo>
                  <a:cubicBezTo>
                    <a:pt x="2" y="76"/>
                    <a:pt x="14" y="38"/>
                    <a:pt x="33" y="0"/>
                  </a:cubicBezTo>
                  <a:close/>
                </a:path>
              </a:pathLst>
            </a:custGeom>
            <a:solidFill>
              <a:srgbClr val="9BC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4" name="Freeform 54"/>
            <p:cNvSpPr>
              <a:spLocks/>
            </p:cNvSpPr>
            <p:nvPr/>
          </p:nvSpPr>
          <p:spPr bwMode="auto">
            <a:xfrm>
              <a:off x="2235" y="1912"/>
              <a:ext cx="77" cy="249"/>
            </a:xfrm>
            <a:custGeom>
              <a:avLst/>
              <a:gdLst>
                <a:gd name="T0" fmla="*/ 4 w 37"/>
                <a:gd name="T1" fmla="*/ 0 h 120"/>
                <a:gd name="T2" fmla="*/ 37 w 37"/>
                <a:gd name="T3" fmla="*/ 115 h 120"/>
                <a:gd name="T4" fmla="*/ 4 w 37"/>
                <a:gd name="T5" fmla="*/ 120 h 120"/>
                <a:gd name="T6" fmla="*/ 4 w 37"/>
                <a:gd name="T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120">
                  <a:moveTo>
                    <a:pt x="4" y="0"/>
                  </a:moveTo>
                  <a:cubicBezTo>
                    <a:pt x="25" y="34"/>
                    <a:pt x="37" y="71"/>
                    <a:pt x="37" y="115"/>
                  </a:cubicBezTo>
                  <a:cubicBezTo>
                    <a:pt x="26" y="118"/>
                    <a:pt x="15" y="120"/>
                    <a:pt x="4" y="120"/>
                  </a:cubicBezTo>
                  <a:cubicBezTo>
                    <a:pt x="1" y="105"/>
                    <a:pt x="0" y="34"/>
                    <a:pt x="4" y="0"/>
                  </a:cubicBezTo>
                  <a:close/>
                </a:path>
              </a:pathLst>
            </a:custGeom>
            <a:solidFill>
              <a:srgbClr val="B7D6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5" name="Freeform 55"/>
            <p:cNvSpPr>
              <a:spLocks/>
            </p:cNvSpPr>
            <p:nvPr/>
          </p:nvSpPr>
          <p:spPr bwMode="auto">
            <a:xfrm>
              <a:off x="3226" y="2808"/>
              <a:ext cx="47" cy="176"/>
            </a:xfrm>
            <a:custGeom>
              <a:avLst/>
              <a:gdLst>
                <a:gd name="T0" fmla="*/ 0 w 23"/>
                <a:gd name="T1" fmla="*/ 0 h 85"/>
                <a:gd name="T2" fmla="*/ 23 w 23"/>
                <a:gd name="T3" fmla="*/ 0 h 85"/>
                <a:gd name="T4" fmla="*/ 23 w 23"/>
                <a:gd name="T5" fmla="*/ 79 h 85"/>
                <a:gd name="T6" fmla="*/ 0 w 23"/>
                <a:gd name="T7" fmla="*/ 79 h 85"/>
                <a:gd name="T8" fmla="*/ 0 w 23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85">
                  <a:moveTo>
                    <a:pt x="0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23" y="79"/>
                    <a:pt x="23" y="79"/>
                    <a:pt x="23" y="79"/>
                  </a:cubicBezTo>
                  <a:cubicBezTo>
                    <a:pt x="15" y="85"/>
                    <a:pt x="7" y="85"/>
                    <a:pt x="0" y="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44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6" name="Freeform 56"/>
            <p:cNvSpPr>
              <a:spLocks/>
            </p:cNvSpPr>
            <p:nvPr/>
          </p:nvSpPr>
          <p:spPr bwMode="auto">
            <a:xfrm>
              <a:off x="3251" y="2808"/>
              <a:ext cx="22" cy="172"/>
            </a:xfrm>
            <a:custGeom>
              <a:avLst/>
              <a:gdLst>
                <a:gd name="T0" fmla="*/ 0 w 11"/>
                <a:gd name="T1" fmla="*/ 0 h 83"/>
                <a:gd name="T2" fmla="*/ 11 w 11"/>
                <a:gd name="T3" fmla="*/ 0 h 83"/>
                <a:gd name="T4" fmla="*/ 11 w 11"/>
                <a:gd name="T5" fmla="*/ 79 h 83"/>
                <a:gd name="T6" fmla="*/ 0 w 11"/>
                <a:gd name="T7" fmla="*/ 83 h 83"/>
                <a:gd name="T8" fmla="*/ 0 w 11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3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7" y="82"/>
                    <a:pt x="3" y="83"/>
                    <a:pt x="0" y="8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7" name="Oval 57"/>
            <p:cNvSpPr>
              <a:spLocks noChangeArrowheads="1"/>
            </p:cNvSpPr>
            <p:nvPr/>
          </p:nvSpPr>
          <p:spPr bwMode="auto">
            <a:xfrm>
              <a:off x="3084" y="2523"/>
              <a:ext cx="330" cy="347"/>
            </a:xfrm>
            <a:prstGeom prst="ellipse">
              <a:avLst/>
            </a:prstGeom>
            <a:solidFill>
              <a:srgbClr val="9BC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8" name="Freeform 58"/>
            <p:cNvSpPr>
              <a:spLocks/>
            </p:cNvSpPr>
            <p:nvPr/>
          </p:nvSpPr>
          <p:spPr bwMode="auto">
            <a:xfrm>
              <a:off x="3197" y="2523"/>
              <a:ext cx="217" cy="347"/>
            </a:xfrm>
            <a:custGeom>
              <a:avLst/>
              <a:gdLst>
                <a:gd name="T0" fmla="*/ 28 w 105"/>
                <a:gd name="T1" fmla="*/ 0 h 167"/>
                <a:gd name="T2" fmla="*/ 105 w 105"/>
                <a:gd name="T3" fmla="*/ 84 h 167"/>
                <a:gd name="T4" fmla="*/ 26 w 105"/>
                <a:gd name="T5" fmla="*/ 167 h 167"/>
                <a:gd name="T6" fmla="*/ 26 w 105"/>
                <a:gd name="T7" fmla="*/ 0 h 167"/>
                <a:gd name="T8" fmla="*/ 28 w 105"/>
                <a:gd name="T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67">
                  <a:moveTo>
                    <a:pt x="28" y="0"/>
                  </a:moveTo>
                  <a:cubicBezTo>
                    <a:pt x="71" y="1"/>
                    <a:pt x="105" y="38"/>
                    <a:pt x="105" y="84"/>
                  </a:cubicBezTo>
                  <a:cubicBezTo>
                    <a:pt x="105" y="130"/>
                    <a:pt x="69" y="167"/>
                    <a:pt x="26" y="167"/>
                  </a:cubicBezTo>
                  <a:cubicBezTo>
                    <a:pt x="2" y="135"/>
                    <a:pt x="0" y="37"/>
                    <a:pt x="26" y="0"/>
                  </a:cubicBezTo>
                  <a:cubicBezTo>
                    <a:pt x="26" y="0"/>
                    <a:pt x="27" y="0"/>
                    <a:pt x="28" y="0"/>
                  </a:cubicBezTo>
                  <a:close/>
                </a:path>
              </a:pathLst>
            </a:custGeom>
            <a:solidFill>
              <a:srgbClr val="B7D6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7618952" y="6116598"/>
            <a:ext cx="2375264" cy="1627658"/>
            <a:chOff x="7774634" y="2575775"/>
            <a:chExt cx="2144808" cy="813841"/>
          </a:xfrm>
        </p:grpSpPr>
        <p:cxnSp>
          <p:nvCxnSpPr>
            <p:cNvPr id="70" name="Straight Connector 69"/>
            <p:cNvCxnSpPr/>
            <p:nvPr/>
          </p:nvCxnSpPr>
          <p:spPr>
            <a:xfrm flipV="1">
              <a:off x="9919442" y="2588654"/>
              <a:ext cx="0" cy="800962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7774634" y="2575775"/>
              <a:ext cx="2144808" cy="0"/>
            </a:xfrm>
            <a:prstGeom prst="line">
              <a:avLst/>
            </a:prstGeom>
            <a:ln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/>
          <p:cNvGrpSpPr/>
          <p:nvPr/>
        </p:nvGrpSpPr>
        <p:grpSpPr>
          <a:xfrm flipH="1">
            <a:off x="12850019" y="3466109"/>
            <a:ext cx="2173131" cy="813830"/>
            <a:chOff x="7774634" y="2575775"/>
            <a:chExt cx="2144808" cy="813841"/>
          </a:xfrm>
        </p:grpSpPr>
        <p:cxnSp>
          <p:nvCxnSpPr>
            <p:cNvPr id="73" name="Straight Connector 72"/>
            <p:cNvCxnSpPr/>
            <p:nvPr/>
          </p:nvCxnSpPr>
          <p:spPr>
            <a:xfrm flipV="1">
              <a:off x="9919442" y="2588654"/>
              <a:ext cx="0" cy="800962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7774634" y="2575775"/>
              <a:ext cx="2144808" cy="0"/>
            </a:xfrm>
            <a:prstGeom prst="line">
              <a:avLst/>
            </a:prstGeom>
            <a:ln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/>
          <p:cNvGrpSpPr/>
          <p:nvPr/>
        </p:nvGrpSpPr>
        <p:grpSpPr>
          <a:xfrm flipH="1">
            <a:off x="16434523" y="7425823"/>
            <a:ext cx="1865181" cy="1627658"/>
            <a:chOff x="7774634" y="2575775"/>
            <a:chExt cx="2144808" cy="813841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9919442" y="2588654"/>
              <a:ext cx="0" cy="800962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7774634" y="2575775"/>
              <a:ext cx="2144808" cy="0"/>
            </a:xfrm>
            <a:prstGeom prst="line">
              <a:avLst/>
            </a:prstGeom>
            <a:ln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6441811" y="5562919"/>
            <a:ext cx="301647" cy="3692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828800"/>
            <a:r>
              <a:rPr lang="en-US" dirty="0">
                <a:solidFill>
                  <a:srgbClr val="7A8C8E"/>
                </a:solidFill>
                <a:latin typeface="FontAwesome" pitchFamily="2" charset="0"/>
              </a:rPr>
              <a:t></a:t>
            </a:r>
          </a:p>
        </p:txBody>
      </p:sp>
      <p:sp>
        <p:nvSpPr>
          <p:cNvPr id="79" name="Rectangle 78"/>
          <p:cNvSpPr/>
          <p:nvPr/>
        </p:nvSpPr>
        <p:spPr>
          <a:xfrm>
            <a:off x="15342640" y="3017329"/>
            <a:ext cx="301647" cy="3692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828800"/>
            <a:r>
              <a:rPr lang="en-US" dirty="0">
                <a:solidFill>
                  <a:srgbClr val="3494BA"/>
                </a:solidFill>
                <a:latin typeface="FontAwesome" pitchFamily="2" charset="0"/>
              </a:rPr>
              <a:t></a:t>
            </a:r>
          </a:p>
        </p:txBody>
      </p:sp>
      <p:sp>
        <p:nvSpPr>
          <p:cNvPr id="80" name="Rectangle 79"/>
          <p:cNvSpPr/>
          <p:nvPr/>
        </p:nvSpPr>
        <p:spPr>
          <a:xfrm>
            <a:off x="18428540" y="6938734"/>
            <a:ext cx="301647" cy="3692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828800"/>
            <a:r>
              <a:rPr lang="en-US" dirty="0">
                <a:solidFill>
                  <a:srgbClr val="58B6C0"/>
                </a:solidFill>
                <a:latin typeface="FontAwesome" pitchFamily="2" charset="0"/>
              </a:rPr>
              <a:t></a:t>
            </a:r>
          </a:p>
        </p:txBody>
      </p:sp>
      <p:sp>
        <p:nvSpPr>
          <p:cNvPr id="81" name="Content Placeholder 2"/>
          <p:cNvSpPr txBox="1">
            <a:spLocks/>
          </p:cNvSpPr>
          <p:nvPr/>
        </p:nvSpPr>
        <p:spPr>
          <a:xfrm>
            <a:off x="16404712" y="2554985"/>
            <a:ext cx="5659942" cy="2360686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800" b="1" dirty="0">
                <a:solidFill>
                  <a:srgbClr val="3494BA"/>
                </a:solidFill>
                <a:latin typeface="Calibri" panose="020F0502020204030204"/>
              </a:rPr>
              <a:t>Enviromental </a:t>
            </a:r>
            <a:br>
              <a:rPr lang="en-US" sz="2800" b="1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</a:rPr>
            </a:br>
            <a:r>
              <a:rPr lang="en-US" sz="2200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  <p:sp>
        <p:nvSpPr>
          <p:cNvPr id="82" name="Content Placeholder 2"/>
          <p:cNvSpPr txBox="1">
            <a:spLocks/>
          </p:cNvSpPr>
          <p:nvPr/>
        </p:nvSpPr>
        <p:spPr>
          <a:xfrm>
            <a:off x="19407975" y="6329072"/>
            <a:ext cx="4172702" cy="3363527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800" b="1" dirty="0">
                <a:solidFill>
                  <a:srgbClr val="3494BA"/>
                </a:solidFill>
                <a:latin typeface="Calibri" panose="020F0502020204030204"/>
              </a:rPr>
              <a:t>Globalization Effect</a:t>
            </a:r>
            <a:br>
              <a:rPr lang="en-US" sz="2800" b="1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</a:rPr>
            </a:br>
            <a:r>
              <a:rPr lang="en-US" sz="2200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  <p:sp>
        <p:nvSpPr>
          <p:cNvPr id="83" name="Content Placeholder 2"/>
          <p:cNvSpPr txBox="1">
            <a:spLocks/>
          </p:cNvSpPr>
          <p:nvPr/>
        </p:nvSpPr>
        <p:spPr>
          <a:xfrm>
            <a:off x="812963" y="5053426"/>
            <a:ext cx="5659942" cy="2360686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1828800">
              <a:buNone/>
            </a:pPr>
            <a:r>
              <a:rPr lang="id-ID" sz="2800" b="1" dirty="0">
                <a:solidFill>
                  <a:srgbClr val="3494BA"/>
                </a:solidFill>
                <a:latin typeface="Calibri" panose="020F0502020204030204"/>
              </a:rPr>
              <a:t>Tourism Effects </a:t>
            </a:r>
            <a:br>
              <a:rPr lang="en-US" sz="2800" b="1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</a:rPr>
            </a:br>
            <a:r>
              <a:rPr lang="en-US" sz="2200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</p:spTree>
    <p:extLst>
      <p:ext uri="{BB962C8B-B14F-4D97-AF65-F5344CB8AC3E}">
        <p14:creationId xmlns:p14="http://schemas.microsoft.com/office/powerpoint/2010/main" val="298425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xmlns:p14="http://schemas.microsoft.com/office/powerpoint/2010/main"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81" grpId="0"/>
      <p:bldP spid="82" grpId="0"/>
      <p:bldP spid="83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915225" y="3942928"/>
            <a:ext cx="10137629" cy="6527710"/>
            <a:chOff x="3561557" y="2936567"/>
            <a:chExt cx="5068888" cy="3263902"/>
          </a:xfrm>
        </p:grpSpPr>
        <p:sp>
          <p:nvSpPr>
            <p:cNvPr id="12" name="Freeform 69"/>
            <p:cNvSpPr>
              <a:spLocks/>
            </p:cNvSpPr>
            <p:nvPr/>
          </p:nvSpPr>
          <p:spPr bwMode="auto">
            <a:xfrm rot="5400000">
              <a:off x="3843338" y="4286737"/>
              <a:ext cx="1481138" cy="565150"/>
            </a:xfrm>
            <a:custGeom>
              <a:avLst/>
              <a:gdLst>
                <a:gd name="T0" fmla="*/ 465 w 933"/>
                <a:gd name="T1" fmla="*/ 356 h 356"/>
                <a:gd name="T2" fmla="*/ 0 w 933"/>
                <a:gd name="T3" fmla="*/ 178 h 356"/>
                <a:gd name="T4" fmla="*/ 465 w 933"/>
                <a:gd name="T5" fmla="*/ 0 h 356"/>
                <a:gd name="T6" fmla="*/ 933 w 933"/>
                <a:gd name="T7" fmla="*/ 178 h 356"/>
                <a:gd name="T8" fmla="*/ 465 w 933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6">
                  <a:moveTo>
                    <a:pt x="465" y="356"/>
                  </a:moveTo>
                  <a:lnTo>
                    <a:pt x="0" y="178"/>
                  </a:lnTo>
                  <a:lnTo>
                    <a:pt x="465" y="0"/>
                  </a:lnTo>
                  <a:lnTo>
                    <a:pt x="933" y="178"/>
                  </a:lnTo>
                  <a:lnTo>
                    <a:pt x="465" y="35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13" name="Freeform 70"/>
            <p:cNvSpPr>
              <a:spLocks/>
            </p:cNvSpPr>
            <p:nvPr/>
          </p:nvSpPr>
          <p:spPr bwMode="auto">
            <a:xfrm rot="5400000">
              <a:off x="3703638" y="3686662"/>
              <a:ext cx="738188" cy="1022350"/>
            </a:xfrm>
            <a:custGeom>
              <a:avLst/>
              <a:gdLst>
                <a:gd name="T0" fmla="*/ 465 w 465"/>
                <a:gd name="T1" fmla="*/ 178 h 644"/>
                <a:gd name="T2" fmla="*/ 0 w 465"/>
                <a:gd name="T3" fmla="*/ 0 h 644"/>
                <a:gd name="T4" fmla="*/ 0 w 465"/>
                <a:gd name="T5" fmla="*/ 364 h 644"/>
                <a:gd name="T6" fmla="*/ 465 w 465"/>
                <a:gd name="T7" fmla="*/ 644 h 644"/>
                <a:gd name="T8" fmla="*/ 465 w 465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178"/>
                  </a:moveTo>
                  <a:lnTo>
                    <a:pt x="0" y="0"/>
                  </a:lnTo>
                  <a:lnTo>
                    <a:pt x="0" y="364"/>
                  </a:lnTo>
                  <a:lnTo>
                    <a:pt x="465" y="644"/>
                  </a:lnTo>
                  <a:lnTo>
                    <a:pt x="465" y="178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14" name="Freeform 71"/>
            <p:cNvSpPr>
              <a:spLocks/>
            </p:cNvSpPr>
            <p:nvPr/>
          </p:nvSpPr>
          <p:spPr bwMode="auto">
            <a:xfrm rot="5400000">
              <a:off x="3701257" y="4427231"/>
              <a:ext cx="742950" cy="1022350"/>
            </a:xfrm>
            <a:custGeom>
              <a:avLst/>
              <a:gdLst>
                <a:gd name="T0" fmla="*/ 0 w 468"/>
                <a:gd name="T1" fmla="*/ 178 h 644"/>
                <a:gd name="T2" fmla="*/ 468 w 468"/>
                <a:gd name="T3" fmla="*/ 0 h 644"/>
                <a:gd name="T4" fmla="*/ 468 w 468"/>
                <a:gd name="T5" fmla="*/ 364 h 644"/>
                <a:gd name="T6" fmla="*/ 0 w 468"/>
                <a:gd name="T7" fmla="*/ 644 h 644"/>
                <a:gd name="T8" fmla="*/ 0 w 468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178"/>
                  </a:moveTo>
                  <a:lnTo>
                    <a:pt x="468" y="0"/>
                  </a:lnTo>
                  <a:lnTo>
                    <a:pt x="468" y="364"/>
                  </a:lnTo>
                  <a:lnTo>
                    <a:pt x="0" y="644"/>
                  </a:lnTo>
                  <a:lnTo>
                    <a:pt x="0" y="1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15" name="Freeform 72"/>
            <p:cNvSpPr>
              <a:spLocks/>
            </p:cNvSpPr>
            <p:nvPr/>
          </p:nvSpPr>
          <p:spPr bwMode="auto">
            <a:xfrm rot="5400000">
              <a:off x="4348957" y="4390718"/>
              <a:ext cx="2371725" cy="355600"/>
            </a:xfrm>
            <a:custGeom>
              <a:avLst/>
              <a:gdLst>
                <a:gd name="T0" fmla="*/ 746 w 1494"/>
                <a:gd name="T1" fmla="*/ 224 h 224"/>
                <a:gd name="T2" fmla="*/ 0 w 1494"/>
                <a:gd name="T3" fmla="*/ 112 h 224"/>
                <a:gd name="T4" fmla="*/ 746 w 1494"/>
                <a:gd name="T5" fmla="*/ 0 h 224"/>
                <a:gd name="T6" fmla="*/ 1494 w 1494"/>
                <a:gd name="T7" fmla="*/ 112 h 224"/>
                <a:gd name="T8" fmla="*/ 746 w 1494"/>
                <a:gd name="T9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224"/>
                  </a:moveTo>
                  <a:lnTo>
                    <a:pt x="0" y="112"/>
                  </a:lnTo>
                  <a:lnTo>
                    <a:pt x="746" y="0"/>
                  </a:lnTo>
                  <a:lnTo>
                    <a:pt x="1494" y="112"/>
                  </a:lnTo>
                  <a:lnTo>
                    <a:pt x="746" y="2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16" name="Freeform 73"/>
            <p:cNvSpPr>
              <a:spLocks/>
            </p:cNvSpPr>
            <p:nvPr/>
          </p:nvSpPr>
          <p:spPr bwMode="auto">
            <a:xfrm rot="5400000">
              <a:off x="4452145" y="3484256"/>
              <a:ext cx="1184275" cy="981075"/>
            </a:xfrm>
            <a:custGeom>
              <a:avLst/>
              <a:gdLst>
                <a:gd name="T0" fmla="*/ 746 w 746"/>
                <a:gd name="T1" fmla="*/ 112 h 618"/>
                <a:gd name="T2" fmla="*/ 0 w 746"/>
                <a:gd name="T3" fmla="*/ 0 h 618"/>
                <a:gd name="T4" fmla="*/ 0 w 746"/>
                <a:gd name="T5" fmla="*/ 394 h 618"/>
                <a:gd name="T6" fmla="*/ 746 w 746"/>
                <a:gd name="T7" fmla="*/ 618 h 618"/>
                <a:gd name="T8" fmla="*/ 746 w 746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8">
                  <a:moveTo>
                    <a:pt x="746" y="112"/>
                  </a:moveTo>
                  <a:lnTo>
                    <a:pt x="0" y="0"/>
                  </a:lnTo>
                  <a:lnTo>
                    <a:pt x="0" y="394"/>
                  </a:lnTo>
                  <a:lnTo>
                    <a:pt x="746" y="618"/>
                  </a:lnTo>
                  <a:lnTo>
                    <a:pt x="746" y="11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17" name="Freeform 74"/>
            <p:cNvSpPr>
              <a:spLocks/>
            </p:cNvSpPr>
            <p:nvPr/>
          </p:nvSpPr>
          <p:spPr bwMode="auto">
            <a:xfrm rot="5400000">
              <a:off x="4450557" y="4670118"/>
              <a:ext cx="1187450" cy="981075"/>
            </a:xfrm>
            <a:custGeom>
              <a:avLst/>
              <a:gdLst>
                <a:gd name="T0" fmla="*/ 0 w 748"/>
                <a:gd name="T1" fmla="*/ 112 h 618"/>
                <a:gd name="T2" fmla="*/ 748 w 748"/>
                <a:gd name="T3" fmla="*/ 0 h 618"/>
                <a:gd name="T4" fmla="*/ 748 w 748"/>
                <a:gd name="T5" fmla="*/ 394 h 618"/>
                <a:gd name="T6" fmla="*/ 0 w 748"/>
                <a:gd name="T7" fmla="*/ 618 h 618"/>
                <a:gd name="T8" fmla="*/ 0 w 748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8">
                  <a:moveTo>
                    <a:pt x="0" y="112"/>
                  </a:moveTo>
                  <a:lnTo>
                    <a:pt x="748" y="0"/>
                  </a:lnTo>
                  <a:lnTo>
                    <a:pt x="748" y="394"/>
                  </a:lnTo>
                  <a:lnTo>
                    <a:pt x="0" y="618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18" name="Freeform 75"/>
            <p:cNvSpPr>
              <a:spLocks/>
            </p:cNvSpPr>
            <p:nvPr/>
          </p:nvSpPr>
          <p:spPr bwMode="auto">
            <a:xfrm rot="5400000">
              <a:off x="6866731" y="4287530"/>
              <a:ext cx="1481138" cy="563563"/>
            </a:xfrm>
            <a:custGeom>
              <a:avLst/>
              <a:gdLst>
                <a:gd name="T0" fmla="*/ 465 w 933"/>
                <a:gd name="T1" fmla="*/ 0 h 355"/>
                <a:gd name="T2" fmla="*/ 0 w 933"/>
                <a:gd name="T3" fmla="*/ 177 h 355"/>
                <a:gd name="T4" fmla="*/ 465 w 933"/>
                <a:gd name="T5" fmla="*/ 355 h 355"/>
                <a:gd name="T6" fmla="*/ 933 w 933"/>
                <a:gd name="T7" fmla="*/ 177 h 355"/>
                <a:gd name="T8" fmla="*/ 465 w 93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5">
                  <a:moveTo>
                    <a:pt x="465" y="0"/>
                  </a:moveTo>
                  <a:lnTo>
                    <a:pt x="0" y="177"/>
                  </a:lnTo>
                  <a:lnTo>
                    <a:pt x="465" y="355"/>
                  </a:lnTo>
                  <a:lnTo>
                    <a:pt x="933" y="177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19" name="Freeform 76"/>
            <p:cNvSpPr>
              <a:spLocks/>
            </p:cNvSpPr>
            <p:nvPr/>
          </p:nvSpPr>
          <p:spPr bwMode="auto">
            <a:xfrm rot="5400000">
              <a:off x="7750176" y="3686662"/>
              <a:ext cx="738188" cy="1022350"/>
            </a:xfrm>
            <a:custGeom>
              <a:avLst/>
              <a:gdLst>
                <a:gd name="T0" fmla="*/ 465 w 465"/>
                <a:gd name="T1" fmla="*/ 467 h 644"/>
                <a:gd name="T2" fmla="*/ 0 w 465"/>
                <a:gd name="T3" fmla="*/ 644 h 644"/>
                <a:gd name="T4" fmla="*/ 0 w 465"/>
                <a:gd name="T5" fmla="*/ 280 h 644"/>
                <a:gd name="T6" fmla="*/ 465 w 465"/>
                <a:gd name="T7" fmla="*/ 0 h 644"/>
                <a:gd name="T8" fmla="*/ 465 w 465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467"/>
                  </a:moveTo>
                  <a:lnTo>
                    <a:pt x="0" y="644"/>
                  </a:lnTo>
                  <a:lnTo>
                    <a:pt x="0" y="280"/>
                  </a:lnTo>
                  <a:lnTo>
                    <a:pt x="465" y="0"/>
                  </a:lnTo>
                  <a:lnTo>
                    <a:pt x="465" y="467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20" name="Freeform 77"/>
            <p:cNvSpPr>
              <a:spLocks/>
            </p:cNvSpPr>
            <p:nvPr/>
          </p:nvSpPr>
          <p:spPr bwMode="auto">
            <a:xfrm rot="5400000">
              <a:off x="7747795" y="4427231"/>
              <a:ext cx="742950" cy="1022350"/>
            </a:xfrm>
            <a:custGeom>
              <a:avLst/>
              <a:gdLst>
                <a:gd name="T0" fmla="*/ 0 w 468"/>
                <a:gd name="T1" fmla="*/ 467 h 644"/>
                <a:gd name="T2" fmla="*/ 468 w 468"/>
                <a:gd name="T3" fmla="*/ 644 h 644"/>
                <a:gd name="T4" fmla="*/ 468 w 468"/>
                <a:gd name="T5" fmla="*/ 280 h 644"/>
                <a:gd name="T6" fmla="*/ 0 w 468"/>
                <a:gd name="T7" fmla="*/ 0 h 644"/>
                <a:gd name="T8" fmla="*/ 0 w 468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467"/>
                  </a:moveTo>
                  <a:lnTo>
                    <a:pt x="468" y="644"/>
                  </a:lnTo>
                  <a:lnTo>
                    <a:pt x="468" y="280"/>
                  </a:lnTo>
                  <a:lnTo>
                    <a:pt x="0" y="0"/>
                  </a:lnTo>
                  <a:lnTo>
                    <a:pt x="0" y="4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21" name="Freeform 78"/>
            <p:cNvSpPr>
              <a:spLocks/>
            </p:cNvSpPr>
            <p:nvPr/>
          </p:nvSpPr>
          <p:spPr bwMode="auto">
            <a:xfrm rot="5400000">
              <a:off x="5469732" y="4390718"/>
              <a:ext cx="2371725" cy="355600"/>
            </a:xfrm>
            <a:custGeom>
              <a:avLst/>
              <a:gdLst>
                <a:gd name="T0" fmla="*/ 746 w 1494"/>
                <a:gd name="T1" fmla="*/ 0 h 224"/>
                <a:gd name="T2" fmla="*/ 0 w 1494"/>
                <a:gd name="T3" fmla="*/ 111 h 224"/>
                <a:gd name="T4" fmla="*/ 746 w 1494"/>
                <a:gd name="T5" fmla="*/ 224 h 224"/>
                <a:gd name="T6" fmla="*/ 1494 w 1494"/>
                <a:gd name="T7" fmla="*/ 111 h 224"/>
                <a:gd name="T8" fmla="*/ 746 w 1494"/>
                <a:gd name="T9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0"/>
                  </a:moveTo>
                  <a:lnTo>
                    <a:pt x="0" y="111"/>
                  </a:lnTo>
                  <a:lnTo>
                    <a:pt x="746" y="224"/>
                  </a:lnTo>
                  <a:lnTo>
                    <a:pt x="1494" y="111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22" name="Freeform 79"/>
            <p:cNvSpPr>
              <a:spLocks/>
            </p:cNvSpPr>
            <p:nvPr/>
          </p:nvSpPr>
          <p:spPr bwMode="auto">
            <a:xfrm rot="5400000">
              <a:off x="6554788" y="3485049"/>
              <a:ext cx="1184275" cy="979488"/>
            </a:xfrm>
            <a:custGeom>
              <a:avLst/>
              <a:gdLst>
                <a:gd name="T0" fmla="*/ 746 w 746"/>
                <a:gd name="T1" fmla="*/ 506 h 617"/>
                <a:gd name="T2" fmla="*/ 0 w 746"/>
                <a:gd name="T3" fmla="*/ 617 h 617"/>
                <a:gd name="T4" fmla="*/ 0 w 746"/>
                <a:gd name="T5" fmla="*/ 224 h 617"/>
                <a:gd name="T6" fmla="*/ 746 w 746"/>
                <a:gd name="T7" fmla="*/ 0 h 617"/>
                <a:gd name="T8" fmla="*/ 746 w 746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7">
                  <a:moveTo>
                    <a:pt x="746" y="506"/>
                  </a:moveTo>
                  <a:lnTo>
                    <a:pt x="0" y="617"/>
                  </a:lnTo>
                  <a:lnTo>
                    <a:pt x="0" y="224"/>
                  </a:lnTo>
                  <a:lnTo>
                    <a:pt x="746" y="0"/>
                  </a:lnTo>
                  <a:lnTo>
                    <a:pt x="746" y="506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23" name="Freeform 80"/>
            <p:cNvSpPr>
              <a:spLocks/>
            </p:cNvSpPr>
            <p:nvPr/>
          </p:nvSpPr>
          <p:spPr bwMode="auto">
            <a:xfrm rot="5400000">
              <a:off x="6553201" y="4670912"/>
              <a:ext cx="1187450" cy="979488"/>
            </a:xfrm>
            <a:custGeom>
              <a:avLst/>
              <a:gdLst>
                <a:gd name="T0" fmla="*/ 0 w 748"/>
                <a:gd name="T1" fmla="*/ 506 h 617"/>
                <a:gd name="T2" fmla="*/ 748 w 748"/>
                <a:gd name="T3" fmla="*/ 617 h 617"/>
                <a:gd name="T4" fmla="*/ 748 w 748"/>
                <a:gd name="T5" fmla="*/ 224 h 617"/>
                <a:gd name="T6" fmla="*/ 0 w 748"/>
                <a:gd name="T7" fmla="*/ 0 h 617"/>
                <a:gd name="T8" fmla="*/ 0 w 748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7">
                  <a:moveTo>
                    <a:pt x="0" y="506"/>
                  </a:moveTo>
                  <a:lnTo>
                    <a:pt x="748" y="617"/>
                  </a:lnTo>
                  <a:lnTo>
                    <a:pt x="748" y="224"/>
                  </a:lnTo>
                  <a:lnTo>
                    <a:pt x="0" y="0"/>
                  </a:lnTo>
                  <a:lnTo>
                    <a:pt x="0" y="50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24" name="Freeform 81"/>
            <p:cNvSpPr>
              <a:spLocks/>
            </p:cNvSpPr>
            <p:nvPr/>
          </p:nvSpPr>
          <p:spPr bwMode="auto">
            <a:xfrm rot="5400000">
              <a:off x="5274469" y="3242955"/>
              <a:ext cx="1630363" cy="1017588"/>
            </a:xfrm>
            <a:custGeom>
              <a:avLst/>
              <a:gdLst>
                <a:gd name="T0" fmla="*/ 1027 w 1027"/>
                <a:gd name="T1" fmla="*/ 641 h 641"/>
                <a:gd name="T2" fmla="*/ 0 w 1027"/>
                <a:gd name="T3" fmla="*/ 532 h 641"/>
                <a:gd name="T4" fmla="*/ 0 w 1027"/>
                <a:gd name="T5" fmla="*/ 111 h 641"/>
                <a:gd name="T6" fmla="*/ 1027 w 1027"/>
                <a:gd name="T7" fmla="*/ 0 h 641"/>
                <a:gd name="T8" fmla="*/ 1027 w 1027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7" h="641">
                  <a:moveTo>
                    <a:pt x="1027" y="641"/>
                  </a:moveTo>
                  <a:lnTo>
                    <a:pt x="0" y="532"/>
                  </a:lnTo>
                  <a:lnTo>
                    <a:pt x="0" y="111"/>
                  </a:lnTo>
                  <a:lnTo>
                    <a:pt x="1027" y="0"/>
                  </a:lnTo>
                  <a:lnTo>
                    <a:pt x="1027" y="64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25" name="Freeform 82"/>
            <p:cNvSpPr>
              <a:spLocks/>
            </p:cNvSpPr>
            <p:nvPr/>
          </p:nvSpPr>
          <p:spPr bwMode="auto">
            <a:xfrm rot="5400000">
              <a:off x="5272882" y="4874906"/>
              <a:ext cx="1633538" cy="1017588"/>
            </a:xfrm>
            <a:custGeom>
              <a:avLst/>
              <a:gdLst>
                <a:gd name="T0" fmla="*/ 0 w 1029"/>
                <a:gd name="T1" fmla="*/ 641 h 641"/>
                <a:gd name="T2" fmla="*/ 1029 w 1029"/>
                <a:gd name="T3" fmla="*/ 532 h 641"/>
                <a:gd name="T4" fmla="*/ 1029 w 1029"/>
                <a:gd name="T5" fmla="*/ 111 h 641"/>
                <a:gd name="T6" fmla="*/ 0 w 1029"/>
                <a:gd name="T7" fmla="*/ 0 h 641"/>
                <a:gd name="T8" fmla="*/ 0 w 1029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41">
                  <a:moveTo>
                    <a:pt x="0" y="641"/>
                  </a:moveTo>
                  <a:lnTo>
                    <a:pt x="1029" y="532"/>
                  </a:lnTo>
                  <a:lnTo>
                    <a:pt x="1029" y="111"/>
                  </a:lnTo>
                  <a:lnTo>
                    <a:pt x="0" y="0"/>
                  </a:lnTo>
                  <a:lnTo>
                    <a:pt x="0" y="6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26" name="Freeform 83"/>
            <p:cNvSpPr>
              <a:spLocks/>
            </p:cNvSpPr>
            <p:nvPr/>
          </p:nvSpPr>
          <p:spPr bwMode="auto">
            <a:xfrm rot="5400000">
              <a:off x="8252620" y="4197043"/>
              <a:ext cx="12700" cy="742950"/>
            </a:xfrm>
            <a:custGeom>
              <a:avLst/>
              <a:gdLst>
                <a:gd name="T0" fmla="*/ 8 w 8"/>
                <a:gd name="T1" fmla="*/ 468 h 468"/>
                <a:gd name="T2" fmla="*/ 0 w 8"/>
                <a:gd name="T3" fmla="*/ 468 h 468"/>
                <a:gd name="T4" fmla="*/ 0 w 8"/>
                <a:gd name="T5" fmla="*/ 2 h 468"/>
                <a:gd name="T6" fmla="*/ 3 w 8"/>
                <a:gd name="T7" fmla="*/ 0 h 468"/>
                <a:gd name="T8" fmla="*/ 8 w 8"/>
                <a:gd name="T9" fmla="*/ 2 h 468"/>
                <a:gd name="T10" fmla="*/ 8 w 8"/>
                <a:gd name="T11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468"/>
                  </a:moveTo>
                  <a:lnTo>
                    <a:pt x="0" y="468"/>
                  </a:lnTo>
                  <a:lnTo>
                    <a:pt x="0" y="2"/>
                  </a:lnTo>
                  <a:lnTo>
                    <a:pt x="3" y="0"/>
                  </a:lnTo>
                  <a:lnTo>
                    <a:pt x="8" y="2"/>
                  </a:lnTo>
                  <a:lnTo>
                    <a:pt x="8" y="4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27" name="Freeform 84"/>
            <p:cNvSpPr>
              <a:spLocks/>
            </p:cNvSpPr>
            <p:nvPr/>
          </p:nvSpPr>
          <p:spPr bwMode="auto">
            <a:xfrm rot="5400000">
              <a:off x="7228682" y="4166880"/>
              <a:ext cx="12700" cy="803275"/>
            </a:xfrm>
            <a:custGeom>
              <a:avLst/>
              <a:gdLst>
                <a:gd name="T0" fmla="*/ 8 w 8"/>
                <a:gd name="T1" fmla="*/ 506 h 506"/>
                <a:gd name="T2" fmla="*/ 0 w 8"/>
                <a:gd name="T3" fmla="*/ 506 h 506"/>
                <a:gd name="T4" fmla="*/ 0 w 8"/>
                <a:gd name="T5" fmla="*/ 1 h 506"/>
                <a:gd name="T6" fmla="*/ 3 w 8"/>
                <a:gd name="T7" fmla="*/ 0 h 506"/>
                <a:gd name="T8" fmla="*/ 8 w 8"/>
                <a:gd name="T9" fmla="*/ 1 h 506"/>
                <a:gd name="T10" fmla="*/ 8 w 8"/>
                <a:gd name="T11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506"/>
                  </a:moveTo>
                  <a:lnTo>
                    <a:pt x="0" y="506"/>
                  </a:lnTo>
                  <a:lnTo>
                    <a:pt x="0" y="1"/>
                  </a:lnTo>
                  <a:lnTo>
                    <a:pt x="3" y="0"/>
                  </a:lnTo>
                  <a:lnTo>
                    <a:pt x="8" y="1"/>
                  </a:lnTo>
                  <a:lnTo>
                    <a:pt x="8" y="506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29" name="Freeform 85"/>
            <p:cNvSpPr>
              <a:spLocks/>
            </p:cNvSpPr>
            <p:nvPr/>
          </p:nvSpPr>
          <p:spPr bwMode="auto">
            <a:xfrm rot="5400000">
              <a:off x="3926682" y="4197043"/>
              <a:ext cx="12700" cy="742950"/>
            </a:xfrm>
            <a:custGeom>
              <a:avLst/>
              <a:gdLst>
                <a:gd name="T0" fmla="*/ 8 w 8"/>
                <a:gd name="T1" fmla="*/ 0 h 468"/>
                <a:gd name="T2" fmla="*/ 0 w 8"/>
                <a:gd name="T3" fmla="*/ 0 h 468"/>
                <a:gd name="T4" fmla="*/ 0 w 8"/>
                <a:gd name="T5" fmla="*/ 467 h 468"/>
                <a:gd name="T6" fmla="*/ 3 w 8"/>
                <a:gd name="T7" fmla="*/ 468 h 468"/>
                <a:gd name="T8" fmla="*/ 8 w 8"/>
                <a:gd name="T9" fmla="*/ 467 h 468"/>
                <a:gd name="T10" fmla="*/ 8 w 8"/>
                <a:gd name="T11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0"/>
                  </a:moveTo>
                  <a:lnTo>
                    <a:pt x="0" y="0"/>
                  </a:lnTo>
                  <a:lnTo>
                    <a:pt x="0" y="467"/>
                  </a:lnTo>
                  <a:lnTo>
                    <a:pt x="3" y="468"/>
                  </a:lnTo>
                  <a:lnTo>
                    <a:pt x="8" y="46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31" name="Freeform 86"/>
            <p:cNvSpPr>
              <a:spLocks/>
            </p:cNvSpPr>
            <p:nvPr/>
          </p:nvSpPr>
          <p:spPr bwMode="auto">
            <a:xfrm rot="5400000">
              <a:off x="4949032" y="4166880"/>
              <a:ext cx="12700" cy="803275"/>
            </a:xfrm>
            <a:custGeom>
              <a:avLst/>
              <a:gdLst>
                <a:gd name="T0" fmla="*/ 8 w 8"/>
                <a:gd name="T1" fmla="*/ 0 h 506"/>
                <a:gd name="T2" fmla="*/ 0 w 8"/>
                <a:gd name="T3" fmla="*/ 0 h 506"/>
                <a:gd name="T4" fmla="*/ 0 w 8"/>
                <a:gd name="T5" fmla="*/ 504 h 506"/>
                <a:gd name="T6" fmla="*/ 3 w 8"/>
                <a:gd name="T7" fmla="*/ 506 h 506"/>
                <a:gd name="T8" fmla="*/ 8 w 8"/>
                <a:gd name="T9" fmla="*/ 504 h 506"/>
                <a:gd name="T10" fmla="*/ 8 w 8"/>
                <a:gd name="T11" fmla="*/ 0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0"/>
                  </a:moveTo>
                  <a:lnTo>
                    <a:pt x="0" y="0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8" y="50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32" name="Freeform 87"/>
            <p:cNvSpPr>
              <a:spLocks/>
            </p:cNvSpPr>
            <p:nvPr/>
          </p:nvSpPr>
          <p:spPr bwMode="auto">
            <a:xfrm rot="5400000">
              <a:off x="6083301" y="4059724"/>
              <a:ext cx="12700" cy="1017588"/>
            </a:xfrm>
            <a:custGeom>
              <a:avLst/>
              <a:gdLst>
                <a:gd name="T0" fmla="*/ 8 w 8"/>
                <a:gd name="T1" fmla="*/ 640 h 641"/>
                <a:gd name="T2" fmla="*/ 3 w 8"/>
                <a:gd name="T3" fmla="*/ 641 h 641"/>
                <a:gd name="T4" fmla="*/ 0 w 8"/>
                <a:gd name="T5" fmla="*/ 640 h 641"/>
                <a:gd name="T6" fmla="*/ 0 w 8"/>
                <a:gd name="T7" fmla="*/ 0 h 641"/>
                <a:gd name="T8" fmla="*/ 3 w 8"/>
                <a:gd name="T9" fmla="*/ 0 h 641"/>
                <a:gd name="T10" fmla="*/ 8 w 8"/>
                <a:gd name="T11" fmla="*/ 0 h 641"/>
                <a:gd name="T12" fmla="*/ 8 w 8"/>
                <a:gd name="T13" fmla="*/ 640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41">
                  <a:moveTo>
                    <a:pt x="8" y="640"/>
                  </a:moveTo>
                  <a:lnTo>
                    <a:pt x="3" y="641"/>
                  </a:lnTo>
                  <a:lnTo>
                    <a:pt x="0" y="640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8" y="64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33" name="Freeform 88"/>
            <p:cNvSpPr>
              <a:spLocks/>
            </p:cNvSpPr>
            <p:nvPr/>
          </p:nvSpPr>
          <p:spPr bwMode="auto">
            <a:xfrm rot="5400000">
              <a:off x="7663657" y="4343093"/>
              <a:ext cx="1481138" cy="452438"/>
            </a:xfrm>
            <a:custGeom>
              <a:avLst/>
              <a:gdLst>
                <a:gd name="T0" fmla="*/ 465 w 933"/>
                <a:gd name="T1" fmla="*/ 0 h 285"/>
                <a:gd name="T2" fmla="*/ 0 w 933"/>
                <a:gd name="T3" fmla="*/ 280 h 285"/>
                <a:gd name="T4" fmla="*/ 0 w 933"/>
                <a:gd name="T5" fmla="*/ 285 h 285"/>
                <a:gd name="T6" fmla="*/ 465 w 933"/>
                <a:gd name="T7" fmla="*/ 10 h 285"/>
                <a:gd name="T8" fmla="*/ 933 w 933"/>
                <a:gd name="T9" fmla="*/ 285 h 285"/>
                <a:gd name="T10" fmla="*/ 933 w 933"/>
                <a:gd name="T11" fmla="*/ 280 h 285"/>
                <a:gd name="T12" fmla="*/ 465 w 933"/>
                <a:gd name="T13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0"/>
                  </a:moveTo>
                  <a:lnTo>
                    <a:pt x="0" y="280"/>
                  </a:lnTo>
                  <a:lnTo>
                    <a:pt x="0" y="285"/>
                  </a:lnTo>
                  <a:lnTo>
                    <a:pt x="465" y="10"/>
                  </a:lnTo>
                  <a:lnTo>
                    <a:pt x="933" y="285"/>
                  </a:lnTo>
                  <a:lnTo>
                    <a:pt x="933" y="28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34" name="Freeform 89"/>
            <p:cNvSpPr>
              <a:spLocks/>
            </p:cNvSpPr>
            <p:nvPr/>
          </p:nvSpPr>
          <p:spPr bwMode="auto">
            <a:xfrm rot="5400000">
              <a:off x="7012781" y="4424055"/>
              <a:ext cx="1481138" cy="290513"/>
            </a:xfrm>
            <a:custGeom>
              <a:avLst/>
              <a:gdLst>
                <a:gd name="T0" fmla="*/ 0 w 933"/>
                <a:gd name="T1" fmla="*/ 183 h 183"/>
                <a:gd name="T2" fmla="*/ 462 w 933"/>
                <a:gd name="T3" fmla="*/ 7 h 183"/>
                <a:gd name="T4" fmla="*/ 470 w 933"/>
                <a:gd name="T5" fmla="*/ 7 h 183"/>
                <a:gd name="T6" fmla="*/ 933 w 933"/>
                <a:gd name="T7" fmla="*/ 183 h 183"/>
                <a:gd name="T8" fmla="*/ 933 w 933"/>
                <a:gd name="T9" fmla="*/ 178 h 183"/>
                <a:gd name="T10" fmla="*/ 470 w 933"/>
                <a:gd name="T11" fmla="*/ 0 h 183"/>
                <a:gd name="T12" fmla="*/ 462 w 933"/>
                <a:gd name="T13" fmla="*/ 0 h 183"/>
                <a:gd name="T14" fmla="*/ 0 w 933"/>
                <a:gd name="T15" fmla="*/ 178 h 183"/>
                <a:gd name="T16" fmla="*/ 0 w 933"/>
                <a:gd name="T1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183"/>
                  </a:moveTo>
                  <a:lnTo>
                    <a:pt x="462" y="7"/>
                  </a:lnTo>
                  <a:lnTo>
                    <a:pt x="470" y="7"/>
                  </a:lnTo>
                  <a:lnTo>
                    <a:pt x="933" y="183"/>
                  </a:lnTo>
                  <a:lnTo>
                    <a:pt x="933" y="178"/>
                  </a:lnTo>
                  <a:lnTo>
                    <a:pt x="470" y="0"/>
                  </a:lnTo>
                  <a:lnTo>
                    <a:pt x="462" y="0"/>
                  </a:lnTo>
                  <a:lnTo>
                    <a:pt x="0" y="178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35" name="Freeform 90"/>
            <p:cNvSpPr>
              <a:spLocks/>
            </p:cNvSpPr>
            <p:nvPr/>
          </p:nvSpPr>
          <p:spPr bwMode="auto">
            <a:xfrm rot="5400000">
              <a:off x="6266657" y="4384368"/>
              <a:ext cx="2371725" cy="368300"/>
            </a:xfrm>
            <a:custGeom>
              <a:avLst/>
              <a:gdLst>
                <a:gd name="T0" fmla="*/ 746 w 1494"/>
                <a:gd name="T1" fmla="*/ 0 h 232"/>
                <a:gd name="T2" fmla="*/ 0 w 1494"/>
                <a:gd name="T3" fmla="*/ 224 h 232"/>
                <a:gd name="T4" fmla="*/ 0 w 1494"/>
                <a:gd name="T5" fmla="*/ 232 h 232"/>
                <a:gd name="T6" fmla="*/ 746 w 1494"/>
                <a:gd name="T7" fmla="*/ 10 h 232"/>
                <a:gd name="T8" fmla="*/ 1494 w 1494"/>
                <a:gd name="T9" fmla="*/ 232 h 232"/>
                <a:gd name="T10" fmla="*/ 1494 w 1494"/>
                <a:gd name="T11" fmla="*/ 224 h 232"/>
                <a:gd name="T12" fmla="*/ 746 w 1494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2">
                  <a:moveTo>
                    <a:pt x="746" y="0"/>
                  </a:moveTo>
                  <a:lnTo>
                    <a:pt x="0" y="224"/>
                  </a:lnTo>
                  <a:lnTo>
                    <a:pt x="0" y="232"/>
                  </a:lnTo>
                  <a:lnTo>
                    <a:pt x="746" y="10"/>
                  </a:lnTo>
                  <a:lnTo>
                    <a:pt x="1494" y="232"/>
                  </a:lnTo>
                  <a:lnTo>
                    <a:pt x="1494" y="224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36" name="Freeform 91"/>
            <p:cNvSpPr>
              <a:spLocks/>
            </p:cNvSpPr>
            <p:nvPr/>
          </p:nvSpPr>
          <p:spPr bwMode="auto">
            <a:xfrm rot="5400000">
              <a:off x="5568157" y="4471681"/>
              <a:ext cx="2371725" cy="193675"/>
            </a:xfrm>
            <a:custGeom>
              <a:avLst/>
              <a:gdLst>
                <a:gd name="T0" fmla="*/ 743 w 1494"/>
                <a:gd name="T1" fmla="*/ 0 h 122"/>
                <a:gd name="T2" fmla="*/ 0 w 1494"/>
                <a:gd name="T3" fmla="*/ 113 h 122"/>
                <a:gd name="T4" fmla="*/ 0 w 1494"/>
                <a:gd name="T5" fmla="*/ 122 h 122"/>
                <a:gd name="T6" fmla="*/ 743 w 1494"/>
                <a:gd name="T7" fmla="*/ 11 h 122"/>
                <a:gd name="T8" fmla="*/ 751 w 1494"/>
                <a:gd name="T9" fmla="*/ 11 h 122"/>
                <a:gd name="T10" fmla="*/ 1494 w 1494"/>
                <a:gd name="T11" fmla="*/ 122 h 122"/>
                <a:gd name="T12" fmla="*/ 1494 w 1494"/>
                <a:gd name="T13" fmla="*/ 113 h 122"/>
                <a:gd name="T14" fmla="*/ 751 w 1494"/>
                <a:gd name="T15" fmla="*/ 0 h 122"/>
                <a:gd name="T16" fmla="*/ 743 w 1494"/>
                <a:gd name="T1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0"/>
                  </a:moveTo>
                  <a:lnTo>
                    <a:pt x="0" y="113"/>
                  </a:lnTo>
                  <a:lnTo>
                    <a:pt x="0" y="122"/>
                  </a:lnTo>
                  <a:lnTo>
                    <a:pt x="743" y="11"/>
                  </a:lnTo>
                  <a:lnTo>
                    <a:pt x="751" y="11"/>
                  </a:lnTo>
                  <a:lnTo>
                    <a:pt x="1494" y="122"/>
                  </a:lnTo>
                  <a:lnTo>
                    <a:pt x="1494" y="113"/>
                  </a:lnTo>
                  <a:lnTo>
                    <a:pt x="751" y="0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37" name="Freeform 92"/>
            <p:cNvSpPr>
              <a:spLocks/>
            </p:cNvSpPr>
            <p:nvPr/>
          </p:nvSpPr>
          <p:spPr bwMode="auto">
            <a:xfrm rot="5400000">
              <a:off x="3047207" y="4343093"/>
              <a:ext cx="1481138" cy="452438"/>
            </a:xfrm>
            <a:custGeom>
              <a:avLst/>
              <a:gdLst>
                <a:gd name="T0" fmla="*/ 465 w 933"/>
                <a:gd name="T1" fmla="*/ 285 h 285"/>
                <a:gd name="T2" fmla="*/ 0 w 933"/>
                <a:gd name="T3" fmla="*/ 5 h 285"/>
                <a:gd name="T4" fmla="*/ 0 w 933"/>
                <a:gd name="T5" fmla="*/ 0 h 285"/>
                <a:gd name="T6" fmla="*/ 465 w 933"/>
                <a:gd name="T7" fmla="*/ 275 h 285"/>
                <a:gd name="T8" fmla="*/ 933 w 933"/>
                <a:gd name="T9" fmla="*/ 0 h 285"/>
                <a:gd name="T10" fmla="*/ 933 w 933"/>
                <a:gd name="T11" fmla="*/ 5 h 285"/>
                <a:gd name="T12" fmla="*/ 465 w 933"/>
                <a:gd name="T1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28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465" y="275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65" y="285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38" name="Freeform 93"/>
            <p:cNvSpPr>
              <a:spLocks/>
            </p:cNvSpPr>
            <p:nvPr/>
          </p:nvSpPr>
          <p:spPr bwMode="auto">
            <a:xfrm rot="5400000">
              <a:off x="3698081" y="4424055"/>
              <a:ext cx="1481138" cy="290513"/>
            </a:xfrm>
            <a:custGeom>
              <a:avLst/>
              <a:gdLst>
                <a:gd name="T0" fmla="*/ 0 w 933"/>
                <a:gd name="T1" fmla="*/ 0 h 183"/>
                <a:gd name="T2" fmla="*/ 462 w 933"/>
                <a:gd name="T3" fmla="*/ 176 h 183"/>
                <a:gd name="T4" fmla="*/ 470 w 933"/>
                <a:gd name="T5" fmla="*/ 176 h 183"/>
                <a:gd name="T6" fmla="*/ 933 w 933"/>
                <a:gd name="T7" fmla="*/ 0 h 183"/>
                <a:gd name="T8" fmla="*/ 933 w 933"/>
                <a:gd name="T9" fmla="*/ 5 h 183"/>
                <a:gd name="T10" fmla="*/ 470 w 933"/>
                <a:gd name="T11" fmla="*/ 183 h 183"/>
                <a:gd name="T12" fmla="*/ 462 w 933"/>
                <a:gd name="T13" fmla="*/ 183 h 183"/>
                <a:gd name="T14" fmla="*/ 0 w 933"/>
                <a:gd name="T15" fmla="*/ 5 h 183"/>
                <a:gd name="T16" fmla="*/ 0 w 933"/>
                <a:gd name="T1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0"/>
                  </a:moveTo>
                  <a:lnTo>
                    <a:pt x="462" y="176"/>
                  </a:lnTo>
                  <a:lnTo>
                    <a:pt x="470" y="176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70" y="183"/>
                  </a:lnTo>
                  <a:lnTo>
                    <a:pt x="462" y="183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39" name="Freeform 94"/>
            <p:cNvSpPr>
              <a:spLocks/>
            </p:cNvSpPr>
            <p:nvPr/>
          </p:nvSpPr>
          <p:spPr bwMode="auto">
            <a:xfrm rot="5400000">
              <a:off x="3552825" y="4383574"/>
              <a:ext cx="2371725" cy="369888"/>
            </a:xfrm>
            <a:custGeom>
              <a:avLst/>
              <a:gdLst>
                <a:gd name="T0" fmla="*/ 746 w 1494"/>
                <a:gd name="T1" fmla="*/ 233 h 233"/>
                <a:gd name="T2" fmla="*/ 0 w 1494"/>
                <a:gd name="T3" fmla="*/ 9 h 233"/>
                <a:gd name="T4" fmla="*/ 0 w 1494"/>
                <a:gd name="T5" fmla="*/ 0 h 233"/>
                <a:gd name="T6" fmla="*/ 746 w 1494"/>
                <a:gd name="T7" fmla="*/ 222 h 233"/>
                <a:gd name="T8" fmla="*/ 1494 w 1494"/>
                <a:gd name="T9" fmla="*/ 0 h 233"/>
                <a:gd name="T10" fmla="*/ 1494 w 1494"/>
                <a:gd name="T11" fmla="*/ 9 h 233"/>
                <a:gd name="T12" fmla="*/ 746 w 1494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3">
                  <a:moveTo>
                    <a:pt x="746" y="233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6" y="22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46" y="23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40" name="Freeform 95"/>
            <p:cNvSpPr>
              <a:spLocks/>
            </p:cNvSpPr>
            <p:nvPr/>
          </p:nvSpPr>
          <p:spPr bwMode="auto">
            <a:xfrm rot="5400000">
              <a:off x="4252120" y="4471681"/>
              <a:ext cx="2371725" cy="193675"/>
            </a:xfrm>
            <a:custGeom>
              <a:avLst/>
              <a:gdLst>
                <a:gd name="T0" fmla="*/ 743 w 1494"/>
                <a:gd name="T1" fmla="*/ 122 h 122"/>
                <a:gd name="T2" fmla="*/ 0 w 1494"/>
                <a:gd name="T3" fmla="*/ 9 h 122"/>
                <a:gd name="T4" fmla="*/ 0 w 1494"/>
                <a:gd name="T5" fmla="*/ 0 h 122"/>
                <a:gd name="T6" fmla="*/ 743 w 1494"/>
                <a:gd name="T7" fmla="*/ 112 h 122"/>
                <a:gd name="T8" fmla="*/ 751 w 1494"/>
                <a:gd name="T9" fmla="*/ 112 h 122"/>
                <a:gd name="T10" fmla="*/ 1494 w 1494"/>
                <a:gd name="T11" fmla="*/ 0 h 122"/>
                <a:gd name="T12" fmla="*/ 1494 w 1494"/>
                <a:gd name="T13" fmla="*/ 9 h 122"/>
                <a:gd name="T14" fmla="*/ 751 w 1494"/>
                <a:gd name="T15" fmla="*/ 122 h 122"/>
                <a:gd name="T16" fmla="*/ 743 w 1494"/>
                <a:gd name="T1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122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3" y="112"/>
                  </a:lnTo>
                  <a:lnTo>
                    <a:pt x="751" y="11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51" y="122"/>
                  </a:lnTo>
                  <a:lnTo>
                    <a:pt x="743" y="122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41" name="Freeform 96"/>
            <p:cNvSpPr>
              <a:spLocks/>
            </p:cNvSpPr>
            <p:nvPr/>
          </p:nvSpPr>
          <p:spPr bwMode="auto">
            <a:xfrm rot="5400000">
              <a:off x="4868863" y="4470886"/>
              <a:ext cx="3263900" cy="195263"/>
            </a:xfrm>
            <a:custGeom>
              <a:avLst/>
              <a:gdLst>
                <a:gd name="T0" fmla="*/ 1027 w 2056"/>
                <a:gd name="T1" fmla="*/ 0 h 123"/>
                <a:gd name="T2" fmla="*/ 0 w 2056"/>
                <a:gd name="T3" fmla="*/ 111 h 123"/>
                <a:gd name="T4" fmla="*/ 0 w 2056"/>
                <a:gd name="T5" fmla="*/ 123 h 123"/>
                <a:gd name="T6" fmla="*/ 1027 w 2056"/>
                <a:gd name="T7" fmla="*/ 14 h 123"/>
                <a:gd name="T8" fmla="*/ 2056 w 2056"/>
                <a:gd name="T9" fmla="*/ 123 h 123"/>
                <a:gd name="T10" fmla="*/ 2056 w 2056"/>
                <a:gd name="T11" fmla="*/ 111 h 123"/>
                <a:gd name="T12" fmla="*/ 1027 w 2056"/>
                <a:gd name="T1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23">
                  <a:moveTo>
                    <a:pt x="1027" y="0"/>
                  </a:moveTo>
                  <a:lnTo>
                    <a:pt x="0" y="111"/>
                  </a:lnTo>
                  <a:lnTo>
                    <a:pt x="0" y="123"/>
                  </a:lnTo>
                  <a:lnTo>
                    <a:pt x="1027" y="14"/>
                  </a:lnTo>
                  <a:lnTo>
                    <a:pt x="2056" y="123"/>
                  </a:lnTo>
                  <a:lnTo>
                    <a:pt x="2056" y="111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  <p:sp>
          <p:nvSpPr>
            <p:cNvPr id="42" name="Freeform 97"/>
            <p:cNvSpPr>
              <a:spLocks/>
            </p:cNvSpPr>
            <p:nvPr/>
          </p:nvSpPr>
          <p:spPr bwMode="auto">
            <a:xfrm rot="5400000">
              <a:off x="4043363" y="4474061"/>
              <a:ext cx="3263900" cy="188913"/>
            </a:xfrm>
            <a:custGeom>
              <a:avLst/>
              <a:gdLst>
                <a:gd name="T0" fmla="*/ 1027 w 2056"/>
                <a:gd name="T1" fmla="*/ 119 h 119"/>
                <a:gd name="T2" fmla="*/ 0 w 2056"/>
                <a:gd name="T3" fmla="*/ 10 h 119"/>
                <a:gd name="T4" fmla="*/ 0 w 2056"/>
                <a:gd name="T5" fmla="*/ 0 h 119"/>
                <a:gd name="T6" fmla="*/ 1027 w 2056"/>
                <a:gd name="T7" fmla="*/ 104 h 119"/>
                <a:gd name="T8" fmla="*/ 2056 w 2056"/>
                <a:gd name="T9" fmla="*/ 0 h 119"/>
                <a:gd name="T10" fmla="*/ 2056 w 2056"/>
                <a:gd name="T11" fmla="*/ 10 h 119"/>
                <a:gd name="T12" fmla="*/ 1027 w 2056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19">
                  <a:moveTo>
                    <a:pt x="1027" y="119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1027" y="104"/>
                  </a:lnTo>
                  <a:lnTo>
                    <a:pt x="2056" y="0"/>
                  </a:lnTo>
                  <a:lnTo>
                    <a:pt x="2056" y="10"/>
                  </a:lnTo>
                  <a:lnTo>
                    <a:pt x="1027" y="119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latin typeface="Calibri" panose="020F0502020204030204"/>
              </a:endParaRP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15589199" y="4301582"/>
            <a:ext cx="3213860" cy="1030295"/>
            <a:chOff x="7794624" y="2150772"/>
            <a:chExt cx="1606953" cy="515155"/>
          </a:xfrm>
        </p:grpSpPr>
        <p:cxnSp>
          <p:nvCxnSpPr>
            <p:cNvPr id="77" name="Straight Connector 76"/>
            <p:cNvCxnSpPr/>
            <p:nvPr/>
          </p:nvCxnSpPr>
          <p:spPr>
            <a:xfrm flipV="1">
              <a:off x="7794624" y="2150772"/>
              <a:ext cx="220663" cy="51515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8015287" y="2154363"/>
              <a:ext cx="138629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Content Placeholder 2"/>
          <p:cNvSpPr txBox="1">
            <a:spLocks/>
          </p:cNvSpPr>
          <p:nvPr/>
        </p:nvSpPr>
        <p:spPr>
          <a:xfrm>
            <a:off x="18525689" y="3610036"/>
            <a:ext cx="5399274" cy="1780052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000" b="1" dirty="0">
                <a:solidFill>
                  <a:schemeClr val="tx1"/>
                </a:solidFill>
              </a:rPr>
              <a:t>Sharing </a:t>
            </a:r>
            <a:r>
              <a:rPr lang="en-US" sz="2000" b="1" dirty="0">
                <a:solidFill>
                  <a:schemeClr val="tx1"/>
                </a:solidFill>
              </a:rPr>
              <a:t>Media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Lorem ipsum dolor sit amet, consectetur adipiscing elit. Curabitur elementum posuere pretium. </a:t>
            </a:r>
          </a:p>
        </p:txBody>
      </p:sp>
      <p:cxnSp>
        <p:nvCxnSpPr>
          <p:cNvPr id="48" name="Straight Connector 47"/>
          <p:cNvCxnSpPr/>
          <p:nvPr/>
        </p:nvCxnSpPr>
        <p:spPr>
          <a:xfrm flipV="1">
            <a:off x="14923645" y="9322736"/>
            <a:ext cx="277254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ontent Placeholder 2"/>
          <p:cNvSpPr txBox="1">
            <a:spLocks/>
          </p:cNvSpPr>
          <p:nvPr/>
        </p:nvSpPr>
        <p:spPr>
          <a:xfrm>
            <a:off x="18135512" y="8694370"/>
            <a:ext cx="5399274" cy="1780052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000" b="1" dirty="0">
                <a:solidFill>
                  <a:schemeClr val="tx1"/>
                </a:solidFill>
              </a:rPr>
              <a:t>Networking Area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Lorem ipsum dolor sit amet, consectetur adipiscing elit. Curabitur elementum posuere pretium. </a:t>
            </a:r>
          </a:p>
        </p:txBody>
      </p:sp>
      <p:grpSp>
        <p:nvGrpSpPr>
          <p:cNvPr id="50" name="Group 49"/>
          <p:cNvGrpSpPr/>
          <p:nvPr/>
        </p:nvGrpSpPr>
        <p:grpSpPr>
          <a:xfrm flipH="1">
            <a:off x="6915225" y="3517463"/>
            <a:ext cx="3213860" cy="1030295"/>
            <a:chOff x="7794624" y="2150772"/>
            <a:chExt cx="1606953" cy="515155"/>
          </a:xfrm>
        </p:grpSpPr>
        <p:cxnSp>
          <p:nvCxnSpPr>
            <p:cNvPr id="51" name="Straight Connector 50"/>
            <p:cNvCxnSpPr/>
            <p:nvPr/>
          </p:nvCxnSpPr>
          <p:spPr>
            <a:xfrm flipV="1">
              <a:off x="7794624" y="2150772"/>
              <a:ext cx="220663" cy="51515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8015287" y="2154363"/>
              <a:ext cx="138629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Content Placeholder 2"/>
          <p:cNvSpPr txBox="1">
            <a:spLocks/>
          </p:cNvSpPr>
          <p:nvPr/>
        </p:nvSpPr>
        <p:spPr>
          <a:xfrm>
            <a:off x="1254017" y="2875538"/>
            <a:ext cx="5399274" cy="1806658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1828800">
              <a:buNone/>
            </a:pP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800" dirty="0" err="1">
                <a:solidFill>
                  <a:schemeClr val="tx1"/>
                </a:solidFill>
              </a:rPr>
              <a:t>Lorem</a:t>
            </a:r>
            <a:r>
              <a:rPr lang="en-US" sz="1800" dirty="0">
                <a:solidFill>
                  <a:schemeClr val="tx1"/>
                </a:solidFill>
              </a:rPr>
              <a:t> ipsum dolor sit amet, consectetur adipiscing elit. Curabitur elementum posuere pretium. </a:t>
            </a:r>
          </a:p>
        </p:txBody>
      </p:sp>
      <p:cxnSp>
        <p:nvCxnSpPr>
          <p:cNvPr id="54" name="Straight Connector 53"/>
          <p:cNvCxnSpPr/>
          <p:nvPr/>
        </p:nvCxnSpPr>
        <p:spPr>
          <a:xfrm flipH="1" flipV="1">
            <a:off x="5981386" y="9322734"/>
            <a:ext cx="277254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ontent Placeholder 2"/>
          <p:cNvSpPr txBox="1">
            <a:spLocks/>
          </p:cNvSpPr>
          <p:nvPr/>
        </p:nvSpPr>
        <p:spPr>
          <a:xfrm>
            <a:off x="950809" y="8689488"/>
            <a:ext cx="5399274" cy="1713485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Lorem ipsum dolor sit amet, consectetur adipiscing elit. Curabitur elementum </a:t>
            </a:r>
            <a:r>
              <a:rPr lang="en-US" sz="1800" dirty="0" err="1">
                <a:solidFill>
                  <a:schemeClr val="tx1"/>
                </a:solidFill>
              </a:rPr>
              <a:t>posuere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pretium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6" name="Content Placeholder 2"/>
          <p:cNvSpPr txBox="1">
            <a:spLocks/>
          </p:cNvSpPr>
          <p:nvPr/>
        </p:nvSpPr>
        <p:spPr>
          <a:xfrm>
            <a:off x="3455077" y="11198635"/>
            <a:ext cx="5046759" cy="2092270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Lorem ipsum dolor sit amet, consectetur adipiscing elit. Curabitur elementum posuere pretium. Quisque nibh dolor, dignissim ac </a:t>
            </a:r>
            <a:r>
              <a:rPr lang="en-US" sz="1800" dirty="0" err="1">
                <a:solidFill>
                  <a:schemeClr val="tx1"/>
                </a:solidFill>
              </a:rPr>
              <a:t>dignissim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ut</a:t>
            </a:r>
            <a:r>
              <a:rPr lang="id-ID" sz="1800" dirty="0">
                <a:solidFill>
                  <a:schemeClr val="tx1"/>
                </a:solidFill>
              </a:rPr>
              <a:t>.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7" name="Content Placeholder 2"/>
          <p:cNvSpPr txBox="1">
            <a:spLocks/>
          </p:cNvSpPr>
          <p:nvPr/>
        </p:nvSpPr>
        <p:spPr>
          <a:xfrm>
            <a:off x="9730279" y="11247414"/>
            <a:ext cx="5046759" cy="2120463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Lorem ipsum dolor sit amet, consectetur adipiscing elit. Curabitur elementum posuere pretium. Quisque nibh dolor, dignissim ac </a:t>
            </a:r>
            <a:r>
              <a:rPr lang="en-US" sz="1800" dirty="0" err="1">
                <a:solidFill>
                  <a:schemeClr val="tx1"/>
                </a:solidFill>
              </a:rPr>
              <a:t>dignissim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ut</a:t>
            </a:r>
            <a:r>
              <a:rPr lang="id-ID" sz="1800" dirty="0">
                <a:solidFill>
                  <a:schemeClr val="tx1"/>
                </a:solidFill>
              </a:rPr>
              <a:t>.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15987771" y="11201286"/>
            <a:ext cx="5046759" cy="2089620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Lorem ipsum dolor sit amet, consectetur adipiscing elit. Curabitur elementum posuere pretium. Quisque nibh dolor, dignissim ac </a:t>
            </a:r>
            <a:r>
              <a:rPr lang="en-US" sz="1800" dirty="0" err="1">
                <a:solidFill>
                  <a:schemeClr val="tx1"/>
                </a:solidFill>
              </a:rPr>
              <a:t>dignissim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ut</a:t>
            </a:r>
            <a:r>
              <a:rPr lang="id-ID" sz="1800" dirty="0">
                <a:solidFill>
                  <a:schemeClr val="tx1"/>
                </a:solidFill>
              </a:rPr>
              <a:t>.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E9DDF2AF-F415-4F44-9EFA-C5309858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7999" dirty="0"/>
              <a:t>CUBE METHODS</a:t>
            </a:r>
            <a:endParaRPr lang="en-US" sz="7199" b="1" dirty="0"/>
          </a:p>
        </p:txBody>
      </p:sp>
    </p:spTree>
    <p:extLst>
      <p:ext uri="{BB962C8B-B14F-4D97-AF65-F5344CB8AC3E}">
        <p14:creationId xmlns:p14="http://schemas.microsoft.com/office/powerpoint/2010/main" val="4015716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9" grpId="0"/>
      <p:bldP spid="53" grpId="0"/>
      <p:bldP spid="55" grpId="0"/>
      <p:bldP spid="56" grpId="0"/>
      <p:bldP spid="57" grpId="0"/>
      <p:bldP spid="5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B41B7A04-EC80-47EA-87FA-77AC9118D7E1}"/>
              </a:ext>
            </a:extLst>
          </p:cNvPr>
          <p:cNvGrpSpPr/>
          <p:nvPr/>
        </p:nvGrpSpPr>
        <p:grpSpPr>
          <a:xfrm>
            <a:off x="10657778" y="8606571"/>
            <a:ext cx="11945930" cy="1385755"/>
            <a:chOff x="13055320" y="8072614"/>
            <a:chExt cx="11947657" cy="138595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64B459F-D61A-4810-B833-A68172979199}"/>
                </a:ext>
              </a:extLst>
            </p:cNvPr>
            <p:cNvSpPr/>
            <p:nvPr/>
          </p:nvSpPr>
          <p:spPr>
            <a:xfrm flipH="1">
              <a:off x="13055320" y="8230588"/>
              <a:ext cx="11272523" cy="1065212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D085B2E-4A6C-4121-BE02-2C7F188FBFA8}"/>
                </a:ext>
              </a:extLst>
            </p:cNvPr>
            <p:cNvSpPr/>
            <p:nvPr/>
          </p:nvSpPr>
          <p:spPr>
            <a:xfrm flipH="1">
              <a:off x="23617022" y="8072614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bg2"/>
              </a:solidFill>
            </a:ln>
            <a:effectLst>
              <a:outerShdw blurRad="330200" dist="152400" dir="10800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r>
                <a:rPr lang="en-US" sz="3600">
                  <a:solidFill>
                    <a:srgbClr val="272E3A"/>
                  </a:solidFill>
                  <a:latin typeface="dt-business-02" panose="02000509000000000000" pitchFamily="49" charset="0"/>
                </a:rPr>
                <a:t>O</a:t>
              </a:r>
              <a:endParaRPr lang="en-US" sz="36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EE307A7-E510-4886-921C-0240DBC0D072}"/>
                </a:ext>
              </a:extLst>
            </p:cNvPr>
            <p:cNvSpPr txBox="1"/>
            <p:nvPr/>
          </p:nvSpPr>
          <p:spPr>
            <a:xfrm>
              <a:off x="17865553" y="8299665"/>
              <a:ext cx="5391065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457154"/>
              <a:r>
                <a:rPr lang="en-US" sz="3200">
                  <a:solidFill>
                    <a:srgbClr val="FFFFFF"/>
                  </a:solidFill>
                  <a:latin typeface="Open Sans Light"/>
                </a:rPr>
                <a:t>Insert title </a:t>
              </a:r>
            </a:p>
            <a:p>
              <a:pPr algn="r" defTabSz="457154"/>
              <a:r>
                <a:rPr lang="en-US" sz="2000">
                  <a:solidFill>
                    <a:srgbClr val="FFFFFF"/>
                  </a:solidFill>
                  <a:latin typeface="Open Sans Light"/>
                </a:rPr>
                <a:t>Aenean ac viverra neque. Maecenas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E58C327-EFF2-4CB6-A41C-230016F48775}"/>
              </a:ext>
            </a:extLst>
          </p:cNvPr>
          <p:cNvGrpSpPr/>
          <p:nvPr/>
        </p:nvGrpSpPr>
        <p:grpSpPr>
          <a:xfrm>
            <a:off x="11837486" y="5787987"/>
            <a:ext cx="9499787" cy="1385755"/>
            <a:chOff x="14192251" y="5381802"/>
            <a:chExt cx="9501161" cy="138595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D294A9D-CBE7-433E-BCFF-2AEA58008AD3}"/>
                </a:ext>
              </a:extLst>
            </p:cNvPr>
            <p:cNvSpPr/>
            <p:nvPr/>
          </p:nvSpPr>
          <p:spPr>
            <a:xfrm flipH="1">
              <a:off x="14192251" y="5539776"/>
              <a:ext cx="8558564" cy="1065212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15F3F9B-3AC3-4A7D-9EB9-69693EBAEBBB}"/>
                </a:ext>
              </a:extLst>
            </p:cNvPr>
            <p:cNvSpPr/>
            <p:nvPr/>
          </p:nvSpPr>
          <p:spPr>
            <a:xfrm flipH="1">
              <a:off x="22307457" y="5381802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bg2"/>
              </a:solidFill>
            </a:ln>
            <a:effectLst>
              <a:outerShdw blurRad="330200" dist="152400" dir="10800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r>
                <a:rPr lang="en-US" sz="4000">
                  <a:solidFill>
                    <a:srgbClr val="272E3A"/>
                  </a:solidFill>
                  <a:latin typeface="dt-business-01" panose="02000509000000000000" pitchFamily="49" charset="0"/>
                </a:rPr>
                <a:t>Q</a:t>
              </a:r>
              <a:endParaRPr lang="en-US" sz="40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B657E8F-999C-41C5-B78F-876A75B949C6}"/>
                </a:ext>
              </a:extLst>
            </p:cNvPr>
            <p:cNvSpPr txBox="1"/>
            <p:nvPr/>
          </p:nvSpPr>
          <p:spPr>
            <a:xfrm>
              <a:off x="18639526" y="5598659"/>
              <a:ext cx="3448790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457154"/>
              <a:r>
                <a:rPr lang="en-US" sz="3200" dirty="0">
                  <a:solidFill>
                    <a:srgbClr val="FFFFFF"/>
                  </a:solidFill>
                  <a:latin typeface="Open Sans Light"/>
                </a:rPr>
                <a:t>Insert title </a:t>
              </a:r>
            </a:p>
            <a:p>
              <a:pPr algn="r" defTabSz="457154"/>
              <a:r>
                <a:rPr lang="en-US" sz="2000" dirty="0">
                  <a:solidFill>
                    <a:srgbClr val="FFFFFF"/>
                  </a:solidFill>
                  <a:latin typeface="Open Sans Light"/>
                </a:rPr>
                <a:t>Aenean ac </a:t>
              </a:r>
              <a:r>
                <a:rPr lang="en-US" sz="2000" dirty="0" err="1">
                  <a:solidFill>
                    <a:srgbClr val="FFFFFF"/>
                  </a:solidFill>
                  <a:latin typeface="Open Sans Light"/>
                </a:rPr>
                <a:t>viverra</a:t>
              </a:r>
              <a:r>
                <a:rPr lang="en-US" sz="2000" dirty="0">
                  <a:solidFill>
                    <a:srgbClr val="FFFFFF"/>
                  </a:solidFill>
                  <a:latin typeface="Open Sans Light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Open Sans Light"/>
                </a:rPr>
                <a:t>neque</a:t>
              </a:r>
              <a:r>
                <a:rPr lang="en-US" sz="2000" dirty="0">
                  <a:solidFill>
                    <a:srgbClr val="FFFFFF"/>
                  </a:solidFill>
                  <a:latin typeface="Open Sans Light"/>
                </a:rPr>
                <a:t>. 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7576357-ED21-4607-A414-71FAAFA10850}"/>
              </a:ext>
            </a:extLst>
          </p:cNvPr>
          <p:cNvGrpSpPr/>
          <p:nvPr/>
        </p:nvGrpSpPr>
        <p:grpSpPr>
          <a:xfrm flipH="1">
            <a:off x="12796288" y="7197278"/>
            <a:ext cx="6569690" cy="1385755"/>
            <a:chOff x="4059261" y="7385395"/>
            <a:chExt cx="6570640" cy="138595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281AABA-1E01-412E-A385-505427A95595}"/>
                </a:ext>
              </a:extLst>
            </p:cNvPr>
            <p:cNvSpPr/>
            <p:nvPr/>
          </p:nvSpPr>
          <p:spPr>
            <a:xfrm>
              <a:off x="5147027" y="7543369"/>
              <a:ext cx="5482874" cy="1065212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3EB235D-32F9-407F-AF4F-C5CC969F23F9}"/>
                </a:ext>
              </a:extLst>
            </p:cNvPr>
            <p:cNvSpPr/>
            <p:nvPr/>
          </p:nvSpPr>
          <p:spPr>
            <a:xfrm>
              <a:off x="4059261" y="7385395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accent3"/>
              </a:solidFill>
            </a:ln>
            <a:effectLst>
              <a:outerShdw blurRad="3302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r>
                <a:rPr lang="en-US" sz="3600">
                  <a:solidFill>
                    <a:srgbClr val="272E3A"/>
                  </a:solidFill>
                  <a:latin typeface="dt-business-01" panose="02000509000000000000" pitchFamily="49" charset="0"/>
                </a:rPr>
                <a:t>A</a:t>
              </a:r>
              <a:endParaRPr lang="en-US" sz="36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47D6D0E-B131-4262-A855-3B5C9E89C2BE}"/>
                </a:ext>
              </a:extLst>
            </p:cNvPr>
            <p:cNvSpPr txBox="1"/>
            <p:nvPr/>
          </p:nvSpPr>
          <p:spPr>
            <a:xfrm>
              <a:off x="5591460" y="7653443"/>
              <a:ext cx="4329377" cy="8310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457154"/>
              <a:r>
                <a:rPr lang="en-US" sz="2800" dirty="0">
                  <a:solidFill>
                    <a:srgbClr val="FFFFFF"/>
                  </a:solidFill>
                  <a:latin typeface="Open Sans Light"/>
                </a:rPr>
                <a:t>Insert title </a:t>
              </a:r>
            </a:p>
            <a:p>
              <a:pPr algn="r" defTabSz="457154"/>
              <a:r>
                <a:rPr lang="en-US" dirty="0">
                  <a:solidFill>
                    <a:srgbClr val="FFFFFF"/>
                  </a:solidFill>
                  <a:latin typeface="Open Sans Light"/>
                </a:rPr>
                <a:t>Aenean ac </a:t>
              </a:r>
              <a:r>
                <a:rPr lang="en-US" dirty="0" err="1">
                  <a:solidFill>
                    <a:srgbClr val="FFFFFF"/>
                  </a:solidFill>
                  <a:latin typeface="Open Sans Light"/>
                </a:rPr>
                <a:t>viverra</a:t>
              </a:r>
              <a:r>
                <a:rPr lang="en-US" dirty="0">
                  <a:solidFill>
                    <a:srgbClr val="FFFFFF"/>
                  </a:solidFill>
                  <a:latin typeface="Open Sans Light"/>
                </a:rPr>
                <a:t> </a:t>
              </a:r>
              <a:r>
                <a:rPr lang="en-US" dirty="0" err="1">
                  <a:solidFill>
                    <a:srgbClr val="FFFFFF"/>
                  </a:solidFill>
                  <a:latin typeface="Open Sans Light"/>
                </a:rPr>
                <a:t>neque</a:t>
              </a:r>
              <a:r>
                <a:rPr lang="en-US" dirty="0">
                  <a:solidFill>
                    <a:srgbClr val="FFFFFF"/>
                  </a:solidFill>
                  <a:latin typeface="Open Sans Light"/>
                </a:rPr>
                <a:t>. Maecenas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B1259F-0636-4760-8E70-7BBD3EBA3963}"/>
              </a:ext>
            </a:extLst>
          </p:cNvPr>
          <p:cNvGrpSpPr/>
          <p:nvPr/>
        </p:nvGrpSpPr>
        <p:grpSpPr>
          <a:xfrm flipH="1">
            <a:off x="10908367" y="4378694"/>
            <a:ext cx="6086435" cy="1385755"/>
            <a:chOff x="4542584" y="4963528"/>
            <a:chExt cx="6087317" cy="138595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CDDD846-D7AB-49E2-8AAC-1C73E0AF9E86}"/>
                </a:ext>
              </a:extLst>
            </p:cNvPr>
            <p:cNvSpPr/>
            <p:nvPr/>
          </p:nvSpPr>
          <p:spPr>
            <a:xfrm>
              <a:off x="5661025" y="5121502"/>
              <a:ext cx="4968876" cy="10652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F7F3F31-0D89-4231-ADFD-92EBD3FFD1DF}"/>
                </a:ext>
              </a:extLst>
            </p:cNvPr>
            <p:cNvSpPr/>
            <p:nvPr/>
          </p:nvSpPr>
          <p:spPr>
            <a:xfrm>
              <a:off x="4542584" y="4963528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bg2"/>
              </a:solidFill>
            </a:ln>
            <a:effectLst>
              <a:outerShdw blurRad="3302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r>
                <a:rPr lang="en-US" sz="4000">
                  <a:solidFill>
                    <a:srgbClr val="272E3A"/>
                  </a:solidFill>
                  <a:latin typeface="dt-art-01" panose="02000509000000000000" pitchFamily="49" charset="0"/>
                </a:rPr>
                <a:t>G</a:t>
              </a:r>
              <a:endParaRPr lang="en-US" sz="40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3381185-94CB-458A-BFA6-9A65A8AF6264}"/>
                </a:ext>
              </a:extLst>
            </p:cNvPr>
            <p:cNvSpPr txBox="1"/>
            <p:nvPr/>
          </p:nvSpPr>
          <p:spPr>
            <a:xfrm>
              <a:off x="6231787" y="5202189"/>
              <a:ext cx="3448790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54"/>
              <a:r>
                <a:rPr lang="en-US" sz="3200" dirty="0">
                  <a:latin typeface="Open Sans Light"/>
                </a:rPr>
                <a:t>Insert title </a:t>
              </a:r>
            </a:p>
            <a:p>
              <a:pPr defTabSz="457154"/>
              <a:r>
                <a:rPr lang="en-US" sz="2000" dirty="0">
                  <a:latin typeface="Open Sans Light"/>
                </a:rPr>
                <a:t>Aenean ac </a:t>
              </a:r>
              <a:r>
                <a:rPr lang="en-US" sz="2000" dirty="0" err="1">
                  <a:latin typeface="Open Sans Light"/>
                </a:rPr>
                <a:t>viverra</a:t>
              </a:r>
              <a:r>
                <a:rPr lang="en-US" sz="2000" dirty="0">
                  <a:latin typeface="Open Sans Light"/>
                </a:rPr>
                <a:t> </a:t>
              </a:r>
              <a:r>
                <a:rPr lang="en-US" sz="2000" dirty="0" err="1">
                  <a:latin typeface="Open Sans Light"/>
                </a:rPr>
                <a:t>neque</a:t>
              </a:r>
              <a:r>
                <a:rPr lang="en-US" sz="2000" dirty="0">
                  <a:latin typeface="Open Sans Light"/>
                </a:rPr>
                <a:t>. 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755F6CF2-C226-4E79-8DFB-71FF794D7817}"/>
              </a:ext>
            </a:extLst>
          </p:cNvPr>
          <p:cNvSpPr/>
          <p:nvPr/>
        </p:nvSpPr>
        <p:spPr>
          <a:xfrm>
            <a:off x="1" y="5130215"/>
            <a:ext cx="10165730" cy="4443206"/>
          </a:xfrm>
          <a:prstGeom prst="rect">
            <a:avLst/>
          </a:prstGeom>
          <a:solidFill>
            <a:schemeClr val="tx1">
              <a:lumMod val="10000"/>
              <a:lumOff val="9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41D8610-3530-418B-AAAD-E419E9087B92}"/>
              </a:ext>
            </a:extLst>
          </p:cNvPr>
          <p:cNvSpPr txBox="1"/>
          <p:nvPr/>
        </p:nvSpPr>
        <p:spPr>
          <a:xfrm>
            <a:off x="1504029" y="5695829"/>
            <a:ext cx="5687091" cy="3538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200" dirty="0">
                <a:solidFill>
                  <a:srgbClr val="272E3A"/>
                </a:solidFill>
                <a:latin typeface="Open Sans Light"/>
              </a:rPr>
              <a:t>Maecenas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facilisis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facilisis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odio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id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varius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.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Etiam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congue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egestas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orci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at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bibendum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. </a:t>
            </a:r>
          </a:p>
          <a:p>
            <a:pPr defTabSz="457154"/>
            <a:r>
              <a:rPr lang="en-US" sz="3200" dirty="0">
                <a:solidFill>
                  <a:srgbClr val="272E3A"/>
                </a:solidFill>
                <a:latin typeface="Open Sans Light"/>
              </a:rPr>
              <a:t>Donec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eget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viverra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nisi, non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luctus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arcu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. Sed ipsum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leo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,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volutpat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id convallis vitae, </a:t>
            </a:r>
            <a:r>
              <a:rPr lang="en-US" sz="3200" dirty="0" err="1">
                <a:solidFill>
                  <a:srgbClr val="272E3A"/>
                </a:solidFill>
                <a:latin typeface="Open Sans Light"/>
              </a:rPr>
              <a:t>mollis</a:t>
            </a:r>
            <a:r>
              <a:rPr lang="en-US" sz="3200" dirty="0">
                <a:solidFill>
                  <a:srgbClr val="272E3A"/>
                </a:solidFill>
                <a:latin typeface="Open Sans Light"/>
              </a:rPr>
              <a:t> ac dui. 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8B5AA6C-5456-496F-A2D6-7504849A0664}"/>
              </a:ext>
            </a:extLst>
          </p:cNvPr>
          <p:cNvGrpSpPr/>
          <p:nvPr/>
        </p:nvGrpSpPr>
        <p:grpSpPr>
          <a:xfrm>
            <a:off x="6458653" y="7577169"/>
            <a:ext cx="8472885" cy="3472934"/>
            <a:chOff x="6459411" y="7577274"/>
            <a:chExt cx="8474110" cy="347343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B077CAC-6DBF-4A4A-8067-442031CD71BD}"/>
                </a:ext>
              </a:extLst>
            </p:cNvPr>
            <p:cNvGrpSpPr/>
            <p:nvPr/>
          </p:nvGrpSpPr>
          <p:grpSpPr>
            <a:xfrm>
              <a:off x="6459411" y="7577274"/>
              <a:ext cx="8474110" cy="3473436"/>
              <a:chOff x="2306664" y="3801533"/>
              <a:chExt cx="4103763" cy="2035321"/>
            </a:xfrm>
          </p:grpSpPr>
          <p:sp>
            <p:nvSpPr>
              <p:cNvPr id="3" name="Freeform 9">
                <a:extLst>
                  <a:ext uri="{FF2B5EF4-FFF2-40B4-BE49-F238E27FC236}">
                    <a16:creationId xmlns:a16="http://schemas.microsoft.com/office/drawing/2014/main" id="{3589E329-1FE7-4EAD-8FDD-E70BA678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8187" y="3801533"/>
                <a:ext cx="3265636" cy="1358119"/>
              </a:xfrm>
              <a:custGeom>
                <a:avLst/>
                <a:gdLst>
                  <a:gd name="T0" fmla="*/ 0 w 3186"/>
                  <a:gd name="T1" fmla="*/ 620 h 1325"/>
                  <a:gd name="T2" fmla="*/ 1421 w 3186"/>
                  <a:gd name="T3" fmla="*/ 0 h 1325"/>
                  <a:gd name="T4" fmla="*/ 3186 w 3186"/>
                  <a:gd name="T5" fmla="*/ 580 h 1325"/>
                  <a:gd name="T6" fmla="*/ 1769 w 3186"/>
                  <a:gd name="T7" fmla="*/ 1325 h 1325"/>
                  <a:gd name="T8" fmla="*/ 0 w 3186"/>
                  <a:gd name="T9" fmla="*/ 620 h 1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86" h="1325">
                    <a:moveTo>
                      <a:pt x="0" y="620"/>
                    </a:moveTo>
                    <a:lnTo>
                      <a:pt x="1421" y="0"/>
                    </a:lnTo>
                    <a:lnTo>
                      <a:pt x="3186" y="580"/>
                    </a:lnTo>
                    <a:lnTo>
                      <a:pt x="1769" y="1325"/>
                    </a:lnTo>
                    <a:lnTo>
                      <a:pt x="0" y="62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000" b="1" dirty="0">
                  <a:solidFill>
                    <a:srgbClr val="272E3A"/>
                  </a:solidFill>
                  <a:latin typeface="Bebas Neue" charset="0"/>
                  <a:ea typeface="Bebas Neue" charset="0"/>
                  <a:cs typeface="Bebas Neue" charset="0"/>
                </a:endParaRPr>
              </a:p>
            </p:txBody>
          </p:sp>
          <p:sp>
            <p:nvSpPr>
              <p:cNvPr id="4" name="Freeform 12">
                <a:extLst>
                  <a:ext uri="{FF2B5EF4-FFF2-40B4-BE49-F238E27FC236}">
                    <a16:creationId xmlns:a16="http://schemas.microsoft.com/office/drawing/2014/main" id="{5E6189C0-A017-40F8-A399-754C0540E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4685" y="4388535"/>
                <a:ext cx="1875742" cy="1448319"/>
              </a:xfrm>
              <a:custGeom>
                <a:avLst/>
                <a:gdLst>
                  <a:gd name="T0" fmla="*/ 1426 w 1830"/>
                  <a:gd name="T1" fmla="*/ 0 h 1413"/>
                  <a:gd name="T2" fmla="*/ 0 w 1830"/>
                  <a:gd name="T3" fmla="*/ 615 h 1413"/>
                  <a:gd name="T4" fmla="*/ 37 w 1830"/>
                  <a:gd name="T5" fmla="*/ 1413 h 1413"/>
                  <a:gd name="T6" fmla="*/ 1830 w 1830"/>
                  <a:gd name="T7" fmla="*/ 641 h 1413"/>
                  <a:gd name="T8" fmla="*/ 1426 w 1830"/>
                  <a:gd name="T9" fmla="*/ 0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0" h="1413">
                    <a:moveTo>
                      <a:pt x="1426" y="0"/>
                    </a:moveTo>
                    <a:lnTo>
                      <a:pt x="0" y="615"/>
                    </a:lnTo>
                    <a:lnTo>
                      <a:pt x="37" y="1413"/>
                    </a:lnTo>
                    <a:lnTo>
                      <a:pt x="1830" y="64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000" b="1" dirty="0">
                  <a:solidFill>
                    <a:srgbClr val="272E3A"/>
                  </a:solidFill>
                  <a:latin typeface="Bebas Neue" charset="0"/>
                  <a:ea typeface="Bebas Neue" charset="0"/>
                  <a:cs typeface="Bebas Neue" charset="0"/>
                </a:endParaRPr>
              </a:p>
            </p:txBody>
          </p:sp>
          <p:sp>
            <p:nvSpPr>
              <p:cNvPr id="5" name="Freeform 16">
                <a:extLst>
                  <a:ext uri="{FF2B5EF4-FFF2-40B4-BE49-F238E27FC236}">
                    <a16:creationId xmlns:a16="http://schemas.microsoft.com/office/drawing/2014/main" id="{975DBE12-9F05-474E-8176-1C25EE13B8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6664" y="4429535"/>
                <a:ext cx="2273440" cy="1407319"/>
              </a:xfrm>
              <a:custGeom>
                <a:avLst/>
                <a:gdLst>
                  <a:gd name="T0" fmla="*/ 2181 w 2218"/>
                  <a:gd name="T1" fmla="*/ 575 h 1373"/>
                  <a:gd name="T2" fmla="*/ 2218 w 2218"/>
                  <a:gd name="T3" fmla="*/ 1373 h 1373"/>
                  <a:gd name="T4" fmla="*/ 0 w 2218"/>
                  <a:gd name="T5" fmla="*/ 651 h 1373"/>
                  <a:gd name="T6" fmla="*/ 419 w 2218"/>
                  <a:gd name="T7" fmla="*/ 0 h 1373"/>
                  <a:gd name="T8" fmla="*/ 2181 w 2218"/>
                  <a:gd name="T9" fmla="*/ 575 h 1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18" h="1373">
                    <a:moveTo>
                      <a:pt x="2181" y="575"/>
                    </a:moveTo>
                    <a:lnTo>
                      <a:pt x="2218" y="1373"/>
                    </a:lnTo>
                    <a:lnTo>
                      <a:pt x="0" y="651"/>
                    </a:lnTo>
                    <a:lnTo>
                      <a:pt x="419" y="0"/>
                    </a:lnTo>
                    <a:lnTo>
                      <a:pt x="2181" y="57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27" tIns="45713" rIns="91427" bIns="45713" numCol="1" anchor="ctr" anchorCtr="0" compatLnSpc="1">
                <a:prstTxWarp prst="textNoShape">
                  <a:avLst/>
                </a:prstTxWarp>
              </a:bodyPr>
              <a:lstStyle/>
              <a:p>
                <a:pPr algn="ctr" defTabSz="457154"/>
                <a:endParaRPr lang="en-US" sz="4000" b="1" dirty="0">
                  <a:solidFill>
                    <a:srgbClr val="FFFFFF"/>
                  </a:solidFill>
                  <a:latin typeface="Open Sans Light"/>
                  <a:ea typeface="Bebas Neue" charset="0"/>
                  <a:cs typeface="Bebas Neue" charset="0"/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B754B61-43C9-4FC8-989E-892108C643DD}"/>
                </a:ext>
              </a:extLst>
            </p:cNvPr>
            <p:cNvSpPr txBox="1"/>
            <p:nvPr/>
          </p:nvSpPr>
          <p:spPr>
            <a:xfrm>
              <a:off x="9904197" y="9782853"/>
              <a:ext cx="829073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44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01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F053D31-BEED-4F82-9405-802555467216}"/>
              </a:ext>
            </a:extLst>
          </p:cNvPr>
          <p:cNvGrpSpPr/>
          <p:nvPr/>
        </p:nvGrpSpPr>
        <p:grpSpPr>
          <a:xfrm>
            <a:off x="7526915" y="6616978"/>
            <a:ext cx="6360846" cy="2740111"/>
            <a:chOff x="7527828" y="6616943"/>
            <a:chExt cx="6361766" cy="274050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CFF875C-5113-4BBF-97D9-810059C81186}"/>
                </a:ext>
              </a:extLst>
            </p:cNvPr>
            <p:cNvGrpSpPr/>
            <p:nvPr/>
          </p:nvGrpSpPr>
          <p:grpSpPr>
            <a:xfrm>
              <a:off x="7527828" y="6616943"/>
              <a:ext cx="6361766" cy="2740508"/>
              <a:chOff x="2825312" y="3238810"/>
              <a:chExt cx="3080817" cy="1605849"/>
            </a:xfrm>
          </p:grpSpPr>
          <p:sp>
            <p:nvSpPr>
              <p:cNvPr id="7" name="Freeform 10">
                <a:extLst>
                  <a:ext uri="{FF2B5EF4-FFF2-40B4-BE49-F238E27FC236}">
                    <a16:creationId xmlns:a16="http://schemas.microsoft.com/office/drawing/2014/main" id="{E81F5D0B-F6F2-45AB-B770-5B36FB286D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9660" y="3238810"/>
                <a:ext cx="2251915" cy="797447"/>
              </a:xfrm>
              <a:custGeom>
                <a:avLst/>
                <a:gdLst>
                  <a:gd name="T0" fmla="*/ 0 w 2197"/>
                  <a:gd name="T1" fmla="*/ 383 h 778"/>
                  <a:gd name="T2" fmla="*/ 1005 w 2197"/>
                  <a:gd name="T3" fmla="*/ 0 h 778"/>
                  <a:gd name="T4" fmla="*/ 2197 w 2197"/>
                  <a:gd name="T5" fmla="*/ 355 h 778"/>
                  <a:gd name="T6" fmla="*/ 1213 w 2197"/>
                  <a:gd name="T7" fmla="*/ 778 h 778"/>
                  <a:gd name="T8" fmla="*/ 0 w 2197"/>
                  <a:gd name="T9" fmla="*/ 383 h 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7" h="778">
                    <a:moveTo>
                      <a:pt x="0" y="383"/>
                    </a:moveTo>
                    <a:lnTo>
                      <a:pt x="1005" y="0"/>
                    </a:lnTo>
                    <a:lnTo>
                      <a:pt x="2197" y="355"/>
                    </a:lnTo>
                    <a:lnTo>
                      <a:pt x="1213" y="778"/>
                    </a:lnTo>
                    <a:lnTo>
                      <a:pt x="0" y="383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000" b="1" dirty="0">
                  <a:solidFill>
                    <a:srgbClr val="272E3A"/>
                  </a:solidFill>
                  <a:latin typeface="Bebas Neue" charset="0"/>
                  <a:ea typeface="Bebas Neue" charset="0"/>
                  <a:cs typeface="Bebas Neue" charset="0"/>
                </a:endParaRPr>
              </a:p>
            </p:txBody>
          </p:sp>
          <p:sp>
            <p:nvSpPr>
              <p:cNvPr id="8" name="Freeform 13">
                <a:extLst>
                  <a:ext uri="{FF2B5EF4-FFF2-40B4-BE49-F238E27FC236}">
                    <a16:creationId xmlns:a16="http://schemas.microsoft.com/office/drawing/2014/main" id="{CD3C3E39-6AF8-439E-B815-69EDC818A2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5485" y="3595189"/>
                <a:ext cx="1420644" cy="1249470"/>
              </a:xfrm>
              <a:custGeom>
                <a:avLst/>
                <a:gdLst>
                  <a:gd name="T0" fmla="*/ 984 w 1386"/>
                  <a:gd name="T1" fmla="*/ 0 h 1219"/>
                  <a:gd name="T2" fmla="*/ 0 w 1386"/>
                  <a:gd name="T3" fmla="*/ 423 h 1219"/>
                  <a:gd name="T4" fmla="*/ 38 w 1386"/>
                  <a:gd name="T5" fmla="*/ 1219 h 1219"/>
                  <a:gd name="T6" fmla="*/ 1386 w 1386"/>
                  <a:gd name="T7" fmla="*/ 636 h 1219"/>
                  <a:gd name="T8" fmla="*/ 984 w 1386"/>
                  <a:gd name="T9" fmla="*/ 0 h 1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86" h="1219">
                    <a:moveTo>
                      <a:pt x="984" y="0"/>
                    </a:moveTo>
                    <a:lnTo>
                      <a:pt x="0" y="423"/>
                    </a:lnTo>
                    <a:lnTo>
                      <a:pt x="38" y="1219"/>
                    </a:lnTo>
                    <a:lnTo>
                      <a:pt x="1386" y="636"/>
                    </a:lnTo>
                    <a:lnTo>
                      <a:pt x="9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000" b="1" dirty="0">
                  <a:solidFill>
                    <a:srgbClr val="272E3A"/>
                  </a:solidFill>
                  <a:latin typeface="Bebas Neue" charset="0"/>
                  <a:ea typeface="Bebas Neue" charset="0"/>
                  <a:cs typeface="Bebas Neue" charset="0"/>
                </a:endParaRPr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48BB9F2D-F72A-4A52-9FCD-A9805E5CA5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5312" y="3623888"/>
                <a:ext cx="1706618" cy="1220770"/>
              </a:xfrm>
              <a:custGeom>
                <a:avLst/>
                <a:gdLst>
                  <a:gd name="T0" fmla="*/ 1665 w 1665"/>
                  <a:gd name="T1" fmla="*/ 1191 h 1191"/>
                  <a:gd name="T2" fmla="*/ 1627 w 1665"/>
                  <a:gd name="T3" fmla="*/ 395 h 1191"/>
                  <a:gd name="T4" fmla="*/ 414 w 1665"/>
                  <a:gd name="T5" fmla="*/ 0 h 1191"/>
                  <a:gd name="T6" fmla="*/ 0 w 1665"/>
                  <a:gd name="T7" fmla="*/ 646 h 1191"/>
                  <a:gd name="T8" fmla="*/ 1665 w 1665"/>
                  <a:gd name="T9" fmla="*/ 1191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191">
                    <a:moveTo>
                      <a:pt x="1665" y="1191"/>
                    </a:moveTo>
                    <a:lnTo>
                      <a:pt x="1627" y="395"/>
                    </a:lnTo>
                    <a:lnTo>
                      <a:pt x="414" y="0"/>
                    </a:lnTo>
                    <a:lnTo>
                      <a:pt x="0" y="646"/>
                    </a:lnTo>
                    <a:lnTo>
                      <a:pt x="1665" y="1191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27" tIns="45713" rIns="91427" bIns="45713" numCol="1" anchor="ctr" anchorCtr="0" compatLnSpc="1">
                <a:prstTxWarp prst="textNoShape">
                  <a:avLst/>
                </a:prstTxWarp>
              </a:bodyPr>
              <a:lstStyle/>
              <a:p>
                <a:pPr algn="ctr" defTabSz="457154"/>
                <a:endParaRPr lang="en-US" sz="3200" b="1" dirty="0">
                  <a:solidFill>
                    <a:srgbClr val="FFFFFF"/>
                  </a:solidFill>
                  <a:latin typeface="Open Sans Light"/>
                  <a:ea typeface="Bebas Neue" charset="0"/>
                  <a:cs typeface="Bebas Neue" charset="0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5CE252-75F7-4931-8BB9-D718BB222EB0}"/>
                </a:ext>
              </a:extLst>
            </p:cNvPr>
            <p:cNvSpPr txBox="1"/>
            <p:nvPr/>
          </p:nvSpPr>
          <p:spPr>
            <a:xfrm>
              <a:off x="9911970" y="8068212"/>
              <a:ext cx="771366" cy="707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40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02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6698BC4-721F-45C5-AD8B-1901233AB22A}"/>
              </a:ext>
            </a:extLst>
          </p:cNvPr>
          <p:cNvGrpSpPr/>
          <p:nvPr/>
        </p:nvGrpSpPr>
        <p:grpSpPr>
          <a:xfrm>
            <a:off x="8601710" y="5511076"/>
            <a:ext cx="4233995" cy="2144254"/>
            <a:chOff x="8602778" y="5510880"/>
            <a:chExt cx="4234607" cy="214456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F684020-6131-47CE-BAD3-6282922E85BE}"/>
                </a:ext>
              </a:extLst>
            </p:cNvPr>
            <p:cNvGrpSpPr/>
            <p:nvPr/>
          </p:nvGrpSpPr>
          <p:grpSpPr>
            <a:xfrm>
              <a:off x="8602778" y="5510880"/>
              <a:ext cx="4234607" cy="2144564"/>
              <a:chOff x="3347035" y="2590693"/>
              <a:chExt cx="2050696" cy="1256645"/>
            </a:xfrm>
          </p:grpSpPr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76CEF3D3-7CD5-43C6-9D01-862284F58D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483" y="2590693"/>
                <a:ext cx="1216670" cy="523773"/>
              </a:xfrm>
              <a:custGeom>
                <a:avLst/>
                <a:gdLst>
                  <a:gd name="T0" fmla="*/ 0 w 1187"/>
                  <a:gd name="T1" fmla="*/ 206 h 511"/>
                  <a:gd name="T2" fmla="*/ 513 w 1187"/>
                  <a:gd name="T3" fmla="*/ 0 h 511"/>
                  <a:gd name="T4" fmla="*/ 1187 w 1187"/>
                  <a:gd name="T5" fmla="*/ 194 h 511"/>
                  <a:gd name="T6" fmla="*/ 662 w 1187"/>
                  <a:gd name="T7" fmla="*/ 511 h 511"/>
                  <a:gd name="T8" fmla="*/ 0 w 1187"/>
                  <a:gd name="T9" fmla="*/ 2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7" h="511">
                    <a:moveTo>
                      <a:pt x="0" y="206"/>
                    </a:moveTo>
                    <a:lnTo>
                      <a:pt x="513" y="0"/>
                    </a:lnTo>
                    <a:lnTo>
                      <a:pt x="1187" y="194"/>
                    </a:lnTo>
                    <a:lnTo>
                      <a:pt x="662" y="511"/>
                    </a:lnTo>
                    <a:lnTo>
                      <a:pt x="0" y="206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000" b="1" dirty="0">
                  <a:solidFill>
                    <a:srgbClr val="272E3A"/>
                  </a:solidFill>
                  <a:latin typeface="Bebas Neue" charset="0"/>
                  <a:ea typeface="Bebas Neue" charset="0"/>
                  <a:cs typeface="Bebas Neue" charset="0"/>
                </a:endParaRPr>
              </a:p>
            </p:txBody>
          </p:sp>
          <p:sp>
            <p:nvSpPr>
              <p:cNvPr id="12" name="Freeform 14">
                <a:extLst>
                  <a:ext uri="{FF2B5EF4-FFF2-40B4-BE49-F238E27FC236}">
                    <a16:creationId xmlns:a16="http://schemas.microsoft.com/office/drawing/2014/main" id="{3F70DEDC-C141-4F47-B3F0-034BADC3D8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9360" y="2789542"/>
                <a:ext cx="958371" cy="1057796"/>
              </a:xfrm>
              <a:custGeom>
                <a:avLst/>
                <a:gdLst>
                  <a:gd name="T0" fmla="*/ 532 w 935"/>
                  <a:gd name="T1" fmla="*/ 0 h 1032"/>
                  <a:gd name="T2" fmla="*/ 0 w 935"/>
                  <a:gd name="T3" fmla="*/ 230 h 1032"/>
                  <a:gd name="T4" fmla="*/ 38 w 935"/>
                  <a:gd name="T5" fmla="*/ 1032 h 1032"/>
                  <a:gd name="T6" fmla="*/ 935 w 935"/>
                  <a:gd name="T7" fmla="*/ 646 h 1032"/>
                  <a:gd name="T8" fmla="*/ 532 w 935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5" h="1032">
                    <a:moveTo>
                      <a:pt x="532" y="0"/>
                    </a:moveTo>
                    <a:lnTo>
                      <a:pt x="0" y="230"/>
                    </a:lnTo>
                    <a:lnTo>
                      <a:pt x="38" y="1032"/>
                    </a:lnTo>
                    <a:lnTo>
                      <a:pt x="935" y="646"/>
                    </a:lnTo>
                    <a:lnTo>
                      <a:pt x="53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2000" b="1" dirty="0">
                  <a:solidFill>
                    <a:srgbClr val="272E3A"/>
                  </a:solidFill>
                  <a:latin typeface="Bebas Neue" charset="0"/>
                  <a:ea typeface="Bebas Neue" charset="0"/>
                  <a:cs typeface="Bebas Neue" charset="0"/>
                </a:endParaRPr>
              </a:p>
            </p:txBody>
          </p:sp>
          <p:sp>
            <p:nvSpPr>
              <p:cNvPr id="13" name="Freeform 18">
                <a:extLst>
                  <a:ext uri="{FF2B5EF4-FFF2-40B4-BE49-F238E27FC236}">
                    <a16:creationId xmlns:a16="http://schemas.microsoft.com/office/drawing/2014/main" id="{D37E6806-2F6D-471A-8724-B67BD56A48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7035" y="2801842"/>
                <a:ext cx="1138770" cy="1045496"/>
              </a:xfrm>
              <a:custGeom>
                <a:avLst/>
                <a:gdLst>
                  <a:gd name="T0" fmla="*/ 1111 w 1111"/>
                  <a:gd name="T1" fmla="*/ 1020 h 1020"/>
                  <a:gd name="T2" fmla="*/ 1076 w 1111"/>
                  <a:gd name="T3" fmla="*/ 215 h 1020"/>
                  <a:gd name="T4" fmla="*/ 418 w 1111"/>
                  <a:gd name="T5" fmla="*/ 0 h 1020"/>
                  <a:gd name="T6" fmla="*/ 0 w 1111"/>
                  <a:gd name="T7" fmla="*/ 655 h 1020"/>
                  <a:gd name="T8" fmla="*/ 1111 w 1111"/>
                  <a:gd name="T9" fmla="*/ 1020 h 1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1" h="1020">
                    <a:moveTo>
                      <a:pt x="1111" y="1020"/>
                    </a:moveTo>
                    <a:lnTo>
                      <a:pt x="1076" y="215"/>
                    </a:lnTo>
                    <a:lnTo>
                      <a:pt x="418" y="0"/>
                    </a:lnTo>
                    <a:lnTo>
                      <a:pt x="0" y="655"/>
                    </a:lnTo>
                    <a:lnTo>
                      <a:pt x="1111" y="102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27" tIns="45713" rIns="91427" bIns="45713" numCol="1" anchor="ctr" anchorCtr="0" compatLnSpc="1">
                <a:prstTxWarp prst="textNoShape">
                  <a:avLst/>
                </a:prstTxWarp>
              </a:bodyPr>
              <a:lstStyle/>
              <a:p>
                <a:pPr algn="ctr" defTabSz="457154"/>
                <a:endParaRPr lang="en-US" sz="2800" b="1" dirty="0">
                  <a:solidFill>
                    <a:srgbClr val="FFFFFF"/>
                  </a:solidFill>
                  <a:latin typeface="Open Sans Light"/>
                  <a:ea typeface="Bebas Neue" charset="0"/>
                  <a:cs typeface="Bebas Neue" charset="0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8D85C7-3A4D-4B58-93DE-758FD2D45892}"/>
                </a:ext>
              </a:extLst>
            </p:cNvPr>
            <p:cNvSpPr txBox="1"/>
            <p:nvPr/>
          </p:nvSpPr>
          <p:spPr>
            <a:xfrm>
              <a:off x="9959576" y="6530229"/>
              <a:ext cx="652743" cy="58477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3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03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1DB35C5-D8C5-4221-99DF-EB7FF78F7DAF}"/>
              </a:ext>
            </a:extLst>
          </p:cNvPr>
          <p:cNvGrpSpPr/>
          <p:nvPr/>
        </p:nvGrpSpPr>
        <p:grpSpPr>
          <a:xfrm>
            <a:off x="9678253" y="4227322"/>
            <a:ext cx="2107145" cy="1710506"/>
            <a:chOff x="9679475" y="4226940"/>
            <a:chExt cx="2107449" cy="171075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CA7DC24-B5E3-41E3-9921-965A0E8F9170}"/>
                </a:ext>
              </a:extLst>
            </p:cNvPr>
            <p:cNvGrpSpPr/>
            <p:nvPr/>
          </p:nvGrpSpPr>
          <p:grpSpPr>
            <a:xfrm>
              <a:off x="9679475" y="4226940"/>
              <a:ext cx="2107449" cy="1710754"/>
              <a:chOff x="3869782" y="1838346"/>
              <a:chExt cx="1020576" cy="1002446"/>
            </a:xfrm>
          </p:grpSpPr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204976A0-AE1B-41C2-BA37-6527C3A53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4010" y="1838346"/>
                <a:ext cx="506348" cy="1002446"/>
              </a:xfrm>
              <a:custGeom>
                <a:avLst/>
                <a:gdLst>
                  <a:gd name="T0" fmla="*/ 0 w 494"/>
                  <a:gd name="T1" fmla="*/ 0 h 978"/>
                  <a:gd name="T2" fmla="*/ 45 w 494"/>
                  <a:gd name="T3" fmla="*/ 978 h 978"/>
                  <a:gd name="T4" fmla="*/ 494 w 494"/>
                  <a:gd name="T5" fmla="*/ 784 h 978"/>
                  <a:gd name="T6" fmla="*/ 0 w 494"/>
                  <a:gd name="T7" fmla="*/ 0 h 9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94" h="978">
                    <a:moveTo>
                      <a:pt x="0" y="0"/>
                    </a:moveTo>
                    <a:lnTo>
                      <a:pt x="45" y="978"/>
                    </a:lnTo>
                    <a:lnTo>
                      <a:pt x="494" y="7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sz="1600" b="1" dirty="0">
                  <a:solidFill>
                    <a:srgbClr val="272E3A"/>
                  </a:solidFill>
                  <a:latin typeface="Bebas Neue" charset="0"/>
                  <a:ea typeface="Bebas Neue" charset="0"/>
                  <a:cs typeface="Bebas Neue" charset="0"/>
                </a:endParaRPr>
              </a:p>
            </p:txBody>
          </p:sp>
          <p:sp>
            <p:nvSpPr>
              <p:cNvPr id="16" name="Freeform 19">
                <a:extLst>
                  <a:ext uri="{FF2B5EF4-FFF2-40B4-BE49-F238E27FC236}">
                    <a16:creationId xmlns:a16="http://schemas.microsoft.com/office/drawing/2014/main" id="{C8E9162A-9B1E-4943-937F-695AB6BEDB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9782" y="1838346"/>
                <a:ext cx="567848" cy="999371"/>
              </a:xfrm>
              <a:custGeom>
                <a:avLst/>
                <a:gdLst>
                  <a:gd name="T0" fmla="*/ 554 w 554"/>
                  <a:gd name="T1" fmla="*/ 975 h 975"/>
                  <a:gd name="T2" fmla="*/ 0 w 554"/>
                  <a:gd name="T3" fmla="*/ 793 h 975"/>
                  <a:gd name="T4" fmla="*/ 509 w 554"/>
                  <a:gd name="T5" fmla="*/ 0 h 975"/>
                  <a:gd name="T6" fmla="*/ 554 w 554"/>
                  <a:gd name="T7" fmla="*/ 975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4" h="975">
                    <a:moveTo>
                      <a:pt x="554" y="975"/>
                    </a:moveTo>
                    <a:lnTo>
                      <a:pt x="0" y="793"/>
                    </a:lnTo>
                    <a:lnTo>
                      <a:pt x="509" y="0"/>
                    </a:lnTo>
                    <a:lnTo>
                      <a:pt x="554" y="975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27" tIns="91427" rIns="0" bIns="182853" numCol="1" anchor="ctr" anchorCtr="0" compatLnSpc="1">
                <a:prstTxWarp prst="textNoShape">
                  <a:avLst/>
                </a:prstTxWarp>
              </a:bodyPr>
              <a:lstStyle/>
              <a:p>
                <a:pPr algn="ctr" defTabSz="457154"/>
                <a:endParaRPr lang="en-US" sz="1600" b="1" dirty="0">
                  <a:solidFill>
                    <a:srgbClr val="FFFFFF"/>
                  </a:solidFill>
                  <a:latin typeface="Open Sans Light"/>
                  <a:ea typeface="Bebas Neue" charset="0"/>
                  <a:cs typeface="Bebas Neue" charset="0"/>
                </a:endParaRP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221935C-FE5E-4F2C-8FA5-A6D546D72F65}"/>
                </a:ext>
              </a:extLst>
            </p:cNvPr>
            <p:cNvSpPr txBox="1"/>
            <p:nvPr/>
          </p:nvSpPr>
          <p:spPr>
            <a:xfrm>
              <a:off x="10088592" y="4974260"/>
              <a:ext cx="595035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2800" dirty="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04</a:t>
              </a:r>
            </a:p>
          </p:txBody>
        </p:sp>
      </p:grpSp>
      <p:sp>
        <p:nvSpPr>
          <p:cNvPr id="17" name="Title 16">
            <a:extLst>
              <a:ext uri="{FF2B5EF4-FFF2-40B4-BE49-F238E27FC236}">
                <a16:creationId xmlns:a16="http://schemas.microsoft.com/office/drawing/2014/main" id="{600AF42F-3438-4F1B-A0B1-691DD9D2A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199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58975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decel="10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decel="10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23" dur="1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4" dur="1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nodeType="withEffect" p14:presetBounceEnd="73333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2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nodeType="withEffect" p14:presetBounceEnd="73333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31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32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 p14:presetBounceEnd="73333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35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36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4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decel="10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decel="10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42" grpId="0"/>
        </p:bldLst>
      </p:timing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A80A8EF-9C16-43F2-9B4B-98F6D3406766}"/>
              </a:ext>
            </a:extLst>
          </p:cNvPr>
          <p:cNvSpPr/>
          <p:nvPr/>
        </p:nvSpPr>
        <p:spPr>
          <a:xfrm>
            <a:off x="8304752" y="5529425"/>
            <a:ext cx="10551143" cy="1613473"/>
          </a:xfrm>
          <a:prstGeom prst="roundRect">
            <a:avLst>
              <a:gd name="adj" fmla="val 50000"/>
            </a:avLst>
          </a:prstGeom>
          <a:gradFill>
            <a:gsLst>
              <a:gs pos="53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7089CC2-D13D-4970-88A2-C4C7F83FEE6F}"/>
              </a:ext>
            </a:extLst>
          </p:cNvPr>
          <p:cNvSpPr/>
          <p:nvPr/>
        </p:nvSpPr>
        <p:spPr>
          <a:xfrm>
            <a:off x="8304752" y="3915956"/>
            <a:ext cx="10551143" cy="1613473"/>
          </a:xfrm>
          <a:prstGeom prst="roundRect">
            <a:avLst>
              <a:gd name="adj" fmla="val 50000"/>
            </a:avLst>
          </a:prstGeom>
          <a:gradFill>
            <a:gsLst>
              <a:gs pos="62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4D25CF-2E6C-4F8D-8802-572D10CE5CB5}"/>
              </a:ext>
            </a:extLst>
          </p:cNvPr>
          <p:cNvSpPr txBox="1"/>
          <p:nvPr/>
        </p:nvSpPr>
        <p:spPr>
          <a:xfrm>
            <a:off x="10516251" y="4122608"/>
            <a:ext cx="3583945" cy="120017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457154"/>
            <a:r>
              <a:rPr lang="pt-BR" sz="2400" dirty="0">
                <a:solidFill>
                  <a:srgbClr val="FFFFFF"/>
                </a:solidFill>
              </a:rPr>
              <a:t>Cras vestibulum diam id risus convallis maximus.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7CD3C9-CFB3-446F-AED5-AEE241EB1CAE}"/>
              </a:ext>
            </a:extLst>
          </p:cNvPr>
          <p:cNvSpPr txBox="1"/>
          <p:nvPr/>
        </p:nvSpPr>
        <p:spPr>
          <a:xfrm>
            <a:off x="11356894" y="5722778"/>
            <a:ext cx="3583945" cy="120017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457154"/>
            <a:r>
              <a:rPr lang="pt-BR" sz="2400">
                <a:solidFill>
                  <a:srgbClr val="FFFFFF"/>
                </a:solidFill>
              </a:rPr>
              <a:t>Cras vestibulum diam id risus convallis maximus.</a:t>
            </a:r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4BE1753-9B63-4CF6-9E63-64FDFB0323D1}"/>
              </a:ext>
            </a:extLst>
          </p:cNvPr>
          <p:cNvSpPr/>
          <p:nvPr/>
        </p:nvSpPr>
        <p:spPr>
          <a:xfrm>
            <a:off x="17564361" y="4169560"/>
            <a:ext cx="1106264" cy="1106264"/>
          </a:xfrm>
          <a:prstGeom prst="ellipse">
            <a:avLst/>
          </a:prstGeom>
          <a:ln>
            <a:noFill/>
          </a:ln>
          <a:effectLst>
            <a:outerShdw blurRad="2667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91427" rtlCol="0" anchor="ctr"/>
          <a:lstStyle/>
          <a:p>
            <a:pPr algn="ctr" defTabSz="457154"/>
            <a:r>
              <a:rPr lang="en-US">
                <a:solidFill>
                  <a:srgbClr val="FFFFFF"/>
                </a:solidFill>
                <a:cs typeface="Arial" panose="020B0604020202020204" pitchFamily="34" charset="0"/>
              </a:rPr>
              <a:t>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3AEA493-C8E3-4B50-97FA-95C7F87E2AA7}"/>
              </a:ext>
            </a:extLst>
          </p:cNvPr>
          <p:cNvSpPr/>
          <p:nvPr/>
        </p:nvSpPr>
        <p:spPr>
          <a:xfrm>
            <a:off x="8304752" y="7125243"/>
            <a:ext cx="10551143" cy="1613473"/>
          </a:xfrm>
          <a:prstGeom prst="roundRect">
            <a:avLst>
              <a:gd name="adj" fmla="val 50000"/>
            </a:avLst>
          </a:prstGeom>
          <a:gradFill>
            <a:gsLst>
              <a:gs pos="48000">
                <a:schemeClr val="accent5"/>
              </a:gs>
              <a:gs pos="100000">
                <a:schemeClr val="accent5">
                  <a:lumMod val="50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1353C2E-C38A-4961-B70D-50E74AC6E9AC}"/>
              </a:ext>
            </a:extLst>
          </p:cNvPr>
          <p:cNvSpPr/>
          <p:nvPr/>
        </p:nvSpPr>
        <p:spPr>
          <a:xfrm>
            <a:off x="8304752" y="8721057"/>
            <a:ext cx="10551143" cy="1613473"/>
          </a:xfrm>
          <a:prstGeom prst="roundRect">
            <a:avLst>
              <a:gd name="adj" fmla="val 50000"/>
            </a:avLst>
          </a:prstGeom>
          <a:gradFill>
            <a:gsLst>
              <a:gs pos="3700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C24C7D-11AC-4BFD-B138-9798C7A2123C}"/>
              </a:ext>
            </a:extLst>
          </p:cNvPr>
          <p:cNvSpPr txBox="1"/>
          <p:nvPr/>
        </p:nvSpPr>
        <p:spPr>
          <a:xfrm>
            <a:off x="12197534" y="7322949"/>
            <a:ext cx="3583945" cy="120017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457154"/>
            <a:r>
              <a:rPr lang="pt-BR" sz="2400">
                <a:solidFill>
                  <a:srgbClr val="FFFFFF"/>
                </a:solidFill>
              </a:rPr>
              <a:t>Cras vestibulum diam id risus convallis maximus.</a:t>
            </a:r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824176-19FB-4EC4-9CBF-EE19714F797E}"/>
              </a:ext>
            </a:extLst>
          </p:cNvPr>
          <p:cNvSpPr txBox="1"/>
          <p:nvPr/>
        </p:nvSpPr>
        <p:spPr>
          <a:xfrm>
            <a:off x="13038177" y="8923117"/>
            <a:ext cx="3583945" cy="120017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457154"/>
            <a:r>
              <a:rPr lang="pt-BR" sz="2400">
                <a:solidFill>
                  <a:srgbClr val="FFFFFF"/>
                </a:solidFill>
              </a:rPr>
              <a:t>Cras vestibulum diam id risus convallis maximus.</a:t>
            </a:r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6338E5A-57AA-442D-BE1C-ECC7BA7EA13C}"/>
              </a:ext>
            </a:extLst>
          </p:cNvPr>
          <p:cNvSpPr/>
          <p:nvPr/>
        </p:nvSpPr>
        <p:spPr>
          <a:xfrm>
            <a:off x="17564361" y="5769731"/>
            <a:ext cx="1106264" cy="110626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2667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91427" rtlCol="0" anchor="ctr"/>
          <a:lstStyle/>
          <a:p>
            <a:pPr algn="ctr" defTabSz="457154"/>
            <a:r>
              <a:rPr lang="en-US">
                <a:solidFill>
                  <a:srgbClr val="FFFFFF"/>
                </a:solidFill>
                <a:cs typeface="Arial" panose="020B0604020202020204" pitchFamily="34" charset="0"/>
              </a:rPr>
              <a:t>d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C637504-2A0F-4F80-82CC-51AE75E0B23D}"/>
              </a:ext>
            </a:extLst>
          </p:cNvPr>
          <p:cNvSpPr/>
          <p:nvPr/>
        </p:nvSpPr>
        <p:spPr>
          <a:xfrm>
            <a:off x="17564361" y="7350773"/>
            <a:ext cx="1106264" cy="110626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2667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91427" rtlCol="0" anchor="ctr"/>
          <a:lstStyle/>
          <a:p>
            <a:pPr algn="ctr" defTabSz="457154"/>
            <a:r>
              <a:rPr lang="en-US">
                <a:solidFill>
                  <a:srgbClr val="FFFFFF"/>
                </a:solidFill>
                <a:cs typeface="Arial" panose="020B0604020202020204" pitchFamily="34" charset="0"/>
              </a:rPr>
              <a:t>b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17F42D0-9635-4856-B665-ACBE8B3ED5A1}"/>
              </a:ext>
            </a:extLst>
          </p:cNvPr>
          <p:cNvSpPr/>
          <p:nvPr/>
        </p:nvSpPr>
        <p:spPr>
          <a:xfrm>
            <a:off x="17564361" y="8970070"/>
            <a:ext cx="1106264" cy="1106264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2667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91427" rtlCol="0" anchor="ctr"/>
          <a:lstStyle/>
          <a:p>
            <a:pPr algn="ctr" defTabSz="457154"/>
            <a:r>
              <a:rPr lang="en-US">
                <a:solidFill>
                  <a:srgbClr val="FFFFFF"/>
                </a:solidFill>
                <a:cs typeface="Arial" panose="020B0604020202020204" pitchFamily="34" charset="0"/>
              </a:rPr>
              <a:t>k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4F70761-00FE-4394-B3AA-231448E634B0}"/>
              </a:ext>
            </a:extLst>
          </p:cNvPr>
          <p:cNvGrpSpPr/>
          <p:nvPr/>
        </p:nvGrpSpPr>
        <p:grpSpPr>
          <a:xfrm>
            <a:off x="4287457" y="3668853"/>
            <a:ext cx="8988713" cy="7703046"/>
            <a:chOff x="1283440" y="3668391"/>
            <a:chExt cx="8990013" cy="7704160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DD701F79-9568-4B9C-9074-7BA54A517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3440" y="3668391"/>
              <a:ext cx="8990013" cy="7704138"/>
            </a:xfrm>
            <a:custGeom>
              <a:avLst/>
              <a:gdLst>
                <a:gd name="T0" fmla="*/ 704 w 1252"/>
                <a:gd name="T1" fmla="*/ 55 h 1072"/>
                <a:gd name="T2" fmla="*/ 588 w 1252"/>
                <a:gd name="T3" fmla="*/ 54 h 1072"/>
                <a:gd name="T4" fmla="*/ 375 w 1252"/>
                <a:gd name="T5" fmla="*/ 406 h 1072"/>
                <a:gd name="T6" fmla="*/ 256 w 1252"/>
                <a:gd name="T7" fmla="*/ 603 h 1072"/>
                <a:gd name="T8" fmla="*/ 32 w 1252"/>
                <a:gd name="T9" fmla="*/ 974 h 1072"/>
                <a:gd name="T10" fmla="*/ 88 w 1252"/>
                <a:gd name="T11" fmla="*/ 1072 h 1072"/>
                <a:gd name="T12" fmla="*/ 521 w 1252"/>
                <a:gd name="T13" fmla="*/ 1072 h 1072"/>
                <a:gd name="T14" fmla="*/ 750 w 1252"/>
                <a:gd name="T15" fmla="*/ 1072 h 1072"/>
                <a:gd name="T16" fmla="*/ 1163 w 1252"/>
                <a:gd name="T17" fmla="*/ 1072 h 1072"/>
                <a:gd name="T18" fmla="*/ 1221 w 1252"/>
                <a:gd name="T19" fmla="*/ 972 h 1072"/>
                <a:gd name="T20" fmla="*/ 704 w 1252"/>
                <a:gd name="T21" fmla="*/ 55 h 1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52" h="1072">
                  <a:moveTo>
                    <a:pt x="704" y="55"/>
                  </a:moveTo>
                  <a:cubicBezTo>
                    <a:pt x="673" y="0"/>
                    <a:pt x="621" y="0"/>
                    <a:pt x="588" y="54"/>
                  </a:cubicBezTo>
                  <a:cubicBezTo>
                    <a:pt x="375" y="406"/>
                    <a:pt x="375" y="406"/>
                    <a:pt x="375" y="406"/>
                  </a:cubicBezTo>
                  <a:cubicBezTo>
                    <a:pt x="342" y="461"/>
                    <a:pt x="289" y="549"/>
                    <a:pt x="256" y="603"/>
                  </a:cubicBezTo>
                  <a:cubicBezTo>
                    <a:pt x="32" y="974"/>
                    <a:pt x="32" y="974"/>
                    <a:pt x="32" y="974"/>
                  </a:cubicBezTo>
                  <a:cubicBezTo>
                    <a:pt x="0" y="1028"/>
                    <a:pt x="25" y="1072"/>
                    <a:pt x="88" y="1072"/>
                  </a:cubicBezTo>
                  <a:cubicBezTo>
                    <a:pt x="521" y="1072"/>
                    <a:pt x="521" y="1072"/>
                    <a:pt x="521" y="1072"/>
                  </a:cubicBezTo>
                  <a:cubicBezTo>
                    <a:pt x="584" y="1072"/>
                    <a:pt x="687" y="1072"/>
                    <a:pt x="750" y="1072"/>
                  </a:cubicBezTo>
                  <a:cubicBezTo>
                    <a:pt x="1163" y="1072"/>
                    <a:pt x="1163" y="1072"/>
                    <a:pt x="1163" y="1072"/>
                  </a:cubicBezTo>
                  <a:cubicBezTo>
                    <a:pt x="1226" y="1072"/>
                    <a:pt x="1252" y="1027"/>
                    <a:pt x="1221" y="972"/>
                  </a:cubicBezTo>
                  <a:lnTo>
                    <a:pt x="704" y="55"/>
                  </a:lnTo>
                  <a:close/>
                </a:path>
              </a:pathLst>
            </a:custGeom>
            <a:gradFill>
              <a:gsLst>
                <a:gs pos="37000">
                  <a:schemeClr val="tx2"/>
                </a:gs>
                <a:gs pos="65000">
                  <a:schemeClr val="tx2">
                    <a:lumMod val="50000"/>
                  </a:schemeClr>
                </a:gs>
              </a:gsLst>
              <a:lin ang="9000000" scaled="0"/>
            </a:gra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2DB149C-3614-41F6-9288-E9D91126A337}"/>
                </a:ext>
              </a:extLst>
            </p:cNvPr>
            <p:cNvSpPr txBox="1"/>
            <p:nvPr/>
          </p:nvSpPr>
          <p:spPr>
            <a:xfrm>
              <a:off x="8394690" y="9802868"/>
              <a:ext cx="989387" cy="15696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9599">
                  <a:solidFill>
                    <a:srgbClr val="272E3A">
                      <a:alpha val="67000"/>
                    </a:srgbClr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4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8FC7240-66BE-48DE-A7DE-87732EB28E00}"/>
              </a:ext>
            </a:extLst>
          </p:cNvPr>
          <p:cNvGrpSpPr/>
          <p:nvPr/>
        </p:nvGrpSpPr>
        <p:grpSpPr>
          <a:xfrm>
            <a:off x="4287456" y="5364057"/>
            <a:ext cx="7007800" cy="6007819"/>
            <a:chOff x="1283440" y="5363841"/>
            <a:chExt cx="7008813" cy="6008688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495C19E7-2210-40AE-BB48-BD9CF4A83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3440" y="5363841"/>
              <a:ext cx="7008813" cy="6008688"/>
            </a:xfrm>
            <a:custGeom>
              <a:avLst/>
              <a:gdLst>
                <a:gd name="T0" fmla="*/ 88 w 976"/>
                <a:gd name="T1" fmla="*/ 836 h 836"/>
                <a:gd name="T2" fmla="*/ 32 w 976"/>
                <a:gd name="T3" fmla="*/ 737 h 836"/>
                <a:gd name="T4" fmla="*/ 179 w 976"/>
                <a:gd name="T5" fmla="*/ 494 h 836"/>
                <a:gd name="T6" fmla="*/ 298 w 976"/>
                <a:gd name="T7" fmla="*/ 297 h 836"/>
                <a:gd name="T8" fmla="*/ 446 w 976"/>
                <a:gd name="T9" fmla="*/ 54 h 836"/>
                <a:gd name="T10" fmla="*/ 562 w 976"/>
                <a:gd name="T11" fmla="*/ 55 h 836"/>
                <a:gd name="T12" fmla="*/ 697 w 976"/>
                <a:gd name="T13" fmla="*/ 296 h 836"/>
                <a:gd name="T14" fmla="*/ 810 w 976"/>
                <a:gd name="T15" fmla="*/ 496 h 836"/>
                <a:gd name="T16" fmla="*/ 945 w 976"/>
                <a:gd name="T17" fmla="*/ 736 h 836"/>
                <a:gd name="T18" fmla="*/ 887 w 976"/>
                <a:gd name="T19" fmla="*/ 836 h 836"/>
                <a:gd name="T20" fmla="*/ 602 w 976"/>
                <a:gd name="T21" fmla="*/ 836 h 836"/>
                <a:gd name="T22" fmla="*/ 372 w 976"/>
                <a:gd name="T23" fmla="*/ 836 h 836"/>
                <a:gd name="T24" fmla="*/ 88 w 976"/>
                <a:gd name="T25" fmla="*/ 836 h 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6" h="836">
                  <a:moveTo>
                    <a:pt x="88" y="836"/>
                  </a:moveTo>
                  <a:cubicBezTo>
                    <a:pt x="25" y="836"/>
                    <a:pt x="0" y="792"/>
                    <a:pt x="32" y="737"/>
                  </a:cubicBezTo>
                  <a:cubicBezTo>
                    <a:pt x="179" y="494"/>
                    <a:pt x="179" y="494"/>
                    <a:pt x="179" y="494"/>
                  </a:cubicBezTo>
                  <a:cubicBezTo>
                    <a:pt x="212" y="440"/>
                    <a:pt x="266" y="351"/>
                    <a:pt x="298" y="297"/>
                  </a:cubicBezTo>
                  <a:cubicBezTo>
                    <a:pt x="446" y="54"/>
                    <a:pt x="446" y="54"/>
                    <a:pt x="446" y="54"/>
                  </a:cubicBezTo>
                  <a:cubicBezTo>
                    <a:pt x="478" y="0"/>
                    <a:pt x="531" y="0"/>
                    <a:pt x="562" y="55"/>
                  </a:cubicBezTo>
                  <a:cubicBezTo>
                    <a:pt x="697" y="296"/>
                    <a:pt x="697" y="296"/>
                    <a:pt x="697" y="296"/>
                  </a:cubicBezTo>
                  <a:cubicBezTo>
                    <a:pt x="728" y="351"/>
                    <a:pt x="779" y="441"/>
                    <a:pt x="810" y="496"/>
                  </a:cubicBezTo>
                  <a:cubicBezTo>
                    <a:pt x="945" y="736"/>
                    <a:pt x="945" y="736"/>
                    <a:pt x="945" y="736"/>
                  </a:cubicBezTo>
                  <a:cubicBezTo>
                    <a:pt x="976" y="791"/>
                    <a:pt x="950" y="836"/>
                    <a:pt x="887" y="836"/>
                  </a:cubicBezTo>
                  <a:cubicBezTo>
                    <a:pt x="602" y="836"/>
                    <a:pt x="602" y="836"/>
                    <a:pt x="602" y="836"/>
                  </a:cubicBezTo>
                  <a:cubicBezTo>
                    <a:pt x="539" y="836"/>
                    <a:pt x="436" y="836"/>
                    <a:pt x="372" y="836"/>
                  </a:cubicBezTo>
                  <a:lnTo>
                    <a:pt x="88" y="836"/>
                  </a:lnTo>
                  <a:close/>
                </a:path>
              </a:pathLst>
            </a:custGeom>
            <a:gradFill>
              <a:gsLst>
                <a:gs pos="37000">
                  <a:schemeClr val="accent5"/>
                </a:gs>
                <a:gs pos="65000">
                  <a:schemeClr val="accent5">
                    <a:lumMod val="50000"/>
                  </a:schemeClr>
                </a:gs>
              </a:gsLst>
              <a:lin ang="9000000" scaled="0"/>
            </a:gra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E9BA84A-374C-401F-94A5-2A1AB2057B9B}"/>
                </a:ext>
              </a:extLst>
            </p:cNvPr>
            <p:cNvSpPr txBox="1"/>
            <p:nvPr/>
          </p:nvSpPr>
          <p:spPr>
            <a:xfrm>
              <a:off x="6446348" y="9802868"/>
              <a:ext cx="886781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9599">
                  <a:solidFill>
                    <a:srgbClr val="272E3A">
                      <a:alpha val="67000"/>
                    </a:srgbClr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3</a:t>
              </a:r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AB0F3287-AF84-4FA3-96E0-0CBC2DD07785}"/>
              </a:ext>
            </a:extLst>
          </p:cNvPr>
          <p:cNvSpPr txBox="1">
            <a:spLocks/>
          </p:cNvSpPr>
          <p:nvPr/>
        </p:nvSpPr>
        <p:spPr>
          <a:xfrm>
            <a:off x="1251227" y="1052758"/>
            <a:ext cx="8363508" cy="14667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999" dirty="0">
                <a:solidFill>
                  <a:srgbClr val="272E3A">
                    <a:lumMod val="90000"/>
                    <a:lumOff val="10000"/>
                  </a:srgbClr>
                </a:solidFill>
              </a:rPr>
              <a:t>TITLE HERE</a:t>
            </a:r>
          </a:p>
          <a:p>
            <a:r>
              <a:rPr lang="en-US" sz="2800" dirty="0">
                <a:solidFill>
                  <a:srgbClr val="272E3A">
                    <a:lumMod val="90000"/>
                    <a:lumOff val="10000"/>
                  </a:srgbClr>
                </a:solidFill>
                <a:latin typeface="+mn-lt"/>
              </a:rPr>
              <a:t>With smooth animations to enhance your story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8B9EA1-D75B-4B8C-A9E2-83BA64FA48E9}"/>
              </a:ext>
            </a:extLst>
          </p:cNvPr>
          <p:cNvGrpSpPr/>
          <p:nvPr/>
        </p:nvGrpSpPr>
        <p:grpSpPr>
          <a:xfrm>
            <a:off x="4287456" y="7067200"/>
            <a:ext cx="5025299" cy="4304676"/>
            <a:chOff x="1283440" y="7067228"/>
            <a:chExt cx="5026025" cy="4305300"/>
          </a:xfrm>
        </p:grpSpPr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55951B1C-CB2C-4CBC-A4A1-E7CE54301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3440" y="7067228"/>
              <a:ext cx="5026025" cy="4305300"/>
            </a:xfrm>
            <a:custGeom>
              <a:avLst/>
              <a:gdLst>
                <a:gd name="T0" fmla="*/ 88 w 700"/>
                <a:gd name="T1" fmla="*/ 599 h 599"/>
                <a:gd name="T2" fmla="*/ 33 w 700"/>
                <a:gd name="T3" fmla="*/ 501 h 599"/>
                <a:gd name="T4" fmla="*/ 108 w 700"/>
                <a:gd name="T5" fmla="*/ 376 h 599"/>
                <a:gd name="T6" fmla="*/ 227 w 700"/>
                <a:gd name="T7" fmla="*/ 179 h 599"/>
                <a:gd name="T8" fmla="*/ 302 w 700"/>
                <a:gd name="T9" fmla="*/ 54 h 599"/>
                <a:gd name="T10" fmla="*/ 418 w 700"/>
                <a:gd name="T11" fmla="*/ 56 h 599"/>
                <a:gd name="T12" fmla="*/ 487 w 700"/>
                <a:gd name="T13" fmla="*/ 177 h 599"/>
                <a:gd name="T14" fmla="*/ 600 w 700"/>
                <a:gd name="T15" fmla="*/ 377 h 599"/>
                <a:gd name="T16" fmla="*/ 669 w 700"/>
                <a:gd name="T17" fmla="*/ 499 h 599"/>
                <a:gd name="T18" fmla="*/ 610 w 700"/>
                <a:gd name="T19" fmla="*/ 599 h 599"/>
                <a:gd name="T20" fmla="*/ 464 w 700"/>
                <a:gd name="T21" fmla="*/ 599 h 599"/>
                <a:gd name="T22" fmla="*/ 234 w 700"/>
                <a:gd name="T23" fmla="*/ 599 h 599"/>
                <a:gd name="T24" fmla="*/ 88 w 700"/>
                <a:gd name="T25" fmla="*/ 599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0" h="599">
                  <a:moveTo>
                    <a:pt x="88" y="599"/>
                  </a:moveTo>
                  <a:cubicBezTo>
                    <a:pt x="25" y="599"/>
                    <a:pt x="0" y="555"/>
                    <a:pt x="33" y="501"/>
                  </a:cubicBezTo>
                  <a:cubicBezTo>
                    <a:pt x="108" y="376"/>
                    <a:pt x="108" y="376"/>
                    <a:pt x="108" y="376"/>
                  </a:cubicBezTo>
                  <a:cubicBezTo>
                    <a:pt x="141" y="322"/>
                    <a:pt x="194" y="233"/>
                    <a:pt x="227" y="179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35" y="0"/>
                    <a:pt x="387" y="1"/>
                    <a:pt x="418" y="56"/>
                  </a:cubicBezTo>
                  <a:cubicBezTo>
                    <a:pt x="487" y="177"/>
                    <a:pt x="487" y="177"/>
                    <a:pt x="487" y="177"/>
                  </a:cubicBezTo>
                  <a:cubicBezTo>
                    <a:pt x="518" y="232"/>
                    <a:pt x="569" y="322"/>
                    <a:pt x="600" y="377"/>
                  </a:cubicBezTo>
                  <a:cubicBezTo>
                    <a:pt x="669" y="499"/>
                    <a:pt x="669" y="499"/>
                    <a:pt x="669" y="499"/>
                  </a:cubicBezTo>
                  <a:cubicBezTo>
                    <a:pt x="700" y="554"/>
                    <a:pt x="673" y="599"/>
                    <a:pt x="610" y="599"/>
                  </a:cubicBezTo>
                  <a:cubicBezTo>
                    <a:pt x="464" y="599"/>
                    <a:pt x="464" y="599"/>
                    <a:pt x="464" y="599"/>
                  </a:cubicBezTo>
                  <a:cubicBezTo>
                    <a:pt x="401" y="599"/>
                    <a:pt x="298" y="599"/>
                    <a:pt x="234" y="599"/>
                  </a:cubicBezTo>
                  <a:lnTo>
                    <a:pt x="88" y="599"/>
                  </a:lnTo>
                  <a:close/>
                </a:path>
              </a:pathLst>
            </a:custGeom>
            <a:gradFill flip="none" rotWithShape="1">
              <a:gsLst>
                <a:gs pos="37000">
                  <a:schemeClr val="accent3"/>
                </a:gs>
                <a:gs pos="65000">
                  <a:schemeClr val="accent3">
                    <a:lumMod val="50000"/>
                  </a:schemeClr>
                </a:gs>
              </a:gsLst>
              <a:lin ang="9000000" scaled="0"/>
              <a:tileRect/>
            </a:gra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FCF07FD-68A6-44E8-BFD6-D37E799D7612}"/>
                </a:ext>
              </a:extLst>
            </p:cNvPr>
            <p:cNvSpPr txBox="1"/>
            <p:nvPr/>
          </p:nvSpPr>
          <p:spPr>
            <a:xfrm>
              <a:off x="4547361" y="9802868"/>
              <a:ext cx="886781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9599">
                  <a:solidFill>
                    <a:srgbClr val="272E3A">
                      <a:alpha val="67000"/>
                    </a:srgbClr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2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F667FA6-AE63-4C7B-A428-06F001455F53}"/>
              </a:ext>
            </a:extLst>
          </p:cNvPr>
          <p:cNvGrpSpPr/>
          <p:nvPr/>
        </p:nvGrpSpPr>
        <p:grpSpPr>
          <a:xfrm>
            <a:off x="4281106" y="8625899"/>
            <a:ext cx="3201525" cy="2746000"/>
            <a:chOff x="1277090" y="8626153"/>
            <a:chExt cx="3201988" cy="2746398"/>
          </a:xfrm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7A88D81B-825D-4972-928D-2907AAD0A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7090" y="8626153"/>
              <a:ext cx="3201988" cy="2746375"/>
            </a:xfrm>
            <a:custGeom>
              <a:avLst/>
              <a:gdLst>
                <a:gd name="T0" fmla="*/ 89 w 446"/>
                <a:gd name="T1" fmla="*/ 382 h 382"/>
                <a:gd name="T2" fmla="*/ 33 w 446"/>
                <a:gd name="T3" fmla="*/ 284 h 382"/>
                <a:gd name="T4" fmla="*/ 43 w 446"/>
                <a:gd name="T5" fmla="*/ 268 h 382"/>
                <a:gd name="T6" fmla="*/ 162 w 446"/>
                <a:gd name="T7" fmla="*/ 71 h 382"/>
                <a:gd name="T8" fmla="*/ 171 w 446"/>
                <a:gd name="T9" fmla="*/ 54 h 382"/>
                <a:gd name="T10" fmla="*/ 287 w 446"/>
                <a:gd name="T11" fmla="*/ 56 h 382"/>
                <a:gd name="T12" fmla="*/ 295 w 446"/>
                <a:gd name="T13" fmla="*/ 69 h 382"/>
                <a:gd name="T14" fmla="*/ 408 w 446"/>
                <a:gd name="T15" fmla="*/ 269 h 382"/>
                <a:gd name="T16" fmla="*/ 415 w 446"/>
                <a:gd name="T17" fmla="*/ 282 h 382"/>
                <a:gd name="T18" fmla="*/ 356 w 446"/>
                <a:gd name="T19" fmla="*/ 382 h 382"/>
                <a:gd name="T20" fmla="*/ 337 w 446"/>
                <a:gd name="T21" fmla="*/ 382 h 382"/>
                <a:gd name="T22" fmla="*/ 107 w 446"/>
                <a:gd name="T23" fmla="*/ 382 h 382"/>
                <a:gd name="T24" fmla="*/ 89 w 446"/>
                <a:gd name="T25" fmla="*/ 382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6" h="382">
                  <a:moveTo>
                    <a:pt x="89" y="382"/>
                  </a:moveTo>
                  <a:cubicBezTo>
                    <a:pt x="25" y="382"/>
                    <a:pt x="0" y="338"/>
                    <a:pt x="33" y="284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75" y="213"/>
                    <a:pt x="129" y="125"/>
                    <a:pt x="162" y="71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204" y="0"/>
                    <a:pt x="256" y="1"/>
                    <a:pt x="287" y="56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326" y="124"/>
                    <a:pt x="377" y="214"/>
                    <a:pt x="408" y="269"/>
                  </a:cubicBezTo>
                  <a:cubicBezTo>
                    <a:pt x="415" y="282"/>
                    <a:pt x="415" y="282"/>
                    <a:pt x="415" y="282"/>
                  </a:cubicBezTo>
                  <a:cubicBezTo>
                    <a:pt x="446" y="337"/>
                    <a:pt x="420" y="382"/>
                    <a:pt x="356" y="382"/>
                  </a:cubicBezTo>
                  <a:cubicBezTo>
                    <a:pt x="337" y="382"/>
                    <a:pt x="337" y="382"/>
                    <a:pt x="337" y="382"/>
                  </a:cubicBezTo>
                  <a:cubicBezTo>
                    <a:pt x="274" y="382"/>
                    <a:pt x="171" y="382"/>
                    <a:pt x="107" y="382"/>
                  </a:cubicBezTo>
                  <a:lnTo>
                    <a:pt x="89" y="3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CFE471C-283C-4A41-A4A3-03DCD853C0E7}"/>
                </a:ext>
              </a:extLst>
            </p:cNvPr>
            <p:cNvSpPr txBox="1"/>
            <p:nvPr/>
          </p:nvSpPr>
          <p:spPr>
            <a:xfrm>
              <a:off x="2431749" y="9802868"/>
              <a:ext cx="619089" cy="15696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9599" dirty="0">
                  <a:solidFill>
                    <a:srgbClr val="272E3A">
                      <a:alpha val="67000"/>
                    </a:srgbClr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1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32C6C727-20E2-4738-A918-C453B6F3E6E9}"/>
              </a:ext>
            </a:extLst>
          </p:cNvPr>
          <p:cNvSpPr txBox="1"/>
          <p:nvPr/>
        </p:nvSpPr>
        <p:spPr>
          <a:xfrm>
            <a:off x="19134496" y="4430344"/>
            <a:ext cx="1872385" cy="5846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457154"/>
            <a:r>
              <a:rPr lang="en-US" sz="3200" dirty="0">
                <a:solidFill>
                  <a:srgbClr val="272E3A"/>
                </a:solidFill>
              </a:rPr>
              <a:t>Solution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FD67F79-5EA9-4DAD-ADB2-4105D6360B12}"/>
              </a:ext>
            </a:extLst>
          </p:cNvPr>
          <p:cNvSpPr txBox="1"/>
          <p:nvPr/>
        </p:nvSpPr>
        <p:spPr>
          <a:xfrm>
            <a:off x="19134495" y="5996414"/>
            <a:ext cx="1763394" cy="5846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457154"/>
            <a:r>
              <a:rPr lang="en-US" sz="3200" dirty="0">
                <a:solidFill>
                  <a:srgbClr val="272E3A"/>
                </a:solidFill>
              </a:rPr>
              <a:t>Analyze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DF7407A-01AA-4028-963C-E591471B302F}"/>
              </a:ext>
            </a:extLst>
          </p:cNvPr>
          <p:cNvSpPr txBox="1"/>
          <p:nvPr/>
        </p:nvSpPr>
        <p:spPr>
          <a:xfrm>
            <a:off x="19134495" y="7562483"/>
            <a:ext cx="2292317" cy="5846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457154"/>
            <a:r>
              <a:rPr lang="en-US" sz="3200" dirty="0">
                <a:solidFill>
                  <a:srgbClr val="272E3A"/>
                </a:solidFill>
              </a:rPr>
              <a:t>Marketing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0713FEB-152B-44C3-A5C5-87CDC36AA2B4}"/>
              </a:ext>
            </a:extLst>
          </p:cNvPr>
          <p:cNvSpPr txBox="1"/>
          <p:nvPr/>
        </p:nvSpPr>
        <p:spPr>
          <a:xfrm>
            <a:off x="19134495" y="9128552"/>
            <a:ext cx="2069528" cy="5846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457154"/>
            <a:r>
              <a:rPr lang="en-US" sz="3200" dirty="0">
                <a:solidFill>
                  <a:srgbClr val="272E3A"/>
                </a:solidFill>
              </a:rPr>
              <a:t>Research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6756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73333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1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2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73333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5" dur="1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6" dur="1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73333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9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0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decel="10000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100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decel="10000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49" presetClass="entr" presetSubtype="0" decel="10000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49" presetClass="entr" presetSubtype="0" decel="10000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49" presetClass="entr" presetSubtype="0" decel="10000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49" presetClass="entr" presetSubtype="0" decel="10000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2" grpId="0" animBg="1"/>
          <p:bldP spid="23" grpId="0"/>
          <p:bldP spid="25" grpId="0"/>
          <p:bldP spid="28" grpId="0" animBg="1"/>
          <p:bldP spid="14" grpId="0" animBg="1"/>
          <p:bldP spid="15" grpId="0" animBg="1"/>
          <p:bldP spid="26" grpId="0"/>
          <p:bldP spid="27" grpId="0"/>
          <p:bldP spid="29" grpId="0" animBg="1"/>
          <p:bldP spid="30" grpId="0" animBg="1"/>
          <p:bldP spid="31" grpId="0" animBg="1"/>
          <p:bldP spid="49" grpId="0"/>
          <p:bldP spid="50" grpId="0"/>
          <p:bldP spid="51" grpId="0"/>
          <p:bldP spid="5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decel="10000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100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decel="10000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49" presetClass="entr" presetSubtype="0" decel="10000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49" presetClass="entr" presetSubtype="0" decel="10000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49" presetClass="entr" presetSubtype="0" decel="10000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49" presetClass="entr" presetSubtype="0" decel="10000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2" grpId="0" animBg="1"/>
          <p:bldP spid="23" grpId="0"/>
          <p:bldP spid="25" grpId="0"/>
          <p:bldP spid="28" grpId="0" animBg="1"/>
          <p:bldP spid="14" grpId="0" animBg="1"/>
          <p:bldP spid="15" grpId="0" animBg="1"/>
          <p:bldP spid="26" grpId="0"/>
          <p:bldP spid="27" grpId="0"/>
          <p:bldP spid="29" grpId="0" animBg="1"/>
          <p:bldP spid="30" grpId="0" animBg="1"/>
          <p:bldP spid="31" grpId="0" animBg="1"/>
          <p:bldP spid="49" grpId="0"/>
          <p:bldP spid="50" grpId="0"/>
          <p:bldP spid="51" grpId="0"/>
          <p:bldP spid="52" grpId="0"/>
        </p:bldLst>
      </p:timing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2567049" y="12878784"/>
            <a:ext cx="1018375" cy="437474"/>
            <a:chOff x="11014657" y="6520117"/>
            <a:chExt cx="636494" cy="273425"/>
          </a:xfrm>
        </p:grpSpPr>
        <p:sp>
          <p:nvSpPr>
            <p:cNvPr id="8" name="Rounded Rectangle 7"/>
            <p:cNvSpPr/>
            <p:nvPr/>
          </p:nvSpPr>
          <p:spPr>
            <a:xfrm>
              <a:off x="11382209" y="6524600"/>
              <a:ext cx="268942" cy="2689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1014657" y="6520117"/>
              <a:ext cx="268942" cy="2689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" name="Action Button: Back or Previous 3">
              <a:hlinkClick r:id="" action="ppaction://hlinkshowjump?jump=previousslide" highlightClick="1"/>
            </p:cNvPr>
            <p:cNvSpPr/>
            <p:nvPr/>
          </p:nvSpPr>
          <p:spPr>
            <a:xfrm>
              <a:off x="11037194" y="6568224"/>
              <a:ext cx="206063" cy="199622"/>
            </a:xfrm>
            <a:prstGeom prst="actionButtonBackPrevious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" name="Action Button: Forward or Next 5">
              <a:hlinkClick r:id="" action="ppaction://hlinkshowjump?jump=nextslide" highlightClick="1"/>
            </p:cNvPr>
            <p:cNvSpPr/>
            <p:nvPr/>
          </p:nvSpPr>
          <p:spPr>
            <a:xfrm>
              <a:off x="11429242" y="6568224"/>
              <a:ext cx="218941" cy="199623"/>
            </a:xfrm>
            <a:prstGeom prst="actionButtonForwardNex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12963" y="4872933"/>
            <a:ext cx="7645737" cy="7503445"/>
            <a:chOff x="993775" y="1349375"/>
            <a:chExt cx="3243263" cy="3394075"/>
          </a:xfrm>
        </p:grpSpPr>
        <p:grpSp>
          <p:nvGrpSpPr>
            <p:cNvPr id="13" name="Group 4"/>
            <p:cNvGrpSpPr>
              <a:grpSpLocks noChangeAspect="1"/>
            </p:cNvGrpSpPr>
            <p:nvPr/>
          </p:nvGrpSpPr>
          <p:grpSpPr bwMode="auto">
            <a:xfrm>
              <a:off x="993775" y="1349375"/>
              <a:ext cx="3243263" cy="3394075"/>
              <a:chOff x="1344" y="250"/>
              <a:chExt cx="2043" cy="2138"/>
            </a:xfrm>
          </p:grpSpPr>
          <p:sp>
            <p:nvSpPr>
              <p:cNvPr id="19" name="Freeform 5"/>
              <p:cNvSpPr>
                <a:spLocks/>
              </p:cNvSpPr>
              <p:nvPr/>
            </p:nvSpPr>
            <p:spPr bwMode="auto">
              <a:xfrm>
                <a:off x="1344" y="1635"/>
                <a:ext cx="1864" cy="753"/>
              </a:xfrm>
              <a:custGeom>
                <a:avLst/>
                <a:gdLst/>
                <a:ahLst/>
                <a:cxnLst>
                  <a:cxn ang="0">
                    <a:pos x="1751" y="0"/>
                  </a:cxn>
                  <a:cxn ang="0">
                    <a:pos x="115" y="461"/>
                  </a:cxn>
                  <a:cxn ang="0">
                    <a:pos x="0" y="753"/>
                  </a:cxn>
                  <a:cxn ang="0">
                    <a:pos x="1864" y="292"/>
                  </a:cxn>
                  <a:cxn ang="0">
                    <a:pos x="1751" y="0"/>
                  </a:cxn>
                </a:cxnLst>
                <a:rect l="0" t="0" r="r" b="b"/>
                <a:pathLst>
                  <a:path w="1864" h="753">
                    <a:moveTo>
                      <a:pt x="1751" y="0"/>
                    </a:moveTo>
                    <a:lnTo>
                      <a:pt x="115" y="461"/>
                    </a:lnTo>
                    <a:lnTo>
                      <a:pt x="0" y="753"/>
                    </a:lnTo>
                    <a:lnTo>
                      <a:pt x="1864" y="292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" name="Freeform 6"/>
              <p:cNvSpPr>
                <a:spLocks/>
              </p:cNvSpPr>
              <p:nvPr/>
            </p:nvSpPr>
            <p:spPr bwMode="auto">
              <a:xfrm>
                <a:off x="1523" y="1175"/>
                <a:ext cx="1507" cy="752"/>
              </a:xfrm>
              <a:custGeom>
                <a:avLst/>
                <a:gdLst/>
                <a:ahLst/>
                <a:cxnLst>
                  <a:cxn ang="0">
                    <a:pos x="1393" y="0"/>
                  </a:cxn>
                  <a:cxn ang="0">
                    <a:pos x="113" y="460"/>
                  </a:cxn>
                  <a:cxn ang="0">
                    <a:pos x="0" y="752"/>
                  </a:cxn>
                  <a:cxn ang="0">
                    <a:pos x="1507" y="290"/>
                  </a:cxn>
                  <a:cxn ang="0">
                    <a:pos x="1393" y="0"/>
                  </a:cxn>
                </a:cxnLst>
                <a:rect l="0" t="0" r="r" b="b"/>
                <a:pathLst>
                  <a:path w="1507" h="752">
                    <a:moveTo>
                      <a:pt x="1393" y="0"/>
                    </a:moveTo>
                    <a:lnTo>
                      <a:pt x="113" y="460"/>
                    </a:lnTo>
                    <a:lnTo>
                      <a:pt x="0" y="752"/>
                    </a:lnTo>
                    <a:lnTo>
                      <a:pt x="1507" y="290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1" name="Freeform 7"/>
              <p:cNvSpPr>
                <a:spLocks/>
              </p:cNvSpPr>
              <p:nvPr/>
            </p:nvSpPr>
            <p:spPr bwMode="auto">
              <a:xfrm>
                <a:off x="1703" y="714"/>
                <a:ext cx="1148" cy="751"/>
              </a:xfrm>
              <a:custGeom>
                <a:avLst/>
                <a:gdLst/>
                <a:ahLst/>
                <a:cxnLst>
                  <a:cxn ang="0">
                    <a:pos x="1035" y="0"/>
                  </a:cxn>
                  <a:cxn ang="0">
                    <a:pos x="112" y="461"/>
                  </a:cxn>
                  <a:cxn ang="0">
                    <a:pos x="0" y="751"/>
                  </a:cxn>
                  <a:cxn ang="0">
                    <a:pos x="1148" y="291"/>
                  </a:cxn>
                  <a:cxn ang="0">
                    <a:pos x="1035" y="0"/>
                  </a:cxn>
                </a:cxnLst>
                <a:rect l="0" t="0" r="r" b="b"/>
                <a:pathLst>
                  <a:path w="1148" h="751">
                    <a:moveTo>
                      <a:pt x="1035" y="0"/>
                    </a:moveTo>
                    <a:lnTo>
                      <a:pt x="112" y="461"/>
                    </a:lnTo>
                    <a:lnTo>
                      <a:pt x="0" y="751"/>
                    </a:lnTo>
                    <a:lnTo>
                      <a:pt x="1148" y="291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2" name="Freeform 8"/>
              <p:cNvSpPr>
                <a:spLocks/>
              </p:cNvSpPr>
              <p:nvPr/>
            </p:nvSpPr>
            <p:spPr bwMode="auto">
              <a:xfrm>
                <a:off x="1882" y="250"/>
                <a:ext cx="789" cy="755"/>
              </a:xfrm>
              <a:custGeom>
                <a:avLst/>
                <a:gdLst/>
                <a:ahLst/>
                <a:cxnLst>
                  <a:cxn ang="0">
                    <a:pos x="675" y="0"/>
                  </a:cxn>
                  <a:cxn ang="0">
                    <a:pos x="113" y="464"/>
                  </a:cxn>
                  <a:cxn ang="0">
                    <a:pos x="0" y="755"/>
                  </a:cxn>
                  <a:cxn ang="0">
                    <a:pos x="789" y="294"/>
                  </a:cxn>
                  <a:cxn ang="0">
                    <a:pos x="675" y="0"/>
                  </a:cxn>
                </a:cxnLst>
                <a:rect l="0" t="0" r="r" b="b"/>
                <a:pathLst>
                  <a:path w="789" h="755">
                    <a:moveTo>
                      <a:pt x="675" y="0"/>
                    </a:moveTo>
                    <a:lnTo>
                      <a:pt x="113" y="464"/>
                    </a:lnTo>
                    <a:lnTo>
                      <a:pt x="0" y="755"/>
                    </a:lnTo>
                    <a:lnTo>
                      <a:pt x="789" y="294"/>
                    </a:lnTo>
                    <a:lnTo>
                      <a:pt x="675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3" name="Freeform 9"/>
              <p:cNvSpPr>
                <a:spLocks/>
              </p:cNvSpPr>
              <p:nvPr/>
            </p:nvSpPr>
            <p:spPr bwMode="auto">
              <a:xfrm>
                <a:off x="1523" y="1635"/>
                <a:ext cx="1685" cy="292"/>
              </a:xfrm>
              <a:custGeom>
                <a:avLst/>
                <a:gdLst/>
                <a:ahLst/>
                <a:cxnLst>
                  <a:cxn ang="0">
                    <a:pos x="1685" y="292"/>
                  </a:cxn>
                  <a:cxn ang="0">
                    <a:pos x="1572" y="0"/>
                  </a:cxn>
                  <a:cxn ang="0">
                    <a:pos x="113" y="0"/>
                  </a:cxn>
                  <a:cxn ang="0">
                    <a:pos x="0" y="292"/>
                  </a:cxn>
                  <a:cxn ang="0">
                    <a:pos x="1685" y="292"/>
                  </a:cxn>
                </a:cxnLst>
                <a:rect l="0" t="0" r="r" b="b"/>
                <a:pathLst>
                  <a:path w="1685" h="292">
                    <a:moveTo>
                      <a:pt x="1685" y="292"/>
                    </a:moveTo>
                    <a:lnTo>
                      <a:pt x="1572" y="0"/>
                    </a:lnTo>
                    <a:lnTo>
                      <a:pt x="113" y="0"/>
                    </a:lnTo>
                    <a:lnTo>
                      <a:pt x="0" y="292"/>
                    </a:lnTo>
                    <a:lnTo>
                      <a:pt x="1685" y="292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4" name="Freeform 10"/>
              <p:cNvSpPr>
                <a:spLocks/>
              </p:cNvSpPr>
              <p:nvPr/>
            </p:nvSpPr>
            <p:spPr bwMode="auto">
              <a:xfrm>
                <a:off x="1703" y="1175"/>
                <a:ext cx="1327" cy="290"/>
              </a:xfrm>
              <a:custGeom>
                <a:avLst/>
                <a:gdLst/>
                <a:ahLst/>
                <a:cxnLst>
                  <a:cxn ang="0">
                    <a:pos x="112" y="0"/>
                  </a:cxn>
                  <a:cxn ang="0">
                    <a:pos x="0" y="290"/>
                  </a:cxn>
                  <a:cxn ang="0">
                    <a:pos x="1327" y="290"/>
                  </a:cxn>
                  <a:cxn ang="0">
                    <a:pos x="1213" y="0"/>
                  </a:cxn>
                  <a:cxn ang="0">
                    <a:pos x="112" y="0"/>
                  </a:cxn>
                </a:cxnLst>
                <a:rect l="0" t="0" r="r" b="b"/>
                <a:pathLst>
                  <a:path w="1327" h="290">
                    <a:moveTo>
                      <a:pt x="112" y="0"/>
                    </a:moveTo>
                    <a:lnTo>
                      <a:pt x="0" y="290"/>
                    </a:lnTo>
                    <a:lnTo>
                      <a:pt x="1327" y="290"/>
                    </a:lnTo>
                    <a:lnTo>
                      <a:pt x="1213" y="0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5" name="Freeform 11"/>
              <p:cNvSpPr>
                <a:spLocks/>
              </p:cNvSpPr>
              <p:nvPr/>
            </p:nvSpPr>
            <p:spPr bwMode="auto">
              <a:xfrm>
                <a:off x="2061" y="250"/>
                <a:ext cx="610" cy="294"/>
              </a:xfrm>
              <a:custGeom>
                <a:avLst/>
                <a:gdLst/>
                <a:ahLst/>
                <a:cxnLst>
                  <a:cxn ang="0">
                    <a:pos x="610" y="294"/>
                  </a:cxn>
                  <a:cxn ang="0">
                    <a:pos x="496" y="0"/>
                  </a:cxn>
                  <a:cxn ang="0">
                    <a:pos x="115" y="0"/>
                  </a:cxn>
                  <a:cxn ang="0">
                    <a:pos x="0" y="294"/>
                  </a:cxn>
                  <a:cxn ang="0">
                    <a:pos x="610" y="294"/>
                  </a:cxn>
                </a:cxnLst>
                <a:rect l="0" t="0" r="r" b="b"/>
                <a:pathLst>
                  <a:path w="610" h="294">
                    <a:moveTo>
                      <a:pt x="610" y="294"/>
                    </a:moveTo>
                    <a:lnTo>
                      <a:pt x="496" y="0"/>
                    </a:lnTo>
                    <a:lnTo>
                      <a:pt x="115" y="0"/>
                    </a:lnTo>
                    <a:lnTo>
                      <a:pt x="0" y="294"/>
                    </a:lnTo>
                    <a:lnTo>
                      <a:pt x="610" y="29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6" name="Freeform 12"/>
              <p:cNvSpPr>
                <a:spLocks/>
              </p:cNvSpPr>
              <p:nvPr/>
            </p:nvSpPr>
            <p:spPr bwMode="auto">
              <a:xfrm>
                <a:off x="1882" y="714"/>
                <a:ext cx="969" cy="291"/>
              </a:xfrm>
              <a:custGeom>
                <a:avLst/>
                <a:gdLst/>
                <a:ahLst/>
                <a:cxnLst>
                  <a:cxn ang="0">
                    <a:pos x="113" y="0"/>
                  </a:cxn>
                  <a:cxn ang="0">
                    <a:pos x="0" y="291"/>
                  </a:cxn>
                  <a:cxn ang="0">
                    <a:pos x="969" y="291"/>
                  </a:cxn>
                  <a:cxn ang="0">
                    <a:pos x="856" y="0"/>
                  </a:cxn>
                  <a:cxn ang="0">
                    <a:pos x="113" y="0"/>
                  </a:cxn>
                </a:cxnLst>
                <a:rect l="0" t="0" r="r" b="b"/>
                <a:pathLst>
                  <a:path w="969" h="291">
                    <a:moveTo>
                      <a:pt x="113" y="0"/>
                    </a:moveTo>
                    <a:lnTo>
                      <a:pt x="0" y="291"/>
                    </a:lnTo>
                    <a:lnTo>
                      <a:pt x="969" y="291"/>
                    </a:lnTo>
                    <a:lnTo>
                      <a:pt x="856" y="0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7" name="Freeform 13"/>
              <p:cNvSpPr>
                <a:spLocks/>
              </p:cNvSpPr>
              <p:nvPr/>
            </p:nvSpPr>
            <p:spPr bwMode="auto">
              <a:xfrm>
                <a:off x="1344" y="2096"/>
                <a:ext cx="2043" cy="292"/>
              </a:xfrm>
              <a:custGeom>
                <a:avLst/>
                <a:gdLst/>
                <a:ahLst/>
                <a:cxnLst>
                  <a:cxn ang="0">
                    <a:pos x="115" y="0"/>
                  </a:cxn>
                  <a:cxn ang="0">
                    <a:pos x="0" y="292"/>
                  </a:cxn>
                  <a:cxn ang="0">
                    <a:pos x="2043" y="292"/>
                  </a:cxn>
                  <a:cxn ang="0">
                    <a:pos x="1930" y="0"/>
                  </a:cxn>
                  <a:cxn ang="0">
                    <a:pos x="115" y="0"/>
                  </a:cxn>
                </a:cxnLst>
                <a:rect l="0" t="0" r="r" b="b"/>
                <a:pathLst>
                  <a:path w="2043" h="292">
                    <a:moveTo>
                      <a:pt x="115" y="0"/>
                    </a:moveTo>
                    <a:lnTo>
                      <a:pt x="0" y="292"/>
                    </a:lnTo>
                    <a:lnTo>
                      <a:pt x="2043" y="292"/>
                    </a:lnTo>
                    <a:lnTo>
                      <a:pt x="1930" y="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4" name="Content Placeholder 2"/>
            <p:cNvSpPr txBox="1">
              <a:spLocks/>
            </p:cNvSpPr>
            <p:nvPr/>
          </p:nvSpPr>
          <p:spPr>
            <a:xfrm>
              <a:off x="1926115" y="4378516"/>
              <a:ext cx="1371600" cy="304800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1828800">
                <a:buNone/>
              </a:pPr>
              <a:r>
                <a:rPr lang="id-ID" sz="2400" b="1" dirty="0">
                  <a:solidFill>
                    <a:prstClr val="white"/>
                  </a:solidFill>
                  <a:latin typeface="Calibri" panose="020F0502020204030204"/>
                </a:rPr>
                <a:t>Communication</a:t>
              </a:r>
              <a:endParaRPr lang="en-US" sz="18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1915098" y="3638550"/>
              <a:ext cx="1371600" cy="304800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1828800">
                <a:buNone/>
              </a:pPr>
              <a:r>
                <a:rPr lang="id-ID" sz="2400" b="1" dirty="0">
                  <a:solidFill>
                    <a:prstClr val="white"/>
                  </a:solidFill>
                  <a:latin typeface="Calibri" panose="020F0502020204030204"/>
                </a:rPr>
                <a:t>Globalization</a:t>
              </a:r>
              <a:endParaRPr lang="en-US" sz="18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1959166" y="2931635"/>
              <a:ext cx="1371600" cy="304800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1828800">
                <a:buNone/>
              </a:pPr>
              <a:r>
                <a:rPr lang="id-ID" sz="2400" b="1" dirty="0">
                  <a:solidFill>
                    <a:prstClr val="white"/>
                  </a:solidFill>
                  <a:latin typeface="Calibri" panose="020F0502020204030204"/>
                </a:rPr>
                <a:t>Digitalization</a:t>
              </a:r>
              <a:endParaRPr lang="en-US" sz="18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7" name="Content Placeholder 2"/>
            <p:cNvSpPr txBox="1">
              <a:spLocks/>
            </p:cNvSpPr>
            <p:nvPr/>
          </p:nvSpPr>
          <p:spPr>
            <a:xfrm>
              <a:off x="1948149" y="2190750"/>
              <a:ext cx="1371600" cy="304800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1828800">
                <a:buNone/>
              </a:pPr>
              <a:r>
                <a:rPr lang="id-ID" sz="2400" b="1" dirty="0">
                  <a:solidFill>
                    <a:prstClr val="white"/>
                  </a:solidFill>
                  <a:latin typeface="Calibri" panose="020F0502020204030204"/>
                </a:rPr>
                <a:t>Management</a:t>
              </a:r>
              <a:endParaRPr lang="en-US" sz="18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8" name="Content Placeholder 2"/>
            <p:cNvSpPr txBox="1">
              <a:spLocks/>
            </p:cNvSpPr>
            <p:nvPr/>
          </p:nvSpPr>
          <p:spPr>
            <a:xfrm>
              <a:off x="1959166" y="1428750"/>
              <a:ext cx="1371600" cy="304800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1828800">
                <a:buNone/>
              </a:pPr>
              <a:r>
                <a:rPr lang="id-ID" sz="2400" b="1" dirty="0">
                  <a:solidFill>
                    <a:prstClr val="white"/>
                  </a:solidFill>
                  <a:latin typeface="Calibri" panose="020F0502020204030204"/>
                </a:rPr>
                <a:t>Action</a:t>
              </a:r>
              <a:endParaRPr lang="en-US" sz="18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8654227" y="11091440"/>
            <a:ext cx="6659624" cy="1650042"/>
            <a:chOff x="6586038" y="1581150"/>
            <a:chExt cx="1773220" cy="675053"/>
          </a:xfrm>
        </p:grpSpPr>
        <p:sp>
          <p:nvSpPr>
            <p:cNvPr id="51" name="Content Placeholder 2"/>
            <p:cNvSpPr txBox="1">
              <a:spLocks/>
            </p:cNvSpPr>
            <p:nvPr/>
          </p:nvSpPr>
          <p:spPr>
            <a:xfrm>
              <a:off x="6586038" y="1581150"/>
              <a:ext cx="1773219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en-US" sz="5600" b="1" dirty="0">
                  <a:solidFill>
                    <a:srgbClr val="7A8C8E"/>
                  </a:solidFill>
                  <a:latin typeface="Calibri" panose="020F0502020204030204"/>
                </a:rPr>
                <a:t>2%</a:t>
              </a:r>
              <a:r>
                <a:rPr lang="en-US" sz="3600" b="1" dirty="0">
                  <a:solidFill>
                    <a:srgbClr val="84ACB6"/>
                  </a:solidFill>
                  <a:latin typeface="Calibri" panose="020F0502020204030204"/>
                </a:rPr>
                <a:t> </a:t>
              </a:r>
              <a:r>
                <a:rPr lang="id-ID" sz="3200" b="1" dirty="0">
                  <a:solidFill>
                    <a:prstClr val="black"/>
                  </a:solidFill>
                  <a:latin typeface="Calibri" panose="020F0502020204030204"/>
                </a:rPr>
                <a:t>Communication</a:t>
              </a:r>
              <a:endParaRPr lang="en-US" sz="3200" b="1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2" name="Content Placeholder 2"/>
            <p:cNvSpPr txBox="1">
              <a:spLocks/>
            </p:cNvSpPr>
            <p:nvPr/>
          </p:nvSpPr>
          <p:spPr>
            <a:xfrm>
              <a:off x="6596992" y="1943929"/>
              <a:ext cx="1762266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en-US" sz="2200" dirty="0">
                  <a:solidFill>
                    <a:prstClr val="black"/>
                  </a:solidFill>
                  <a:latin typeface="Calibri" panose="020F0502020204030204"/>
                </a:rPr>
                <a:t>Lorem ipsum dolor sit amet, consectetur adipiscing elit</a:t>
              </a: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</a:rPr>
                <a:t>. 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8231734" y="9445618"/>
            <a:ext cx="6659624" cy="1650042"/>
            <a:chOff x="6586038" y="1581150"/>
            <a:chExt cx="1773220" cy="675053"/>
          </a:xfrm>
        </p:grpSpPr>
        <p:sp>
          <p:nvSpPr>
            <p:cNvPr id="54" name="Content Placeholder 2"/>
            <p:cNvSpPr txBox="1">
              <a:spLocks/>
            </p:cNvSpPr>
            <p:nvPr/>
          </p:nvSpPr>
          <p:spPr>
            <a:xfrm>
              <a:off x="6586038" y="1581150"/>
              <a:ext cx="1773219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id-ID" sz="5600" b="1" dirty="0">
                  <a:solidFill>
                    <a:srgbClr val="3494BA"/>
                  </a:solidFill>
                  <a:latin typeface="Calibri" panose="020F0502020204030204"/>
                </a:rPr>
                <a:t>14</a:t>
              </a:r>
              <a:r>
                <a:rPr lang="en-US" sz="5600" b="1" dirty="0">
                  <a:solidFill>
                    <a:srgbClr val="3494BA"/>
                  </a:solidFill>
                  <a:latin typeface="Calibri" panose="020F0502020204030204"/>
                </a:rPr>
                <a:t>%</a:t>
              </a:r>
              <a:r>
                <a:rPr lang="en-US" sz="3600" b="1" dirty="0">
                  <a:solidFill>
                    <a:srgbClr val="84ACB6"/>
                  </a:solidFill>
                  <a:latin typeface="Calibri" panose="020F0502020204030204"/>
                </a:rPr>
                <a:t> </a:t>
              </a:r>
              <a:r>
                <a:rPr lang="id-ID" sz="3200" b="1" dirty="0">
                  <a:solidFill>
                    <a:prstClr val="black"/>
                  </a:solidFill>
                  <a:latin typeface="Calibri" panose="020F0502020204030204"/>
                </a:rPr>
                <a:t>Globalization</a:t>
              </a:r>
              <a:endParaRPr lang="en-US" sz="3200" b="1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5" name="Content Placeholder 2"/>
            <p:cNvSpPr txBox="1">
              <a:spLocks/>
            </p:cNvSpPr>
            <p:nvPr/>
          </p:nvSpPr>
          <p:spPr>
            <a:xfrm>
              <a:off x="6596992" y="1943929"/>
              <a:ext cx="1762266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en-US" sz="2200" dirty="0">
                  <a:solidFill>
                    <a:prstClr val="black"/>
                  </a:solidFill>
                  <a:latin typeface="Calibri" panose="020F0502020204030204"/>
                </a:rPr>
                <a:t>Lorem ipsum dolor sit amet, consectetur adipiscing elit</a:t>
              </a: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</a:rPr>
                <a:t>. 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788812" y="7788832"/>
            <a:ext cx="6659620" cy="1650042"/>
            <a:chOff x="6586039" y="1581150"/>
            <a:chExt cx="1773219" cy="675053"/>
          </a:xfrm>
        </p:grpSpPr>
        <p:sp>
          <p:nvSpPr>
            <p:cNvPr id="57" name="Content Placeholder 2"/>
            <p:cNvSpPr txBox="1">
              <a:spLocks/>
            </p:cNvSpPr>
            <p:nvPr/>
          </p:nvSpPr>
          <p:spPr>
            <a:xfrm>
              <a:off x="6586039" y="1581150"/>
              <a:ext cx="1773219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id-ID" sz="5600" b="1" dirty="0">
                  <a:solidFill>
                    <a:srgbClr val="58B6C0"/>
                  </a:solidFill>
                  <a:latin typeface="Calibri" panose="020F0502020204030204"/>
                </a:rPr>
                <a:t>24</a:t>
              </a:r>
              <a:r>
                <a:rPr lang="en-US" sz="5600" b="1" dirty="0">
                  <a:solidFill>
                    <a:srgbClr val="58B6C0"/>
                  </a:solidFill>
                  <a:latin typeface="Calibri" panose="020F0502020204030204"/>
                </a:rPr>
                <a:t>%</a:t>
              </a:r>
              <a:r>
                <a:rPr lang="en-US" sz="3600" b="1" dirty="0">
                  <a:solidFill>
                    <a:srgbClr val="84ACB6"/>
                  </a:solidFill>
                  <a:latin typeface="Calibri" panose="020F0502020204030204"/>
                </a:rPr>
                <a:t> </a:t>
              </a:r>
              <a:r>
                <a:rPr lang="id-ID" sz="3200" b="1" dirty="0">
                  <a:solidFill>
                    <a:prstClr val="black"/>
                  </a:solidFill>
                  <a:latin typeface="Calibri" panose="020F0502020204030204"/>
                </a:rPr>
                <a:t>Digitalization</a:t>
              </a:r>
              <a:endParaRPr lang="en-US" sz="3200" b="1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Content Placeholder 2"/>
            <p:cNvSpPr txBox="1">
              <a:spLocks/>
            </p:cNvSpPr>
            <p:nvPr/>
          </p:nvSpPr>
          <p:spPr>
            <a:xfrm>
              <a:off x="6596992" y="1943929"/>
              <a:ext cx="1762266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en-US" sz="2200" dirty="0">
                  <a:solidFill>
                    <a:prstClr val="black"/>
                  </a:solidFill>
                  <a:latin typeface="Calibri" panose="020F0502020204030204"/>
                </a:rPr>
                <a:t>Lorem ipsum dolor sit amet, consectetur adipiscing elit</a:t>
              </a: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</a:rPr>
                <a:t>. 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7227194" y="6200053"/>
            <a:ext cx="6659624" cy="1650042"/>
            <a:chOff x="6586038" y="1581150"/>
            <a:chExt cx="1773220" cy="675053"/>
          </a:xfrm>
        </p:grpSpPr>
        <p:sp>
          <p:nvSpPr>
            <p:cNvPr id="60" name="Content Placeholder 2"/>
            <p:cNvSpPr txBox="1">
              <a:spLocks/>
            </p:cNvSpPr>
            <p:nvPr/>
          </p:nvSpPr>
          <p:spPr>
            <a:xfrm>
              <a:off x="6586038" y="1581150"/>
              <a:ext cx="1773219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id-ID" sz="5600" b="1" dirty="0">
                  <a:solidFill>
                    <a:srgbClr val="2683C6"/>
                  </a:solidFill>
                  <a:latin typeface="Calibri" panose="020F0502020204030204"/>
                </a:rPr>
                <a:t>56</a:t>
              </a:r>
              <a:r>
                <a:rPr lang="en-US" sz="5600" b="1" dirty="0">
                  <a:solidFill>
                    <a:srgbClr val="2683C6"/>
                  </a:solidFill>
                  <a:latin typeface="Calibri" panose="020F0502020204030204"/>
                </a:rPr>
                <a:t>%</a:t>
              </a:r>
              <a:r>
                <a:rPr lang="en-US" sz="3600" b="1" dirty="0">
                  <a:solidFill>
                    <a:srgbClr val="2683C6"/>
                  </a:solidFill>
                  <a:latin typeface="Calibri" panose="020F0502020204030204"/>
                </a:rPr>
                <a:t> </a:t>
              </a:r>
              <a:r>
                <a:rPr lang="id-ID" sz="3200" b="1" dirty="0">
                  <a:solidFill>
                    <a:prstClr val="black"/>
                  </a:solidFill>
                  <a:latin typeface="Calibri" panose="020F0502020204030204"/>
                </a:rPr>
                <a:t>Management</a:t>
              </a:r>
              <a:endParaRPr lang="en-US" sz="3200" b="1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1" name="Content Placeholder 2"/>
            <p:cNvSpPr txBox="1">
              <a:spLocks/>
            </p:cNvSpPr>
            <p:nvPr/>
          </p:nvSpPr>
          <p:spPr>
            <a:xfrm>
              <a:off x="6596992" y="1943929"/>
              <a:ext cx="1762266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en-US" sz="2200" dirty="0">
                  <a:solidFill>
                    <a:prstClr val="black"/>
                  </a:solidFill>
                  <a:latin typeface="Calibri" panose="020F0502020204030204"/>
                </a:rPr>
                <a:t>Lorem ipsum dolor sit amet, consectetur adipiscing elit</a:t>
              </a: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</a:rPr>
                <a:t>. </a:t>
              </a: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729708" y="4629556"/>
            <a:ext cx="6659624" cy="1650042"/>
            <a:chOff x="6586038" y="1581150"/>
            <a:chExt cx="1773220" cy="675053"/>
          </a:xfrm>
        </p:grpSpPr>
        <p:sp>
          <p:nvSpPr>
            <p:cNvPr id="63" name="Content Placeholder 2"/>
            <p:cNvSpPr txBox="1">
              <a:spLocks/>
            </p:cNvSpPr>
            <p:nvPr/>
          </p:nvSpPr>
          <p:spPr>
            <a:xfrm>
              <a:off x="6586038" y="1581150"/>
              <a:ext cx="1773219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id-ID" sz="5600" b="1" dirty="0">
                  <a:solidFill>
                    <a:srgbClr val="3494BA"/>
                  </a:solidFill>
                  <a:latin typeface="Calibri" panose="020F0502020204030204"/>
                </a:rPr>
                <a:t>99</a:t>
              </a:r>
              <a:r>
                <a:rPr lang="en-US" sz="5600" b="1" dirty="0">
                  <a:solidFill>
                    <a:srgbClr val="3494BA"/>
                  </a:solidFill>
                  <a:latin typeface="Calibri" panose="020F0502020204030204"/>
                </a:rPr>
                <a:t>%</a:t>
              </a:r>
              <a:r>
                <a:rPr lang="en-US" sz="3600" b="1" dirty="0">
                  <a:solidFill>
                    <a:srgbClr val="C00000"/>
                  </a:solidFill>
                  <a:latin typeface="Calibri" panose="020F0502020204030204"/>
                </a:rPr>
                <a:t> </a:t>
              </a:r>
              <a:r>
                <a:rPr lang="id-ID" sz="3200" b="1" dirty="0">
                  <a:solidFill>
                    <a:prstClr val="black"/>
                  </a:solidFill>
                  <a:latin typeface="Calibri" panose="020F0502020204030204"/>
                </a:rPr>
                <a:t>Action</a:t>
              </a:r>
              <a:endParaRPr lang="en-US" sz="3200" b="1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4" name="Content Placeholder 2"/>
            <p:cNvSpPr txBox="1">
              <a:spLocks/>
            </p:cNvSpPr>
            <p:nvPr/>
          </p:nvSpPr>
          <p:spPr>
            <a:xfrm>
              <a:off x="6596992" y="1943929"/>
              <a:ext cx="1762266" cy="312274"/>
            </a:xfrm>
            <a:prstGeom prst="rect">
              <a:avLst/>
            </a:prstGeom>
          </p:spPr>
          <p:txBody>
            <a:bodyPr vert="horz" lIns="182877" tIns="91439" rIns="182877" bIns="91439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en-US" sz="2200" dirty="0">
                  <a:solidFill>
                    <a:prstClr val="black"/>
                  </a:solidFill>
                  <a:latin typeface="Calibri" panose="020F0502020204030204"/>
                </a:rPr>
                <a:t>Lorem ipsum dolor sit amet, consectetur adipiscing elit</a:t>
              </a: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</a:rPr>
                <a:t>. </a:t>
              </a:r>
            </a:p>
          </p:txBody>
        </p:sp>
      </p:grpSp>
      <p:grpSp>
        <p:nvGrpSpPr>
          <p:cNvPr id="82" name="Group 4"/>
          <p:cNvGrpSpPr>
            <a:grpSpLocks noChangeAspect="1"/>
          </p:cNvGrpSpPr>
          <p:nvPr/>
        </p:nvGrpSpPr>
        <p:grpSpPr bwMode="auto">
          <a:xfrm>
            <a:off x="15959968" y="3341089"/>
            <a:ext cx="6607081" cy="9013695"/>
            <a:chOff x="1318" y="111"/>
            <a:chExt cx="2081" cy="2839"/>
          </a:xfrm>
          <a:solidFill>
            <a:schemeClr val="bg1">
              <a:lumMod val="85000"/>
            </a:schemeClr>
          </a:solidFill>
        </p:grpSpPr>
        <p:sp>
          <p:nvSpPr>
            <p:cNvPr id="83" name="Freeform 5"/>
            <p:cNvSpPr>
              <a:spLocks noEditPoints="1"/>
            </p:cNvSpPr>
            <p:nvPr/>
          </p:nvSpPr>
          <p:spPr bwMode="auto">
            <a:xfrm>
              <a:off x="2429" y="2056"/>
              <a:ext cx="970" cy="894"/>
            </a:xfrm>
            <a:custGeom>
              <a:avLst/>
              <a:gdLst>
                <a:gd name="T0" fmla="*/ 957 w 957"/>
                <a:gd name="T1" fmla="*/ 526 h 883"/>
                <a:gd name="T2" fmla="*/ 199 w 957"/>
                <a:gd name="T3" fmla="*/ 150 h 883"/>
                <a:gd name="T4" fmla="*/ 185 w 957"/>
                <a:gd name="T5" fmla="*/ 21 h 883"/>
                <a:gd name="T6" fmla="*/ 35 w 957"/>
                <a:gd name="T7" fmla="*/ 0 h 883"/>
                <a:gd name="T8" fmla="*/ 35 w 957"/>
                <a:gd name="T9" fmla="*/ 70 h 883"/>
                <a:gd name="T10" fmla="*/ 171 w 957"/>
                <a:gd name="T11" fmla="*/ 49 h 883"/>
                <a:gd name="T12" fmla="*/ 171 w 957"/>
                <a:gd name="T13" fmla="*/ 240 h 883"/>
                <a:gd name="T14" fmla="*/ 241 w 957"/>
                <a:gd name="T15" fmla="*/ 596 h 883"/>
                <a:gd name="T16" fmla="*/ 353 w 957"/>
                <a:gd name="T17" fmla="*/ 646 h 883"/>
                <a:gd name="T18" fmla="*/ 171 w 957"/>
                <a:gd name="T19" fmla="*/ 701 h 883"/>
                <a:gd name="T20" fmla="*/ 331 w 957"/>
                <a:gd name="T21" fmla="*/ 756 h 883"/>
                <a:gd name="T22" fmla="*/ 367 w 957"/>
                <a:gd name="T23" fmla="*/ 883 h 883"/>
                <a:gd name="T24" fmla="*/ 403 w 957"/>
                <a:gd name="T25" fmla="*/ 756 h 883"/>
                <a:gd name="T26" fmla="*/ 669 w 957"/>
                <a:gd name="T27" fmla="*/ 814 h 883"/>
                <a:gd name="T28" fmla="*/ 806 w 957"/>
                <a:gd name="T29" fmla="*/ 814 h 883"/>
                <a:gd name="T30" fmla="*/ 943 w 957"/>
                <a:gd name="T31" fmla="*/ 756 h 883"/>
                <a:gd name="T32" fmla="*/ 226 w 957"/>
                <a:gd name="T33" fmla="*/ 728 h 883"/>
                <a:gd name="T34" fmla="*/ 226 w 957"/>
                <a:gd name="T35" fmla="*/ 674 h 883"/>
                <a:gd name="T36" fmla="*/ 943 w 957"/>
                <a:gd name="T37" fmla="*/ 646 h 883"/>
                <a:gd name="T38" fmla="*/ 752 w 957"/>
                <a:gd name="T39" fmla="*/ 596 h 883"/>
                <a:gd name="T40" fmla="*/ 367 w 957"/>
                <a:gd name="T41" fmla="*/ 855 h 883"/>
                <a:gd name="T42" fmla="*/ 367 w 957"/>
                <a:gd name="T43" fmla="*/ 773 h 883"/>
                <a:gd name="T44" fmla="*/ 367 w 957"/>
                <a:gd name="T45" fmla="*/ 855 h 883"/>
                <a:gd name="T46" fmla="*/ 697 w 957"/>
                <a:gd name="T47" fmla="*/ 814 h 883"/>
                <a:gd name="T48" fmla="*/ 778 w 957"/>
                <a:gd name="T49" fmla="*/ 814 h 883"/>
                <a:gd name="T50" fmla="*/ 887 w 957"/>
                <a:gd name="T51" fmla="*/ 568 h 883"/>
                <a:gd name="T52" fmla="*/ 752 w 957"/>
                <a:gd name="T53" fmla="*/ 449 h 883"/>
                <a:gd name="T54" fmla="*/ 929 w 957"/>
                <a:gd name="T55" fmla="*/ 526 h 883"/>
                <a:gd name="T56" fmla="*/ 199 w 957"/>
                <a:gd name="T57" fmla="*/ 295 h 883"/>
                <a:gd name="T58" fmla="*/ 353 w 957"/>
                <a:gd name="T59" fmla="*/ 421 h 883"/>
                <a:gd name="T60" fmla="*/ 199 w 957"/>
                <a:gd name="T61" fmla="*/ 295 h 883"/>
                <a:gd name="T62" fmla="*/ 550 w 957"/>
                <a:gd name="T63" fmla="*/ 295 h 883"/>
                <a:gd name="T64" fmla="*/ 381 w 957"/>
                <a:gd name="T65" fmla="*/ 421 h 883"/>
                <a:gd name="T66" fmla="*/ 724 w 957"/>
                <a:gd name="T67" fmla="*/ 421 h 883"/>
                <a:gd name="T68" fmla="*/ 578 w 957"/>
                <a:gd name="T69" fmla="*/ 295 h 883"/>
                <a:gd name="T70" fmla="*/ 724 w 957"/>
                <a:gd name="T71" fmla="*/ 421 h 883"/>
                <a:gd name="T72" fmla="*/ 929 w 957"/>
                <a:gd name="T73" fmla="*/ 295 h 883"/>
                <a:gd name="T74" fmla="*/ 752 w 957"/>
                <a:gd name="T75" fmla="*/ 421 h 883"/>
                <a:gd name="T76" fmla="*/ 578 w 957"/>
                <a:gd name="T77" fmla="*/ 178 h 883"/>
                <a:gd name="T78" fmla="*/ 724 w 957"/>
                <a:gd name="T79" fmla="*/ 267 h 883"/>
                <a:gd name="T80" fmla="*/ 578 w 957"/>
                <a:gd name="T81" fmla="*/ 178 h 883"/>
                <a:gd name="T82" fmla="*/ 381 w 957"/>
                <a:gd name="T83" fmla="*/ 267 h 883"/>
                <a:gd name="T84" fmla="*/ 550 w 957"/>
                <a:gd name="T85" fmla="*/ 178 h 883"/>
                <a:gd name="T86" fmla="*/ 550 w 957"/>
                <a:gd name="T87" fmla="*/ 568 h 883"/>
                <a:gd name="T88" fmla="*/ 381 w 957"/>
                <a:gd name="T89" fmla="*/ 449 h 883"/>
                <a:gd name="T90" fmla="*/ 550 w 957"/>
                <a:gd name="T91" fmla="*/ 568 h 883"/>
                <a:gd name="T92" fmla="*/ 724 w 957"/>
                <a:gd name="T93" fmla="*/ 449 h 883"/>
                <a:gd name="T94" fmla="*/ 578 w 957"/>
                <a:gd name="T95" fmla="*/ 568 h 883"/>
                <a:gd name="T96" fmla="*/ 929 w 957"/>
                <a:gd name="T97" fmla="*/ 267 h 883"/>
                <a:gd name="T98" fmla="*/ 752 w 957"/>
                <a:gd name="T99" fmla="*/ 178 h 883"/>
                <a:gd name="T100" fmla="*/ 929 w 957"/>
                <a:gd name="T101" fmla="*/ 267 h 883"/>
                <a:gd name="T102" fmla="*/ 353 w 957"/>
                <a:gd name="T103" fmla="*/ 178 h 883"/>
                <a:gd name="T104" fmla="*/ 199 w 957"/>
                <a:gd name="T105" fmla="*/ 267 h 883"/>
                <a:gd name="T106" fmla="*/ 199 w 957"/>
                <a:gd name="T107" fmla="*/ 178 h 883"/>
                <a:gd name="T108" fmla="*/ 199 w 957"/>
                <a:gd name="T109" fmla="*/ 526 h 883"/>
                <a:gd name="T110" fmla="*/ 353 w 957"/>
                <a:gd name="T111" fmla="*/ 449 h 883"/>
                <a:gd name="T112" fmla="*/ 241 w 957"/>
                <a:gd name="T113" fmla="*/ 568 h 883"/>
                <a:gd name="T114" fmla="*/ 381 w 957"/>
                <a:gd name="T115" fmla="*/ 646 h 883"/>
                <a:gd name="T116" fmla="*/ 724 w 957"/>
                <a:gd name="T117" fmla="*/ 596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57" h="883">
                  <a:moveTo>
                    <a:pt x="887" y="596"/>
                  </a:moveTo>
                  <a:cubicBezTo>
                    <a:pt x="925" y="596"/>
                    <a:pt x="957" y="564"/>
                    <a:pt x="957" y="526"/>
                  </a:cubicBezTo>
                  <a:cubicBezTo>
                    <a:pt x="957" y="150"/>
                    <a:pt x="957" y="150"/>
                    <a:pt x="957" y="150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9" y="27"/>
                    <a:pt x="193" y="21"/>
                    <a:pt x="185" y="21"/>
                  </a:cubicBezTo>
                  <a:cubicBezTo>
                    <a:pt x="67" y="21"/>
                    <a:pt x="67" y="21"/>
                    <a:pt x="67" y="21"/>
                  </a:cubicBezTo>
                  <a:cubicBezTo>
                    <a:pt x="62" y="9"/>
                    <a:pt x="49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55"/>
                    <a:pt x="16" y="70"/>
                    <a:pt x="35" y="70"/>
                  </a:cubicBezTo>
                  <a:cubicBezTo>
                    <a:pt x="49" y="70"/>
                    <a:pt x="62" y="62"/>
                    <a:pt x="67" y="49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1" y="150"/>
                    <a:pt x="171" y="150"/>
                    <a:pt x="171" y="150"/>
                  </a:cubicBezTo>
                  <a:cubicBezTo>
                    <a:pt x="171" y="240"/>
                    <a:pt x="171" y="240"/>
                    <a:pt x="171" y="240"/>
                  </a:cubicBezTo>
                  <a:cubicBezTo>
                    <a:pt x="171" y="526"/>
                    <a:pt x="171" y="526"/>
                    <a:pt x="171" y="526"/>
                  </a:cubicBezTo>
                  <a:cubicBezTo>
                    <a:pt x="171" y="564"/>
                    <a:pt x="203" y="596"/>
                    <a:pt x="241" y="596"/>
                  </a:cubicBezTo>
                  <a:cubicBezTo>
                    <a:pt x="353" y="596"/>
                    <a:pt x="353" y="596"/>
                    <a:pt x="353" y="596"/>
                  </a:cubicBezTo>
                  <a:cubicBezTo>
                    <a:pt x="353" y="646"/>
                    <a:pt x="353" y="646"/>
                    <a:pt x="353" y="646"/>
                  </a:cubicBezTo>
                  <a:cubicBezTo>
                    <a:pt x="226" y="646"/>
                    <a:pt x="226" y="646"/>
                    <a:pt x="226" y="646"/>
                  </a:cubicBezTo>
                  <a:cubicBezTo>
                    <a:pt x="196" y="646"/>
                    <a:pt x="171" y="670"/>
                    <a:pt x="171" y="701"/>
                  </a:cubicBezTo>
                  <a:cubicBezTo>
                    <a:pt x="171" y="731"/>
                    <a:pt x="196" y="756"/>
                    <a:pt x="226" y="756"/>
                  </a:cubicBezTo>
                  <a:cubicBezTo>
                    <a:pt x="331" y="756"/>
                    <a:pt x="331" y="756"/>
                    <a:pt x="331" y="756"/>
                  </a:cubicBezTo>
                  <a:cubicBezTo>
                    <a:pt x="311" y="768"/>
                    <a:pt x="298" y="789"/>
                    <a:pt x="298" y="814"/>
                  </a:cubicBezTo>
                  <a:cubicBezTo>
                    <a:pt x="298" y="852"/>
                    <a:pt x="329" y="883"/>
                    <a:pt x="367" y="883"/>
                  </a:cubicBezTo>
                  <a:cubicBezTo>
                    <a:pt x="405" y="883"/>
                    <a:pt x="435" y="852"/>
                    <a:pt x="435" y="814"/>
                  </a:cubicBezTo>
                  <a:cubicBezTo>
                    <a:pt x="435" y="789"/>
                    <a:pt x="422" y="768"/>
                    <a:pt x="403" y="756"/>
                  </a:cubicBezTo>
                  <a:cubicBezTo>
                    <a:pt x="702" y="756"/>
                    <a:pt x="702" y="756"/>
                    <a:pt x="702" y="756"/>
                  </a:cubicBezTo>
                  <a:cubicBezTo>
                    <a:pt x="682" y="768"/>
                    <a:pt x="669" y="789"/>
                    <a:pt x="669" y="814"/>
                  </a:cubicBezTo>
                  <a:cubicBezTo>
                    <a:pt x="669" y="852"/>
                    <a:pt x="700" y="883"/>
                    <a:pt x="738" y="883"/>
                  </a:cubicBezTo>
                  <a:cubicBezTo>
                    <a:pt x="775" y="883"/>
                    <a:pt x="806" y="852"/>
                    <a:pt x="806" y="814"/>
                  </a:cubicBezTo>
                  <a:cubicBezTo>
                    <a:pt x="806" y="789"/>
                    <a:pt x="793" y="768"/>
                    <a:pt x="774" y="756"/>
                  </a:cubicBezTo>
                  <a:cubicBezTo>
                    <a:pt x="943" y="756"/>
                    <a:pt x="943" y="756"/>
                    <a:pt x="943" y="756"/>
                  </a:cubicBezTo>
                  <a:cubicBezTo>
                    <a:pt x="943" y="728"/>
                    <a:pt x="943" y="728"/>
                    <a:pt x="943" y="728"/>
                  </a:cubicBezTo>
                  <a:cubicBezTo>
                    <a:pt x="226" y="728"/>
                    <a:pt x="226" y="728"/>
                    <a:pt x="226" y="728"/>
                  </a:cubicBezTo>
                  <a:cubicBezTo>
                    <a:pt x="211" y="728"/>
                    <a:pt x="199" y="716"/>
                    <a:pt x="199" y="701"/>
                  </a:cubicBezTo>
                  <a:cubicBezTo>
                    <a:pt x="199" y="686"/>
                    <a:pt x="211" y="674"/>
                    <a:pt x="226" y="674"/>
                  </a:cubicBezTo>
                  <a:cubicBezTo>
                    <a:pt x="943" y="674"/>
                    <a:pt x="943" y="674"/>
                    <a:pt x="943" y="674"/>
                  </a:cubicBezTo>
                  <a:cubicBezTo>
                    <a:pt x="943" y="646"/>
                    <a:pt x="943" y="646"/>
                    <a:pt x="943" y="646"/>
                  </a:cubicBezTo>
                  <a:cubicBezTo>
                    <a:pt x="752" y="646"/>
                    <a:pt x="752" y="646"/>
                    <a:pt x="752" y="646"/>
                  </a:cubicBezTo>
                  <a:cubicBezTo>
                    <a:pt x="752" y="596"/>
                    <a:pt x="752" y="596"/>
                    <a:pt x="752" y="596"/>
                  </a:cubicBezTo>
                  <a:lnTo>
                    <a:pt x="887" y="596"/>
                  </a:lnTo>
                  <a:close/>
                  <a:moveTo>
                    <a:pt x="367" y="855"/>
                  </a:moveTo>
                  <a:cubicBezTo>
                    <a:pt x="344" y="855"/>
                    <a:pt x="326" y="836"/>
                    <a:pt x="326" y="814"/>
                  </a:cubicBezTo>
                  <a:cubicBezTo>
                    <a:pt x="326" y="791"/>
                    <a:pt x="344" y="773"/>
                    <a:pt x="367" y="773"/>
                  </a:cubicBezTo>
                  <a:cubicBezTo>
                    <a:pt x="389" y="773"/>
                    <a:pt x="407" y="791"/>
                    <a:pt x="407" y="814"/>
                  </a:cubicBezTo>
                  <a:cubicBezTo>
                    <a:pt x="407" y="836"/>
                    <a:pt x="389" y="855"/>
                    <a:pt x="367" y="855"/>
                  </a:cubicBezTo>
                  <a:moveTo>
                    <a:pt x="738" y="855"/>
                  </a:moveTo>
                  <a:cubicBezTo>
                    <a:pt x="715" y="855"/>
                    <a:pt x="697" y="836"/>
                    <a:pt x="697" y="814"/>
                  </a:cubicBezTo>
                  <a:cubicBezTo>
                    <a:pt x="697" y="791"/>
                    <a:pt x="715" y="773"/>
                    <a:pt x="738" y="773"/>
                  </a:cubicBezTo>
                  <a:cubicBezTo>
                    <a:pt x="760" y="773"/>
                    <a:pt x="778" y="791"/>
                    <a:pt x="778" y="814"/>
                  </a:cubicBezTo>
                  <a:cubicBezTo>
                    <a:pt x="778" y="836"/>
                    <a:pt x="760" y="855"/>
                    <a:pt x="738" y="855"/>
                  </a:cubicBezTo>
                  <a:moveTo>
                    <a:pt x="887" y="568"/>
                  </a:moveTo>
                  <a:cubicBezTo>
                    <a:pt x="752" y="568"/>
                    <a:pt x="752" y="568"/>
                    <a:pt x="752" y="568"/>
                  </a:cubicBezTo>
                  <a:cubicBezTo>
                    <a:pt x="752" y="449"/>
                    <a:pt x="752" y="449"/>
                    <a:pt x="752" y="449"/>
                  </a:cubicBezTo>
                  <a:cubicBezTo>
                    <a:pt x="929" y="449"/>
                    <a:pt x="929" y="449"/>
                    <a:pt x="929" y="449"/>
                  </a:cubicBezTo>
                  <a:cubicBezTo>
                    <a:pt x="929" y="526"/>
                    <a:pt x="929" y="526"/>
                    <a:pt x="929" y="526"/>
                  </a:cubicBezTo>
                  <a:cubicBezTo>
                    <a:pt x="929" y="549"/>
                    <a:pt x="910" y="568"/>
                    <a:pt x="887" y="568"/>
                  </a:cubicBezTo>
                  <a:moveTo>
                    <a:pt x="199" y="295"/>
                  </a:moveTo>
                  <a:cubicBezTo>
                    <a:pt x="353" y="295"/>
                    <a:pt x="353" y="295"/>
                    <a:pt x="353" y="295"/>
                  </a:cubicBezTo>
                  <a:cubicBezTo>
                    <a:pt x="353" y="421"/>
                    <a:pt x="353" y="421"/>
                    <a:pt x="353" y="421"/>
                  </a:cubicBezTo>
                  <a:cubicBezTo>
                    <a:pt x="199" y="421"/>
                    <a:pt x="199" y="421"/>
                    <a:pt x="199" y="421"/>
                  </a:cubicBezTo>
                  <a:lnTo>
                    <a:pt x="199" y="295"/>
                  </a:lnTo>
                  <a:close/>
                  <a:moveTo>
                    <a:pt x="381" y="295"/>
                  </a:moveTo>
                  <a:cubicBezTo>
                    <a:pt x="550" y="295"/>
                    <a:pt x="550" y="295"/>
                    <a:pt x="550" y="295"/>
                  </a:cubicBezTo>
                  <a:cubicBezTo>
                    <a:pt x="550" y="421"/>
                    <a:pt x="550" y="421"/>
                    <a:pt x="550" y="421"/>
                  </a:cubicBezTo>
                  <a:cubicBezTo>
                    <a:pt x="381" y="421"/>
                    <a:pt x="381" y="421"/>
                    <a:pt x="381" y="421"/>
                  </a:cubicBezTo>
                  <a:lnTo>
                    <a:pt x="381" y="295"/>
                  </a:lnTo>
                  <a:close/>
                  <a:moveTo>
                    <a:pt x="724" y="421"/>
                  </a:moveTo>
                  <a:cubicBezTo>
                    <a:pt x="578" y="421"/>
                    <a:pt x="578" y="421"/>
                    <a:pt x="578" y="421"/>
                  </a:cubicBezTo>
                  <a:cubicBezTo>
                    <a:pt x="578" y="295"/>
                    <a:pt x="578" y="295"/>
                    <a:pt x="578" y="295"/>
                  </a:cubicBezTo>
                  <a:cubicBezTo>
                    <a:pt x="724" y="295"/>
                    <a:pt x="724" y="295"/>
                    <a:pt x="724" y="295"/>
                  </a:cubicBezTo>
                  <a:lnTo>
                    <a:pt x="724" y="421"/>
                  </a:lnTo>
                  <a:close/>
                  <a:moveTo>
                    <a:pt x="752" y="295"/>
                  </a:moveTo>
                  <a:cubicBezTo>
                    <a:pt x="929" y="295"/>
                    <a:pt x="929" y="295"/>
                    <a:pt x="929" y="295"/>
                  </a:cubicBezTo>
                  <a:cubicBezTo>
                    <a:pt x="929" y="421"/>
                    <a:pt x="929" y="421"/>
                    <a:pt x="929" y="421"/>
                  </a:cubicBezTo>
                  <a:cubicBezTo>
                    <a:pt x="752" y="421"/>
                    <a:pt x="752" y="421"/>
                    <a:pt x="752" y="421"/>
                  </a:cubicBezTo>
                  <a:lnTo>
                    <a:pt x="752" y="295"/>
                  </a:lnTo>
                  <a:close/>
                  <a:moveTo>
                    <a:pt x="578" y="178"/>
                  </a:moveTo>
                  <a:cubicBezTo>
                    <a:pt x="724" y="178"/>
                    <a:pt x="724" y="178"/>
                    <a:pt x="724" y="178"/>
                  </a:cubicBezTo>
                  <a:cubicBezTo>
                    <a:pt x="724" y="267"/>
                    <a:pt x="724" y="267"/>
                    <a:pt x="724" y="267"/>
                  </a:cubicBezTo>
                  <a:cubicBezTo>
                    <a:pt x="578" y="267"/>
                    <a:pt x="578" y="267"/>
                    <a:pt x="578" y="267"/>
                  </a:cubicBezTo>
                  <a:lnTo>
                    <a:pt x="578" y="178"/>
                  </a:lnTo>
                  <a:close/>
                  <a:moveTo>
                    <a:pt x="550" y="267"/>
                  </a:moveTo>
                  <a:cubicBezTo>
                    <a:pt x="381" y="267"/>
                    <a:pt x="381" y="267"/>
                    <a:pt x="381" y="267"/>
                  </a:cubicBezTo>
                  <a:cubicBezTo>
                    <a:pt x="381" y="178"/>
                    <a:pt x="381" y="178"/>
                    <a:pt x="381" y="178"/>
                  </a:cubicBezTo>
                  <a:cubicBezTo>
                    <a:pt x="550" y="178"/>
                    <a:pt x="550" y="178"/>
                    <a:pt x="550" y="178"/>
                  </a:cubicBezTo>
                  <a:lnTo>
                    <a:pt x="550" y="267"/>
                  </a:lnTo>
                  <a:close/>
                  <a:moveTo>
                    <a:pt x="550" y="568"/>
                  </a:moveTo>
                  <a:cubicBezTo>
                    <a:pt x="381" y="568"/>
                    <a:pt x="381" y="568"/>
                    <a:pt x="381" y="568"/>
                  </a:cubicBezTo>
                  <a:cubicBezTo>
                    <a:pt x="381" y="449"/>
                    <a:pt x="381" y="449"/>
                    <a:pt x="381" y="449"/>
                  </a:cubicBezTo>
                  <a:cubicBezTo>
                    <a:pt x="550" y="449"/>
                    <a:pt x="550" y="449"/>
                    <a:pt x="550" y="449"/>
                  </a:cubicBezTo>
                  <a:lnTo>
                    <a:pt x="550" y="568"/>
                  </a:lnTo>
                  <a:close/>
                  <a:moveTo>
                    <a:pt x="578" y="449"/>
                  </a:moveTo>
                  <a:cubicBezTo>
                    <a:pt x="724" y="449"/>
                    <a:pt x="724" y="449"/>
                    <a:pt x="724" y="449"/>
                  </a:cubicBezTo>
                  <a:cubicBezTo>
                    <a:pt x="724" y="568"/>
                    <a:pt x="724" y="568"/>
                    <a:pt x="724" y="568"/>
                  </a:cubicBezTo>
                  <a:cubicBezTo>
                    <a:pt x="578" y="568"/>
                    <a:pt x="578" y="568"/>
                    <a:pt x="578" y="568"/>
                  </a:cubicBezTo>
                  <a:lnTo>
                    <a:pt x="578" y="449"/>
                  </a:lnTo>
                  <a:close/>
                  <a:moveTo>
                    <a:pt x="929" y="267"/>
                  </a:moveTo>
                  <a:cubicBezTo>
                    <a:pt x="752" y="267"/>
                    <a:pt x="752" y="267"/>
                    <a:pt x="752" y="267"/>
                  </a:cubicBezTo>
                  <a:cubicBezTo>
                    <a:pt x="752" y="178"/>
                    <a:pt x="752" y="178"/>
                    <a:pt x="752" y="178"/>
                  </a:cubicBezTo>
                  <a:cubicBezTo>
                    <a:pt x="929" y="178"/>
                    <a:pt x="929" y="178"/>
                    <a:pt x="929" y="178"/>
                  </a:cubicBezTo>
                  <a:lnTo>
                    <a:pt x="929" y="267"/>
                  </a:lnTo>
                  <a:close/>
                  <a:moveTo>
                    <a:pt x="199" y="178"/>
                  </a:moveTo>
                  <a:cubicBezTo>
                    <a:pt x="353" y="178"/>
                    <a:pt x="353" y="178"/>
                    <a:pt x="353" y="178"/>
                  </a:cubicBezTo>
                  <a:cubicBezTo>
                    <a:pt x="353" y="267"/>
                    <a:pt x="353" y="267"/>
                    <a:pt x="353" y="267"/>
                  </a:cubicBezTo>
                  <a:cubicBezTo>
                    <a:pt x="199" y="267"/>
                    <a:pt x="199" y="267"/>
                    <a:pt x="199" y="267"/>
                  </a:cubicBezTo>
                  <a:cubicBezTo>
                    <a:pt x="199" y="240"/>
                    <a:pt x="199" y="240"/>
                    <a:pt x="199" y="240"/>
                  </a:cubicBezTo>
                  <a:lnTo>
                    <a:pt x="199" y="178"/>
                  </a:lnTo>
                  <a:close/>
                  <a:moveTo>
                    <a:pt x="241" y="568"/>
                  </a:moveTo>
                  <a:cubicBezTo>
                    <a:pt x="218" y="568"/>
                    <a:pt x="199" y="549"/>
                    <a:pt x="199" y="526"/>
                  </a:cubicBezTo>
                  <a:cubicBezTo>
                    <a:pt x="199" y="449"/>
                    <a:pt x="199" y="449"/>
                    <a:pt x="199" y="449"/>
                  </a:cubicBezTo>
                  <a:cubicBezTo>
                    <a:pt x="353" y="449"/>
                    <a:pt x="353" y="449"/>
                    <a:pt x="353" y="449"/>
                  </a:cubicBezTo>
                  <a:cubicBezTo>
                    <a:pt x="353" y="568"/>
                    <a:pt x="353" y="568"/>
                    <a:pt x="353" y="568"/>
                  </a:cubicBezTo>
                  <a:lnTo>
                    <a:pt x="241" y="568"/>
                  </a:lnTo>
                  <a:close/>
                  <a:moveTo>
                    <a:pt x="724" y="646"/>
                  </a:moveTo>
                  <a:cubicBezTo>
                    <a:pt x="381" y="646"/>
                    <a:pt x="381" y="646"/>
                    <a:pt x="381" y="646"/>
                  </a:cubicBezTo>
                  <a:cubicBezTo>
                    <a:pt x="381" y="596"/>
                    <a:pt x="381" y="596"/>
                    <a:pt x="381" y="596"/>
                  </a:cubicBezTo>
                  <a:cubicBezTo>
                    <a:pt x="724" y="596"/>
                    <a:pt x="724" y="596"/>
                    <a:pt x="724" y="596"/>
                  </a:cubicBezTo>
                  <a:lnTo>
                    <a:pt x="724" y="6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4" name="Freeform 6"/>
            <p:cNvSpPr>
              <a:spLocks noEditPoints="1"/>
            </p:cNvSpPr>
            <p:nvPr/>
          </p:nvSpPr>
          <p:spPr bwMode="auto">
            <a:xfrm>
              <a:off x="2817" y="1005"/>
              <a:ext cx="227" cy="270"/>
            </a:xfrm>
            <a:custGeom>
              <a:avLst/>
              <a:gdLst>
                <a:gd name="T0" fmla="*/ 178 w 224"/>
                <a:gd name="T1" fmla="*/ 218 h 266"/>
                <a:gd name="T2" fmla="*/ 77 w 224"/>
                <a:gd name="T3" fmla="*/ 52 h 266"/>
                <a:gd name="T4" fmla="*/ 90 w 224"/>
                <a:gd name="T5" fmla="*/ 25 h 266"/>
                <a:gd name="T6" fmla="*/ 63 w 224"/>
                <a:gd name="T7" fmla="*/ 2 h 266"/>
                <a:gd name="T8" fmla="*/ 54 w 224"/>
                <a:gd name="T9" fmla="*/ 16 h 266"/>
                <a:gd name="T10" fmla="*/ 84 w 224"/>
                <a:gd name="T11" fmla="*/ 29 h 266"/>
                <a:gd name="T12" fmla="*/ 60 w 224"/>
                <a:gd name="T13" fmla="*/ 66 h 266"/>
                <a:gd name="T14" fmla="*/ 30 w 224"/>
                <a:gd name="T15" fmla="*/ 144 h 266"/>
                <a:gd name="T16" fmla="*/ 46 w 224"/>
                <a:gd name="T17" fmla="*/ 168 h 266"/>
                <a:gd name="T18" fmla="*/ 3 w 224"/>
                <a:gd name="T19" fmla="*/ 156 h 266"/>
                <a:gd name="T20" fmla="*/ 28 w 224"/>
                <a:gd name="T21" fmla="*/ 186 h 266"/>
                <a:gd name="T22" fmla="*/ 19 w 224"/>
                <a:gd name="T23" fmla="*/ 215 h 266"/>
                <a:gd name="T24" fmla="*/ 42 w 224"/>
                <a:gd name="T25" fmla="*/ 195 h 266"/>
                <a:gd name="T26" fmla="*/ 87 w 224"/>
                <a:gd name="T27" fmla="*/ 239 h 266"/>
                <a:gd name="T28" fmla="*/ 113 w 224"/>
                <a:gd name="T29" fmla="*/ 256 h 266"/>
                <a:gd name="T30" fmla="*/ 147 w 224"/>
                <a:gd name="T31" fmla="*/ 262 h 266"/>
                <a:gd name="T32" fmla="*/ 11 w 224"/>
                <a:gd name="T33" fmla="*/ 168 h 266"/>
                <a:gd name="T34" fmla="*/ 17 w 224"/>
                <a:gd name="T35" fmla="*/ 157 h 266"/>
                <a:gd name="T36" fmla="*/ 161 w 224"/>
                <a:gd name="T37" fmla="*/ 240 h 266"/>
                <a:gd name="T38" fmla="*/ 130 w 224"/>
                <a:gd name="T39" fmla="*/ 207 h 266"/>
                <a:gd name="T40" fmla="*/ 23 w 224"/>
                <a:gd name="T41" fmla="*/ 210 h 266"/>
                <a:gd name="T42" fmla="*/ 33 w 224"/>
                <a:gd name="T43" fmla="*/ 194 h 266"/>
                <a:gd name="T44" fmla="*/ 23 w 224"/>
                <a:gd name="T45" fmla="*/ 210 h 266"/>
                <a:gd name="T46" fmla="*/ 92 w 224"/>
                <a:gd name="T47" fmla="*/ 243 h 266"/>
                <a:gd name="T48" fmla="*/ 108 w 224"/>
                <a:gd name="T49" fmla="*/ 253 h 266"/>
                <a:gd name="T50" fmla="*/ 159 w 224"/>
                <a:gd name="T51" fmla="*/ 218 h 266"/>
                <a:gd name="T52" fmla="*/ 148 w 224"/>
                <a:gd name="T53" fmla="*/ 178 h 266"/>
                <a:gd name="T54" fmla="*/ 173 w 224"/>
                <a:gd name="T55" fmla="*/ 215 h 266"/>
                <a:gd name="T56" fmla="*/ 59 w 224"/>
                <a:gd name="T57" fmla="*/ 80 h 266"/>
                <a:gd name="T58" fmla="*/ 73 w 224"/>
                <a:gd name="T59" fmla="*/ 124 h 266"/>
                <a:gd name="T60" fmla="*/ 59 w 224"/>
                <a:gd name="T61" fmla="*/ 80 h 266"/>
                <a:gd name="T62" fmla="*/ 127 w 224"/>
                <a:gd name="T63" fmla="*/ 123 h 266"/>
                <a:gd name="T64" fmla="*/ 79 w 224"/>
                <a:gd name="T65" fmla="*/ 127 h 266"/>
                <a:gd name="T66" fmla="*/ 146 w 224"/>
                <a:gd name="T67" fmla="*/ 169 h 266"/>
                <a:gd name="T68" fmla="*/ 133 w 224"/>
                <a:gd name="T69" fmla="*/ 127 h 266"/>
                <a:gd name="T70" fmla="*/ 146 w 224"/>
                <a:gd name="T71" fmla="*/ 169 h 266"/>
                <a:gd name="T72" fmla="*/ 201 w 224"/>
                <a:gd name="T73" fmla="*/ 170 h 266"/>
                <a:gd name="T74" fmla="*/ 151 w 224"/>
                <a:gd name="T75" fmla="*/ 173 h 266"/>
                <a:gd name="T76" fmla="*/ 136 w 224"/>
                <a:gd name="T77" fmla="*/ 121 h 266"/>
                <a:gd name="T78" fmla="*/ 176 w 224"/>
                <a:gd name="T79" fmla="*/ 122 h 266"/>
                <a:gd name="T80" fmla="*/ 136 w 224"/>
                <a:gd name="T81" fmla="*/ 121 h 266"/>
                <a:gd name="T82" fmla="*/ 98 w 224"/>
                <a:gd name="T83" fmla="*/ 97 h 266"/>
                <a:gd name="T84" fmla="*/ 142 w 224"/>
                <a:gd name="T85" fmla="*/ 101 h 266"/>
                <a:gd name="T86" fmla="*/ 108 w 224"/>
                <a:gd name="T87" fmla="*/ 153 h 266"/>
                <a:gd name="T88" fmla="*/ 61 w 224"/>
                <a:gd name="T89" fmla="*/ 156 h 266"/>
                <a:gd name="T90" fmla="*/ 108 w 224"/>
                <a:gd name="T91" fmla="*/ 153 h 266"/>
                <a:gd name="T92" fmla="*/ 142 w 224"/>
                <a:gd name="T93" fmla="*/ 175 h 266"/>
                <a:gd name="T94" fmla="*/ 99 w 224"/>
                <a:gd name="T95" fmla="*/ 180 h 266"/>
                <a:gd name="T96" fmla="*/ 205 w 224"/>
                <a:gd name="T97" fmla="*/ 165 h 266"/>
                <a:gd name="T98" fmla="*/ 181 w 224"/>
                <a:gd name="T99" fmla="*/ 125 h 266"/>
                <a:gd name="T100" fmla="*/ 205 w 224"/>
                <a:gd name="T101" fmla="*/ 165 h 266"/>
                <a:gd name="T102" fmla="*/ 103 w 224"/>
                <a:gd name="T103" fmla="*/ 76 h 266"/>
                <a:gd name="T104" fmla="*/ 62 w 224"/>
                <a:gd name="T105" fmla="*/ 75 h 266"/>
                <a:gd name="T106" fmla="*/ 73 w 224"/>
                <a:gd name="T107" fmla="*/ 57 h 266"/>
                <a:gd name="T108" fmla="*/ 30 w 224"/>
                <a:gd name="T109" fmla="*/ 125 h 266"/>
                <a:gd name="T110" fmla="*/ 70 w 224"/>
                <a:gd name="T111" fmla="*/ 129 h 266"/>
                <a:gd name="T112" fmla="*/ 33 w 224"/>
                <a:gd name="T113" fmla="*/ 139 h 266"/>
                <a:gd name="T114" fmla="*/ 51 w 224"/>
                <a:gd name="T115" fmla="*/ 171 h 266"/>
                <a:gd name="T116" fmla="*/ 124 w 224"/>
                <a:gd name="T117" fmla="*/ 203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4" h="266">
                  <a:moveTo>
                    <a:pt x="156" y="223"/>
                  </a:moveTo>
                  <a:cubicBezTo>
                    <a:pt x="163" y="228"/>
                    <a:pt x="173" y="226"/>
                    <a:pt x="178" y="218"/>
                  </a:cubicBezTo>
                  <a:cubicBezTo>
                    <a:pt x="224" y="145"/>
                    <a:pt x="224" y="145"/>
                    <a:pt x="224" y="145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2" y="28"/>
                    <a:pt x="91" y="26"/>
                    <a:pt x="90" y="25"/>
                  </a:cubicBezTo>
                  <a:cubicBezTo>
                    <a:pt x="67" y="10"/>
                    <a:pt x="67" y="10"/>
                    <a:pt x="67" y="10"/>
                  </a:cubicBezTo>
                  <a:cubicBezTo>
                    <a:pt x="67" y="7"/>
                    <a:pt x="66" y="4"/>
                    <a:pt x="63" y="2"/>
                  </a:cubicBezTo>
                  <a:cubicBezTo>
                    <a:pt x="59" y="0"/>
                    <a:pt x="54" y="1"/>
                    <a:pt x="52" y="5"/>
                  </a:cubicBezTo>
                  <a:cubicBezTo>
                    <a:pt x="50" y="9"/>
                    <a:pt x="51" y="14"/>
                    <a:pt x="54" y="16"/>
                  </a:cubicBezTo>
                  <a:cubicBezTo>
                    <a:pt x="57" y="18"/>
                    <a:pt x="61" y="18"/>
                    <a:pt x="63" y="16"/>
                  </a:cubicBezTo>
                  <a:cubicBezTo>
                    <a:pt x="84" y="29"/>
                    <a:pt x="84" y="29"/>
                    <a:pt x="84" y="29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60" y="66"/>
                    <a:pt x="60" y="66"/>
                    <a:pt x="60" y="66"/>
                  </a:cubicBezTo>
                  <a:cubicBezTo>
                    <a:pt x="25" y="122"/>
                    <a:pt x="25" y="122"/>
                    <a:pt x="25" y="122"/>
                  </a:cubicBezTo>
                  <a:cubicBezTo>
                    <a:pt x="20" y="129"/>
                    <a:pt x="22" y="139"/>
                    <a:pt x="30" y="144"/>
                  </a:cubicBezTo>
                  <a:cubicBezTo>
                    <a:pt x="52" y="158"/>
                    <a:pt x="52" y="158"/>
                    <a:pt x="52" y="158"/>
                  </a:cubicBezTo>
                  <a:cubicBezTo>
                    <a:pt x="46" y="168"/>
                    <a:pt x="46" y="168"/>
                    <a:pt x="46" y="168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15" y="148"/>
                    <a:pt x="7" y="150"/>
                    <a:pt x="3" y="156"/>
                  </a:cubicBezTo>
                  <a:cubicBezTo>
                    <a:pt x="0" y="162"/>
                    <a:pt x="1" y="170"/>
                    <a:pt x="7" y="173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2" y="186"/>
                    <a:pt x="17" y="189"/>
                    <a:pt x="14" y="194"/>
                  </a:cubicBezTo>
                  <a:cubicBezTo>
                    <a:pt x="10" y="201"/>
                    <a:pt x="12" y="211"/>
                    <a:pt x="19" y="215"/>
                  </a:cubicBezTo>
                  <a:cubicBezTo>
                    <a:pt x="27" y="220"/>
                    <a:pt x="36" y="218"/>
                    <a:pt x="41" y="211"/>
                  </a:cubicBezTo>
                  <a:cubicBezTo>
                    <a:pt x="44" y="206"/>
                    <a:pt x="44" y="200"/>
                    <a:pt x="42" y="195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95" y="232"/>
                    <a:pt x="90" y="234"/>
                    <a:pt x="87" y="239"/>
                  </a:cubicBezTo>
                  <a:cubicBezTo>
                    <a:pt x="82" y="247"/>
                    <a:pt x="84" y="256"/>
                    <a:pt x="91" y="261"/>
                  </a:cubicBezTo>
                  <a:cubicBezTo>
                    <a:pt x="99" y="266"/>
                    <a:pt x="109" y="264"/>
                    <a:pt x="113" y="256"/>
                  </a:cubicBezTo>
                  <a:cubicBezTo>
                    <a:pt x="116" y="251"/>
                    <a:pt x="116" y="246"/>
                    <a:pt x="114" y="24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51" y="256"/>
                    <a:pt x="151" y="256"/>
                    <a:pt x="151" y="256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8" y="166"/>
                    <a:pt x="7" y="162"/>
                    <a:pt x="9" y="159"/>
                  </a:cubicBezTo>
                  <a:cubicBezTo>
                    <a:pt x="11" y="156"/>
                    <a:pt x="15" y="156"/>
                    <a:pt x="17" y="157"/>
                  </a:cubicBezTo>
                  <a:cubicBezTo>
                    <a:pt x="157" y="246"/>
                    <a:pt x="157" y="246"/>
                    <a:pt x="157" y="246"/>
                  </a:cubicBezTo>
                  <a:cubicBezTo>
                    <a:pt x="161" y="240"/>
                    <a:pt x="161" y="240"/>
                    <a:pt x="161" y="240"/>
                  </a:cubicBezTo>
                  <a:cubicBezTo>
                    <a:pt x="123" y="217"/>
                    <a:pt x="123" y="217"/>
                    <a:pt x="123" y="217"/>
                  </a:cubicBezTo>
                  <a:cubicBezTo>
                    <a:pt x="130" y="207"/>
                    <a:pt x="130" y="207"/>
                    <a:pt x="130" y="207"/>
                  </a:cubicBezTo>
                  <a:lnTo>
                    <a:pt x="156" y="223"/>
                  </a:lnTo>
                  <a:close/>
                  <a:moveTo>
                    <a:pt x="23" y="210"/>
                  </a:moveTo>
                  <a:cubicBezTo>
                    <a:pt x="18" y="207"/>
                    <a:pt x="17" y="201"/>
                    <a:pt x="20" y="197"/>
                  </a:cubicBezTo>
                  <a:cubicBezTo>
                    <a:pt x="22" y="193"/>
                    <a:pt x="28" y="191"/>
                    <a:pt x="33" y="194"/>
                  </a:cubicBezTo>
                  <a:cubicBezTo>
                    <a:pt x="37" y="197"/>
                    <a:pt x="38" y="203"/>
                    <a:pt x="36" y="207"/>
                  </a:cubicBezTo>
                  <a:cubicBezTo>
                    <a:pt x="33" y="211"/>
                    <a:pt x="27" y="213"/>
                    <a:pt x="23" y="210"/>
                  </a:cubicBezTo>
                  <a:moveTo>
                    <a:pt x="95" y="256"/>
                  </a:moveTo>
                  <a:cubicBezTo>
                    <a:pt x="91" y="253"/>
                    <a:pt x="89" y="247"/>
                    <a:pt x="92" y="243"/>
                  </a:cubicBezTo>
                  <a:cubicBezTo>
                    <a:pt x="95" y="238"/>
                    <a:pt x="101" y="237"/>
                    <a:pt x="105" y="240"/>
                  </a:cubicBezTo>
                  <a:cubicBezTo>
                    <a:pt x="109" y="243"/>
                    <a:pt x="111" y="248"/>
                    <a:pt x="108" y="253"/>
                  </a:cubicBezTo>
                  <a:cubicBezTo>
                    <a:pt x="105" y="257"/>
                    <a:pt x="99" y="258"/>
                    <a:pt x="95" y="256"/>
                  </a:cubicBezTo>
                  <a:moveTo>
                    <a:pt x="159" y="218"/>
                  </a:moveTo>
                  <a:cubicBezTo>
                    <a:pt x="133" y="201"/>
                    <a:pt x="133" y="201"/>
                    <a:pt x="133" y="201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82" y="200"/>
                    <a:pt x="182" y="200"/>
                    <a:pt x="182" y="200"/>
                  </a:cubicBezTo>
                  <a:cubicBezTo>
                    <a:pt x="173" y="215"/>
                    <a:pt x="173" y="215"/>
                    <a:pt x="173" y="215"/>
                  </a:cubicBezTo>
                  <a:cubicBezTo>
                    <a:pt x="170" y="220"/>
                    <a:pt x="164" y="221"/>
                    <a:pt x="159" y="218"/>
                  </a:cubicBezTo>
                  <a:moveTo>
                    <a:pt x="59" y="80"/>
                  </a:moveTo>
                  <a:cubicBezTo>
                    <a:pt x="89" y="99"/>
                    <a:pt x="89" y="99"/>
                    <a:pt x="89" y="99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43" y="105"/>
                    <a:pt x="43" y="105"/>
                    <a:pt x="43" y="105"/>
                  </a:cubicBezTo>
                  <a:lnTo>
                    <a:pt x="59" y="80"/>
                  </a:lnTo>
                  <a:close/>
                  <a:moveTo>
                    <a:pt x="94" y="103"/>
                  </a:moveTo>
                  <a:cubicBezTo>
                    <a:pt x="127" y="123"/>
                    <a:pt x="127" y="123"/>
                    <a:pt x="127" y="123"/>
                  </a:cubicBezTo>
                  <a:cubicBezTo>
                    <a:pt x="112" y="148"/>
                    <a:pt x="112" y="148"/>
                    <a:pt x="112" y="148"/>
                  </a:cubicBezTo>
                  <a:cubicBezTo>
                    <a:pt x="79" y="127"/>
                    <a:pt x="79" y="127"/>
                    <a:pt x="79" y="127"/>
                  </a:cubicBezTo>
                  <a:lnTo>
                    <a:pt x="94" y="103"/>
                  </a:lnTo>
                  <a:close/>
                  <a:moveTo>
                    <a:pt x="146" y="169"/>
                  </a:moveTo>
                  <a:cubicBezTo>
                    <a:pt x="117" y="151"/>
                    <a:pt x="117" y="151"/>
                    <a:pt x="117" y="151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61" y="145"/>
                    <a:pt x="161" y="145"/>
                    <a:pt x="161" y="145"/>
                  </a:cubicBezTo>
                  <a:lnTo>
                    <a:pt x="146" y="169"/>
                  </a:lnTo>
                  <a:close/>
                  <a:moveTo>
                    <a:pt x="167" y="148"/>
                  </a:moveTo>
                  <a:cubicBezTo>
                    <a:pt x="201" y="170"/>
                    <a:pt x="201" y="170"/>
                    <a:pt x="201" y="170"/>
                  </a:cubicBezTo>
                  <a:cubicBezTo>
                    <a:pt x="186" y="195"/>
                    <a:pt x="186" y="195"/>
                    <a:pt x="186" y="195"/>
                  </a:cubicBezTo>
                  <a:cubicBezTo>
                    <a:pt x="151" y="173"/>
                    <a:pt x="151" y="173"/>
                    <a:pt x="151" y="173"/>
                  </a:cubicBezTo>
                  <a:lnTo>
                    <a:pt x="167" y="148"/>
                  </a:lnTo>
                  <a:close/>
                  <a:moveTo>
                    <a:pt x="136" y="121"/>
                  </a:moveTo>
                  <a:cubicBezTo>
                    <a:pt x="147" y="104"/>
                    <a:pt x="147" y="104"/>
                    <a:pt x="147" y="104"/>
                  </a:cubicBezTo>
                  <a:cubicBezTo>
                    <a:pt x="176" y="122"/>
                    <a:pt x="176" y="122"/>
                    <a:pt x="176" y="122"/>
                  </a:cubicBezTo>
                  <a:cubicBezTo>
                    <a:pt x="165" y="139"/>
                    <a:pt x="165" y="139"/>
                    <a:pt x="165" y="139"/>
                  </a:cubicBezTo>
                  <a:lnTo>
                    <a:pt x="136" y="121"/>
                  </a:lnTo>
                  <a:close/>
                  <a:moveTo>
                    <a:pt x="131" y="118"/>
                  </a:moveTo>
                  <a:cubicBezTo>
                    <a:pt x="98" y="97"/>
                    <a:pt x="98" y="97"/>
                    <a:pt x="98" y="97"/>
                  </a:cubicBezTo>
                  <a:cubicBezTo>
                    <a:pt x="109" y="80"/>
                    <a:pt x="109" y="80"/>
                    <a:pt x="109" y="80"/>
                  </a:cubicBezTo>
                  <a:cubicBezTo>
                    <a:pt x="142" y="101"/>
                    <a:pt x="142" y="101"/>
                    <a:pt x="142" y="101"/>
                  </a:cubicBezTo>
                  <a:lnTo>
                    <a:pt x="131" y="118"/>
                  </a:lnTo>
                  <a:close/>
                  <a:moveTo>
                    <a:pt x="108" y="153"/>
                  </a:moveTo>
                  <a:cubicBezTo>
                    <a:pt x="94" y="177"/>
                    <a:pt x="94" y="177"/>
                    <a:pt x="94" y="177"/>
                  </a:cubicBezTo>
                  <a:cubicBezTo>
                    <a:pt x="61" y="156"/>
                    <a:pt x="61" y="156"/>
                    <a:pt x="61" y="156"/>
                  </a:cubicBezTo>
                  <a:cubicBezTo>
                    <a:pt x="75" y="133"/>
                    <a:pt x="75" y="133"/>
                    <a:pt x="75" y="133"/>
                  </a:cubicBezTo>
                  <a:lnTo>
                    <a:pt x="108" y="153"/>
                  </a:lnTo>
                  <a:close/>
                  <a:moveTo>
                    <a:pt x="114" y="157"/>
                  </a:moveTo>
                  <a:cubicBezTo>
                    <a:pt x="142" y="175"/>
                    <a:pt x="142" y="175"/>
                    <a:pt x="142" y="175"/>
                  </a:cubicBezTo>
                  <a:cubicBezTo>
                    <a:pt x="128" y="198"/>
                    <a:pt x="128" y="198"/>
                    <a:pt x="128" y="198"/>
                  </a:cubicBezTo>
                  <a:cubicBezTo>
                    <a:pt x="99" y="180"/>
                    <a:pt x="99" y="180"/>
                    <a:pt x="99" y="180"/>
                  </a:cubicBezTo>
                  <a:lnTo>
                    <a:pt x="114" y="157"/>
                  </a:lnTo>
                  <a:close/>
                  <a:moveTo>
                    <a:pt x="205" y="165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181" y="125"/>
                    <a:pt x="181" y="125"/>
                    <a:pt x="181" y="125"/>
                  </a:cubicBezTo>
                  <a:cubicBezTo>
                    <a:pt x="216" y="147"/>
                    <a:pt x="216" y="147"/>
                    <a:pt x="216" y="147"/>
                  </a:cubicBezTo>
                  <a:lnTo>
                    <a:pt x="205" y="165"/>
                  </a:lnTo>
                  <a:close/>
                  <a:moveTo>
                    <a:pt x="73" y="57"/>
                  </a:moveTo>
                  <a:cubicBezTo>
                    <a:pt x="103" y="76"/>
                    <a:pt x="103" y="76"/>
                    <a:pt x="103" y="76"/>
                  </a:cubicBezTo>
                  <a:cubicBezTo>
                    <a:pt x="92" y="94"/>
                    <a:pt x="92" y="94"/>
                    <a:pt x="92" y="94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6" y="69"/>
                    <a:pt x="66" y="69"/>
                    <a:pt x="66" y="69"/>
                  </a:cubicBezTo>
                  <a:lnTo>
                    <a:pt x="73" y="57"/>
                  </a:lnTo>
                  <a:close/>
                  <a:moveTo>
                    <a:pt x="33" y="139"/>
                  </a:moveTo>
                  <a:cubicBezTo>
                    <a:pt x="29" y="136"/>
                    <a:pt x="28" y="130"/>
                    <a:pt x="30" y="125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70" y="129"/>
                    <a:pt x="70" y="129"/>
                    <a:pt x="70" y="129"/>
                  </a:cubicBezTo>
                  <a:cubicBezTo>
                    <a:pt x="55" y="152"/>
                    <a:pt x="55" y="152"/>
                    <a:pt x="55" y="152"/>
                  </a:cubicBezTo>
                  <a:lnTo>
                    <a:pt x="33" y="139"/>
                  </a:lnTo>
                  <a:close/>
                  <a:moveTo>
                    <a:pt x="118" y="213"/>
                  </a:moveTo>
                  <a:cubicBezTo>
                    <a:pt x="51" y="171"/>
                    <a:pt x="51" y="171"/>
                    <a:pt x="51" y="17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124" y="203"/>
                    <a:pt x="124" y="203"/>
                    <a:pt x="124" y="203"/>
                  </a:cubicBezTo>
                  <a:lnTo>
                    <a:pt x="118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5" name="Freeform 7"/>
            <p:cNvSpPr>
              <a:spLocks noEditPoints="1"/>
            </p:cNvSpPr>
            <p:nvPr/>
          </p:nvSpPr>
          <p:spPr bwMode="auto">
            <a:xfrm>
              <a:off x="1852" y="406"/>
              <a:ext cx="251" cy="231"/>
            </a:xfrm>
            <a:custGeom>
              <a:avLst/>
              <a:gdLst>
                <a:gd name="T0" fmla="*/ 242 w 248"/>
                <a:gd name="T1" fmla="*/ 0 h 228"/>
                <a:gd name="T2" fmla="*/ 35 w 248"/>
                <a:gd name="T3" fmla="*/ 0 h 228"/>
                <a:gd name="T4" fmla="*/ 29 w 248"/>
                <a:gd name="T5" fmla="*/ 6 h 228"/>
                <a:gd name="T6" fmla="*/ 29 w 248"/>
                <a:gd name="T7" fmla="*/ 29 h 228"/>
                <a:gd name="T8" fmla="*/ 6 w 248"/>
                <a:gd name="T9" fmla="*/ 29 h 228"/>
                <a:gd name="T10" fmla="*/ 0 w 248"/>
                <a:gd name="T11" fmla="*/ 35 h 228"/>
                <a:gd name="T12" fmla="*/ 0 w 248"/>
                <a:gd name="T13" fmla="*/ 166 h 228"/>
                <a:gd name="T14" fmla="*/ 6 w 248"/>
                <a:gd name="T15" fmla="*/ 172 h 228"/>
                <a:gd name="T16" fmla="*/ 135 w 248"/>
                <a:gd name="T17" fmla="*/ 172 h 228"/>
                <a:gd name="T18" fmla="*/ 135 w 248"/>
                <a:gd name="T19" fmla="*/ 228 h 228"/>
                <a:gd name="T20" fmla="*/ 164 w 248"/>
                <a:gd name="T21" fmla="*/ 200 h 228"/>
                <a:gd name="T22" fmla="*/ 164 w 248"/>
                <a:gd name="T23" fmla="*/ 200 h 228"/>
                <a:gd name="T24" fmla="*/ 192 w 248"/>
                <a:gd name="T25" fmla="*/ 172 h 228"/>
                <a:gd name="T26" fmla="*/ 213 w 248"/>
                <a:gd name="T27" fmla="*/ 172 h 228"/>
                <a:gd name="T28" fmla="*/ 219 w 248"/>
                <a:gd name="T29" fmla="*/ 166 h 228"/>
                <a:gd name="T30" fmla="*/ 219 w 248"/>
                <a:gd name="T31" fmla="*/ 144 h 228"/>
                <a:gd name="T32" fmla="*/ 221 w 248"/>
                <a:gd name="T33" fmla="*/ 143 h 228"/>
                <a:gd name="T34" fmla="*/ 242 w 248"/>
                <a:gd name="T35" fmla="*/ 143 h 228"/>
                <a:gd name="T36" fmla="*/ 248 w 248"/>
                <a:gd name="T37" fmla="*/ 137 h 228"/>
                <a:gd name="T38" fmla="*/ 248 w 248"/>
                <a:gd name="T39" fmla="*/ 6 h 228"/>
                <a:gd name="T40" fmla="*/ 242 w 248"/>
                <a:gd name="T41" fmla="*/ 0 h 228"/>
                <a:gd name="T42" fmla="*/ 235 w 248"/>
                <a:gd name="T43" fmla="*/ 130 h 228"/>
                <a:gd name="T44" fmla="*/ 221 w 248"/>
                <a:gd name="T45" fmla="*/ 130 h 228"/>
                <a:gd name="T46" fmla="*/ 219 w 248"/>
                <a:gd name="T47" fmla="*/ 130 h 228"/>
                <a:gd name="T48" fmla="*/ 219 w 248"/>
                <a:gd name="T49" fmla="*/ 35 h 228"/>
                <a:gd name="T50" fmla="*/ 213 w 248"/>
                <a:gd name="T51" fmla="*/ 29 h 228"/>
                <a:gd name="T52" fmla="*/ 42 w 248"/>
                <a:gd name="T53" fmla="*/ 29 h 228"/>
                <a:gd name="T54" fmla="*/ 42 w 248"/>
                <a:gd name="T55" fmla="*/ 13 h 228"/>
                <a:gd name="T56" fmla="*/ 235 w 248"/>
                <a:gd name="T57" fmla="*/ 13 h 228"/>
                <a:gd name="T58" fmla="*/ 235 w 248"/>
                <a:gd name="T59" fmla="*/ 130 h 228"/>
                <a:gd name="T60" fmla="*/ 192 w 248"/>
                <a:gd name="T61" fmla="*/ 159 h 228"/>
                <a:gd name="T62" fmla="*/ 186 w 248"/>
                <a:gd name="T63" fmla="*/ 159 h 228"/>
                <a:gd name="T64" fmla="*/ 183 w 248"/>
                <a:gd name="T65" fmla="*/ 163 h 228"/>
                <a:gd name="T66" fmla="*/ 148 w 248"/>
                <a:gd name="T67" fmla="*/ 197 h 228"/>
                <a:gd name="T68" fmla="*/ 148 w 248"/>
                <a:gd name="T69" fmla="*/ 172 h 228"/>
                <a:gd name="T70" fmla="*/ 148 w 248"/>
                <a:gd name="T71" fmla="*/ 159 h 228"/>
                <a:gd name="T72" fmla="*/ 135 w 248"/>
                <a:gd name="T73" fmla="*/ 159 h 228"/>
                <a:gd name="T74" fmla="*/ 13 w 248"/>
                <a:gd name="T75" fmla="*/ 159 h 228"/>
                <a:gd name="T76" fmla="*/ 13 w 248"/>
                <a:gd name="T77" fmla="*/ 41 h 228"/>
                <a:gd name="T78" fmla="*/ 207 w 248"/>
                <a:gd name="T79" fmla="*/ 41 h 228"/>
                <a:gd name="T80" fmla="*/ 207 w 248"/>
                <a:gd name="T81" fmla="*/ 159 h 228"/>
                <a:gd name="T82" fmla="*/ 192 w 248"/>
                <a:gd name="T83" fmla="*/ 15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8" h="228">
                  <a:moveTo>
                    <a:pt x="242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32" y="0"/>
                    <a:pt x="29" y="3"/>
                    <a:pt x="29" y="6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3" y="29"/>
                    <a:pt x="0" y="32"/>
                    <a:pt x="0" y="35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69"/>
                    <a:pt x="3" y="172"/>
                    <a:pt x="6" y="172"/>
                  </a:cubicBezTo>
                  <a:cubicBezTo>
                    <a:pt x="135" y="172"/>
                    <a:pt x="135" y="172"/>
                    <a:pt x="135" y="172"/>
                  </a:cubicBezTo>
                  <a:cubicBezTo>
                    <a:pt x="135" y="228"/>
                    <a:pt x="135" y="228"/>
                    <a:pt x="135" y="228"/>
                  </a:cubicBezTo>
                  <a:cubicBezTo>
                    <a:pt x="164" y="200"/>
                    <a:pt x="164" y="200"/>
                    <a:pt x="164" y="200"/>
                  </a:cubicBezTo>
                  <a:cubicBezTo>
                    <a:pt x="164" y="200"/>
                    <a:pt x="164" y="200"/>
                    <a:pt x="164" y="200"/>
                  </a:cubicBezTo>
                  <a:cubicBezTo>
                    <a:pt x="192" y="172"/>
                    <a:pt x="192" y="172"/>
                    <a:pt x="192" y="172"/>
                  </a:cubicBezTo>
                  <a:cubicBezTo>
                    <a:pt x="213" y="172"/>
                    <a:pt x="213" y="172"/>
                    <a:pt x="213" y="172"/>
                  </a:cubicBezTo>
                  <a:cubicBezTo>
                    <a:pt x="216" y="172"/>
                    <a:pt x="219" y="169"/>
                    <a:pt x="219" y="166"/>
                  </a:cubicBezTo>
                  <a:cubicBezTo>
                    <a:pt x="219" y="144"/>
                    <a:pt x="219" y="144"/>
                    <a:pt x="219" y="144"/>
                  </a:cubicBezTo>
                  <a:cubicBezTo>
                    <a:pt x="221" y="143"/>
                    <a:pt x="221" y="143"/>
                    <a:pt x="221" y="143"/>
                  </a:cubicBezTo>
                  <a:cubicBezTo>
                    <a:pt x="242" y="143"/>
                    <a:pt x="242" y="143"/>
                    <a:pt x="242" y="143"/>
                  </a:cubicBezTo>
                  <a:cubicBezTo>
                    <a:pt x="245" y="143"/>
                    <a:pt x="248" y="140"/>
                    <a:pt x="248" y="137"/>
                  </a:cubicBezTo>
                  <a:cubicBezTo>
                    <a:pt x="248" y="6"/>
                    <a:pt x="248" y="6"/>
                    <a:pt x="248" y="6"/>
                  </a:cubicBezTo>
                  <a:cubicBezTo>
                    <a:pt x="248" y="3"/>
                    <a:pt x="245" y="0"/>
                    <a:pt x="242" y="0"/>
                  </a:cubicBezTo>
                  <a:moveTo>
                    <a:pt x="235" y="130"/>
                  </a:moveTo>
                  <a:cubicBezTo>
                    <a:pt x="221" y="130"/>
                    <a:pt x="221" y="130"/>
                    <a:pt x="221" y="130"/>
                  </a:cubicBezTo>
                  <a:cubicBezTo>
                    <a:pt x="219" y="130"/>
                    <a:pt x="219" y="130"/>
                    <a:pt x="219" y="130"/>
                  </a:cubicBezTo>
                  <a:cubicBezTo>
                    <a:pt x="219" y="35"/>
                    <a:pt x="219" y="35"/>
                    <a:pt x="219" y="35"/>
                  </a:cubicBezTo>
                  <a:cubicBezTo>
                    <a:pt x="219" y="32"/>
                    <a:pt x="216" y="29"/>
                    <a:pt x="213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235" y="13"/>
                    <a:pt x="235" y="13"/>
                    <a:pt x="235" y="13"/>
                  </a:cubicBezTo>
                  <a:lnTo>
                    <a:pt x="235" y="130"/>
                  </a:lnTo>
                  <a:close/>
                  <a:moveTo>
                    <a:pt x="192" y="159"/>
                  </a:moveTo>
                  <a:cubicBezTo>
                    <a:pt x="186" y="159"/>
                    <a:pt x="186" y="159"/>
                    <a:pt x="186" y="159"/>
                  </a:cubicBezTo>
                  <a:cubicBezTo>
                    <a:pt x="183" y="163"/>
                    <a:pt x="183" y="163"/>
                    <a:pt x="183" y="163"/>
                  </a:cubicBezTo>
                  <a:cubicBezTo>
                    <a:pt x="148" y="197"/>
                    <a:pt x="148" y="197"/>
                    <a:pt x="148" y="197"/>
                  </a:cubicBezTo>
                  <a:cubicBezTo>
                    <a:pt x="148" y="172"/>
                    <a:pt x="148" y="172"/>
                    <a:pt x="148" y="172"/>
                  </a:cubicBezTo>
                  <a:cubicBezTo>
                    <a:pt x="148" y="159"/>
                    <a:pt x="148" y="159"/>
                    <a:pt x="148" y="159"/>
                  </a:cubicBezTo>
                  <a:cubicBezTo>
                    <a:pt x="135" y="159"/>
                    <a:pt x="135" y="159"/>
                    <a:pt x="135" y="159"/>
                  </a:cubicBezTo>
                  <a:cubicBezTo>
                    <a:pt x="13" y="159"/>
                    <a:pt x="13" y="159"/>
                    <a:pt x="13" y="159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207" y="41"/>
                    <a:pt x="207" y="41"/>
                    <a:pt x="207" y="41"/>
                  </a:cubicBezTo>
                  <a:cubicBezTo>
                    <a:pt x="207" y="159"/>
                    <a:pt x="207" y="159"/>
                    <a:pt x="207" y="159"/>
                  </a:cubicBezTo>
                  <a:lnTo>
                    <a:pt x="192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6" name="Oval 8"/>
            <p:cNvSpPr>
              <a:spLocks noChangeArrowheads="1"/>
            </p:cNvSpPr>
            <p:nvPr/>
          </p:nvSpPr>
          <p:spPr bwMode="auto">
            <a:xfrm>
              <a:off x="1891" y="495"/>
              <a:ext cx="22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7" name="Oval 9"/>
            <p:cNvSpPr>
              <a:spLocks noChangeArrowheads="1"/>
            </p:cNvSpPr>
            <p:nvPr/>
          </p:nvSpPr>
          <p:spPr bwMode="auto">
            <a:xfrm>
              <a:off x="1949" y="495"/>
              <a:ext cx="21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8" name="Oval 10"/>
            <p:cNvSpPr>
              <a:spLocks noChangeArrowheads="1"/>
            </p:cNvSpPr>
            <p:nvPr/>
          </p:nvSpPr>
          <p:spPr bwMode="auto">
            <a:xfrm>
              <a:off x="2006" y="495"/>
              <a:ext cx="21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9" name="Freeform 11"/>
            <p:cNvSpPr>
              <a:spLocks noEditPoints="1"/>
            </p:cNvSpPr>
            <p:nvPr/>
          </p:nvSpPr>
          <p:spPr bwMode="auto">
            <a:xfrm>
              <a:off x="2590" y="664"/>
              <a:ext cx="253" cy="232"/>
            </a:xfrm>
            <a:custGeom>
              <a:avLst/>
              <a:gdLst>
                <a:gd name="T0" fmla="*/ 242 w 249"/>
                <a:gd name="T1" fmla="*/ 0 h 229"/>
                <a:gd name="T2" fmla="*/ 36 w 249"/>
                <a:gd name="T3" fmla="*/ 0 h 229"/>
                <a:gd name="T4" fmla="*/ 29 w 249"/>
                <a:gd name="T5" fmla="*/ 6 h 229"/>
                <a:gd name="T6" fmla="*/ 29 w 249"/>
                <a:gd name="T7" fmla="*/ 29 h 229"/>
                <a:gd name="T8" fmla="*/ 7 w 249"/>
                <a:gd name="T9" fmla="*/ 29 h 229"/>
                <a:gd name="T10" fmla="*/ 0 w 249"/>
                <a:gd name="T11" fmla="*/ 35 h 229"/>
                <a:gd name="T12" fmla="*/ 0 w 249"/>
                <a:gd name="T13" fmla="*/ 166 h 229"/>
                <a:gd name="T14" fmla="*/ 7 w 249"/>
                <a:gd name="T15" fmla="*/ 172 h 229"/>
                <a:gd name="T16" fmla="*/ 136 w 249"/>
                <a:gd name="T17" fmla="*/ 172 h 229"/>
                <a:gd name="T18" fmla="*/ 136 w 249"/>
                <a:gd name="T19" fmla="*/ 229 h 229"/>
                <a:gd name="T20" fmla="*/ 165 w 249"/>
                <a:gd name="T21" fmla="*/ 200 h 229"/>
                <a:gd name="T22" fmla="*/ 165 w 249"/>
                <a:gd name="T23" fmla="*/ 200 h 229"/>
                <a:gd name="T24" fmla="*/ 192 w 249"/>
                <a:gd name="T25" fmla="*/ 172 h 229"/>
                <a:gd name="T26" fmla="*/ 213 w 249"/>
                <a:gd name="T27" fmla="*/ 172 h 229"/>
                <a:gd name="T28" fmla="*/ 220 w 249"/>
                <a:gd name="T29" fmla="*/ 166 h 229"/>
                <a:gd name="T30" fmla="*/ 220 w 249"/>
                <a:gd name="T31" fmla="*/ 145 h 229"/>
                <a:gd name="T32" fmla="*/ 221 w 249"/>
                <a:gd name="T33" fmla="*/ 143 h 229"/>
                <a:gd name="T34" fmla="*/ 242 w 249"/>
                <a:gd name="T35" fmla="*/ 143 h 229"/>
                <a:gd name="T36" fmla="*/ 249 w 249"/>
                <a:gd name="T37" fmla="*/ 137 h 229"/>
                <a:gd name="T38" fmla="*/ 249 w 249"/>
                <a:gd name="T39" fmla="*/ 6 h 229"/>
                <a:gd name="T40" fmla="*/ 242 w 249"/>
                <a:gd name="T41" fmla="*/ 0 h 229"/>
                <a:gd name="T42" fmla="*/ 236 w 249"/>
                <a:gd name="T43" fmla="*/ 131 h 229"/>
                <a:gd name="T44" fmla="*/ 221 w 249"/>
                <a:gd name="T45" fmla="*/ 131 h 229"/>
                <a:gd name="T46" fmla="*/ 220 w 249"/>
                <a:gd name="T47" fmla="*/ 131 h 229"/>
                <a:gd name="T48" fmla="*/ 220 w 249"/>
                <a:gd name="T49" fmla="*/ 35 h 229"/>
                <a:gd name="T50" fmla="*/ 213 w 249"/>
                <a:gd name="T51" fmla="*/ 29 h 229"/>
                <a:gd name="T52" fmla="*/ 42 w 249"/>
                <a:gd name="T53" fmla="*/ 29 h 229"/>
                <a:gd name="T54" fmla="*/ 42 w 249"/>
                <a:gd name="T55" fmla="*/ 13 h 229"/>
                <a:gd name="T56" fmla="*/ 236 w 249"/>
                <a:gd name="T57" fmla="*/ 13 h 229"/>
                <a:gd name="T58" fmla="*/ 236 w 249"/>
                <a:gd name="T59" fmla="*/ 131 h 229"/>
                <a:gd name="T60" fmla="*/ 192 w 249"/>
                <a:gd name="T61" fmla="*/ 159 h 229"/>
                <a:gd name="T62" fmla="*/ 187 w 249"/>
                <a:gd name="T63" fmla="*/ 159 h 229"/>
                <a:gd name="T64" fmla="*/ 183 w 249"/>
                <a:gd name="T65" fmla="*/ 163 h 229"/>
                <a:gd name="T66" fmla="*/ 149 w 249"/>
                <a:gd name="T67" fmla="*/ 198 h 229"/>
                <a:gd name="T68" fmla="*/ 149 w 249"/>
                <a:gd name="T69" fmla="*/ 172 h 229"/>
                <a:gd name="T70" fmla="*/ 149 w 249"/>
                <a:gd name="T71" fmla="*/ 159 h 229"/>
                <a:gd name="T72" fmla="*/ 136 w 249"/>
                <a:gd name="T73" fmla="*/ 159 h 229"/>
                <a:gd name="T74" fmla="*/ 13 w 249"/>
                <a:gd name="T75" fmla="*/ 159 h 229"/>
                <a:gd name="T76" fmla="*/ 13 w 249"/>
                <a:gd name="T77" fmla="*/ 42 h 229"/>
                <a:gd name="T78" fmla="*/ 207 w 249"/>
                <a:gd name="T79" fmla="*/ 42 h 229"/>
                <a:gd name="T80" fmla="*/ 207 w 249"/>
                <a:gd name="T81" fmla="*/ 159 h 229"/>
                <a:gd name="T82" fmla="*/ 192 w 249"/>
                <a:gd name="T83" fmla="*/ 15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9" h="229">
                  <a:moveTo>
                    <a:pt x="242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2" y="0"/>
                    <a:pt x="29" y="3"/>
                    <a:pt x="29" y="6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32"/>
                    <a:pt x="0" y="35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69"/>
                    <a:pt x="3" y="172"/>
                    <a:pt x="7" y="172"/>
                  </a:cubicBezTo>
                  <a:cubicBezTo>
                    <a:pt x="136" y="172"/>
                    <a:pt x="136" y="172"/>
                    <a:pt x="136" y="172"/>
                  </a:cubicBezTo>
                  <a:cubicBezTo>
                    <a:pt x="136" y="229"/>
                    <a:pt x="136" y="229"/>
                    <a:pt x="136" y="229"/>
                  </a:cubicBezTo>
                  <a:cubicBezTo>
                    <a:pt x="165" y="200"/>
                    <a:pt x="165" y="200"/>
                    <a:pt x="165" y="200"/>
                  </a:cubicBezTo>
                  <a:cubicBezTo>
                    <a:pt x="165" y="200"/>
                    <a:pt x="165" y="200"/>
                    <a:pt x="165" y="200"/>
                  </a:cubicBezTo>
                  <a:cubicBezTo>
                    <a:pt x="192" y="172"/>
                    <a:pt x="192" y="172"/>
                    <a:pt x="192" y="172"/>
                  </a:cubicBezTo>
                  <a:cubicBezTo>
                    <a:pt x="213" y="172"/>
                    <a:pt x="213" y="172"/>
                    <a:pt x="213" y="172"/>
                  </a:cubicBezTo>
                  <a:cubicBezTo>
                    <a:pt x="217" y="172"/>
                    <a:pt x="220" y="169"/>
                    <a:pt x="220" y="166"/>
                  </a:cubicBezTo>
                  <a:cubicBezTo>
                    <a:pt x="220" y="145"/>
                    <a:pt x="220" y="145"/>
                    <a:pt x="220" y="145"/>
                  </a:cubicBezTo>
                  <a:cubicBezTo>
                    <a:pt x="221" y="143"/>
                    <a:pt x="221" y="143"/>
                    <a:pt x="221" y="143"/>
                  </a:cubicBezTo>
                  <a:cubicBezTo>
                    <a:pt x="242" y="143"/>
                    <a:pt x="242" y="143"/>
                    <a:pt x="242" y="143"/>
                  </a:cubicBezTo>
                  <a:cubicBezTo>
                    <a:pt x="246" y="143"/>
                    <a:pt x="249" y="141"/>
                    <a:pt x="249" y="137"/>
                  </a:cubicBezTo>
                  <a:cubicBezTo>
                    <a:pt x="249" y="6"/>
                    <a:pt x="249" y="6"/>
                    <a:pt x="249" y="6"/>
                  </a:cubicBezTo>
                  <a:cubicBezTo>
                    <a:pt x="249" y="3"/>
                    <a:pt x="246" y="0"/>
                    <a:pt x="242" y="0"/>
                  </a:cubicBezTo>
                  <a:moveTo>
                    <a:pt x="236" y="131"/>
                  </a:moveTo>
                  <a:cubicBezTo>
                    <a:pt x="221" y="131"/>
                    <a:pt x="221" y="131"/>
                    <a:pt x="221" y="131"/>
                  </a:cubicBezTo>
                  <a:cubicBezTo>
                    <a:pt x="220" y="131"/>
                    <a:pt x="220" y="131"/>
                    <a:pt x="220" y="131"/>
                  </a:cubicBezTo>
                  <a:cubicBezTo>
                    <a:pt x="220" y="35"/>
                    <a:pt x="220" y="35"/>
                    <a:pt x="220" y="35"/>
                  </a:cubicBezTo>
                  <a:cubicBezTo>
                    <a:pt x="220" y="32"/>
                    <a:pt x="217" y="29"/>
                    <a:pt x="213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236" y="13"/>
                    <a:pt x="236" y="13"/>
                    <a:pt x="236" y="13"/>
                  </a:cubicBezTo>
                  <a:lnTo>
                    <a:pt x="236" y="131"/>
                  </a:lnTo>
                  <a:close/>
                  <a:moveTo>
                    <a:pt x="192" y="159"/>
                  </a:moveTo>
                  <a:cubicBezTo>
                    <a:pt x="187" y="159"/>
                    <a:pt x="187" y="159"/>
                    <a:pt x="187" y="159"/>
                  </a:cubicBezTo>
                  <a:cubicBezTo>
                    <a:pt x="183" y="163"/>
                    <a:pt x="183" y="163"/>
                    <a:pt x="183" y="163"/>
                  </a:cubicBezTo>
                  <a:cubicBezTo>
                    <a:pt x="149" y="198"/>
                    <a:pt x="149" y="198"/>
                    <a:pt x="149" y="198"/>
                  </a:cubicBezTo>
                  <a:cubicBezTo>
                    <a:pt x="149" y="172"/>
                    <a:pt x="149" y="172"/>
                    <a:pt x="149" y="172"/>
                  </a:cubicBezTo>
                  <a:cubicBezTo>
                    <a:pt x="149" y="159"/>
                    <a:pt x="149" y="159"/>
                    <a:pt x="149" y="159"/>
                  </a:cubicBezTo>
                  <a:cubicBezTo>
                    <a:pt x="136" y="159"/>
                    <a:pt x="136" y="159"/>
                    <a:pt x="136" y="159"/>
                  </a:cubicBezTo>
                  <a:cubicBezTo>
                    <a:pt x="13" y="159"/>
                    <a:pt x="13" y="159"/>
                    <a:pt x="13" y="15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7" y="159"/>
                    <a:pt x="207" y="159"/>
                    <a:pt x="207" y="159"/>
                  </a:cubicBezTo>
                  <a:lnTo>
                    <a:pt x="192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0" name="Oval 12"/>
            <p:cNvSpPr>
              <a:spLocks noChangeArrowheads="1"/>
            </p:cNvSpPr>
            <p:nvPr/>
          </p:nvSpPr>
          <p:spPr bwMode="auto">
            <a:xfrm>
              <a:off x="2631" y="753"/>
              <a:ext cx="21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1" name="Oval 13"/>
            <p:cNvSpPr>
              <a:spLocks noChangeArrowheads="1"/>
            </p:cNvSpPr>
            <p:nvPr/>
          </p:nvSpPr>
          <p:spPr bwMode="auto">
            <a:xfrm>
              <a:off x="2688" y="753"/>
              <a:ext cx="21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2" name="Oval 14"/>
            <p:cNvSpPr>
              <a:spLocks noChangeArrowheads="1"/>
            </p:cNvSpPr>
            <p:nvPr/>
          </p:nvSpPr>
          <p:spPr bwMode="auto">
            <a:xfrm>
              <a:off x="2744" y="753"/>
              <a:ext cx="23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3" name="Freeform 15"/>
            <p:cNvSpPr>
              <a:spLocks noEditPoints="1"/>
            </p:cNvSpPr>
            <p:nvPr/>
          </p:nvSpPr>
          <p:spPr bwMode="auto">
            <a:xfrm>
              <a:off x="2363" y="573"/>
              <a:ext cx="171" cy="187"/>
            </a:xfrm>
            <a:custGeom>
              <a:avLst/>
              <a:gdLst>
                <a:gd name="T0" fmla="*/ 149 w 171"/>
                <a:gd name="T1" fmla="*/ 67 h 187"/>
                <a:gd name="T2" fmla="*/ 149 w 171"/>
                <a:gd name="T3" fmla="*/ 0 h 187"/>
                <a:gd name="T4" fmla="*/ 40 w 171"/>
                <a:gd name="T5" fmla="*/ 0 h 187"/>
                <a:gd name="T6" fmla="*/ 40 w 171"/>
                <a:gd name="T7" fmla="*/ 27 h 187"/>
                <a:gd name="T8" fmla="*/ 0 w 171"/>
                <a:gd name="T9" fmla="*/ 27 h 187"/>
                <a:gd name="T10" fmla="*/ 0 w 171"/>
                <a:gd name="T11" fmla="*/ 146 h 187"/>
                <a:gd name="T12" fmla="*/ 61 w 171"/>
                <a:gd name="T13" fmla="*/ 146 h 187"/>
                <a:gd name="T14" fmla="*/ 61 w 171"/>
                <a:gd name="T15" fmla="*/ 187 h 187"/>
                <a:gd name="T16" fmla="*/ 171 w 171"/>
                <a:gd name="T17" fmla="*/ 187 h 187"/>
                <a:gd name="T18" fmla="*/ 171 w 171"/>
                <a:gd name="T19" fmla="*/ 67 h 187"/>
                <a:gd name="T20" fmla="*/ 149 w 171"/>
                <a:gd name="T21" fmla="*/ 67 h 187"/>
                <a:gd name="T22" fmla="*/ 47 w 171"/>
                <a:gd name="T23" fmla="*/ 7 h 187"/>
                <a:gd name="T24" fmla="*/ 143 w 171"/>
                <a:gd name="T25" fmla="*/ 7 h 187"/>
                <a:gd name="T26" fmla="*/ 143 w 171"/>
                <a:gd name="T27" fmla="*/ 89 h 187"/>
                <a:gd name="T28" fmla="*/ 110 w 171"/>
                <a:gd name="T29" fmla="*/ 89 h 187"/>
                <a:gd name="T30" fmla="*/ 110 w 171"/>
                <a:gd name="T31" fmla="*/ 27 h 187"/>
                <a:gd name="T32" fmla="*/ 47 w 171"/>
                <a:gd name="T33" fmla="*/ 27 h 187"/>
                <a:gd name="T34" fmla="*/ 47 w 171"/>
                <a:gd name="T35" fmla="*/ 7 h 187"/>
                <a:gd name="T36" fmla="*/ 6 w 171"/>
                <a:gd name="T37" fmla="*/ 33 h 187"/>
                <a:gd name="T38" fmla="*/ 103 w 171"/>
                <a:gd name="T39" fmla="*/ 33 h 187"/>
                <a:gd name="T40" fmla="*/ 103 w 171"/>
                <a:gd name="T41" fmla="*/ 115 h 187"/>
                <a:gd name="T42" fmla="*/ 6 w 171"/>
                <a:gd name="T43" fmla="*/ 115 h 187"/>
                <a:gd name="T44" fmla="*/ 6 w 171"/>
                <a:gd name="T45" fmla="*/ 33 h 187"/>
                <a:gd name="T46" fmla="*/ 163 w 171"/>
                <a:gd name="T47" fmla="*/ 155 h 187"/>
                <a:gd name="T48" fmla="*/ 67 w 171"/>
                <a:gd name="T49" fmla="*/ 155 h 187"/>
                <a:gd name="T50" fmla="*/ 67 w 171"/>
                <a:gd name="T51" fmla="*/ 146 h 187"/>
                <a:gd name="T52" fmla="*/ 110 w 171"/>
                <a:gd name="T53" fmla="*/ 146 h 187"/>
                <a:gd name="T54" fmla="*/ 110 w 171"/>
                <a:gd name="T55" fmla="*/ 119 h 187"/>
                <a:gd name="T56" fmla="*/ 149 w 171"/>
                <a:gd name="T57" fmla="*/ 119 h 187"/>
                <a:gd name="T58" fmla="*/ 149 w 171"/>
                <a:gd name="T59" fmla="*/ 74 h 187"/>
                <a:gd name="T60" fmla="*/ 163 w 171"/>
                <a:gd name="T61" fmla="*/ 74 h 187"/>
                <a:gd name="T62" fmla="*/ 163 w 171"/>
                <a:gd name="T63" fmla="*/ 15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1" h="187">
                  <a:moveTo>
                    <a:pt x="149" y="67"/>
                  </a:moveTo>
                  <a:lnTo>
                    <a:pt x="149" y="0"/>
                  </a:lnTo>
                  <a:lnTo>
                    <a:pt x="40" y="0"/>
                  </a:lnTo>
                  <a:lnTo>
                    <a:pt x="40" y="27"/>
                  </a:lnTo>
                  <a:lnTo>
                    <a:pt x="0" y="27"/>
                  </a:lnTo>
                  <a:lnTo>
                    <a:pt x="0" y="146"/>
                  </a:lnTo>
                  <a:lnTo>
                    <a:pt x="61" y="146"/>
                  </a:lnTo>
                  <a:lnTo>
                    <a:pt x="61" y="187"/>
                  </a:lnTo>
                  <a:lnTo>
                    <a:pt x="171" y="187"/>
                  </a:lnTo>
                  <a:lnTo>
                    <a:pt x="171" y="67"/>
                  </a:lnTo>
                  <a:lnTo>
                    <a:pt x="149" y="67"/>
                  </a:lnTo>
                  <a:close/>
                  <a:moveTo>
                    <a:pt x="47" y="7"/>
                  </a:moveTo>
                  <a:lnTo>
                    <a:pt x="143" y="7"/>
                  </a:lnTo>
                  <a:lnTo>
                    <a:pt x="143" y="89"/>
                  </a:lnTo>
                  <a:lnTo>
                    <a:pt x="110" y="89"/>
                  </a:lnTo>
                  <a:lnTo>
                    <a:pt x="110" y="27"/>
                  </a:lnTo>
                  <a:lnTo>
                    <a:pt x="47" y="27"/>
                  </a:lnTo>
                  <a:lnTo>
                    <a:pt x="47" y="7"/>
                  </a:lnTo>
                  <a:close/>
                  <a:moveTo>
                    <a:pt x="6" y="33"/>
                  </a:moveTo>
                  <a:lnTo>
                    <a:pt x="103" y="33"/>
                  </a:lnTo>
                  <a:lnTo>
                    <a:pt x="103" y="115"/>
                  </a:lnTo>
                  <a:lnTo>
                    <a:pt x="6" y="115"/>
                  </a:lnTo>
                  <a:lnTo>
                    <a:pt x="6" y="33"/>
                  </a:lnTo>
                  <a:close/>
                  <a:moveTo>
                    <a:pt x="163" y="155"/>
                  </a:moveTo>
                  <a:lnTo>
                    <a:pt x="67" y="155"/>
                  </a:lnTo>
                  <a:lnTo>
                    <a:pt x="67" y="146"/>
                  </a:lnTo>
                  <a:lnTo>
                    <a:pt x="110" y="146"/>
                  </a:lnTo>
                  <a:lnTo>
                    <a:pt x="110" y="119"/>
                  </a:lnTo>
                  <a:lnTo>
                    <a:pt x="149" y="119"/>
                  </a:lnTo>
                  <a:lnTo>
                    <a:pt x="149" y="74"/>
                  </a:lnTo>
                  <a:lnTo>
                    <a:pt x="163" y="74"/>
                  </a:lnTo>
                  <a:lnTo>
                    <a:pt x="163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4" name="Freeform 16"/>
            <p:cNvSpPr>
              <a:spLocks noEditPoints="1"/>
            </p:cNvSpPr>
            <p:nvPr/>
          </p:nvSpPr>
          <p:spPr bwMode="auto">
            <a:xfrm>
              <a:off x="2829" y="1528"/>
              <a:ext cx="171" cy="187"/>
            </a:xfrm>
            <a:custGeom>
              <a:avLst/>
              <a:gdLst>
                <a:gd name="T0" fmla="*/ 149 w 171"/>
                <a:gd name="T1" fmla="*/ 68 h 187"/>
                <a:gd name="T2" fmla="*/ 149 w 171"/>
                <a:gd name="T3" fmla="*/ 0 h 187"/>
                <a:gd name="T4" fmla="*/ 40 w 171"/>
                <a:gd name="T5" fmla="*/ 0 h 187"/>
                <a:gd name="T6" fmla="*/ 40 w 171"/>
                <a:gd name="T7" fmla="*/ 27 h 187"/>
                <a:gd name="T8" fmla="*/ 0 w 171"/>
                <a:gd name="T9" fmla="*/ 27 h 187"/>
                <a:gd name="T10" fmla="*/ 0 w 171"/>
                <a:gd name="T11" fmla="*/ 147 h 187"/>
                <a:gd name="T12" fmla="*/ 61 w 171"/>
                <a:gd name="T13" fmla="*/ 147 h 187"/>
                <a:gd name="T14" fmla="*/ 61 w 171"/>
                <a:gd name="T15" fmla="*/ 187 h 187"/>
                <a:gd name="T16" fmla="*/ 171 w 171"/>
                <a:gd name="T17" fmla="*/ 187 h 187"/>
                <a:gd name="T18" fmla="*/ 171 w 171"/>
                <a:gd name="T19" fmla="*/ 68 h 187"/>
                <a:gd name="T20" fmla="*/ 149 w 171"/>
                <a:gd name="T21" fmla="*/ 68 h 187"/>
                <a:gd name="T22" fmla="*/ 47 w 171"/>
                <a:gd name="T23" fmla="*/ 7 h 187"/>
                <a:gd name="T24" fmla="*/ 143 w 171"/>
                <a:gd name="T25" fmla="*/ 7 h 187"/>
                <a:gd name="T26" fmla="*/ 143 w 171"/>
                <a:gd name="T27" fmla="*/ 88 h 187"/>
                <a:gd name="T28" fmla="*/ 110 w 171"/>
                <a:gd name="T29" fmla="*/ 88 h 187"/>
                <a:gd name="T30" fmla="*/ 110 w 171"/>
                <a:gd name="T31" fmla="*/ 27 h 187"/>
                <a:gd name="T32" fmla="*/ 47 w 171"/>
                <a:gd name="T33" fmla="*/ 27 h 187"/>
                <a:gd name="T34" fmla="*/ 47 w 171"/>
                <a:gd name="T35" fmla="*/ 7 h 187"/>
                <a:gd name="T36" fmla="*/ 6 w 171"/>
                <a:gd name="T37" fmla="*/ 33 h 187"/>
                <a:gd name="T38" fmla="*/ 103 w 171"/>
                <a:gd name="T39" fmla="*/ 33 h 187"/>
                <a:gd name="T40" fmla="*/ 103 w 171"/>
                <a:gd name="T41" fmla="*/ 115 h 187"/>
                <a:gd name="T42" fmla="*/ 6 w 171"/>
                <a:gd name="T43" fmla="*/ 115 h 187"/>
                <a:gd name="T44" fmla="*/ 6 w 171"/>
                <a:gd name="T45" fmla="*/ 33 h 187"/>
                <a:gd name="T46" fmla="*/ 163 w 171"/>
                <a:gd name="T47" fmla="*/ 156 h 187"/>
                <a:gd name="T48" fmla="*/ 67 w 171"/>
                <a:gd name="T49" fmla="*/ 156 h 187"/>
                <a:gd name="T50" fmla="*/ 67 w 171"/>
                <a:gd name="T51" fmla="*/ 147 h 187"/>
                <a:gd name="T52" fmla="*/ 110 w 171"/>
                <a:gd name="T53" fmla="*/ 147 h 187"/>
                <a:gd name="T54" fmla="*/ 110 w 171"/>
                <a:gd name="T55" fmla="*/ 119 h 187"/>
                <a:gd name="T56" fmla="*/ 149 w 171"/>
                <a:gd name="T57" fmla="*/ 119 h 187"/>
                <a:gd name="T58" fmla="*/ 149 w 171"/>
                <a:gd name="T59" fmla="*/ 75 h 187"/>
                <a:gd name="T60" fmla="*/ 163 w 171"/>
                <a:gd name="T61" fmla="*/ 75 h 187"/>
                <a:gd name="T62" fmla="*/ 163 w 171"/>
                <a:gd name="T63" fmla="*/ 15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1" h="187">
                  <a:moveTo>
                    <a:pt x="149" y="68"/>
                  </a:moveTo>
                  <a:lnTo>
                    <a:pt x="149" y="0"/>
                  </a:lnTo>
                  <a:lnTo>
                    <a:pt x="40" y="0"/>
                  </a:lnTo>
                  <a:lnTo>
                    <a:pt x="40" y="27"/>
                  </a:lnTo>
                  <a:lnTo>
                    <a:pt x="0" y="27"/>
                  </a:lnTo>
                  <a:lnTo>
                    <a:pt x="0" y="147"/>
                  </a:lnTo>
                  <a:lnTo>
                    <a:pt x="61" y="147"/>
                  </a:lnTo>
                  <a:lnTo>
                    <a:pt x="61" y="187"/>
                  </a:lnTo>
                  <a:lnTo>
                    <a:pt x="171" y="187"/>
                  </a:lnTo>
                  <a:lnTo>
                    <a:pt x="171" y="68"/>
                  </a:lnTo>
                  <a:lnTo>
                    <a:pt x="149" y="68"/>
                  </a:lnTo>
                  <a:close/>
                  <a:moveTo>
                    <a:pt x="47" y="7"/>
                  </a:moveTo>
                  <a:lnTo>
                    <a:pt x="143" y="7"/>
                  </a:lnTo>
                  <a:lnTo>
                    <a:pt x="143" y="88"/>
                  </a:lnTo>
                  <a:lnTo>
                    <a:pt x="110" y="88"/>
                  </a:lnTo>
                  <a:lnTo>
                    <a:pt x="110" y="27"/>
                  </a:lnTo>
                  <a:lnTo>
                    <a:pt x="47" y="27"/>
                  </a:lnTo>
                  <a:lnTo>
                    <a:pt x="47" y="7"/>
                  </a:lnTo>
                  <a:close/>
                  <a:moveTo>
                    <a:pt x="6" y="33"/>
                  </a:moveTo>
                  <a:lnTo>
                    <a:pt x="103" y="33"/>
                  </a:lnTo>
                  <a:lnTo>
                    <a:pt x="103" y="115"/>
                  </a:lnTo>
                  <a:lnTo>
                    <a:pt x="6" y="115"/>
                  </a:lnTo>
                  <a:lnTo>
                    <a:pt x="6" y="33"/>
                  </a:lnTo>
                  <a:close/>
                  <a:moveTo>
                    <a:pt x="163" y="156"/>
                  </a:moveTo>
                  <a:lnTo>
                    <a:pt x="67" y="156"/>
                  </a:lnTo>
                  <a:lnTo>
                    <a:pt x="67" y="147"/>
                  </a:lnTo>
                  <a:lnTo>
                    <a:pt x="110" y="147"/>
                  </a:lnTo>
                  <a:lnTo>
                    <a:pt x="110" y="119"/>
                  </a:lnTo>
                  <a:lnTo>
                    <a:pt x="149" y="119"/>
                  </a:lnTo>
                  <a:lnTo>
                    <a:pt x="149" y="75"/>
                  </a:lnTo>
                  <a:lnTo>
                    <a:pt x="163" y="75"/>
                  </a:lnTo>
                  <a:lnTo>
                    <a:pt x="163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5" name="Freeform 17"/>
            <p:cNvSpPr>
              <a:spLocks noEditPoints="1"/>
            </p:cNvSpPr>
            <p:nvPr/>
          </p:nvSpPr>
          <p:spPr bwMode="auto">
            <a:xfrm>
              <a:off x="1609" y="365"/>
              <a:ext cx="200" cy="199"/>
            </a:xfrm>
            <a:custGeom>
              <a:avLst/>
              <a:gdLst>
                <a:gd name="T0" fmla="*/ 170 w 198"/>
                <a:gd name="T1" fmla="*/ 126 h 197"/>
                <a:gd name="T2" fmla="*/ 170 w 198"/>
                <a:gd name="T3" fmla="*/ 27 h 197"/>
                <a:gd name="T4" fmla="*/ 71 w 198"/>
                <a:gd name="T5" fmla="*/ 27 h 197"/>
                <a:gd name="T6" fmla="*/ 65 w 198"/>
                <a:gd name="T7" fmla="*/ 118 h 197"/>
                <a:gd name="T8" fmla="*/ 0 w 198"/>
                <a:gd name="T9" fmla="*/ 183 h 197"/>
                <a:gd name="T10" fmla="*/ 14 w 198"/>
                <a:gd name="T11" fmla="*/ 197 h 197"/>
                <a:gd name="T12" fmla="*/ 79 w 198"/>
                <a:gd name="T13" fmla="*/ 132 h 197"/>
                <a:gd name="T14" fmla="*/ 170 w 198"/>
                <a:gd name="T15" fmla="*/ 126 h 197"/>
                <a:gd name="T16" fmla="*/ 84 w 198"/>
                <a:gd name="T17" fmla="*/ 113 h 197"/>
                <a:gd name="T18" fmla="*/ 84 w 198"/>
                <a:gd name="T19" fmla="*/ 40 h 197"/>
                <a:gd name="T20" fmla="*/ 157 w 198"/>
                <a:gd name="T21" fmla="*/ 40 h 197"/>
                <a:gd name="T22" fmla="*/ 157 w 198"/>
                <a:gd name="T23" fmla="*/ 113 h 197"/>
                <a:gd name="T24" fmla="*/ 84 w 198"/>
                <a:gd name="T25" fmla="*/ 113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" h="197">
                  <a:moveTo>
                    <a:pt x="170" y="126"/>
                  </a:moveTo>
                  <a:cubicBezTo>
                    <a:pt x="198" y="99"/>
                    <a:pt x="198" y="54"/>
                    <a:pt x="170" y="27"/>
                  </a:cubicBezTo>
                  <a:cubicBezTo>
                    <a:pt x="143" y="0"/>
                    <a:pt x="99" y="0"/>
                    <a:pt x="71" y="27"/>
                  </a:cubicBezTo>
                  <a:cubicBezTo>
                    <a:pt x="46" y="52"/>
                    <a:pt x="44" y="91"/>
                    <a:pt x="65" y="118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14" y="197"/>
                    <a:pt x="14" y="197"/>
                    <a:pt x="14" y="197"/>
                  </a:cubicBezTo>
                  <a:cubicBezTo>
                    <a:pt x="79" y="132"/>
                    <a:pt x="79" y="132"/>
                    <a:pt x="79" y="132"/>
                  </a:cubicBezTo>
                  <a:cubicBezTo>
                    <a:pt x="106" y="153"/>
                    <a:pt x="145" y="151"/>
                    <a:pt x="170" y="126"/>
                  </a:cubicBezTo>
                  <a:moveTo>
                    <a:pt x="84" y="113"/>
                  </a:moveTo>
                  <a:cubicBezTo>
                    <a:pt x="64" y="93"/>
                    <a:pt x="64" y="60"/>
                    <a:pt x="84" y="40"/>
                  </a:cubicBezTo>
                  <a:cubicBezTo>
                    <a:pt x="104" y="20"/>
                    <a:pt x="137" y="20"/>
                    <a:pt x="157" y="40"/>
                  </a:cubicBezTo>
                  <a:cubicBezTo>
                    <a:pt x="177" y="60"/>
                    <a:pt x="177" y="93"/>
                    <a:pt x="157" y="113"/>
                  </a:cubicBezTo>
                  <a:cubicBezTo>
                    <a:pt x="137" y="133"/>
                    <a:pt x="104" y="133"/>
                    <a:pt x="84" y="1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6" name="Freeform 18"/>
            <p:cNvSpPr>
              <a:spLocks noEditPoints="1"/>
            </p:cNvSpPr>
            <p:nvPr/>
          </p:nvSpPr>
          <p:spPr bwMode="auto">
            <a:xfrm>
              <a:off x="2062" y="793"/>
              <a:ext cx="138" cy="138"/>
            </a:xfrm>
            <a:custGeom>
              <a:avLst/>
              <a:gdLst>
                <a:gd name="T0" fmla="*/ 87 w 136"/>
                <a:gd name="T1" fmla="*/ 19 h 136"/>
                <a:gd name="T2" fmla="*/ 18 w 136"/>
                <a:gd name="T3" fmla="*/ 19 h 136"/>
                <a:gd name="T4" fmla="*/ 18 w 136"/>
                <a:gd name="T5" fmla="*/ 87 h 136"/>
                <a:gd name="T6" fmla="*/ 82 w 136"/>
                <a:gd name="T7" fmla="*/ 92 h 136"/>
                <a:gd name="T8" fmla="*/ 126 w 136"/>
                <a:gd name="T9" fmla="*/ 136 h 136"/>
                <a:gd name="T10" fmla="*/ 136 w 136"/>
                <a:gd name="T11" fmla="*/ 127 h 136"/>
                <a:gd name="T12" fmla="*/ 91 w 136"/>
                <a:gd name="T13" fmla="*/ 82 h 136"/>
                <a:gd name="T14" fmla="*/ 87 w 136"/>
                <a:gd name="T15" fmla="*/ 19 h 136"/>
                <a:gd name="T16" fmla="*/ 78 w 136"/>
                <a:gd name="T17" fmla="*/ 78 h 136"/>
                <a:gd name="T18" fmla="*/ 28 w 136"/>
                <a:gd name="T19" fmla="*/ 78 h 136"/>
                <a:gd name="T20" fmla="*/ 28 w 136"/>
                <a:gd name="T21" fmla="*/ 28 h 136"/>
                <a:gd name="T22" fmla="*/ 78 w 136"/>
                <a:gd name="T23" fmla="*/ 28 h 136"/>
                <a:gd name="T24" fmla="*/ 78 w 136"/>
                <a:gd name="T25" fmla="*/ 7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136">
                  <a:moveTo>
                    <a:pt x="87" y="19"/>
                  </a:moveTo>
                  <a:cubicBezTo>
                    <a:pt x="68" y="0"/>
                    <a:pt x="37" y="0"/>
                    <a:pt x="18" y="19"/>
                  </a:cubicBezTo>
                  <a:cubicBezTo>
                    <a:pt x="0" y="38"/>
                    <a:pt x="0" y="68"/>
                    <a:pt x="18" y="87"/>
                  </a:cubicBezTo>
                  <a:cubicBezTo>
                    <a:pt x="36" y="104"/>
                    <a:pt x="63" y="106"/>
                    <a:pt x="82" y="92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91" y="82"/>
                    <a:pt x="91" y="82"/>
                    <a:pt x="91" y="82"/>
                  </a:cubicBezTo>
                  <a:cubicBezTo>
                    <a:pt x="106" y="63"/>
                    <a:pt x="104" y="36"/>
                    <a:pt x="87" y="19"/>
                  </a:cubicBezTo>
                  <a:moveTo>
                    <a:pt x="78" y="78"/>
                  </a:moveTo>
                  <a:cubicBezTo>
                    <a:pt x="64" y="92"/>
                    <a:pt x="41" y="92"/>
                    <a:pt x="28" y="78"/>
                  </a:cubicBezTo>
                  <a:cubicBezTo>
                    <a:pt x="14" y="64"/>
                    <a:pt x="14" y="42"/>
                    <a:pt x="28" y="28"/>
                  </a:cubicBezTo>
                  <a:cubicBezTo>
                    <a:pt x="41" y="14"/>
                    <a:pt x="64" y="14"/>
                    <a:pt x="78" y="28"/>
                  </a:cubicBezTo>
                  <a:cubicBezTo>
                    <a:pt x="92" y="42"/>
                    <a:pt x="92" y="64"/>
                    <a:pt x="78" y="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7" name="Freeform 19"/>
            <p:cNvSpPr>
              <a:spLocks noEditPoints="1"/>
            </p:cNvSpPr>
            <p:nvPr/>
          </p:nvSpPr>
          <p:spPr bwMode="auto">
            <a:xfrm>
              <a:off x="2752" y="1960"/>
              <a:ext cx="138" cy="139"/>
            </a:xfrm>
            <a:custGeom>
              <a:avLst/>
              <a:gdLst>
                <a:gd name="T0" fmla="*/ 117 w 136"/>
                <a:gd name="T1" fmla="*/ 88 h 137"/>
                <a:gd name="T2" fmla="*/ 117 w 136"/>
                <a:gd name="T3" fmla="*/ 19 h 137"/>
                <a:gd name="T4" fmla="*/ 49 w 136"/>
                <a:gd name="T5" fmla="*/ 19 h 137"/>
                <a:gd name="T6" fmla="*/ 44 w 136"/>
                <a:gd name="T7" fmla="*/ 82 h 137"/>
                <a:gd name="T8" fmla="*/ 0 w 136"/>
                <a:gd name="T9" fmla="*/ 127 h 137"/>
                <a:gd name="T10" fmla="*/ 9 w 136"/>
                <a:gd name="T11" fmla="*/ 137 h 137"/>
                <a:gd name="T12" fmla="*/ 54 w 136"/>
                <a:gd name="T13" fmla="*/ 92 h 137"/>
                <a:gd name="T14" fmla="*/ 117 w 136"/>
                <a:gd name="T15" fmla="*/ 88 h 137"/>
                <a:gd name="T16" fmla="*/ 58 w 136"/>
                <a:gd name="T17" fmla="*/ 79 h 137"/>
                <a:gd name="T18" fmla="*/ 58 w 136"/>
                <a:gd name="T19" fmla="*/ 28 h 137"/>
                <a:gd name="T20" fmla="*/ 108 w 136"/>
                <a:gd name="T21" fmla="*/ 28 h 137"/>
                <a:gd name="T22" fmla="*/ 108 w 136"/>
                <a:gd name="T23" fmla="*/ 79 h 137"/>
                <a:gd name="T24" fmla="*/ 58 w 136"/>
                <a:gd name="T25" fmla="*/ 7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137">
                  <a:moveTo>
                    <a:pt x="117" y="88"/>
                  </a:moveTo>
                  <a:cubicBezTo>
                    <a:pt x="136" y="69"/>
                    <a:pt x="136" y="38"/>
                    <a:pt x="117" y="19"/>
                  </a:cubicBezTo>
                  <a:cubicBezTo>
                    <a:pt x="98" y="0"/>
                    <a:pt x="68" y="0"/>
                    <a:pt x="49" y="19"/>
                  </a:cubicBezTo>
                  <a:cubicBezTo>
                    <a:pt x="32" y="36"/>
                    <a:pt x="30" y="63"/>
                    <a:pt x="44" y="82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54" y="92"/>
                    <a:pt x="54" y="92"/>
                    <a:pt x="54" y="92"/>
                  </a:cubicBezTo>
                  <a:cubicBezTo>
                    <a:pt x="73" y="106"/>
                    <a:pt x="100" y="105"/>
                    <a:pt x="117" y="88"/>
                  </a:cubicBezTo>
                  <a:moveTo>
                    <a:pt x="58" y="79"/>
                  </a:moveTo>
                  <a:cubicBezTo>
                    <a:pt x="44" y="65"/>
                    <a:pt x="44" y="42"/>
                    <a:pt x="58" y="28"/>
                  </a:cubicBezTo>
                  <a:cubicBezTo>
                    <a:pt x="72" y="14"/>
                    <a:pt x="94" y="14"/>
                    <a:pt x="108" y="28"/>
                  </a:cubicBezTo>
                  <a:cubicBezTo>
                    <a:pt x="122" y="42"/>
                    <a:pt x="122" y="65"/>
                    <a:pt x="108" y="79"/>
                  </a:cubicBezTo>
                  <a:cubicBezTo>
                    <a:pt x="94" y="92"/>
                    <a:pt x="72" y="92"/>
                    <a:pt x="5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8" name="Oval 20"/>
            <p:cNvSpPr>
              <a:spLocks noChangeArrowheads="1"/>
            </p:cNvSpPr>
            <p:nvPr/>
          </p:nvSpPr>
          <p:spPr bwMode="auto">
            <a:xfrm>
              <a:off x="1875" y="228"/>
              <a:ext cx="76" cy="7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9" name="Freeform 21"/>
            <p:cNvSpPr>
              <a:spLocks/>
            </p:cNvSpPr>
            <p:nvPr/>
          </p:nvSpPr>
          <p:spPr bwMode="auto">
            <a:xfrm>
              <a:off x="1906" y="319"/>
              <a:ext cx="14" cy="68"/>
            </a:xfrm>
            <a:custGeom>
              <a:avLst/>
              <a:gdLst>
                <a:gd name="T0" fmla="*/ 13 w 13"/>
                <a:gd name="T1" fmla="*/ 62 h 67"/>
                <a:gd name="T2" fmla="*/ 8 w 13"/>
                <a:gd name="T3" fmla="*/ 67 h 67"/>
                <a:gd name="T4" fmla="*/ 5 w 13"/>
                <a:gd name="T5" fmla="*/ 67 h 67"/>
                <a:gd name="T6" fmla="*/ 0 w 13"/>
                <a:gd name="T7" fmla="*/ 62 h 67"/>
                <a:gd name="T8" fmla="*/ 0 w 13"/>
                <a:gd name="T9" fmla="*/ 5 h 67"/>
                <a:gd name="T10" fmla="*/ 5 w 13"/>
                <a:gd name="T11" fmla="*/ 0 h 67"/>
                <a:gd name="T12" fmla="*/ 8 w 13"/>
                <a:gd name="T13" fmla="*/ 0 h 67"/>
                <a:gd name="T14" fmla="*/ 13 w 13"/>
                <a:gd name="T15" fmla="*/ 5 h 67"/>
                <a:gd name="T16" fmla="*/ 13 w 13"/>
                <a:gd name="T17" fmla="*/ 6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7">
                  <a:moveTo>
                    <a:pt x="13" y="62"/>
                  </a:moveTo>
                  <a:cubicBezTo>
                    <a:pt x="13" y="65"/>
                    <a:pt x="11" y="67"/>
                    <a:pt x="8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2" y="67"/>
                    <a:pt x="0" y="65"/>
                    <a:pt x="0" y="6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5"/>
                  </a:cubicBezTo>
                  <a:lnTo>
                    <a:pt x="13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0" name="Freeform 22"/>
            <p:cNvSpPr>
              <a:spLocks/>
            </p:cNvSpPr>
            <p:nvPr/>
          </p:nvSpPr>
          <p:spPr bwMode="auto">
            <a:xfrm>
              <a:off x="1947" y="301"/>
              <a:ext cx="54" cy="54"/>
            </a:xfrm>
            <a:custGeom>
              <a:avLst/>
              <a:gdLst>
                <a:gd name="T0" fmla="*/ 51 w 53"/>
                <a:gd name="T1" fmla="*/ 42 h 53"/>
                <a:gd name="T2" fmla="*/ 51 w 53"/>
                <a:gd name="T3" fmla="*/ 49 h 53"/>
                <a:gd name="T4" fmla="*/ 49 w 53"/>
                <a:gd name="T5" fmla="*/ 51 h 53"/>
                <a:gd name="T6" fmla="*/ 42 w 53"/>
                <a:gd name="T7" fmla="*/ 51 h 53"/>
                <a:gd name="T8" fmla="*/ 2 w 53"/>
                <a:gd name="T9" fmla="*/ 11 h 53"/>
                <a:gd name="T10" fmla="*/ 2 w 53"/>
                <a:gd name="T11" fmla="*/ 4 h 53"/>
                <a:gd name="T12" fmla="*/ 4 w 53"/>
                <a:gd name="T13" fmla="*/ 2 h 53"/>
                <a:gd name="T14" fmla="*/ 11 w 53"/>
                <a:gd name="T15" fmla="*/ 2 h 53"/>
                <a:gd name="T16" fmla="*/ 51 w 53"/>
                <a:gd name="T17" fmla="*/ 4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51" y="42"/>
                  </a:moveTo>
                  <a:cubicBezTo>
                    <a:pt x="53" y="44"/>
                    <a:pt x="53" y="47"/>
                    <a:pt x="51" y="49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8" y="53"/>
                    <a:pt x="44" y="53"/>
                    <a:pt x="42" y="5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9"/>
                    <a:pt x="0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0"/>
                    <a:pt x="9" y="0"/>
                    <a:pt x="11" y="2"/>
                  </a:cubicBezTo>
                  <a:lnTo>
                    <a:pt x="51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1" name="Freeform 23"/>
            <p:cNvSpPr>
              <a:spLocks/>
            </p:cNvSpPr>
            <p:nvPr/>
          </p:nvSpPr>
          <p:spPr bwMode="auto">
            <a:xfrm>
              <a:off x="1965" y="260"/>
              <a:ext cx="68" cy="13"/>
            </a:xfrm>
            <a:custGeom>
              <a:avLst/>
              <a:gdLst>
                <a:gd name="T0" fmla="*/ 62 w 67"/>
                <a:gd name="T1" fmla="*/ 0 h 12"/>
                <a:gd name="T2" fmla="*/ 67 w 67"/>
                <a:gd name="T3" fmla="*/ 5 h 12"/>
                <a:gd name="T4" fmla="*/ 67 w 67"/>
                <a:gd name="T5" fmla="*/ 7 h 12"/>
                <a:gd name="T6" fmla="*/ 62 w 67"/>
                <a:gd name="T7" fmla="*/ 12 h 12"/>
                <a:gd name="T8" fmla="*/ 5 w 67"/>
                <a:gd name="T9" fmla="*/ 12 h 12"/>
                <a:gd name="T10" fmla="*/ 0 w 67"/>
                <a:gd name="T11" fmla="*/ 7 h 12"/>
                <a:gd name="T12" fmla="*/ 0 w 67"/>
                <a:gd name="T13" fmla="*/ 5 h 12"/>
                <a:gd name="T14" fmla="*/ 5 w 67"/>
                <a:gd name="T15" fmla="*/ 0 h 12"/>
                <a:gd name="T16" fmla="*/ 62 w 67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">
                  <a:moveTo>
                    <a:pt x="62" y="0"/>
                  </a:moveTo>
                  <a:cubicBezTo>
                    <a:pt x="65" y="0"/>
                    <a:pt x="67" y="2"/>
                    <a:pt x="67" y="5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7" y="10"/>
                    <a:pt x="65" y="12"/>
                    <a:pt x="62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2"/>
                    <a:pt x="0" y="10"/>
                    <a:pt x="0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lnTo>
                    <a:pt x="6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2" name="Freeform 24"/>
            <p:cNvSpPr>
              <a:spLocks/>
            </p:cNvSpPr>
            <p:nvPr/>
          </p:nvSpPr>
          <p:spPr bwMode="auto">
            <a:xfrm>
              <a:off x="1947" y="178"/>
              <a:ext cx="54" cy="54"/>
            </a:xfrm>
            <a:custGeom>
              <a:avLst/>
              <a:gdLst>
                <a:gd name="T0" fmla="*/ 42 w 53"/>
                <a:gd name="T1" fmla="*/ 2 h 53"/>
                <a:gd name="T2" fmla="*/ 49 w 53"/>
                <a:gd name="T3" fmla="*/ 2 h 53"/>
                <a:gd name="T4" fmla="*/ 51 w 53"/>
                <a:gd name="T5" fmla="*/ 4 h 53"/>
                <a:gd name="T6" fmla="*/ 51 w 53"/>
                <a:gd name="T7" fmla="*/ 11 h 53"/>
                <a:gd name="T8" fmla="*/ 11 w 53"/>
                <a:gd name="T9" fmla="*/ 51 h 53"/>
                <a:gd name="T10" fmla="*/ 4 w 53"/>
                <a:gd name="T11" fmla="*/ 51 h 53"/>
                <a:gd name="T12" fmla="*/ 2 w 53"/>
                <a:gd name="T13" fmla="*/ 49 h 53"/>
                <a:gd name="T14" fmla="*/ 2 w 53"/>
                <a:gd name="T15" fmla="*/ 42 h 53"/>
                <a:gd name="T16" fmla="*/ 42 w 53"/>
                <a:gd name="T17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42" y="2"/>
                  </a:moveTo>
                  <a:cubicBezTo>
                    <a:pt x="44" y="0"/>
                    <a:pt x="48" y="0"/>
                    <a:pt x="49" y="2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6"/>
                    <a:pt x="53" y="9"/>
                    <a:pt x="51" y="11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9" y="53"/>
                    <a:pt x="6" y="53"/>
                    <a:pt x="4" y="51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0" y="47"/>
                    <a:pt x="0" y="44"/>
                    <a:pt x="2" y="42"/>
                  </a:cubicBezTo>
                  <a:lnTo>
                    <a:pt x="4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3" name="Freeform 25"/>
            <p:cNvSpPr>
              <a:spLocks/>
            </p:cNvSpPr>
            <p:nvPr/>
          </p:nvSpPr>
          <p:spPr bwMode="auto">
            <a:xfrm>
              <a:off x="1906" y="146"/>
              <a:ext cx="14" cy="68"/>
            </a:xfrm>
            <a:custGeom>
              <a:avLst/>
              <a:gdLst>
                <a:gd name="T0" fmla="*/ 0 w 13"/>
                <a:gd name="T1" fmla="*/ 5 h 67"/>
                <a:gd name="T2" fmla="*/ 5 w 13"/>
                <a:gd name="T3" fmla="*/ 0 h 67"/>
                <a:gd name="T4" fmla="*/ 8 w 13"/>
                <a:gd name="T5" fmla="*/ 0 h 67"/>
                <a:gd name="T6" fmla="*/ 13 w 13"/>
                <a:gd name="T7" fmla="*/ 5 h 67"/>
                <a:gd name="T8" fmla="*/ 13 w 13"/>
                <a:gd name="T9" fmla="*/ 62 h 67"/>
                <a:gd name="T10" fmla="*/ 8 w 13"/>
                <a:gd name="T11" fmla="*/ 67 h 67"/>
                <a:gd name="T12" fmla="*/ 5 w 13"/>
                <a:gd name="T13" fmla="*/ 67 h 67"/>
                <a:gd name="T14" fmla="*/ 0 w 13"/>
                <a:gd name="T15" fmla="*/ 62 h 67"/>
                <a:gd name="T16" fmla="*/ 0 w 13"/>
                <a:gd name="T17" fmla="*/ 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7">
                  <a:moveTo>
                    <a:pt x="0" y="5"/>
                  </a:move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3"/>
                    <a:pt x="13" y="5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3" y="65"/>
                    <a:pt x="11" y="67"/>
                    <a:pt x="8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2" y="67"/>
                    <a:pt x="0" y="65"/>
                    <a:pt x="0" y="62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4" name="Freeform 26"/>
            <p:cNvSpPr>
              <a:spLocks/>
            </p:cNvSpPr>
            <p:nvPr/>
          </p:nvSpPr>
          <p:spPr bwMode="auto">
            <a:xfrm>
              <a:off x="1825" y="178"/>
              <a:ext cx="54" cy="54"/>
            </a:xfrm>
            <a:custGeom>
              <a:avLst/>
              <a:gdLst>
                <a:gd name="T0" fmla="*/ 2 w 53"/>
                <a:gd name="T1" fmla="*/ 11 h 53"/>
                <a:gd name="T2" fmla="*/ 2 w 53"/>
                <a:gd name="T3" fmla="*/ 4 h 53"/>
                <a:gd name="T4" fmla="*/ 4 w 53"/>
                <a:gd name="T5" fmla="*/ 2 h 53"/>
                <a:gd name="T6" fmla="*/ 11 w 53"/>
                <a:gd name="T7" fmla="*/ 2 h 53"/>
                <a:gd name="T8" fmla="*/ 51 w 53"/>
                <a:gd name="T9" fmla="*/ 42 h 53"/>
                <a:gd name="T10" fmla="*/ 51 w 53"/>
                <a:gd name="T11" fmla="*/ 49 h 53"/>
                <a:gd name="T12" fmla="*/ 49 w 53"/>
                <a:gd name="T13" fmla="*/ 51 h 53"/>
                <a:gd name="T14" fmla="*/ 42 w 53"/>
                <a:gd name="T15" fmla="*/ 51 h 53"/>
                <a:gd name="T16" fmla="*/ 2 w 53"/>
                <a:gd name="T1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2" y="11"/>
                  </a:moveTo>
                  <a:cubicBezTo>
                    <a:pt x="0" y="9"/>
                    <a:pt x="0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0"/>
                    <a:pt x="9" y="0"/>
                    <a:pt x="11" y="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4"/>
                    <a:pt x="53" y="47"/>
                    <a:pt x="51" y="49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7" y="53"/>
                    <a:pt x="44" y="53"/>
                    <a:pt x="42" y="51"/>
                  </a:cubicBezTo>
                  <a:lnTo>
                    <a:pt x="2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5" name="Freeform 27"/>
            <p:cNvSpPr>
              <a:spLocks/>
            </p:cNvSpPr>
            <p:nvPr/>
          </p:nvSpPr>
          <p:spPr bwMode="auto">
            <a:xfrm>
              <a:off x="1793" y="260"/>
              <a:ext cx="68" cy="13"/>
            </a:xfrm>
            <a:custGeom>
              <a:avLst/>
              <a:gdLst>
                <a:gd name="T0" fmla="*/ 5 w 67"/>
                <a:gd name="T1" fmla="*/ 12 h 12"/>
                <a:gd name="T2" fmla="*/ 0 w 67"/>
                <a:gd name="T3" fmla="*/ 7 h 12"/>
                <a:gd name="T4" fmla="*/ 0 w 67"/>
                <a:gd name="T5" fmla="*/ 5 h 12"/>
                <a:gd name="T6" fmla="*/ 5 w 67"/>
                <a:gd name="T7" fmla="*/ 0 h 12"/>
                <a:gd name="T8" fmla="*/ 62 w 67"/>
                <a:gd name="T9" fmla="*/ 0 h 12"/>
                <a:gd name="T10" fmla="*/ 67 w 67"/>
                <a:gd name="T11" fmla="*/ 5 h 12"/>
                <a:gd name="T12" fmla="*/ 67 w 67"/>
                <a:gd name="T13" fmla="*/ 7 h 12"/>
                <a:gd name="T14" fmla="*/ 62 w 67"/>
                <a:gd name="T15" fmla="*/ 12 h 12"/>
                <a:gd name="T16" fmla="*/ 5 w 67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">
                  <a:moveTo>
                    <a:pt x="5" y="12"/>
                  </a:moveTo>
                  <a:cubicBezTo>
                    <a:pt x="2" y="12"/>
                    <a:pt x="0" y="10"/>
                    <a:pt x="0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4" y="0"/>
                    <a:pt x="67" y="2"/>
                    <a:pt x="67" y="5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7" y="10"/>
                    <a:pt x="64" y="12"/>
                    <a:pt x="62" y="12"/>
                  </a:cubicBezTo>
                  <a:lnTo>
                    <a:pt x="5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6" name="Freeform 28"/>
            <p:cNvSpPr>
              <a:spLocks/>
            </p:cNvSpPr>
            <p:nvPr/>
          </p:nvSpPr>
          <p:spPr bwMode="auto">
            <a:xfrm>
              <a:off x="1825" y="301"/>
              <a:ext cx="54" cy="54"/>
            </a:xfrm>
            <a:custGeom>
              <a:avLst/>
              <a:gdLst>
                <a:gd name="T0" fmla="*/ 11 w 53"/>
                <a:gd name="T1" fmla="*/ 51 h 53"/>
                <a:gd name="T2" fmla="*/ 4 w 53"/>
                <a:gd name="T3" fmla="*/ 51 h 53"/>
                <a:gd name="T4" fmla="*/ 2 w 53"/>
                <a:gd name="T5" fmla="*/ 49 h 53"/>
                <a:gd name="T6" fmla="*/ 2 w 53"/>
                <a:gd name="T7" fmla="*/ 42 h 53"/>
                <a:gd name="T8" fmla="*/ 42 w 53"/>
                <a:gd name="T9" fmla="*/ 2 h 53"/>
                <a:gd name="T10" fmla="*/ 49 w 53"/>
                <a:gd name="T11" fmla="*/ 2 h 53"/>
                <a:gd name="T12" fmla="*/ 51 w 53"/>
                <a:gd name="T13" fmla="*/ 4 h 53"/>
                <a:gd name="T14" fmla="*/ 51 w 53"/>
                <a:gd name="T15" fmla="*/ 11 h 53"/>
                <a:gd name="T16" fmla="*/ 11 w 53"/>
                <a:gd name="T17" fmla="*/ 5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11" y="51"/>
                  </a:moveTo>
                  <a:cubicBezTo>
                    <a:pt x="9" y="53"/>
                    <a:pt x="6" y="53"/>
                    <a:pt x="4" y="51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0" y="47"/>
                    <a:pt x="0" y="44"/>
                    <a:pt x="2" y="4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4" y="0"/>
                    <a:pt x="47" y="0"/>
                    <a:pt x="49" y="2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6"/>
                    <a:pt x="53" y="9"/>
                    <a:pt x="51" y="11"/>
                  </a:cubicBezTo>
                  <a:lnTo>
                    <a:pt x="11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7" name="Oval 29"/>
            <p:cNvSpPr>
              <a:spLocks noChangeArrowheads="1"/>
            </p:cNvSpPr>
            <p:nvPr/>
          </p:nvSpPr>
          <p:spPr bwMode="auto">
            <a:xfrm>
              <a:off x="2857" y="1364"/>
              <a:ext cx="76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8" name="Freeform 30"/>
            <p:cNvSpPr>
              <a:spLocks/>
            </p:cNvSpPr>
            <p:nvPr/>
          </p:nvSpPr>
          <p:spPr bwMode="auto">
            <a:xfrm>
              <a:off x="2888" y="1454"/>
              <a:ext cx="13" cy="68"/>
            </a:xfrm>
            <a:custGeom>
              <a:avLst/>
              <a:gdLst>
                <a:gd name="T0" fmla="*/ 13 w 13"/>
                <a:gd name="T1" fmla="*/ 62 h 67"/>
                <a:gd name="T2" fmla="*/ 8 w 13"/>
                <a:gd name="T3" fmla="*/ 67 h 67"/>
                <a:gd name="T4" fmla="*/ 5 w 13"/>
                <a:gd name="T5" fmla="*/ 67 h 67"/>
                <a:gd name="T6" fmla="*/ 0 w 13"/>
                <a:gd name="T7" fmla="*/ 62 h 67"/>
                <a:gd name="T8" fmla="*/ 0 w 13"/>
                <a:gd name="T9" fmla="*/ 5 h 67"/>
                <a:gd name="T10" fmla="*/ 5 w 13"/>
                <a:gd name="T11" fmla="*/ 0 h 67"/>
                <a:gd name="T12" fmla="*/ 8 w 13"/>
                <a:gd name="T13" fmla="*/ 0 h 67"/>
                <a:gd name="T14" fmla="*/ 13 w 13"/>
                <a:gd name="T15" fmla="*/ 5 h 67"/>
                <a:gd name="T16" fmla="*/ 13 w 13"/>
                <a:gd name="T17" fmla="*/ 6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7">
                  <a:moveTo>
                    <a:pt x="13" y="62"/>
                  </a:moveTo>
                  <a:cubicBezTo>
                    <a:pt x="13" y="65"/>
                    <a:pt x="11" y="67"/>
                    <a:pt x="8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2" y="67"/>
                    <a:pt x="0" y="65"/>
                    <a:pt x="0" y="6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5"/>
                  </a:cubicBezTo>
                  <a:lnTo>
                    <a:pt x="13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9" name="Freeform 31"/>
            <p:cNvSpPr>
              <a:spLocks/>
            </p:cNvSpPr>
            <p:nvPr/>
          </p:nvSpPr>
          <p:spPr bwMode="auto">
            <a:xfrm>
              <a:off x="2929" y="1436"/>
              <a:ext cx="53" cy="53"/>
            </a:xfrm>
            <a:custGeom>
              <a:avLst/>
              <a:gdLst>
                <a:gd name="T0" fmla="*/ 51 w 53"/>
                <a:gd name="T1" fmla="*/ 42 h 53"/>
                <a:gd name="T2" fmla="*/ 51 w 53"/>
                <a:gd name="T3" fmla="*/ 49 h 53"/>
                <a:gd name="T4" fmla="*/ 49 w 53"/>
                <a:gd name="T5" fmla="*/ 51 h 53"/>
                <a:gd name="T6" fmla="*/ 42 w 53"/>
                <a:gd name="T7" fmla="*/ 51 h 53"/>
                <a:gd name="T8" fmla="*/ 2 w 53"/>
                <a:gd name="T9" fmla="*/ 11 h 53"/>
                <a:gd name="T10" fmla="*/ 2 w 53"/>
                <a:gd name="T11" fmla="*/ 4 h 53"/>
                <a:gd name="T12" fmla="*/ 4 w 53"/>
                <a:gd name="T13" fmla="*/ 2 h 53"/>
                <a:gd name="T14" fmla="*/ 11 w 53"/>
                <a:gd name="T15" fmla="*/ 2 h 53"/>
                <a:gd name="T16" fmla="*/ 51 w 53"/>
                <a:gd name="T17" fmla="*/ 4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51" y="42"/>
                  </a:moveTo>
                  <a:cubicBezTo>
                    <a:pt x="53" y="44"/>
                    <a:pt x="53" y="47"/>
                    <a:pt x="51" y="49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7" y="53"/>
                    <a:pt x="44" y="53"/>
                    <a:pt x="42" y="5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9"/>
                    <a:pt x="0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0"/>
                    <a:pt x="9" y="0"/>
                    <a:pt x="11" y="2"/>
                  </a:cubicBezTo>
                  <a:lnTo>
                    <a:pt x="51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0" name="Freeform 32"/>
            <p:cNvSpPr>
              <a:spLocks/>
            </p:cNvSpPr>
            <p:nvPr/>
          </p:nvSpPr>
          <p:spPr bwMode="auto">
            <a:xfrm>
              <a:off x="2947" y="1395"/>
              <a:ext cx="68" cy="13"/>
            </a:xfrm>
            <a:custGeom>
              <a:avLst/>
              <a:gdLst>
                <a:gd name="T0" fmla="*/ 62 w 67"/>
                <a:gd name="T1" fmla="*/ 0 h 13"/>
                <a:gd name="T2" fmla="*/ 67 w 67"/>
                <a:gd name="T3" fmla="*/ 5 h 13"/>
                <a:gd name="T4" fmla="*/ 67 w 67"/>
                <a:gd name="T5" fmla="*/ 8 h 13"/>
                <a:gd name="T6" fmla="*/ 62 w 67"/>
                <a:gd name="T7" fmla="*/ 13 h 13"/>
                <a:gd name="T8" fmla="*/ 5 w 67"/>
                <a:gd name="T9" fmla="*/ 13 h 13"/>
                <a:gd name="T10" fmla="*/ 0 w 67"/>
                <a:gd name="T11" fmla="*/ 8 h 13"/>
                <a:gd name="T12" fmla="*/ 0 w 67"/>
                <a:gd name="T13" fmla="*/ 5 h 13"/>
                <a:gd name="T14" fmla="*/ 5 w 67"/>
                <a:gd name="T15" fmla="*/ 0 h 13"/>
                <a:gd name="T16" fmla="*/ 62 w 67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3">
                  <a:moveTo>
                    <a:pt x="62" y="0"/>
                  </a:moveTo>
                  <a:cubicBezTo>
                    <a:pt x="65" y="0"/>
                    <a:pt x="67" y="2"/>
                    <a:pt x="67" y="5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10"/>
                    <a:pt x="65" y="13"/>
                    <a:pt x="6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0"/>
                    <a:pt x="0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lnTo>
                    <a:pt x="6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1" name="Freeform 33"/>
            <p:cNvSpPr>
              <a:spLocks/>
            </p:cNvSpPr>
            <p:nvPr/>
          </p:nvSpPr>
          <p:spPr bwMode="auto">
            <a:xfrm>
              <a:off x="2929" y="1313"/>
              <a:ext cx="53" cy="55"/>
            </a:xfrm>
            <a:custGeom>
              <a:avLst/>
              <a:gdLst>
                <a:gd name="T0" fmla="*/ 42 w 53"/>
                <a:gd name="T1" fmla="*/ 2 h 54"/>
                <a:gd name="T2" fmla="*/ 49 w 53"/>
                <a:gd name="T3" fmla="*/ 2 h 54"/>
                <a:gd name="T4" fmla="*/ 51 w 53"/>
                <a:gd name="T5" fmla="*/ 4 h 54"/>
                <a:gd name="T6" fmla="*/ 51 w 53"/>
                <a:gd name="T7" fmla="*/ 11 h 54"/>
                <a:gd name="T8" fmla="*/ 11 w 53"/>
                <a:gd name="T9" fmla="*/ 52 h 54"/>
                <a:gd name="T10" fmla="*/ 4 w 53"/>
                <a:gd name="T11" fmla="*/ 52 h 54"/>
                <a:gd name="T12" fmla="*/ 2 w 53"/>
                <a:gd name="T13" fmla="*/ 50 h 54"/>
                <a:gd name="T14" fmla="*/ 2 w 53"/>
                <a:gd name="T15" fmla="*/ 43 h 54"/>
                <a:gd name="T16" fmla="*/ 42 w 53"/>
                <a:gd name="T17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4">
                  <a:moveTo>
                    <a:pt x="42" y="2"/>
                  </a:moveTo>
                  <a:cubicBezTo>
                    <a:pt x="44" y="0"/>
                    <a:pt x="47" y="0"/>
                    <a:pt x="49" y="2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6"/>
                    <a:pt x="53" y="9"/>
                    <a:pt x="51" y="1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9" y="54"/>
                    <a:pt x="6" y="54"/>
                    <a:pt x="4" y="52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0" y="48"/>
                    <a:pt x="0" y="44"/>
                    <a:pt x="2" y="43"/>
                  </a:cubicBezTo>
                  <a:lnTo>
                    <a:pt x="4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2" name="Freeform 34"/>
            <p:cNvSpPr>
              <a:spLocks/>
            </p:cNvSpPr>
            <p:nvPr/>
          </p:nvSpPr>
          <p:spPr bwMode="auto">
            <a:xfrm>
              <a:off x="2888" y="1282"/>
              <a:ext cx="13" cy="66"/>
            </a:xfrm>
            <a:custGeom>
              <a:avLst/>
              <a:gdLst>
                <a:gd name="T0" fmla="*/ 0 w 13"/>
                <a:gd name="T1" fmla="*/ 5 h 66"/>
                <a:gd name="T2" fmla="*/ 5 w 13"/>
                <a:gd name="T3" fmla="*/ 0 h 66"/>
                <a:gd name="T4" fmla="*/ 8 w 13"/>
                <a:gd name="T5" fmla="*/ 0 h 66"/>
                <a:gd name="T6" fmla="*/ 13 w 13"/>
                <a:gd name="T7" fmla="*/ 5 h 66"/>
                <a:gd name="T8" fmla="*/ 13 w 13"/>
                <a:gd name="T9" fmla="*/ 61 h 66"/>
                <a:gd name="T10" fmla="*/ 8 w 13"/>
                <a:gd name="T11" fmla="*/ 66 h 66"/>
                <a:gd name="T12" fmla="*/ 5 w 13"/>
                <a:gd name="T13" fmla="*/ 66 h 66"/>
                <a:gd name="T14" fmla="*/ 0 w 13"/>
                <a:gd name="T15" fmla="*/ 61 h 66"/>
                <a:gd name="T16" fmla="*/ 0 w 13"/>
                <a:gd name="T17" fmla="*/ 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6">
                  <a:moveTo>
                    <a:pt x="0" y="5"/>
                  </a:move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5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4"/>
                    <a:pt x="11" y="66"/>
                    <a:pt x="8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2" y="66"/>
                    <a:pt x="0" y="64"/>
                    <a:pt x="0" y="61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3" name="Freeform 35"/>
            <p:cNvSpPr>
              <a:spLocks/>
            </p:cNvSpPr>
            <p:nvPr/>
          </p:nvSpPr>
          <p:spPr bwMode="auto">
            <a:xfrm>
              <a:off x="2807" y="1313"/>
              <a:ext cx="54" cy="55"/>
            </a:xfrm>
            <a:custGeom>
              <a:avLst/>
              <a:gdLst>
                <a:gd name="T0" fmla="*/ 2 w 53"/>
                <a:gd name="T1" fmla="*/ 11 h 54"/>
                <a:gd name="T2" fmla="*/ 2 w 53"/>
                <a:gd name="T3" fmla="*/ 4 h 54"/>
                <a:gd name="T4" fmla="*/ 4 w 53"/>
                <a:gd name="T5" fmla="*/ 2 h 54"/>
                <a:gd name="T6" fmla="*/ 11 w 53"/>
                <a:gd name="T7" fmla="*/ 2 h 54"/>
                <a:gd name="T8" fmla="*/ 51 w 53"/>
                <a:gd name="T9" fmla="*/ 43 h 54"/>
                <a:gd name="T10" fmla="*/ 51 w 53"/>
                <a:gd name="T11" fmla="*/ 50 h 54"/>
                <a:gd name="T12" fmla="*/ 49 w 53"/>
                <a:gd name="T13" fmla="*/ 52 h 54"/>
                <a:gd name="T14" fmla="*/ 42 w 53"/>
                <a:gd name="T15" fmla="*/ 52 h 54"/>
                <a:gd name="T16" fmla="*/ 2 w 53"/>
                <a:gd name="T1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4">
                  <a:moveTo>
                    <a:pt x="2" y="11"/>
                  </a:moveTo>
                  <a:cubicBezTo>
                    <a:pt x="0" y="9"/>
                    <a:pt x="0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0"/>
                    <a:pt x="9" y="0"/>
                    <a:pt x="11" y="2"/>
                  </a:cubicBezTo>
                  <a:cubicBezTo>
                    <a:pt x="51" y="43"/>
                    <a:pt x="51" y="43"/>
                    <a:pt x="51" y="43"/>
                  </a:cubicBezTo>
                  <a:cubicBezTo>
                    <a:pt x="53" y="44"/>
                    <a:pt x="53" y="48"/>
                    <a:pt x="51" y="50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7" y="54"/>
                    <a:pt x="44" y="54"/>
                    <a:pt x="42" y="52"/>
                  </a:cubicBezTo>
                  <a:lnTo>
                    <a:pt x="2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4" name="Freeform 36"/>
            <p:cNvSpPr>
              <a:spLocks/>
            </p:cNvSpPr>
            <p:nvPr/>
          </p:nvSpPr>
          <p:spPr bwMode="auto">
            <a:xfrm>
              <a:off x="2775" y="1395"/>
              <a:ext cx="68" cy="13"/>
            </a:xfrm>
            <a:custGeom>
              <a:avLst/>
              <a:gdLst>
                <a:gd name="T0" fmla="*/ 5 w 67"/>
                <a:gd name="T1" fmla="*/ 13 h 13"/>
                <a:gd name="T2" fmla="*/ 0 w 67"/>
                <a:gd name="T3" fmla="*/ 8 h 13"/>
                <a:gd name="T4" fmla="*/ 0 w 67"/>
                <a:gd name="T5" fmla="*/ 5 h 13"/>
                <a:gd name="T6" fmla="*/ 5 w 67"/>
                <a:gd name="T7" fmla="*/ 0 h 13"/>
                <a:gd name="T8" fmla="*/ 62 w 67"/>
                <a:gd name="T9" fmla="*/ 0 h 13"/>
                <a:gd name="T10" fmla="*/ 67 w 67"/>
                <a:gd name="T11" fmla="*/ 5 h 13"/>
                <a:gd name="T12" fmla="*/ 67 w 67"/>
                <a:gd name="T13" fmla="*/ 8 h 13"/>
                <a:gd name="T14" fmla="*/ 62 w 67"/>
                <a:gd name="T15" fmla="*/ 13 h 13"/>
                <a:gd name="T16" fmla="*/ 5 w 67"/>
                <a:gd name="T1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3">
                  <a:moveTo>
                    <a:pt x="5" y="13"/>
                  </a:moveTo>
                  <a:cubicBezTo>
                    <a:pt x="2" y="13"/>
                    <a:pt x="0" y="10"/>
                    <a:pt x="0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4" y="0"/>
                    <a:pt x="67" y="2"/>
                    <a:pt x="67" y="5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10"/>
                    <a:pt x="64" y="13"/>
                    <a:pt x="62" y="13"/>
                  </a:cubicBezTo>
                  <a:lnTo>
                    <a:pt x="5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5" name="Freeform 37"/>
            <p:cNvSpPr>
              <a:spLocks/>
            </p:cNvSpPr>
            <p:nvPr/>
          </p:nvSpPr>
          <p:spPr bwMode="auto">
            <a:xfrm>
              <a:off x="2807" y="1436"/>
              <a:ext cx="54" cy="53"/>
            </a:xfrm>
            <a:custGeom>
              <a:avLst/>
              <a:gdLst>
                <a:gd name="T0" fmla="*/ 11 w 53"/>
                <a:gd name="T1" fmla="*/ 51 h 53"/>
                <a:gd name="T2" fmla="*/ 4 w 53"/>
                <a:gd name="T3" fmla="*/ 51 h 53"/>
                <a:gd name="T4" fmla="*/ 2 w 53"/>
                <a:gd name="T5" fmla="*/ 49 h 53"/>
                <a:gd name="T6" fmla="*/ 2 w 53"/>
                <a:gd name="T7" fmla="*/ 42 h 53"/>
                <a:gd name="T8" fmla="*/ 42 w 53"/>
                <a:gd name="T9" fmla="*/ 2 h 53"/>
                <a:gd name="T10" fmla="*/ 49 w 53"/>
                <a:gd name="T11" fmla="*/ 2 h 53"/>
                <a:gd name="T12" fmla="*/ 51 w 53"/>
                <a:gd name="T13" fmla="*/ 4 h 53"/>
                <a:gd name="T14" fmla="*/ 51 w 53"/>
                <a:gd name="T15" fmla="*/ 11 h 53"/>
                <a:gd name="T16" fmla="*/ 11 w 53"/>
                <a:gd name="T17" fmla="*/ 5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11" y="51"/>
                  </a:moveTo>
                  <a:cubicBezTo>
                    <a:pt x="9" y="53"/>
                    <a:pt x="5" y="53"/>
                    <a:pt x="4" y="51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0" y="47"/>
                    <a:pt x="0" y="44"/>
                    <a:pt x="2" y="4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4" y="0"/>
                    <a:pt x="47" y="0"/>
                    <a:pt x="49" y="2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6"/>
                    <a:pt x="53" y="9"/>
                    <a:pt x="51" y="11"/>
                  </a:cubicBezTo>
                  <a:lnTo>
                    <a:pt x="11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6" name="Freeform 38"/>
            <p:cNvSpPr>
              <a:spLocks/>
            </p:cNvSpPr>
            <p:nvPr/>
          </p:nvSpPr>
          <p:spPr bwMode="auto">
            <a:xfrm>
              <a:off x="2161" y="1017"/>
              <a:ext cx="229" cy="160"/>
            </a:xfrm>
            <a:custGeom>
              <a:avLst/>
              <a:gdLst>
                <a:gd name="T0" fmla="*/ 67 w 226"/>
                <a:gd name="T1" fmla="*/ 158 h 158"/>
                <a:gd name="T2" fmla="*/ 4 w 226"/>
                <a:gd name="T3" fmla="*/ 65 h 158"/>
                <a:gd name="T4" fmla="*/ 8 w 226"/>
                <a:gd name="T5" fmla="*/ 47 h 158"/>
                <a:gd name="T6" fmla="*/ 26 w 226"/>
                <a:gd name="T7" fmla="*/ 51 h 158"/>
                <a:gd name="T8" fmla="*/ 72 w 226"/>
                <a:gd name="T9" fmla="*/ 120 h 158"/>
                <a:gd name="T10" fmla="*/ 204 w 226"/>
                <a:gd name="T11" fmla="*/ 4 h 158"/>
                <a:gd name="T12" fmla="*/ 222 w 226"/>
                <a:gd name="T13" fmla="*/ 6 h 158"/>
                <a:gd name="T14" fmla="*/ 221 w 226"/>
                <a:gd name="T15" fmla="*/ 24 h 158"/>
                <a:gd name="T16" fmla="*/ 67 w 226"/>
                <a:gd name="T1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6" h="158">
                  <a:moveTo>
                    <a:pt x="67" y="158"/>
                  </a:moveTo>
                  <a:cubicBezTo>
                    <a:pt x="4" y="65"/>
                    <a:pt x="4" y="65"/>
                    <a:pt x="4" y="65"/>
                  </a:cubicBezTo>
                  <a:cubicBezTo>
                    <a:pt x="0" y="59"/>
                    <a:pt x="2" y="51"/>
                    <a:pt x="8" y="47"/>
                  </a:cubicBezTo>
                  <a:cubicBezTo>
                    <a:pt x="14" y="43"/>
                    <a:pt x="22" y="45"/>
                    <a:pt x="26" y="51"/>
                  </a:cubicBezTo>
                  <a:cubicBezTo>
                    <a:pt x="72" y="120"/>
                    <a:pt x="72" y="120"/>
                    <a:pt x="72" y="120"/>
                  </a:cubicBezTo>
                  <a:cubicBezTo>
                    <a:pt x="204" y="4"/>
                    <a:pt x="204" y="4"/>
                    <a:pt x="204" y="4"/>
                  </a:cubicBezTo>
                  <a:cubicBezTo>
                    <a:pt x="209" y="0"/>
                    <a:pt x="217" y="0"/>
                    <a:pt x="222" y="6"/>
                  </a:cubicBezTo>
                  <a:cubicBezTo>
                    <a:pt x="226" y="11"/>
                    <a:pt x="226" y="19"/>
                    <a:pt x="221" y="24"/>
                  </a:cubicBezTo>
                  <a:lnTo>
                    <a:pt x="67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7" name="Freeform 39"/>
            <p:cNvSpPr>
              <a:spLocks/>
            </p:cNvSpPr>
            <p:nvPr/>
          </p:nvSpPr>
          <p:spPr bwMode="auto">
            <a:xfrm>
              <a:off x="2695" y="1743"/>
              <a:ext cx="160" cy="112"/>
            </a:xfrm>
            <a:custGeom>
              <a:avLst/>
              <a:gdLst>
                <a:gd name="T0" fmla="*/ 46 w 158"/>
                <a:gd name="T1" fmla="*/ 111 h 111"/>
                <a:gd name="T2" fmla="*/ 2 w 158"/>
                <a:gd name="T3" fmla="*/ 46 h 111"/>
                <a:gd name="T4" fmla="*/ 5 w 158"/>
                <a:gd name="T5" fmla="*/ 34 h 111"/>
                <a:gd name="T6" fmla="*/ 17 w 158"/>
                <a:gd name="T7" fmla="*/ 36 h 111"/>
                <a:gd name="T8" fmla="*/ 50 w 158"/>
                <a:gd name="T9" fmla="*/ 84 h 111"/>
                <a:gd name="T10" fmla="*/ 142 w 158"/>
                <a:gd name="T11" fmla="*/ 4 h 111"/>
                <a:gd name="T12" fmla="*/ 154 w 158"/>
                <a:gd name="T13" fmla="*/ 5 h 111"/>
                <a:gd name="T14" fmla="*/ 154 w 158"/>
                <a:gd name="T15" fmla="*/ 17 h 111"/>
                <a:gd name="T16" fmla="*/ 46 w 158"/>
                <a:gd name="T1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11">
                  <a:moveTo>
                    <a:pt x="46" y="111"/>
                  </a:moveTo>
                  <a:cubicBezTo>
                    <a:pt x="2" y="46"/>
                    <a:pt x="2" y="46"/>
                    <a:pt x="2" y="46"/>
                  </a:cubicBezTo>
                  <a:cubicBezTo>
                    <a:pt x="0" y="42"/>
                    <a:pt x="1" y="37"/>
                    <a:pt x="5" y="34"/>
                  </a:cubicBezTo>
                  <a:cubicBezTo>
                    <a:pt x="9" y="31"/>
                    <a:pt x="14" y="32"/>
                    <a:pt x="17" y="36"/>
                  </a:cubicBezTo>
                  <a:cubicBezTo>
                    <a:pt x="50" y="84"/>
                    <a:pt x="50" y="84"/>
                    <a:pt x="50" y="84"/>
                  </a:cubicBezTo>
                  <a:cubicBezTo>
                    <a:pt x="142" y="4"/>
                    <a:pt x="142" y="4"/>
                    <a:pt x="142" y="4"/>
                  </a:cubicBezTo>
                  <a:cubicBezTo>
                    <a:pt x="146" y="0"/>
                    <a:pt x="151" y="1"/>
                    <a:pt x="154" y="5"/>
                  </a:cubicBezTo>
                  <a:cubicBezTo>
                    <a:pt x="158" y="8"/>
                    <a:pt x="157" y="14"/>
                    <a:pt x="154" y="17"/>
                  </a:cubicBezTo>
                  <a:lnTo>
                    <a:pt x="46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8" name="Freeform 40"/>
            <p:cNvSpPr>
              <a:spLocks/>
            </p:cNvSpPr>
            <p:nvPr/>
          </p:nvSpPr>
          <p:spPr bwMode="auto">
            <a:xfrm>
              <a:off x="2070" y="561"/>
              <a:ext cx="128" cy="131"/>
            </a:xfrm>
            <a:custGeom>
              <a:avLst/>
              <a:gdLst>
                <a:gd name="T0" fmla="*/ 72 w 128"/>
                <a:gd name="T1" fmla="*/ 131 h 131"/>
                <a:gd name="T2" fmla="*/ 45 w 128"/>
                <a:gd name="T3" fmla="*/ 94 h 131"/>
                <a:gd name="T4" fmla="*/ 0 w 128"/>
                <a:gd name="T5" fmla="*/ 97 h 131"/>
                <a:gd name="T6" fmla="*/ 25 w 128"/>
                <a:gd name="T7" fmla="*/ 58 h 131"/>
                <a:gd name="T8" fmla="*/ 10 w 128"/>
                <a:gd name="T9" fmla="*/ 15 h 131"/>
                <a:gd name="T10" fmla="*/ 53 w 128"/>
                <a:gd name="T11" fmla="*/ 29 h 131"/>
                <a:gd name="T12" fmla="*/ 89 w 128"/>
                <a:gd name="T13" fmla="*/ 0 h 131"/>
                <a:gd name="T14" fmla="*/ 90 w 128"/>
                <a:gd name="T15" fmla="*/ 46 h 131"/>
                <a:gd name="T16" fmla="*/ 128 w 128"/>
                <a:gd name="T17" fmla="*/ 71 h 131"/>
                <a:gd name="T18" fmla="*/ 85 w 128"/>
                <a:gd name="T19" fmla="*/ 86 h 131"/>
                <a:gd name="T20" fmla="*/ 72 w 128"/>
                <a:gd name="T2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" h="131">
                  <a:moveTo>
                    <a:pt x="72" y="131"/>
                  </a:moveTo>
                  <a:lnTo>
                    <a:pt x="45" y="94"/>
                  </a:lnTo>
                  <a:lnTo>
                    <a:pt x="0" y="97"/>
                  </a:lnTo>
                  <a:lnTo>
                    <a:pt x="25" y="58"/>
                  </a:lnTo>
                  <a:lnTo>
                    <a:pt x="10" y="15"/>
                  </a:lnTo>
                  <a:lnTo>
                    <a:pt x="53" y="29"/>
                  </a:lnTo>
                  <a:lnTo>
                    <a:pt x="89" y="0"/>
                  </a:lnTo>
                  <a:lnTo>
                    <a:pt x="90" y="46"/>
                  </a:lnTo>
                  <a:lnTo>
                    <a:pt x="128" y="71"/>
                  </a:lnTo>
                  <a:lnTo>
                    <a:pt x="85" y="86"/>
                  </a:lnTo>
                  <a:lnTo>
                    <a:pt x="72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9" name="Freeform 41"/>
            <p:cNvSpPr>
              <a:spLocks noEditPoints="1"/>
            </p:cNvSpPr>
            <p:nvPr/>
          </p:nvSpPr>
          <p:spPr bwMode="auto">
            <a:xfrm>
              <a:off x="2225" y="824"/>
              <a:ext cx="146" cy="162"/>
            </a:xfrm>
            <a:custGeom>
              <a:avLst/>
              <a:gdLst>
                <a:gd name="T0" fmla="*/ 144 w 145"/>
                <a:gd name="T1" fmla="*/ 77 h 160"/>
                <a:gd name="T2" fmla="*/ 133 w 145"/>
                <a:gd name="T3" fmla="*/ 109 h 160"/>
                <a:gd name="T4" fmla="*/ 102 w 145"/>
                <a:gd name="T5" fmla="*/ 123 h 160"/>
                <a:gd name="T6" fmla="*/ 91 w 145"/>
                <a:gd name="T7" fmla="*/ 119 h 160"/>
                <a:gd name="T8" fmla="*/ 84 w 145"/>
                <a:gd name="T9" fmla="*/ 108 h 160"/>
                <a:gd name="T10" fmla="*/ 74 w 145"/>
                <a:gd name="T11" fmla="*/ 119 h 160"/>
                <a:gd name="T12" fmla="*/ 61 w 145"/>
                <a:gd name="T13" fmla="*/ 122 h 160"/>
                <a:gd name="T14" fmla="*/ 43 w 145"/>
                <a:gd name="T15" fmla="*/ 112 h 160"/>
                <a:gd name="T16" fmla="*/ 38 w 145"/>
                <a:gd name="T17" fmla="*/ 85 h 160"/>
                <a:gd name="T18" fmla="*/ 50 w 145"/>
                <a:gd name="T19" fmla="*/ 50 h 160"/>
                <a:gd name="T20" fmla="*/ 75 w 145"/>
                <a:gd name="T21" fmla="*/ 37 h 160"/>
                <a:gd name="T22" fmla="*/ 91 w 145"/>
                <a:gd name="T23" fmla="*/ 40 h 160"/>
                <a:gd name="T24" fmla="*/ 104 w 145"/>
                <a:gd name="T25" fmla="*/ 46 h 160"/>
                <a:gd name="T26" fmla="*/ 104 w 145"/>
                <a:gd name="T27" fmla="*/ 47 h 160"/>
                <a:gd name="T28" fmla="*/ 104 w 145"/>
                <a:gd name="T29" fmla="*/ 47 h 160"/>
                <a:gd name="T30" fmla="*/ 100 w 145"/>
                <a:gd name="T31" fmla="*/ 96 h 160"/>
                <a:gd name="T32" fmla="*/ 101 w 145"/>
                <a:gd name="T33" fmla="*/ 107 h 160"/>
                <a:gd name="T34" fmla="*/ 106 w 145"/>
                <a:gd name="T35" fmla="*/ 110 h 160"/>
                <a:gd name="T36" fmla="*/ 122 w 145"/>
                <a:gd name="T37" fmla="*/ 101 h 160"/>
                <a:gd name="T38" fmla="*/ 128 w 145"/>
                <a:gd name="T39" fmla="*/ 77 h 160"/>
                <a:gd name="T40" fmla="*/ 117 w 145"/>
                <a:gd name="T41" fmla="*/ 30 h 160"/>
                <a:gd name="T42" fmla="*/ 76 w 145"/>
                <a:gd name="T43" fmla="*/ 13 h 160"/>
                <a:gd name="T44" fmla="*/ 35 w 145"/>
                <a:gd name="T45" fmla="*/ 31 h 160"/>
                <a:gd name="T46" fmla="*/ 18 w 145"/>
                <a:gd name="T47" fmla="*/ 80 h 160"/>
                <a:gd name="T48" fmla="*/ 31 w 145"/>
                <a:gd name="T49" fmla="*/ 128 h 160"/>
                <a:gd name="T50" fmla="*/ 71 w 145"/>
                <a:gd name="T51" fmla="*/ 145 h 160"/>
                <a:gd name="T52" fmla="*/ 86 w 145"/>
                <a:gd name="T53" fmla="*/ 144 h 160"/>
                <a:gd name="T54" fmla="*/ 99 w 145"/>
                <a:gd name="T55" fmla="*/ 139 h 160"/>
                <a:gd name="T56" fmla="*/ 102 w 145"/>
                <a:gd name="T57" fmla="*/ 152 h 160"/>
                <a:gd name="T58" fmla="*/ 88 w 145"/>
                <a:gd name="T59" fmla="*/ 158 h 160"/>
                <a:gd name="T60" fmla="*/ 70 w 145"/>
                <a:gd name="T61" fmla="*/ 160 h 160"/>
                <a:gd name="T62" fmla="*/ 18 w 145"/>
                <a:gd name="T63" fmla="*/ 138 h 160"/>
                <a:gd name="T64" fmla="*/ 1 w 145"/>
                <a:gd name="T65" fmla="*/ 80 h 160"/>
                <a:gd name="T66" fmla="*/ 23 w 145"/>
                <a:gd name="T67" fmla="*/ 21 h 160"/>
                <a:gd name="T68" fmla="*/ 77 w 145"/>
                <a:gd name="T69" fmla="*/ 0 h 160"/>
                <a:gd name="T70" fmla="*/ 127 w 145"/>
                <a:gd name="T71" fmla="*/ 20 h 160"/>
                <a:gd name="T72" fmla="*/ 144 w 145"/>
                <a:gd name="T73" fmla="*/ 77 h 160"/>
                <a:gd name="T74" fmla="*/ 57 w 145"/>
                <a:gd name="T75" fmla="*/ 85 h 160"/>
                <a:gd name="T76" fmla="*/ 59 w 145"/>
                <a:gd name="T77" fmla="*/ 102 h 160"/>
                <a:gd name="T78" fmla="*/ 67 w 145"/>
                <a:gd name="T79" fmla="*/ 107 h 160"/>
                <a:gd name="T80" fmla="*/ 75 w 145"/>
                <a:gd name="T81" fmla="*/ 105 h 160"/>
                <a:gd name="T82" fmla="*/ 82 w 145"/>
                <a:gd name="T83" fmla="*/ 97 h 160"/>
                <a:gd name="T84" fmla="*/ 82 w 145"/>
                <a:gd name="T85" fmla="*/ 96 h 160"/>
                <a:gd name="T86" fmla="*/ 82 w 145"/>
                <a:gd name="T87" fmla="*/ 96 h 160"/>
                <a:gd name="T88" fmla="*/ 86 w 145"/>
                <a:gd name="T89" fmla="*/ 53 h 160"/>
                <a:gd name="T90" fmla="*/ 82 w 145"/>
                <a:gd name="T91" fmla="*/ 52 h 160"/>
                <a:gd name="T92" fmla="*/ 78 w 145"/>
                <a:gd name="T93" fmla="*/ 52 h 160"/>
                <a:gd name="T94" fmla="*/ 64 w 145"/>
                <a:gd name="T95" fmla="*/ 60 h 160"/>
                <a:gd name="T96" fmla="*/ 57 w 145"/>
                <a:gd name="T97" fmla="*/ 8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160">
                  <a:moveTo>
                    <a:pt x="144" y="77"/>
                  </a:moveTo>
                  <a:cubicBezTo>
                    <a:pt x="143" y="89"/>
                    <a:pt x="139" y="100"/>
                    <a:pt x="133" y="109"/>
                  </a:cubicBezTo>
                  <a:cubicBezTo>
                    <a:pt x="126" y="118"/>
                    <a:pt x="116" y="123"/>
                    <a:pt x="102" y="123"/>
                  </a:cubicBezTo>
                  <a:cubicBezTo>
                    <a:pt x="98" y="123"/>
                    <a:pt x="94" y="121"/>
                    <a:pt x="91" y="119"/>
                  </a:cubicBezTo>
                  <a:cubicBezTo>
                    <a:pt x="87" y="116"/>
                    <a:pt x="85" y="113"/>
                    <a:pt x="84" y="108"/>
                  </a:cubicBezTo>
                  <a:cubicBezTo>
                    <a:pt x="81" y="113"/>
                    <a:pt x="78" y="117"/>
                    <a:pt x="74" y="119"/>
                  </a:cubicBezTo>
                  <a:cubicBezTo>
                    <a:pt x="71" y="121"/>
                    <a:pt x="66" y="122"/>
                    <a:pt x="61" y="122"/>
                  </a:cubicBezTo>
                  <a:cubicBezTo>
                    <a:pt x="53" y="122"/>
                    <a:pt x="47" y="119"/>
                    <a:pt x="43" y="112"/>
                  </a:cubicBezTo>
                  <a:cubicBezTo>
                    <a:pt x="38" y="105"/>
                    <a:pt x="37" y="96"/>
                    <a:pt x="38" y="85"/>
                  </a:cubicBezTo>
                  <a:cubicBezTo>
                    <a:pt x="39" y="71"/>
                    <a:pt x="43" y="59"/>
                    <a:pt x="50" y="50"/>
                  </a:cubicBezTo>
                  <a:cubicBezTo>
                    <a:pt x="57" y="42"/>
                    <a:pt x="65" y="37"/>
                    <a:pt x="75" y="37"/>
                  </a:cubicBezTo>
                  <a:cubicBezTo>
                    <a:pt x="81" y="37"/>
                    <a:pt x="87" y="38"/>
                    <a:pt x="91" y="40"/>
                  </a:cubicBezTo>
                  <a:cubicBezTo>
                    <a:pt x="95" y="41"/>
                    <a:pt x="99" y="43"/>
                    <a:pt x="104" y="46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0" y="96"/>
                    <a:pt x="100" y="96"/>
                    <a:pt x="100" y="96"/>
                  </a:cubicBezTo>
                  <a:cubicBezTo>
                    <a:pt x="99" y="101"/>
                    <a:pt x="100" y="105"/>
                    <a:pt x="101" y="107"/>
                  </a:cubicBezTo>
                  <a:cubicBezTo>
                    <a:pt x="102" y="109"/>
                    <a:pt x="104" y="110"/>
                    <a:pt x="106" y="110"/>
                  </a:cubicBezTo>
                  <a:cubicBezTo>
                    <a:pt x="112" y="110"/>
                    <a:pt x="118" y="107"/>
                    <a:pt x="122" y="101"/>
                  </a:cubicBezTo>
                  <a:cubicBezTo>
                    <a:pt x="126" y="94"/>
                    <a:pt x="128" y="87"/>
                    <a:pt x="128" y="77"/>
                  </a:cubicBezTo>
                  <a:cubicBezTo>
                    <a:pt x="129" y="57"/>
                    <a:pt x="125" y="41"/>
                    <a:pt x="117" y="30"/>
                  </a:cubicBezTo>
                  <a:cubicBezTo>
                    <a:pt x="108" y="19"/>
                    <a:pt x="94" y="13"/>
                    <a:pt x="76" y="13"/>
                  </a:cubicBezTo>
                  <a:cubicBezTo>
                    <a:pt x="59" y="13"/>
                    <a:pt x="45" y="19"/>
                    <a:pt x="35" y="31"/>
                  </a:cubicBezTo>
                  <a:cubicBezTo>
                    <a:pt x="24" y="43"/>
                    <a:pt x="19" y="60"/>
                    <a:pt x="18" y="80"/>
                  </a:cubicBezTo>
                  <a:cubicBezTo>
                    <a:pt x="17" y="100"/>
                    <a:pt x="21" y="116"/>
                    <a:pt x="31" y="128"/>
                  </a:cubicBezTo>
                  <a:cubicBezTo>
                    <a:pt x="40" y="140"/>
                    <a:pt x="53" y="145"/>
                    <a:pt x="71" y="145"/>
                  </a:cubicBezTo>
                  <a:cubicBezTo>
                    <a:pt x="76" y="145"/>
                    <a:pt x="81" y="145"/>
                    <a:pt x="86" y="144"/>
                  </a:cubicBezTo>
                  <a:cubicBezTo>
                    <a:pt x="91" y="143"/>
                    <a:pt x="95" y="141"/>
                    <a:pt x="99" y="139"/>
                  </a:cubicBezTo>
                  <a:cubicBezTo>
                    <a:pt x="102" y="152"/>
                    <a:pt x="102" y="152"/>
                    <a:pt x="102" y="152"/>
                  </a:cubicBezTo>
                  <a:cubicBezTo>
                    <a:pt x="98" y="154"/>
                    <a:pt x="94" y="156"/>
                    <a:pt x="88" y="158"/>
                  </a:cubicBezTo>
                  <a:cubicBezTo>
                    <a:pt x="82" y="159"/>
                    <a:pt x="76" y="160"/>
                    <a:pt x="70" y="160"/>
                  </a:cubicBezTo>
                  <a:cubicBezTo>
                    <a:pt x="48" y="160"/>
                    <a:pt x="30" y="153"/>
                    <a:pt x="18" y="138"/>
                  </a:cubicBezTo>
                  <a:cubicBezTo>
                    <a:pt x="6" y="124"/>
                    <a:pt x="0" y="105"/>
                    <a:pt x="1" y="80"/>
                  </a:cubicBezTo>
                  <a:cubicBezTo>
                    <a:pt x="2" y="56"/>
                    <a:pt x="9" y="36"/>
                    <a:pt x="23" y="21"/>
                  </a:cubicBezTo>
                  <a:cubicBezTo>
                    <a:pt x="37" y="7"/>
                    <a:pt x="54" y="0"/>
                    <a:pt x="77" y="0"/>
                  </a:cubicBezTo>
                  <a:cubicBezTo>
                    <a:pt x="99" y="0"/>
                    <a:pt x="116" y="6"/>
                    <a:pt x="127" y="20"/>
                  </a:cubicBezTo>
                  <a:cubicBezTo>
                    <a:pt x="139" y="34"/>
                    <a:pt x="145" y="53"/>
                    <a:pt x="144" y="77"/>
                  </a:cubicBezTo>
                  <a:moveTo>
                    <a:pt x="57" y="85"/>
                  </a:moveTo>
                  <a:cubicBezTo>
                    <a:pt x="57" y="92"/>
                    <a:pt x="57" y="98"/>
                    <a:pt x="59" y="102"/>
                  </a:cubicBezTo>
                  <a:cubicBezTo>
                    <a:pt x="60" y="106"/>
                    <a:pt x="63" y="107"/>
                    <a:pt x="67" y="107"/>
                  </a:cubicBezTo>
                  <a:cubicBezTo>
                    <a:pt x="70" y="107"/>
                    <a:pt x="73" y="107"/>
                    <a:pt x="75" y="105"/>
                  </a:cubicBezTo>
                  <a:cubicBezTo>
                    <a:pt x="78" y="104"/>
                    <a:pt x="80" y="101"/>
                    <a:pt x="82" y="97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85" y="53"/>
                    <a:pt x="84" y="52"/>
                    <a:pt x="82" y="52"/>
                  </a:cubicBezTo>
                  <a:cubicBezTo>
                    <a:pt x="81" y="52"/>
                    <a:pt x="80" y="52"/>
                    <a:pt x="78" y="52"/>
                  </a:cubicBezTo>
                  <a:cubicBezTo>
                    <a:pt x="72" y="52"/>
                    <a:pt x="67" y="55"/>
                    <a:pt x="64" y="60"/>
                  </a:cubicBezTo>
                  <a:cubicBezTo>
                    <a:pt x="60" y="66"/>
                    <a:pt x="58" y="74"/>
                    <a:pt x="57" y="8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0" name="Freeform 42"/>
            <p:cNvSpPr>
              <a:spLocks noEditPoints="1"/>
            </p:cNvSpPr>
            <p:nvPr/>
          </p:nvSpPr>
          <p:spPr bwMode="auto">
            <a:xfrm>
              <a:off x="1566" y="634"/>
              <a:ext cx="146" cy="167"/>
            </a:xfrm>
            <a:custGeom>
              <a:avLst/>
              <a:gdLst>
                <a:gd name="T0" fmla="*/ 143 w 144"/>
                <a:gd name="T1" fmla="*/ 72 h 165"/>
                <a:gd name="T2" fmla="*/ 136 w 144"/>
                <a:gd name="T3" fmla="*/ 105 h 165"/>
                <a:gd name="T4" fmla="*/ 107 w 144"/>
                <a:gd name="T5" fmla="*/ 122 h 165"/>
                <a:gd name="T6" fmla="*/ 95 w 144"/>
                <a:gd name="T7" fmla="*/ 120 h 165"/>
                <a:gd name="T8" fmla="*/ 87 w 144"/>
                <a:gd name="T9" fmla="*/ 110 h 165"/>
                <a:gd name="T10" fmla="*/ 79 w 144"/>
                <a:gd name="T11" fmla="*/ 122 h 165"/>
                <a:gd name="T12" fmla="*/ 67 w 144"/>
                <a:gd name="T13" fmla="*/ 127 h 165"/>
                <a:gd name="T14" fmla="*/ 47 w 144"/>
                <a:gd name="T15" fmla="*/ 119 h 165"/>
                <a:gd name="T16" fmla="*/ 39 w 144"/>
                <a:gd name="T17" fmla="*/ 93 h 165"/>
                <a:gd name="T18" fmla="*/ 47 w 144"/>
                <a:gd name="T19" fmla="*/ 57 h 165"/>
                <a:gd name="T20" fmla="*/ 70 w 144"/>
                <a:gd name="T21" fmla="*/ 41 h 165"/>
                <a:gd name="T22" fmla="*/ 86 w 144"/>
                <a:gd name="T23" fmla="*/ 41 h 165"/>
                <a:gd name="T24" fmla="*/ 100 w 144"/>
                <a:gd name="T25" fmla="*/ 46 h 165"/>
                <a:gd name="T26" fmla="*/ 100 w 144"/>
                <a:gd name="T27" fmla="*/ 47 h 165"/>
                <a:gd name="T28" fmla="*/ 100 w 144"/>
                <a:gd name="T29" fmla="*/ 47 h 165"/>
                <a:gd name="T30" fmla="*/ 102 w 144"/>
                <a:gd name="T31" fmla="*/ 96 h 165"/>
                <a:gd name="T32" fmla="*/ 104 w 144"/>
                <a:gd name="T33" fmla="*/ 107 h 165"/>
                <a:gd name="T34" fmla="*/ 110 w 144"/>
                <a:gd name="T35" fmla="*/ 109 h 165"/>
                <a:gd name="T36" fmla="*/ 124 w 144"/>
                <a:gd name="T37" fmla="*/ 98 h 165"/>
                <a:gd name="T38" fmla="*/ 128 w 144"/>
                <a:gd name="T39" fmla="*/ 74 h 165"/>
                <a:gd name="T40" fmla="*/ 111 w 144"/>
                <a:gd name="T41" fmla="*/ 28 h 165"/>
                <a:gd name="T42" fmla="*/ 69 w 144"/>
                <a:gd name="T43" fmla="*/ 16 h 165"/>
                <a:gd name="T44" fmla="*/ 30 w 144"/>
                <a:gd name="T45" fmla="*/ 39 h 165"/>
                <a:gd name="T46" fmla="*/ 19 w 144"/>
                <a:gd name="T47" fmla="*/ 90 h 165"/>
                <a:gd name="T48" fmla="*/ 37 w 144"/>
                <a:gd name="T49" fmla="*/ 136 h 165"/>
                <a:gd name="T50" fmla="*/ 79 w 144"/>
                <a:gd name="T51" fmla="*/ 149 h 165"/>
                <a:gd name="T52" fmla="*/ 93 w 144"/>
                <a:gd name="T53" fmla="*/ 145 h 165"/>
                <a:gd name="T54" fmla="*/ 106 w 144"/>
                <a:gd name="T55" fmla="*/ 139 h 165"/>
                <a:gd name="T56" fmla="*/ 111 w 144"/>
                <a:gd name="T57" fmla="*/ 151 h 165"/>
                <a:gd name="T58" fmla="*/ 97 w 144"/>
                <a:gd name="T59" fmla="*/ 159 h 165"/>
                <a:gd name="T60" fmla="*/ 80 w 144"/>
                <a:gd name="T61" fmla="*/ 163 h 165"/>
                <a:gd name="T62" fmla="*/ 26 w 144"/>
                <a:gd name="T63" fmla="*/ 148 h 165"/>
                <a:gd name="T64" fmla="*/ 2 w 144"/>
                <a:gd name="T65" fmla="*/ 92 h 165"/>
                <a:gd name="T66" fmla="*/ 17 w 144"/>
                <a:gd name="T67" fmla="*/ 31 h 165"/>
                <a:gd name="T68" fmla="*/ 67 w 144"/>
                <a:gd name="T69" fmla="*/ 3 h 165"/>
                <a:gd name="T70" fmla="*/ 120 w 144"/>
                <a:gd name="T71" fmla="*/ 18 h 165"/>
                <a:gd name="T72" fmla="*/ 143 w 144"/>
                <a:gd name="T73" fmla="*/ 72 h 165"/>
                <a:gd name="T74" fmla="*/ 58 w 144"/>
                <a:gd name="T75" fmla="*/ 90 h 165"/>
                <a:gd name="T76" fmla="*/ 62 w 144"/>
                <a:gd name="T77" fmla="*/ 107 h 165"/>
                <a:gd name="T78" fmla="*/ 70 w 144"/>
                <a:gd name="T79" fmla="*/ 111 h 165"/>
                <a:gd name="T80" fmla="*/ 79 w 144"/>
                <a:gd name="T81" fmla="*/ 108 h 165"/>
                <a:gd name="T82" fmla="*/ 85 w 144"/>
                <a:gd name="T83" fmla="*/ 99 h 165"/>
                <a:gd name="T84" fmla="*/ 85 w 144"/>
                <a:gd name="T85" fmla="*/ 98 h 165"/>
                <a:gd name="T86" fmla="*/ 85 w 144"/>
                <a:gd name="T87" fmla="*/ 98 h 165"/>
                <a:gd name="T88" fmla="*/ 83 w 144"/>
                <a:gd name="T89" fmla="*/ 55 h 165"/>
                <a:gd name="T90" fmla="*/ 79 w 144"/>
                <a:gd name="T91" fmla="*/ 55 h 165"/>
                <a:gd name="T92" fmla="*/ 75 w 144"/>
                <a:gd name="T93" fmla="*/ 55 h 165"/>
                <a:gd name="T94" fmla="*/ 62 w 144"/>
                <a:gd name="T95" fmla="*/ 65 h 165"/>
                <a:gd name="T96" fmla="*/ 58 w 144"/>
                <a:gd name="T97" fmla="*/ 9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4" h="165">
                  <a:moveTo>
                    <a:pt x="143" y="72"/>
                  </a:moveTo>
                  <a:cubicBezTo>
                    <a:pt x="144" y="84"/>
                    <a:pt x="142" y="95"/>
                    <a:pt x="136" y="105"/>
                  </a:cubicBezTo>
                  <a:cubicBezTo>
                    <a:pt x="130" y="115"/>
                    <a:pt x="121" y="121"/>
                    <a:pt x="107" y="122"/>
                  </a:cubicBezTo>
                  <a:cubicBezTo>
                    <a:pt x="103" y="123"/>
                    <a:pt x="99" y="122"/>
                    <a:pt x="95" y="120"/>
                  </a:cubicBezTo>
                  <a:cubicBezTo>
                    <a:pt x="92" y="118"/>
                    <a:pt x="89" y="115"/>
                    <a:pt x="87" y="110"/>
                  </a:cubicBezTo>
                  <a:cubicBezTo>
                    <a:pt x="85" y="115"/>
                    <a:pt x="83" y="119"/>
                    <a:pt x="79" y="122"/>
                  </a:cubicBezTo>
                  <a:cubicBezTo>
                    <a:pt x="76" y="125"/>
                    <a:pt x="72" y="126"/>
                    <a:pt x="67" y="127"/>
                  </a:cubicBezTo>
                  <a:cubicBezTo>
                    <a:pt x="59" y="128"/>
                    <a:pt x="52" y="125"/>
                    <a:pt x="47" y="119"/>
                  </a:cubicBezTo>
                  <a:cubicBezTo>
                    <a:pt x="42" y="113"/>
                    <a:pt x="39" y="104"/>
                    <a:pt x="39" y="93"/>
                  </a:cubicBezTo>
                  <a:cubicBezTo>
                    <a:pt x="39" y="78"/>
                    <a:pt x="42" y="66"/>
                    <a:pt x="47" y="57"/>
                  </a:cubicBezTo>
                  <a:cubicBezTo>
                    <a:pt x="53" y="47"/>
                    <a:pt x="61" y="42"/>
                    <a:pt x="70" y="41"/>
                  </a:cubicBezTo>
                  <a:cubicBezTo>
                    <a:pt x="77" y="40"/>
                    <a:pt x="82" y="40"/>
                    <a:pt x="86" y="41"/>
                  </a:cubicBezTo>
                  <a:cubicBezTo>
                    <a:pt x="90" y="42"/>
                    <a:pt x="95" y="44"/>
                    <a:pt x="100" y="46"/>
                  </a:cubicBezTo>
                  <a:cubicBezTo>
                    <a:pt x="100" y="47"/>
                    <a:pt x="100" y="47"/>
                    <a:pt x="100" y="47"/>
                  </a:cubicBezTo>
                  <a:cubicBezTo>
                    <a:pt x="100" y="47"/>
                    <a:pt x="100" y="47"/>
                    <a:pt x="100" y="47"/>
                  </a:cubicBezTo>
                  <a:cubicBezTo>
                    <a:pt x="102" y="96"/>
                    <a:pt x="102" y="96"/>
                    <a:pt x="102" y="96"/>
                  </a:cubicBezTo>
                  <a:cubicBezTo>
                    <a:pt x="102" y="101"/>
                    <a:pt x="103" y="105"/>
                    <a:pt x="104" y="107"/>
                  </a:cubicBezTo>
                  <a:cubicBezTo>
                    <a:pt x="106" y="109"/>
                    <a:pt x="107" y="109"/>
                    <a:pt x="110" y="109"/>
                  </a:cubicBezTo>
                  <a:cubicBezTo>
                    <a:pt x="116" y="108"/>
                    <a:pt x="121" y="105"/>
                    <a:pt x="124" y="98"/>
                  </a:cubicBezTo>
                  <a:cubicBezTo>
                    <a:pt x="127" y="91"/>
                    <a:pt x="129" y="83"/>
                    <a:pt x="128" y="74"/>
                  </a:cubicBezTo>
                  <a:cubicBezTo>
                    <a:pt x="126" y="54"/>
                    <a:pt x="121" y="39"/>
                    <a:pt x="111" y="28"/>
                  </a:cubicBezTo>
                  <a:cubicBezTo>
                    <a:pt x="101" y="18"/>
                    <a:pt x="87" y="14"/>
                    <a:pt x="69" y="16"/>
                  </a:cubicBezTo>
                  <a:cubicBezTo>
                    <a:pt x="52" y="18"/>
                    <a:pt x="39" y="26"/>
                    <a:pt x="30" y="39"/>
                  </a:cubicBezTo>
                  <a:cubicBezTo>
                    <a:pt x="21" y="52"/>
                    <a:pt x="17" y="69"/>
                    <a:pt x="19" y="90"/>
                  </a:cubicBezTo>
                  <a:cubicBezTo>
                    <a:pt x="20" y="110"/>
                    <a:pt x="26" y="125"/>
                    <a:pt x="37" y="136"/>
                  </a:cubicBezTo>
                  <a:cubicBezTo>
                    <a:pt x="47" y="146"/>
                    <a:pt x="61" y="151"/>
                    <a:pt x="79" y="149"/>
                  </a:cubicBezTo>
                  <a:cubicBezTo>
                    <a:pt x="84" y="148"/>
                    <a:pt x="88" y="147"/>
                    <a:pt x="93" y="145"/>
                  </a:cubicBezTo>
                  <a:cubicBezTo>
                    <a:pt x="98" y="143"/>
                    <a:pt x="103" y="141"/>
                    <a:pt x="106" y="139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07" y="154"/>
                    <a:pt x="103" y="157"/>
                    <a:pt x="97" y="159"/>
                  </a:cubicBezTo>
                  <a:cubicBezTo>
                    <a:pt x="91" y="161"/>
                    <a:pt x="86" y="162"/>
                    <a:pt x="80" y="163"/>
                  </a:cubicBezTo>
                  <a:cubicBezTo>
                    <a:pt x="58" y="165"/>
                    <a:pt x="39" y="160"/>
                    <a:pt x="26" y="148"/>
                  </a:cubicBezTo>
                  <a:cubicBezTo>
                    <a:pt x="12" y="135"/>
                    <a:pt x="4" y="116"/>
                    <a:pt x="2" y="92"/>
                  </a:cubicBezTo>
                  <a:cubicBezTo>
                    <a:pt x="0" y="67"/>
                    <a:pt x="5" y="47"/>
                    <a:pt x="17" y="31"/>
                  </a:cubicBezTo>
                  <a:cubicBezTo>
                    <a:pt x="29" y="15"/>
                    <a:pt x="45" y="6"/>
                    <a:pt x="67" y="3"/>
                  </a:cubicBezTo>
                  <a:cubicBezTo>
                    <a:pt x="89" y="0"/>
                    <a:pt x="107" y="5"/>
                    <a:pt x="120" y="18"/>
                  </a:cubicBezTo>
                  <a:cubicBezTo>
                    <a:pt x="134" y="30"/>
                    <a:pt x="141" y="48"/>
                    <a:pt x="143" y="72"/>
                  </a:cubicBezTo>
                  <a:moveTo>
                    <a:pt x="58" y="90"/>
                  </a:moveTo>
                  <a:cubicBezTo>
                    <a:pt x="59" y="98"/>
                    <a:pt x="60" y="103"/>
                    <a:pt x="62" y="107"/>
                  </a:cubicBezTo>
                  <a:cubicBezTo>
                    <a:pt x="64" y="110"/>
                    <a:pt x="67" y="112"/>
                    <a:pt x="70" y="111"/>
                  </a:cubicBezTo>
                  <a:cubicBezTo>
                    <a:pt x="73" y="111"/>
                    <a:pt x="76" y="110"/>
                    <a:pt x="79" y="108"/>
                  </a:cubicBezTo>
                  <a:cubicBezTo>
                    <a:pt x="81" y="106"/>
                    <a:pt x="83" y="103"/>
                    <a:pt x="85" y="99"/>
                  </a:cubicBezTo>
                  <a:cubicBezTo>
                    <a:pt x="85" y="99"/>
                    <a:pt x="85" y="99"/>
                    <a:pt x="85" y="98"/>
                  </a:cubicBezTo>
                  <a:cubicBezTo>
                    <a:pt x="85" y="98"/>
                    <a:pt x="85" y="98"/>
                    <a:pt x="85" y="98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82" y="55"/>
                    <a:pt x="81" y="55"/>
                    <a:pt x="79" y="55"/>
                  </a:cubicBezTo>
                  <a:cubicBezTo>
                    <a:pt x="78" y="55"/>
                    <a:pt x="77" y="55"/>
                    <a:pt x="75" y="55"/>
                  </a:cubicBezTo>
                  <a:cubicBezTo>
                    <a:pt x="69" y="56"/>
                    <a:pt x="64" y="59"/>
                    <a:pt x="62" y="65"/>
                  </a:cubicBezTo>
                  <a:cubicBezTo>
                    <a:pt x="59" y="71"/>
                    <a:pt x="58" y="79"/>
                    <a:pt x="58" y="9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1" name="Oval 43"/>
            <p:cNvSpPr>
              <a:spLocks noChangeArrowheads="1"/>
            </p:cNvSpPr>
            <p:nvPr/>
          </p:nvSpPr>
          <p:spPr bwMode="auto">
            <a:xfrm>
              <a:off x="3023" y="1841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2" name="Oval 44"/>
            <p:cNvSpPr>
              <a:spLocks noChangeArrowheads="1"/>
            </p:cNvSpPr>
            <p:nvPr/>
          </p:nvSpPr>
          <p:spPr bwMode="auto">
            <a:xfrm>
              <a:off x="3017" y="1926"/>
              <a:ext cx="67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3" name="Freeform 45"/>
            <p:cNvSpPr>
              <a:spLocks noEditPoints="1"/>
            </p:cNvSpPr>
            <p:nvPr/>
          </p:nvSpPr>
          <p:spPr bwMode="auto">
            <a:xfrm>
              <a:off x="2992" y="1823"/>
              <a:ext cx="116" cy="187"/>
            </a:xfrm>
            <a:custGeom>
              <a:avLst/>
              <a:gdLst>
                <a:gd name="T0" fmla="*/ 0 w 114"/>
                <a:gd name="T1" fmla="*/ 185 h 185"/>
                <a:gd name="T2" fmla="*/ 114 w 114"/>
                <a:gd name="T3" fmla="*/ 185 h 185"/>
                <a:gd name="T4" fmla="*/ 114 w 114"/>
                <a:gd name="T5" fmla="*/ 0 h 185"/>
                <a:gd name="T6" fmla="*/ 0 w 114"/>
                <a:gd name="T7" fmla="*/ 0 h 185"/>
                <a:gd name="T8" fmla="*/ 0 w 114"/>
                <a:gd name="T9" fmla="*/ 185 h 185"/>
                <a:gd name="T10" fmla="*/ 57 w 114"/>
                <a:gd name="T11" fmla="*/ 11 h 185"/>
                <a:gd name="T12" fmla="*/ 91 w 114"/>
                <a:gd name="T13" fmla="*/ 45 h 185"/>
                <a:gd name="T14" fmla="*/ 57 w 114"/>
                <a:gd name="T15" fmla="*/ 79 h 185"/>
                <a:gd name="T16" fmla="*/ 23 w 114"/>
                <a:gd name="T17" fmla="*/ 45 h 185"/>
                <a:gd name="T18" fmla="*/ 57 w 114"/>
                <a:gd name="T19" fmla="*/ 11 h 185"/>
                <a:gd name="T20" fmla="*/ 57 w 114"/>
                <a:gd name="T21" fmla="*/ 174 h 185"/>
                <a:gd name="T22" fmla="*/ 18 w 114"/>
                <a:gd name="T23" fmla="*/ 135 h 185"/>
                <a:gd name="T24" fmla="*/ 57 w 114"/>
                <a:gd name="T25" fmla="*/ 96 h 185"/>
                <a:gd name="T26" fmla="*/ 96 w 114"/>
                <a:gd name="T27" fmla="*/ 135 h 185"/>
                <a:gd name="T28" fmla="*/ 57 w 114"/>
                <a:gd name="T29" fmla="*/ 17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4" h="185">
                  <a:moveTo>
                    <a:pt x="0" y="185"/>
                  </a:moveTo>
                  <a:cubicBezTo>
                    <a:pt x="114" y="185"/>
                    <a:pt x="114" y="185"/>
                    <a:pt x="114" y="185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85"/>
                  </a:lnTo>
                  <a:close/>
                  <a:moveTo>
                    <a:pt x="57" y="11"/>
                  </a:moveTo>
                  <a:cubicBezTo>
                    <a:pt x="76" y="11"/>
                    <a:pt x="91" y="27"/>
                    <a:pt x="91" y="45"/>
                  </a:cubicBezTo>
                  <a:cubicBezTo>
                    <a:pt x="91" y="64"/>
                    <a:pt x="76" y="79"/>
                    <a:pt x="57" y="79"/>
                  </a:cubicBezTo>
                  <a:cubicBezTo>
                    <a:pt x="38" y="79"/>
                    <a:pt x="23" y="64"/>
                    <a:pt x="23" y="45"/>
                  </a:cubicBezTo>
                  <a:cubicBezTo>
                    <a:pt x="23" y="27"/>
                    <a:pt x="38" y="11"/>
                    <a:pt x="57" y="11"/>
                  </a:cubicBezTo>
                  <a:moveTo>
                    <a:pt x="57" y="174"/>
                  </a:moveTo>
                  <a:cubicBezTo>
                    <a:pt x="36" y="174"/>
                    <a:pt x="18" y="157"/>
                    <a:pt x="18" y="135"/>
                  </a:cubicBezTo>
                  <a:cubicBezTo>
                    <a:pt x="18" y="114"/>
                    <a:pt x="36" y="96"/>
                    <a:pt x="57" y="96"/>
                  </a:cubicBezTo>
                  <a:cubicBezTo>
                    <a:pt x="79" y="96"/>
                    <a:pt x="96" y="114"/>
                    <a:pt x="96" y="135"/>
                  </a:cubicBezTo>
                  <a:cubicBezTo>
                    <a:pt x="96" y="157"/>
                    <a:pt x="79" y="174"/>
                    <a:pt x="57" y="1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4" name="Oval 46"/>
            <p:cNvSpPr>
              <a:spLocks noChangeArrowheads="1"/>
            </p:cNvSpPr>
            <p:nvPr/>
          </p:nvSpPr>
          <p:spPr bwMode="auto">
            <a:xfrm>
              <a:off x="2467" y="849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5" name="Oval 47"/>
            <p:cNvSpPr>
              <a:spLocks noChangeArrowheads="1"/>
            </p:cNvSpPr>
            <p:nvPr/>
          </p:nvSpPr>
          <p:spPr bwMode="auto">
            <a:xfrm>
              <a:off x="2462" y="934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6" name="Freeform 48"/>
            <p:cNvSpPr>
              <a:spLocks noEditPoints="1"/>
            </p:cNvSpPr>
            <p:nvPr/>
          </p:nvSpPr>
          <p:spPr bwMode="auto">
            <a:xfrm>
              <a:off x="2437" y="831"/>
              <a:ext cx="116" cy="187"/>
            </a:xfrm>
            <a:custGeom>
              <a:avLst/>
              <a:gdLst>
                <a:gd name="T0" fmla="*/ 0 w 114"/>
                <a:gd name="T1" fmla="*/ 185 h 185"/>
                <a:gd name="T2" fmla="*/ 114 w 114"/>
                <a:gd name="T3" fmla="*/ 185 h 185"/>
                <a:gd name="T4" fmla="*/ 114 w 114"/>
                <a:gd name="T5" fmla="*/ 0 h 185"/>
                <a:gd name="T6" fmla="*/ 0 w 114"/>
                <a:gd name="T7" fmla="*/ 0 h 185"/>
                <a:gd name="T8" fmla="*/ 0 w 114"/>
                <a:gd name="T9" fmla="*/ 185 h 185"/>
                <a:gd name="T10" fmla="*/ 57 w 114"/>
                <a:gd name="T11" fmla="*/ 11 h 185"/>
                <a:gd name="T12" fmla="*/ 91 w 114"/>
                <a:gd name="T13" fmla="*/ 45 h 185"/>
                <a:gd name="T14" fmla="*/ 57 w 114"/>
                <a:gd name="T15" fmla="*/ 79 h 185"/>
                <a:gd name="T16" fmla="*/ 23 w 114"/>
                <a:gd name="T17" fmla="*/ 45 h 185"/>
                <a:gd name="T18" fmla="*/ 57 w 114"/>
                <a:gd name="T19" fmla="*/ 11 h 185"/>
                <a:gd name="T20" fmla="*/ 57 w 114"/>
                <a:gd name="T21" fmla="*/ 174 h 185"/>
                <a:gd name="T22" fmla="*/ 18 w 114"/>
                <a:gd name="T23" fmla="*/ 135 h 185"/>
                <a:gd name="T24" fmla="*/ 57 w 114"/>
                <a:gd name="T25" fmla="*/ 96 h 185"/>
                <a:gd name="T26" fmla="*/ 96 w 114"/>
                <a:gd name="T27" fmla="*/ 135 h 185"/>
                <a:gd name="T28" fmla="*/ 57 w 114"/>
                <a:gd name="T29" fmla="*/ 17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4" h="185">
                  <a:moveTo>
                    <a:pt x="0" y="185"/>
                  </a:moveTo>
                  <a:cubicBezTo>
                    <a:pt x="114" y="185"/>
                    <a:pt x="114" y="185"/>
                    <a:pt x="114" y="185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85"/>
                  </a:lnTo>
                  <a:close/>
                  <a:moveTo>
                    <a:pt x="57" y="11"/>
                  </a:moveTo>
                  <a:cubicBezTo>
                    <a:pt x="76" y="11"/>
                    <a:pt x="91" y="26"/>
                    <a:pt x="91" y="45"/>
                  </a:cubicBezTo>
                  <a:cubicBezTo>
                    <a:pt x="91" y="64"/>
                    <a:pt x="76" y="79"/>
                    <a:pt x="57" y="79"/>
                  </a:cubicBezTo>
                  <a:cubicBezTo>
                    <a:pt x="38" y="79"/>
                    <a:pt x="23" y="64"/>
                    <a:pt x="23" y="45"/>
                  </a:cubicBezTo>
                  <a:cubicBezTo>
                    <a:pt x="23" y="26"/>
                    <a:pt x="38" y="11"/>
                    <a:pt x="57" y="11"/>
                  </a:cubicBezTo>
                  <a:moveTo>
                    <a:pt x="57" y="174"/>
                  </a:moveTo>
                  <a:cubicBezTo>
                    <a:pt x="35" y="174"/>
                    <a:pt x="18" y="156"/>
                    <a:pt x="18" y="135"/>
                  </a:cubicBezTo>
                  <a:cubicBezTo>
                    <a:pt x="18" y="113"/>
                    <a:pt x="35" y="96"/>
                    <a:pt x="57" y="96"/>
                  </a:cubicBezTo>
                  <a:cubicBezTo>
                    <a:pt x="78" y="96"/>
                    <a:pt x="96" y="113"/>
                    <a:pt x="96" y="135"/>
                  </a:cubicBezTo>
                  <a:cubicBezTo>
                    <a:pt x="96" y="156"/>
                    <a:pt x="78" y="174"/>
                    <a:pt x="57" y="1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7" name="Freeform 49"/>
            <p:cNvSpPr>
              <a:spLocks/>
            </p:cNvSpPr>
            <p:nvPr/>
          </p:nvSpPr>
          <p:spPr bwMode="auto">
            <a:xfrm>
              <a:off x="3157" y="1786"/>
              <a:ext cx="161" cy="165"/>
            </a:xfrm>
            <a:custGeom>
              <a:avLst/>
              <a:gdLst>
                <a:gd name="T0" fmla="*/ 125 w 161"/>
                <a:gd name="T1" fmla="*/ 45 h 165"/>
                <a:gd name="T2" fmla="*/ 125 w 161"/>
                <a:gd name="T3" fmla="*/ 5 h 165"/>
                <a:gd name="T4" fmla="*/ 107 w 161"/>
                <a:gd name="T5" fmla="*/ 5 h 165"/>
                <a:gd name="T6" fmla="*/ 107 w 161"/>
                <a:gd name="T7" fmla="*/ 27 h 165"/>
                <a:gd name="T8" fmla="*/ 81 w 161"/>
                <a:gd name="T9" fmla="*/ 0 h 165"/>
                <a:gd name="T10" fmla="*/ 0 w 161"/>
                <a:gd name="T11" fmla="*/ 81 h 165"/>
                <a:gd name="T12" fmla="*/ 19 w 161"/>
                <a:gd name="T13" fmla="*/ 81 h 165"/>
                <a:gd name="T14" fmla="*/ 19 w 161"/>
                <a:gd name="T15" fmla="*/ 165 h 165"/>
                <a:gd name="T16" fmla="*/ 62 w 161"/>
                <a:gd name="T17" fmla="*/ 165 h 165"/>
                <a:gd name="T18" fmla="*/ 62 w 161"/>
                <a:gd name="T19" fmla="*/ 114 h 165"/>
                <a:gd name="T20" fmla="*/ 99 w 161"/>
                <a:gd name="T21" fmla="*/ 114 h 165"/>
                <a:gd name="T22" fmla="*/ 99 w 161"/>
                <a:gd name="T23" fmla="*/ 165 h 165"/>
                <a:gd name="T24" fmla="*/ 142 w 161"/>
                <a:gd name="T25" fmla="*/ 165 h 165"/>
                <a:gd name="T26" fmla="*/ 142 w 161"/>
                <a:gd name="T27" fmla="*/ 81 h 165"/>
                <a:gd name="T28" fmla="*/ 161 w 161"/>
                <a:gd name="T29" fmla="*/ 81 h 165"/>
                <a:gd name="T30" fmla="*/ 125 w 161"/>
                <a:gd name="T31" fmla="*/ 4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1" h="165">
                  <a:moveTo>
                    <a:pt x="125" y="45"/>
                  </a:moveTo>
                  <a:lnTo>
                    <a:pt x="125" y="5"/>
                  </a:lnTo>
                  <a:lnTo>
                    <a:pt x="107" y="5"/>
                  </a:lnTo>
                  <a:lnTo>
                    <a:pt x="107" y="27"/>
                  </a:lnTo>
                  <a:lnTo>
                    <a:pt x="81" y="0"/>
                  </a:lnTo>
                  <a:lnTo>
                    <a:pt x="0" y="81"/>
                  </a:lnTo>
                  <a:lnTo>
                    <a:pt x="19" y="81"/>
                  </a:lnTo>
                  <a:lnTo>
                    <a:pt x="19" y="165"/>
                  </a:lnTo>
                  <a:lnTo>
                    <a:pt x="62" y="165"/>
                  </a:lnTo>
                  <a:lnTo>
                    <a:pt x="62" y="114"/>
                  </a:lnTo>
                  <a:lnTo>
                    <a:pt x="99" y="114"/>
                  </a:lnTo>
                  <a:lnTo>
                    <a:pt x="99" y="165"/>
                  </a:lnTo>
                  <a:lnTo>
                    <a:pt x="142" y="165"/>
                  </a:lnTo>
                  <a:lnTo>
                    <a:pt x="142" y="81"/>
                  </a:lnTo>
                  <a:lnTo>
                    <a:pt x="161" y="81"/>
                  </a:lnTo>
                  <a:lnTo>
                    <a:pt x="125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8" name="Freeform 50"/>
            <p:cNvSpPr>
              <a:spLocks/>
            </p:cNvSpPr>
            <p:nvPr/>
          </p:nvSpPr>
          <p:spPr bwMode="auto">
            <a:xfrm>
              <a:off x="2573" y="445"/>
              <a:ext cx="158" cy="143"/>
            </a:xfrm>
            <a:custGeom>
              <a:avLst/>
              <a:gdLst>
                <a:gd name="T0" fmla="*/ 120 w 156"/>
                <a:gd name="T1" fmla="*/ 0 h 141"/>
                <a:gd name="T2" fmla="*/ 85 w 156"/>
                <a:gd name="T3" fmla="*/ 30 h 141"/>
                <a:gd name="T4" fmla="*/ 42 w 156"/>
                <a:gd name="T5" fmla="*/ 30 h 141"/>
                <a:gd name="T6" fmla="*/ 22 w 156"/>
                <a:gd name="T7" fmla="*/ 15 h 141"/>
                <a:gd name="T8" fmla="*/ 0 w 156"/>
                <a:gd name="T9" fmla="*/ 37 h 141"/>
                <a:gd name="T10" fmla="*/ 22 w 156"/>
                <a:gd name="T11" fmla="*/ 59 h 141"/>
                <a:gd name="T12" fmla="*/ 42 w 156"/>
                <a:gd name="T13" fmla="*/ 43 h 141"/>
                <a:gd name="T14" fmla="*/ 85 w 156"/>
                <a:gd name="T15" fmla="*/ 43 h 141"/>
                <a:gd name="T16" fmla="*/ 105 w 156"/>
                <a:gd name="T17" fmla="*/ 68 h 141"/>
                <a:gd name="T18" fmla="*/ 97 w 156"/>
                <a:gd name="T19" fmla="*/ 97 h 141"/>
                <a:gd name="T20" fmla="*/ 76 w 156"/>
                <a:gd name="T21" fmla="*/ 119 h 141"/>
                <a:gd name="T22" fmla="*/ 98 w 156"/>
                <a:gd name="T23" fmla="*/ 141 h 141"/>
                <a:gd name="T24" fmla="*/ 120 w 156"/>
                <a:gd name="T25" fmla="*/ 119 h 141"/>
                <a:gd name="T26" fmla="*/ 110 w 156"/>
                <a:gd name="T27" fmla="*/ 100 h 141"/>
                <a:gd name="T28" fmla="*/ 117 w 156"/>
                <a:gd name="T29" fmla="*/ 71 h 141"/>
                <a:gd name="T30" fmla="*/ 120 w 156"/>
                <a:gd name="T31" fmla="*/ 71 h 141"/>
                <a:gd name="T32" fmla="*/ 156 w 156"/>
                <a:gd name="T33" fmla="*/ 36 h 141"/>
                <a:gd name="T34" fmla="*/ 120 w 156"/>
                <a:gd name="T3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141">
                  <a:moveTo>
                    <a:pt x="120" y="0"/>
                  </a:moveTo>
                  <a:cubicBezTo>
                    <a:pt x="102" y="0"/>
                    <a:pt x="88" y="13"/>
                    <a:pt x="85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39" y="22"/>
                    <a:pt x="31" y="15"/>
                    <a:pt x="22" y="15"/>
                  </a:cubicBezTo>
                  <a:cubicBezTo>
                    <a:pt x="10" y="15"/>
                    <a:pt x="0" y="25"/>
                    <a:pt x="0" y="37"/>
                  </a:cubicBezTo>
                  <a:cubicBezTo>
                    <a:pt x="0" y="49"/>
                    <a:pt x="10" y="59"/>
                    <a:pt x="22" y="59"/>
                  </a:cubicBezTo>
                  <a:cubicBezTo>
                    <a:pt x="32" y="59"/>
                    <a:pt x="40" y="52"/>
                    <a:pt x="42" y="43"/>
                  </a:cubicBezTo>
                  <a:cubicBezTo>
                    <a:pt x="85" y="43"/>
                    <a:pt x="85" y="43"/>
                    <a:pt x="85" y="43"/>
                  </a:cubicBezTo>
                  <a:cubicBezTo>
                    <a:pt x="87" y="54"/>
                    <a:pt x="95" y="63"/>
                    <a:pt x="105" y="68"/>
                  </a:cubicBezTo>
                  <a:cubicBezTo>
                    <a:pt x="97" y="97"/>
                    <a:pt x="97" y="97"/>
                    <a:pt x="97" y="97"/>
                  </a:cubicBezTo>
                  <a:cubicBezTo>
                    <a:pt x="86" y="98"/>
                    <a:pt x="76" y="107"/>
                    <a:pt x="76" y="119"/>
                  </a:cubicBezTo>
                  <a:cubicBezTo>
                    <a:pt x="76" y="131"/>
                    <a:pt x="86" y="141"/>
                    <a:pt x="98" y="141"/>
                  </a:cubicBezTo>
                  <a:cubicBezTo>
                    <a:pt x="110" y="141"/>
                    <a:pt x="120" y="131"/>
                    <a:pt x="120" y="119"/>
                  </a:cubicBezTo>
                  <a:cubicBezTo>
                    <a:pt x="120" y="111"/>
                    <a:pt x="116" y="104"/>
                    <a:pt x="110" y="100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18" y="71"/>
                    <a:pt x="119" y="71"/>
                    <a:pt x="120" y="71"/>
                  </a:cubicBezTo>
                  <a:cubicBezTo>
                    <a:pt x="140" y="71"/>
                    <a:pt x="156" y="55"/>
                    <a:pt x="156" y="36"/>
                  </a:cubicBezTo>
                  <a:cubicBezTo>
                    <a:pt x="156" y="16"/>
                    <a:pt x="140" y="0"/>
                    <a:pt x="1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9" name="Freeform 51"/>
            <p:cNvSpPr>
              <a:spLocks/>
            </p:cNvSpPr>
            <p:nvPr/>
          </p:nvSpPr>
          <p:spPr bwMode="auto">
            <a:xfrm>
              <a:off x="3038" y="746"/>
              <a:ext cx="139" cy="162"/>
            </a:xfrm>
            <a:custGeom>
              <a:avLst/>
              <a:gdLst>
                <a:gd name="T0" fmla="*/ 14 w 137"/>
                <a:gd name="T1" fmla="*/ 94 h 160"/>
                <a:gd name="T2" fmla="*/ 60 w 137"/>
                <a:gd name="T3" fmla="*/ 97 h 160"/>
                <a:gd name="T4" fmla="*/ 91 w 137"/>
                <a:gd name="T5" fmla="*/ 126 h 160"/>
                <a:gd name="T6" fmla="*/ 95 w 137"/>
                <a:gd name="T7" fmla="*/ 151 h 160"/>
                <a:gd name="T8" fmla="*/ 126 w 137"/>
                <a:gd name="T9" fmla="*/ 151 h 160"/>
                <a:gd name="T10" fmla="*/ 126 w 137"/>
                <a:gd name="T11" fmla="*/ 120 h 160"/>
                <a:gd name="T12" fmla="*/ 100 w 137"/>
                <a:gd name="T13" fmla="*/ 117 h 160"/>
                <a:gd name="T14" fmla="*/ 69 w 137"/>
                <a:gd name="T15" fmla="*/ 88 h 160"/>
                <a:gd name="T16" fmla="*/ 73 w 137"/>
                <a:gd name="T17" fmla="*/ 56 h 160"/>
                <a:gd name="T18" fmla="*/ 98 w 137"/>
                <a:gd name="T19" fmla="*/ 40 h 160"/>
                <a:gd name="T20" fmla="*/ 129 w 137"/>
                <a:gd name="T21" fmla="*/ 39 h 160"/>
                <a:gd name="T22" fmla="*/ 128 w 137"/>
                <a:gd name="T23" fmla="*/ 8 h 160"/>
                <a:gd name="T24" fmla="*/ 97 w 137"/>
                <a:gd name="T25" fmla="*/ 8 h 160"/>
                <a:gd name="T26" fmla="*/ 92 w 137"/>
                <a:gd name="T27" fmla="*/ 29 h 160"/>
                <a:gd name="T28" fmla="*/ 66 w 137"/>
                <a:gd name="T29" fmla="*/ 45 h 160"/>
                <a:gd name="T30" fmla="*/ 64 w 137"/>
                <a:gd name="T31" fmla="*/ 43 h 160"/>
                <a:gd name="T32" fmla="*/ 14 w 137"/>
                <a:gd name="T33" fmla="*/ 43 h 160"/>
                <a:gd name="T34" fmla="*/ 14 w 137"/>
                <a:gd name="T35" fmla="*/ 9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7" h="160">
                  <a:moveTo>
                    <a:pt x="14" y="94"/>
                  </a:moveTo>
                  <a:cubicBezTo>
                    <a:pt x="27" y="106"/>
                    <a:pt x="46" y="107"/>
                    <a:pt x="60" y="97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87" y="134"/>
                    <a:pt x="88" y="145"/>
                    <a:pt x="95" y="151"/>
                  </a:cubicBezTo>
                  <a:cubicBezTo>
                    <a:pt x="104" y="160"/>
                    <a:pt x="118" y="159"/>
                    <a:pt x="126" y="151"/>
                  </a:cubicBezTo>
                  <a:cubicBezTo>
                    <a:pt x="134" y="142"/>
                    <a:pt x="134" y="129"/>
                    <a:pt x="126" y="120"/>
                  </a:cubicBezTo>
                  <a:cubicBezTo>
                    <a:pt x="119" y="113"/>
                    <a:pt x="108" y="112"/>
                    <a:pt x="100" y="117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75" y="78"/>
                    <a:pt x="77" y="66"/>
                    <a:pt x="73" y="56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107" y="48"/>
                    <a:pt x="120" y="47"/>
                    <a:pt x="129" y="39"/>
                  </a:cubicBezTo>
                  <a:cubicBezTo>
                    <a:pt x="137" y="30"/>
                    <a:pt x="137" y="16"/>
                    <a:pt x="128" y="8"/>
                  </a:cubicBezTo>
                  <a:cubicBezTo>
                    <a:pt x="119" y="0"/>
                    <a:pt x="106" y="0"/>
                    <a:pt x="97" y="8"/>
                  </a:cubicBezTo>
                  <a:cubicBezTo>
                    <a:pt x="92" y="14"/>
                    <a:pt x="90" y="22"/>
                    <a:pt x="92" y="29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5" y="44"/>
                    <a:pt x="65" y="43"/>
                    <a:pt x="64" y="43"/>
                  </a:cubicBezTo>
                  <a:cubicBezTo>
                    <a:pt x="50" y="29"/>
                    <a:pt x="27" y="29"/>
                    <a:pt x="14" y="43"/>
                  </a:cubicBezTo>
                  <a:cubicBezTo>
                    <a:pt x="0" y="57"/>
                    <a:pt x="0" y="80"/>
                    <a:pt x="14" y="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0" name="Freeform 52"/>
            <p:cNvSpPr>
              <a:spLocks/>
            </p:cNvSpPr>
            <p:nvPr/>
          </p:nvSpPr>
          <p:spPr bwMode="auto">
            <a:xfrm>
              <a:off x="2323" y="1109"/>
              <a:ext cx="155" cy="232"/>
            </a:xfrm>
            <a:custGeom>
              <a:avLst/>
              <a:gdLst>
                <a:gd name="T0" fmla="*/ 23 w 153"/>
                <a:gd name="T1" fmla="*/ 229 h 229"/>
                <a:gd name="T2" fmla="*/ 17 w 153"/>
                <a:gd name="T3" fmla="*/ 227 h 229"/>
                <a:gd name="T4" fmla="*/ 3 w 153"/>
                <a:gd name="T5" fmla="*/ 205 h 229"/>
                <a:gd name="T6" fmla="*/ 78 w 153"/>
                <a:gd name="T7" fmla="*/ 57 h 229"/>
                <a:gd name="T8" fmla="*/ 97 w 153"/>
                <a:gd name="T9" fmla="*/ 56 h 229"/>
                <a:gd name="T10" fmla="*/ 105 w 153"/>
                <a:gd name="T11" fmla="*/ 69 h 229"/>
                <a:gd name="T12" fmla="*/ 47 w 153"/>
                <a:gd name="T13" fmla="*/ 181 h 229"/>
                <a:gd name="T14" fmla="*/ 38 w 153"/>
                <a:gd name="T15" fmla="*/ 182 h 229"/>
                <a:gd name="T16" fmla="*/ 37 w 153"/>
                <a:gd name="T17" fmla="*/ 173 h 229"/>
                <a:gd name="T18" fmla="*/ 93 w 153"/>
                <a:gd name="T19" fmla="*/ 71 h 229"/>
                <a:gd name="T20" fmla="*/ 90 w 153"/>
                <a:gd name="T21" fmla="*/ 66 h 229"/>
                <a:gd name="T22" fmla="*/ 84 w 153"/>
                <a:gd name="T23" fmla="*/ 68 h 229"/>
                <a:gd name="T24" fmla="*/ 16 w 153"/>
                <a:gd name="T25" fmla="*/ 204 h 229"/>
                <a:gd name="T26" fmla="*/ 21 w 153"/>
                <a:gd name="T27" fmla="*/ 215 h 229"/>
                <a:gd name="T28" fmla="*/ 99 w 153"/>
                <a:gd name="T29" fmla="*/ 116 h 229"/>
                <a:gd name="T30" fmla="*/ 115 w 153"/>
                <a:gd name="T31" fmla="*/ 15 h 229"/>
                <a:gd name="T32" fmla="*/ 101 w 153"/>
                <a:gd name="T33" fmla="*/ 15 h 229"/>
                <a:gd name="T34" fmla="*/ 15 w 153"/>
                <a:gd name="T35" fmla="*/ 137 h 229"/>
                <a:gd name="T36" fmla="*/ 7 w 153"/>
                <a:gd name="T37" fmla="*/ 141 h 229"/>
                <a:gd name="T38" fmla="*/ 3 w 153"/>
                <a:gd name="T39" fmla="*/ 132 h 229"/>
                <a:gd name="T40" fmla="*/ 96 w 153"/>
                <a:gd name="T41" fmla="*/ 3 h 229"/>
                <a:gd name="T42" fmla="*/ 121 w 153"/>
                <a:gd name="T43" fmla="*/ 4 h 229"/>
                <a:gd name="T44" fmla="*/ 111 w 153"/>
                <a:gd name="T45" fmla="*/ 122 h 229"/>
                <a:gd name="T46" fmla="*/ 23 w 153"/>
                <a:gd name="T47" fmla="*/ 22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3" h="229">
                  <a:moveTo>
                    <a:pt x="23" y="229"/>
                  </a:moveTo>
                  <a:cubicBezTo>
                    <a:pt x="21" y="229"/>
                    <a:pt x="19" y="228"/>
                    <a:pt x="17" y="227"/>
                  </a:cubicBezTo>
                  <a:cubicBezTo>
                    <a:pt x="11" y="225"/>
                    <a:pt x="4" y="220"/>
                    <a:pt x="3" y="205"/>
                  </a:cubicBezTo>
                  <a:cubicBezTo>
                    <a:pt x="0" y="164"/>
                    <a:pt x="49" y="74"/>
                    <a:pt x="78" y="57"/>
                  </a:cubicBezTo>
                  <a:cubicBezTo>
                    <a:pt x="87" y="51"/>
                    <a:pt x="93" y="53"/>
                    <a:pt x="97" y="56"/>
                  </a:cubicBezTo>
                  <a:cubicBezTo>
                    <a:pt x="102" y="59"/>
                    <a:pt x="104" y="63"/>
                    <a:pt x="105" y="69"/>
                  </a:cubicBezTo>
                  <a:cubicBezTo>
                    <a:pt x="110" y="101"/>
                    <a:pt x="53" y="173"/>
                    <a:pt x="47" y="181"/>
                  </a:cubicBezTo>
                  <a:cubicBezTo>
                    <a:pt x="44" y="184"/>
                    <a:pt x="40" y="185"/>
                    <a:pt x="38" y="182"/>
                  </a:cubicBezTo>
                  <a:cubicBezTo>
                    <a:pt x="35" y="180"/>
                    <a:pt x="34" y="176"/>
                    <a:pt x="37" y="173"/>
                  </a:cubicBezTo>
                  <a:cubicBezTo>
                    <a:pt x="60" y="144"/>
                    <a:pt x="96" y="91"/>
                    <a:pt x="93" y="71"/>
                  </a:cubicBezTo>
                  <a:cubicBezTo>
                    <a:pt x="92" y="68"/>
                    <a:pt x="91" y="67"/>
                    <a:pt x="90" y="66"/>
                  </a:cubicBezTo>
                  <a:cubicBezTo>
                    <a:pt x="89" y="65"/>
                    <a:pt x="85" y="67"/>
                    <a:pt x="84" y="68"/>
                  </a:cubicBezTo>
                  <a:cubicBezTo>
                    <a:pt x="59" y="83"/>
                    <a:pt x="13" y="168"/>
                    <a:pt x="16" y="204"/>
                  </a:cubicBezTo>
                  <a:cubicBezTo>
                    <a:pt x="17" y="214"/>
                    <a:pt x="20" y="215"/>
                    <a:pt x="21" y="215"/>
                  </a:cubicBezTo>
                  <a:cubicBezTo>
                    <a:pt x="34" y="220"/>
                    <a:pt x="71" y="178"/>
                    <a:pt x="99" y="116"/>
                  </a:cubicBezTo>
                  <a:cubicBezTo>
                    <a:pt x="123" y="64"/>
                    <a:pt x="129" y="23"/>
                    <a:pt x="115" y="15"/>
                  </a:cubicBezTo>
                  <a:cubicBezTo>
                    <a:pt x="111" y="13"/>
                    <a:pt x="106" y="13"/>
                    <a:pt x="101" y="15"/>
                  </a:cubicBezTo>
                  <a:cubicBezTo>
                    <a:pt x="69" y="27"/>
                    <a:pt x="28" y="107"/>
                    <a:pt x="15" y="137"/>
                  </a:cubicBezTo>
                  <a:cubicBezTo>
                    <a:pt x="14" y="141"/>
                    <a:pt x="10" y="142"/>
                    <a:pt x="7" y="141"/>
                  </a:cubicBezTo>
                  <a:cubicBezTo>
                    <a:pt x="4" y="139"/>
                    <a:pt x="2" y="136"/>
                    <a:pt x="3" y="132"/>
                  </a:cubicBezTo>
                  <a:cubicBezTo>
                    <a:pt x="5" y="128"/>
                    <a:pt x="53" y="19"/>
                    <a:pt x="96" y="3"/>
                  </a:cubicBezTo>
                  <a:cubicBezTo>
                    <a:pt x="105" y="0"/>
                    <a:pt x="113" y="0"/>
                    <a:pt x="121" y="4"/>
                  </a:cubicBezTo>
                  <a:cubicBezTo>
                    <a:pt x="153" y="21"/>
                    <a:pt x="121" y="98"/>
                    <a:pt x="111" y="122"/>
                  </a:cubicBezTo>
                  <a:cubicBezTo>
                    <a:pt x="90" y="167"/>
                    <a:pt x="52" y="229"/>
                    <a:pt x="23" y="22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1" name="Freeform 53"/>
            <p:cNvSpPr>
              <a:spLocks/>
            </p:cNvSpPr>
            <p:nvPr/>
          </p:nvSpPr>
          <p:spPr bwMode="auto">
            <a:xfrm>
              <a:off x="2772" y="1764"/>
              <a:ext cx="213" cy="197"/>
            </a:xfrm>
            <a:custGeom>
              <a:avLst/>
              <a:gdLst>
                <a:gd name="T0" fmla="*/ 15 w 211"/>
                <a:gd name="T1" fmla="*/ 185 h 195"/>
                <a:gd name="T2" fmla="*/ 9 w 211"/>
                <a:gd name="T3" fmla="*/ 181 h 195"/>
                <a:gd name="T4" fmla="*/ 4 w 211"/>
                <a:gd name="T5" fmla="*/ 156 h 195"/>
                <a:gd name="T6" fmla="*/ 128 w 211"/>
                <a:gd name="T7" fmla="*/ 44 h 195"/>
                <a:gd name="T8" fmla="*/ 146 w 211"/>
                <a:gd name="T9" fmla="*/ 50 h 195"/>
                <a:gd name="T10" fmla="*/ 149 w 211"/>
                <a:gd name="T11" fmla="*/ 66 h 195"/>
                <a:gd name="T12" fmla="*/ 54 w 211"/>
                <a:gd name="T13" fmla="*/ 149 h 195"/>
                <a:gd name="T14" fmla="*/ 45 w 211"/>
                <a:gd name="T15" fmla="*/ 147 h 195"/>
                <a:gd name="T16" fmla="*/ 47 w 211"/>
                <a:gd name="T17" fmla="*/ 138 h 195"/>
                <a:gd name="T18" fmla="*/ 136 w 211"/>
                <a:gd name="T19" fmla="*/ 63 h 195"/>
                <a:gd name="T20" fmla="*/ 136 w 211"/>
                <a:gd name="T21" fmla="*/ 58 h 195"/>
                <a:gd name="T22" fmla="*/ 130 w 211"/>
                <a:gd name="T23" fmla="*/ 57 h 195"/>
                <a:gd name="T24" fmla="*/ 17 w 211"/>
                <a:gd name="T25" fmla="*/ 160 h 195"/>
                <a:gd name="T26" fmla="*/ 18 w 211"/>
                <a:gd name="T27" fmla="*/ 172 h 195"/>
                <a:gd name="T28" fmla="*/ 126 w 211"/>
                <a:gd name="T29" fmla="*/ 107 h 195"/>
                <a:gd name="T30" fmla="*/ 177 w 211"/>
                <a:gd name="T31" fmla="*/ 19 h 195"/>
                <a:gd name="T32" fmla="*/ 164 w 211"/>
                <a:gd name="T33" fmla="*/ 14 h 195"/>
                <a:gd name="T34" fmla="*/ 40 w 211"/>
                <a:gd name="T35" fmla="*/ 97 h 195"/>
                <a:gd name="T36" fmla="*/ 31 w 211"/>
                <a:gd name="T37" fmla="*/ 97 h 195"/>
                <a:gd name="T38" fmla="*/ 31 w 211"/>
                <a:gd name="T39" fmla="*/ 88 h 195"/>
                <a:gd name="T40" fmla="*/ 165 w 211"/>
                <a:gd name="T41" fmla="*/ 1 h 195"/>
                <a:gd name="T42" fmla="*/ 187 w 211"/>
                <a:gd name="T43" fmla="*/ 11 h 195"/>
                <a:gd name="T44" fmla="*/ 135 w 211"/>
                <a:gd name="T45" fmla="*/ 117 h 195"/>
                <a:gd name="T46" fmla="*/ 15 w 211"/>
                <a:gd name="T47" fmla="*/ 18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11" h="195">
                  <a:moveTo>
                    <a:pt x="15" y="185"/>
                  </a:moveTo>
                  <a:cubicBezTo>
                    <a:pt x="13" y="184"/>
                    <a:pt x="11" y="183"/>
                    <a:pt x="9" y="181"/>
                  </a:cubicBezTo>
                  <a:cubicBezTo>
                    <a:pt x="5" y="177"/>
                    <a:pt x="0" y="170"/>
                    <a:pt x="4" y="156"/>
                  </a:cubicBezTo>
                  <a:cubicBezTo>
                    <a:pt x="16" y="116"/>
                    <a:pt x="94" y="50"/>
                    <a:pt x="128" y="44"/>
                  </a:cubicBezTo>
                  <a:cubicBezTo>
                    <a:pt x="138" y="42"/>
                    <a:pt x="144" y="47"/>
                    <a:pt x="146" y="50"/>
                  </a:cubicBezTo>
                  <a:cubicBezTo>
                    <a:pt x="149" y="55"/>
                    <a:pt x="150" y="60"/>
                    <a:pt x="149" y="66"/>
                  </a:cubicBezTo>
                  <a:cubicBezTo>
                    <a:pt x="142" y="97"/>
                    <a:pt x="63" y="144"/>
                    <a:pt x="54" y="149"/>
                  </a:cubicBezTo>
                  <a:cubicBezTo>
                    <a:pt x="51" y="151"/>
                    <a:pt x="47" y="150"/>
                    <a:pt x="45" y="147"/>
                  </a:cubicBezTo>
                  <a:cubicBezTo>
                    <a:pt x="43" y="144"/>
                    <a:pt x="44" y="140"/>
                    <a:pt x="47" y="138"/>
                  </a:cubicBezTo>
                  <a:cubicBezTo>
                    <a:pt x="79" y="119"/>
                    <a:pt x="132" y="82"/>
                    <a:pt x="136" y="63"/>
                  </a:cubicBezTo>
                  <a:cubicBezTo>
                    <a:pt x="137" y="60"/>
                    <a:pt x="136" y="59"/>
                    <a:pt x="136" y="58"/>
                  </a:cubicBezTo>
                  <a:cubicBezTo>
                    <a:pt x="135" y="56"/>
                    <a:pt x="131" y="57"/>
                    <a:pt x="130" y="57"/>
                  </a:cubicBezTo>
                  <a:cubicBezTo>
                    <a:pt x="101" y="62"/>
                    <a:pt x="27" y="125"/>
                    <a:pt x="17" y="160"/>
                  </a:cubicBezTo>
                  <a:cubicBezTo>
                    <a:pt x="14" y="168"/>
                    <a:pt x="17" y="171"/>
                    <a:pt x="18" y="172"/>
                  </a:cubicBezTo>
                  <a:cubicBezTo>
                    <a:pt x="28" y="181"/>
                    <a:pt x="77" y="155"/>
                    <a:pt x="126" y="107"/>
                  </a:cubicBezTo>
                  <a:cubicBezTo>
                    <a:pt x="167" y="68"/>
                    <a:pt x="188" y="31"/>
                    <a:pt x="177" y="19"/>
                  </a:cubicBezTo>
                  <a:cubicBezTo>
                    <a:pt x="174" y="16"/>
                    <a:pt x="170" y="14"/>
                    <a:pt x="164" y="14"/>
                  </a:cubicBezTo>
                  <a:cubicBezTo>
                    <a:pt x="130" y="13"/>
                    <a:pt x="63" y="73"/>
                    <a:pt x="40" y="97"/>
                  </a:cubicBezTo>
                  <a:cubicBezTo>
                    <a:pt x="38" y="99"/>
                    <a:pt x="34" y="100"/>
                    <a:pt x="31" y="97"/>
                  </a:cubicBezTo>
                  <a:cubicBezTo>
                    <a:pt x="29" y="95"/>
                    <a:pt x="29" y="90"/>
                    <a:pt x="31" y="88"/>
                  </a:cubicBezTo>
                  <a:cubicBezTo>
                    <a:pt x="35" y="84"/>
                    <a:pt x="118" y="0"/>
                    <a:pt x="165" y="1"/>
                  </a:cubicBezTo>
                  <a:cubicBezTo>
                    <a:pt x="174" y="1"/>
                    <a:pt x="181" y="4"/>
                    <a:pt x="187" y="11"/>
                  </a:cubicBezTo>
                  <a:cubicBezTo>
                    <a:pt x="211" y="38"/>
                    <a:pt x="153" y="99"/>
                    <a:pt x="135" y="117"/>
                  </a:cubicBezTo>
                  <a:cubicBezTo>
                    <a:pt x="100" y="151"/>
                    <a:pt x="41" y="195"/>
                    <a:pt x="15" y="18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2" name="Freeform 54"/>
            <p:cNvSpPr>
              <a:spLocks/>
            </p:cNvSpPr>
            <p:nvPr/>
          </p:nvSpPr>
          <p:spPr bwMode="auto">
            <a:xfrm>
              <a:off x="3052" y="935"/>
              <a:ext cx="150" cy="249"/>
            </a:xfrm>
            <a:custGeom>
              <a:avLst/>
              <a:gdLst>
                <a:gd name="T0" fmla="*/ 128 w 148"/>
                <a:gd name="T1" fmla="*/ 239 h 246"/>
                <a:gd name="T2" fmla="*/ 123 w 148"/>
                <a:gd name="T3" fmla="*/ 242 h 246"/>
                <a:gd name="T4" fmla="*/ 98 w 148"/>
                <a:gd name="T5" fmla="*/ 236 h 246"/>
                <a:gd name="T6" fmla="*/ 45 w 148"/>
                <a:gd name="T7" fmla="*/ 79 h 246"/>
                <a:gd name="T8" fmla="*/ 58 w 148"/>
                <a:gd name="T9" fmla="*/ 64 h 246"/>
                <a:gd name="T10" fmla="*/ 73 w 148"/>
                <a:gd name="T11" fmla="*/ 68 h 246"/>
                <a:gd name="T12" fmla="*/ 111 w 148"/>
                <a:gd name="T13" fmla="*/ 189 h 246"/>
                <a:gd name="T14" fmla="*/ 106 w 148"/>
                <a:gd name="T15" fmla="*/ 196 h 246"/>
                <a:gd name="T16" fmla="*/ 99 w 148"/>
                <a:gd name="T17" fmla="*/ 190 h 246"/>
                <a:gd name="T18" fmla="*/ 66 w 148"/>
                <a:gd name="T19" fmla="*/ 78 h 246"/>
                <a:gd name="T20" fmla="*/ 61 w 148"/>
                <a:gd name="T21" fmla="*/ 76 h 246"/>
                <a:gd name="T22" fmla="*/ 58 w 148"/>
                <a:gd name="T23" fmla="*/ 82 h 246"/>
                <a:gd name="T24" fmla="*/ 106 w 148"/>
                <a:gd name="T25" fmla="*/ 227 h 246"/>
                <a:gd name="T26" fmla="*/ 118 w 148"/>
                <a:gd name="T27" fmla="*/ 231 h 246"/>
                <a:gd name="T28" fmla="*/ 102 w 148"/>
                <a:gd name="T29" fmla="*/ 105 h 246"/>
                <a:gd name="T30" fmla="*/ 42 w 148"/>
                <a:gd name="T31" fmla="*/ 23 h 246"/>
                <a:gd name="T32" fmla="*/ 32 w 148"/>
                <a:gd name="T33" fmla="*/ 33 h 246"/>
                <a:gd name="T34" fmla="*/ 58 w 148"/>
                <a:gd name="T35" fmla="*/ 180 h 246"/>
                <a:gd name="T36" fmla="*/ 54 w 148"/>
                <a:gd name="T37" fmla="*/ 188 h 246"/>
                <a:gd name="T38" fmla="*/ 46 w 148"/>
                <a:gd name="T39" fmla="*/ 184 h 246"/>
                <a:gd name="T40" fmla="*/ 20 w 148"/>
                <a:gd name="T41" fmla="*/ 27 h 246"/>
                <a:gd name="T42" fmla="*/ 38 w 148"/>
                <a:gd name="T43" fmla="*/ 11 h 246"/>
                <a:gd name="T44" fmla="*/ 114 w 148"/>
                <a:gd name="T45" fmla="*/ 101 h 246"/>
                <a:gd name="T46" fmla="*/ 128 w 148"/>
                <a:gd name="T47" fmla="*/ 239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" h="246">
                  <a:moveTo>
                    <a:pt x="128" y="239"/>
                  </a:moveTo>
                  <a:cubicBezTo>
                    <a:pt x="127" y="240"/>
                    <a:pt x="125" y="241"/>
                    <a:pt x="123" y="242"/>
                  </a:cubicBezTo>
                  <a:cubicBezTo>
                    <a:pt x="117" y="245"/>
                    <a:pt x="108" y="246"/>
                    <a:pt x="98" y="236"/>
                  </a:cubicBezTo>
                  <a:cubicBezTo>
                    <a:pt x="66" y="209"/>
                    <a:pt x="37" y="111"/>
                    <a:pt x="45" y="79"/>
                  </a:cubicBezTo>
                  <a:cubicBezTo>
                    <a:pt x="48" y="68"/>
                    <a:pt x="54" y="65"/>
                    <a:pt x="58" y="64"/>
                  </a:cubicBezTo>
                  <a:cubicBezTo>
                    <a:pt x="63" y="63"/>
                    <a:pt x="69" y="64"/>
                    <a:pt x="73" y="68"/>
                  </a:cubicBezTo>
                  <a:cubicBezTo>
                    <a:pt x="99" y="87"/>
                    <a:pt x="110" y="178"/>
                    <a:pt x="111" y="189"/>
                  </a:cubicBezTo>
                  <a:cubicBezTo>
                    <a:pt x="112" y="192"/>
                    <a:pt x="109" y="195"/>
                    <a:pt x="106" y="196"/>
                  </a:cubicBezTo>
                  <a:cubicBezTo>
                    <a:pt x="102" y="196"/>
                    <a:pt x="99" y="194"/>
                    <a:pt x="99" y="190"/>
                  </a:cubicBezTo>
                  <a:cubicBezTo>
                    <a:pt x="94" y="153"/>
                    <a:pt x="82" y="90"/>
                    <a:pt x="66" y="78"/>
                  </a:cubicBezTo>
                  <a:cubicBezTo>
                    <a:pt x="63" y="76"/>
                    <a:pt x="62" y="76"/>
                    <a:pt x="61" y="76"/>
                  </a:cubicBezTo>
                  <a:cubicBezTo>
                    <a:pt x="59" y="77"/>
                    <a:pt x="58" y="81"/>
                    <a:pt x="58" y="82"/>
                  </a:cubicBezTo>
                  <a:cubicBezTo>
                    <a:pt x="50" y="110"/>
                    <a:pt x="78" y="203"/>
                    <a:pt x="106" y="227"/>
                  </a:cubicBezTo>
                  <a:cubicBezTo>
                    <a:pt x="113" y="233"/>
                    <a:pt x="117" y="231"/>
                    <a:pt x="118" y="231"/>
                  </a:cubicBezTo>
                  <a:cubicBezTo>
                    <a:pt x="130" y="225"/>
                    <a:pt x="126" y="169"/>
                    <a:pt x="102" y="105"/>
                  </a:cubicBezTo>
                  <a:cubicBezTo>
                    <a:pt x="82" y="52"/>
                    <a:pt x="58" y="18"/>
                    <a:pt x="42" y="23"/>
                  </a:cubicBezTo>
                  <a:cubicBezTo>
                    <a:pt x="38" y="25"/>
                    <a:pt x="34" y="28"/>
                    <a:pt x="32" y="33"/>
                  </a:cubicBezTo>
                  <a:cubicBezTo>
                    <a:pt x="17" y="64"/>
                    <a:pt x="46" y="149"/>
                    <a:pt x="58" y="180"/>
                  </a:cubicBezTo>
                  <a:cubicBezTo>
                    <a:pt x="59" y="183"/>
                    <a:pt x="58" y="187"/>
                    <a:pt x="54" y="188"/>
                  </a:cubicBezTo>
                  <a:cubicBezTo>
                    <a:pt x="51" y="189"/>
                    <a:pt x="47" y="188"/>
                    <a:pt x="46" y="184"/>
                  </a:cubicBezTo>
                  <a:cubicBezTo>
                    <a:pt x="44" y="180"/>
                    <a:pt x="0" y="69"/>
                    <a:pt x="20" y="27"/>
                  </a:cubicBezTo>
                  <a:cubicBezTo>
                    <a:pt x="24" y="19"/>
                    <a:pt x="30" y="13"/>
                    <a:pt x="38" y="11"/>
                  </a:cubicBezTo>
                  <a:cubicBezTo>
                    <a:pt x="74" y="0"/>
                    <a:pt x="105" y="77"/>
                    <a:pt x="114" y="101"/>
                  </a:cubicBezTo>
                  <a:cubicBezTo>
                    <a:pt x="132" y="147"/>
                    <a:pt x="148" y="219"/>
                    <a:pt x="128" y="2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3" name="Freeform 55"/>
            <p:cNvSpPr>
              <a:spLocks/>
            </p:cNvSpPr>
            <p:nvPr/>
          </p:nvSpPr>
          <p:spPr bwMode="auto">
            <a:xfrm>
              <a:off x="1358" y="188"/>
              <a:ext cx="46" cy="46"/>
            </a:xfrm>
            <a:custGeom>
              <a:avLst/>
              <a:gdLst>
                <a:gd name="T0" fmla="*/ 42 w 45"/>
                <a:gd name="T1" fmla="*/ 27 h 45"/>
                <a:gd name="T2" fmla="*/ 17 w 45"/>
                <a:gd name="T3" fmla="*/ 42 h 45"/>
                <a:gd name="T4" fmla="*/ 2 w 45"/>
                <a:gd name="T5" fmla="*/ 18 h 45"/>
                <a:gd name="T6" fmla="*/ 27 w 45"/>
                <a:gd name="T7" fmla="*/ 2 h 45"/>
                <a:gd name="T8" fmla="*/ 42 w 45"/>
                <a:gd name="T9" fmla="*/ 2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5">
                  <a:moveTo>
                    <a:pt x="42" y="27"/>
                  </a:moveTo>
                  <a:cubicBezTo>
                    <a:pt x="39" y="38"/>
                    <a:pt x="28" y="45"/>
                    <a:pt x="17" y="42"/>
                  </a:cubicBezTo>
                  <a:cubicBezTo>
                    <a:pt x="6" y="40"/>
                    <a:pt x="0" y="29"/>
                    <a:pt x="2" y="18"/>
                  </a:cubicBezTo>
                  <a:cubicBezTo>
                    <a:pt x="5" y="7"/>
                    <a:pt x="16" y="0"/>
                    <a:pt x="27" y="2"/>
                  </a:cubicBezTo>
                  <a:cubicBezTo>
                    <a:pt x="38" y="5"/>
                    <a:pt x="45" y="16"/>
                    <a:pt x="42" y="2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4" name="Freeform 56"/>
            <p:cNvSpPr>
              <a:spLocks/>
            </p:cNvSpPr>
            <p:nvPr/>
          </p:nvSpPr>
          <p:spPr bwMode="auto">
            <a:xfrm>
              <a:off x="1388" y="111"/>
              <a:ext cx="100" cy="135"/>
            </a:xfrm>
            <a:custGeom>
              <a:avLst/>
              <a:gdLst>
                <a:gd name="T0" fmla="*/ 68 w 99"/>
                <a:gd name="T1" fmla="*/ 129 h 133"/>
                <a:gd name="T2" fmla="*/ 85 w 99"/>
                <a:gd name="T3" fmla="*/ 133 h 133"/>
                <a:gd name="T4" fmla="*/ 4 w 99"/>
                <a:gd name="T5" fmla="*/ 0 h 133"/>
                <a:gd name="T6" fmla="*/ 0 w 99"/>
                <a:gd name="T7" fmla="*/ 18 h 133"/>
                <a:gd name="T8" fmla="*/ 68 w 99"/>
                <a:gd name="T9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33">
                  <a:moveTo>
                    <a:pt x="68" y="129"/>
                  </a:moveTo>
                  <a:cubicBezTo>
                    <a:pt x="85" y="133"/>
                    <a:pt x="85" y="133"/>
                    <a:pt x="85" y="133"/>
                  </a:cubicBezTo>
                  <a:cubicBezTo>
                    <a:pt x="99" y="74"/>
                    <a:pt x="63" y="14"/>
                    <a:pt x="4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9" y="30"/>
                    <a:pt x="80" y="79"/>
                    <a:pt x="68" y="12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5" name="Freeform 57"/>
            <p:cNvSpPr>
              <a:spLocks/>
            </p:cNvSpPr>
            <p:nvPr/>
          </p:nvSpPr>
          <p:spPr bwMode="auto">
            <a:xfrm>
              <a:off x="1379" y="148"/>
              <a:ext cx="69" cy="89"/>
            </a:xfrm>
            <a:custGeom>
              <a:avLst/>
              <a:gdLst>
                <a:gd name="T0" fmla="*/ 4 w 68"/>
                <a:gd name="T1" fmla="*/ 0 h 88"/>
                <a:gd name="T2" fmla="*/ 0 w 68"/>
                <a:gd name="T3" fmla="*/ 18 h 88"/>
                <a:gd name="T4" fmla="*/ 41 w 68"/>
                <a:gd name="T5" fmla="*/ 84 h 88"/>
                <a:gd name="T6" fmla="*/ 59 w 68"/>
                <a:gd name="T7" fmla="*/ 88 h 88"/>
                <a:gd name="T8" fmla="*/ 4 w 68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88">
                  <a:moveTo>
                    <a:pt x="4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30" y="25"/>
                    <a:pt x="48" y="55"/>
                    <a:pt x="41" y="84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68" y="49"/>
                    <a:pt x="44" y="1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6" name="Freeform 58"/>
            <p:cNvSpPr>
              <a:spLocks/>
            </p:cNvSpPr>
            <p:nvPr/>
          </p:nvSpPr>
          <p:spPr bwMode="auto">
            <a:xfrm>
              <a:off x="2922" y="662"/>
              <a:ext cx="45" cy="45"/>
            </a:xfrm>
            <a:custGeom>
              <a:avLst/>
              <a:gdLst>
                <a:gd name="T0" fmla="*/ 42 w 45"/>
                <a:gd name="T1" fmla="*/ 28 h 45"/>
                <a:gd name="T2" fmla="*/ 18 w 45"/>
                <a:gd name="T3" fmla="*/ 43 h 45"/>
                <a:gd name="T4" fmla="*/ 3 w 45"/>
                <a:gd name="T5" fmla="*/ 18 h 45"/>
                <a:gd name="T6" fmla="*/ 27 w 45"/>
                <a:gd name="T7" fmla="*/ 3 h 45"/>
                <a:gd name="T8" fmla="*/ 42 w 45"/>
                <a:gd name="T9" fmla="*/ 2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5">
                  <a:moveTo>
                    <a:pt x="42" y="28"/>
                  </a:moveTo>
                  <a:cubicBezTo>
                    <a:pt x="40" y="39"/>
                    <a:pt x="29" y="45"/>
                    <a:pt x="18" y="43"/>
                  </a:cubicBezTo>
                  <a:cubicBezTo>
                    <a:pt x="7" y="40"/>
                    <a:pt x="0" y="29"/>
                    <a:pt x="3" y="18"/>
                  </a:cubicBezTo>
                  <a:cubicBezTo>
                    <a:pt x="5" y="7"/>
                    <a:pt x="16" y="0"/>
                    <a:pt x="27" y="3"/>
                  </a:cubicBezTo>
                  <a:cubicBezTo>
                    <a:pt x="38" y="6"/>
                    <a:pt x="45" y="17"/>
                    <a:pt x="42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7" name="Freeform 59"/>
            <p:cNvSpPr>
              <a:spLocks/>
            </p:cNvSpPr>
            <p:nvPr/>
          </p:nvSpPr>
          <p:spPr bwMode="auto">
            <a:xfrm>
              <a:off x="2951" y="586"/>
              <a:ext cx="101" cy="133"/>
            </a:xfrm>
            <a:custGeom>
              <a:avLst/>
              <a:gdLst>
                <a:gd name="T0" fmla="*/ 68 w 100"/>
                <a:gd name="T1" fmla="*/ 128 h 132"/>
                <a:gd name="T2" fmla="*/ 86 w 100"/>
                <a:gd name="T3" fmla="*/ 132 h 132"/>
                <a:gd name="T4" fmla="*/ 4 w 100"/>
                <a:gd name="T5" fmla="*/ 0 h 132"/>
                <a:gd name="T6" fmla="*/ 0 w 100"/>
                <a:gd name="T7" fmla="*/ 17 h 132"/>
                <a:gd name="T8" fmla="*/ 68 w 100"/>
                <a:gd name="T9" fmla="*/ 128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2">
                  <a:moveTo>
                    <a:pt x="68" y="128"/>
                  </a:moveTo>
                  <a:cubicBezTo>
                    <a:pt x="86" y="132"/>
                    <a:pt x="86" y="132"/>
                    <a:pt x="86" y="132"/>
                  </a:cubicBezTo>
                  <a:cubicBezTo>
                    <a:pt x="100" y="73"/>
                    <a:pt x="63" y="14"/>
                    <a:pt x="4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49" y="29"/>
                    <a:pt x="80" y="79"/>
                    <a:pt x="68" y="1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8" name="Freeform 60"/>
            <p:cNvSpPr>
              <a:spLocks/>
            </p:cNvSpPr>
            <p:nvPr/>
          </p:nvSpPr>
          <p:spPr bwMode="auto">
            <a:xfrm>
              <a:off x="2942" y="622"/>
              <a:ext cx="69" cy="89"/>
            </a:xfrm>
            <a:custGeom>
              <a:avLst/>
              <a:gdLst>
                <a:gd name="T0" fmla="*/ 5 w 68"/>
                <a:gd name="T1" fmla="*/ 0 h 88"/>
                <a:gd name="T2" fmla="*/ 0 w 68"/>
                <a:gd name="T3" fmla="*/ 17 h 88"/>
                <a:gd name="T4" fmla="*/ 41 w 68"/>
                <a:gd name="T5" fmla="*/ 84 h 88"/>
                <a:gd name="T6" fmla="*/ 59 w 68"/>
                <a:gd name="T7" fmla="*/ 88 h 88"/>
                <a:gd name="T8" fmla="*/ 5 w 68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88">
                  <a:moveTo>
                    <a:pt x="5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30" y="24"/>
                    <a:pt x="49" y="54"/>
                    <a:pt x="41" y="84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68" y="49"/>
                    <a:pt x="44" y="9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9" name="Freeform 61"/>
            <p:cNvSpPr>
              <a:spLocks/>
            </p:cNvSpPr>
            <p:nvPr/>
          </p:nvSpPr>
          <p:spPr bwMode="auto">
            <a:xfrm>
              <a:off x="2049" y="938"/>
              <a:ext cx="134" cy="110"/>
            </a:xfrm>
            <a:custGeom>
              <a:avLst/>
              <a:gdLst>
                <a:gd name="T0" fmla="*/ 127 w 132"/>
                <a:gd name="T1" fmla="*/ 18 h 108"/>
                <a:gd name="T2" fmla="*/ 33 w 132"/>
                <a:gd name="T3" fmla="*/ 1 h 108"/>
                <a:gd name="T4" fmla="*/ 26 w 132"/>
                <a:gd name="T5" fmla="*/ 6 h 108"/>
                <a:gd name="T6" fmla="*/ 31 w 132"/>
                <a:gd name="T7" fmla="*/ 12 h 108"/>
                <a:gd name="T8" fmla="*/ 106 w 132"/>
                <a:gd name="T9" fmla="*/ 26 h 108"/>
                <a:gd name="T10" fmla="*/ 4 w 132"/>
                <a:gd name="T11" fmla="*/ 67 h 108"/>
                <a:gd name="T12" fmla="*/ 1 w 132"/>
                <a:gd name="T13" fmla="*/ 75 h 108"/>
                <a:gd name="T14" fmla="*/ 9 w 132"/>
                <a:gd name="T15" fmla="*/ 78 h 108"/>
                <a:gd name="T16" fmla="*/ 110 w 132"/>
                <a:gd name="T17" fmla="*/ 36 h 108"/>
                <a:gd name="T18" fmla="*/ 66 w 132"/>
                <a:gd name="T19" fmla="*/ 98 h 108"/>
                <a:gd name="T20" fmla="*/ 67 w 132"/>
                <a:gd name="T21" fmla="*/ 106 h 108"/>
                <a:gd name="T22" fmla="*/ 73 w 132"/>
                <a:gd name="T23" fmla="*/ 107 h 108"/>
                <a:gd name="T24" fmla="*/ 75 w 132"/>
                <a:gd name="T25" fmla="*/ 105 h 108"/>
                <a:gd name="T26" fmla="*/ 130 w 132"/>
                <a:gd name="T27" fmla="*/ 27 h 108"/>
                <a:gd name="T28" fmla="*/ 131 w 132"/>
                <a:gd name="T29" fmla="*/ 22 h 108"/>
                <a:gd name="T30" fmla="*/ 127 w 132"/>
                <a:gd name="T31" fmla="*/ 1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08">
                  <a:moveTo>
                    <a:pt x="127" y="18"/>
                  </a:moveTo>
                  <a:cubicBezTo>
                    <a:pt x="33" y="1"/>
                    <a:pt x="33" y="1"/>
                    <a:pt x="33" y="1"/>
                  </a:cubicBezTo>
                  <a:cubicBezTo>
                    <a:pt x="30" y="0"/>
                    <a:pt x="27" y="2"/>
                    <a:pt x="26" y="6"/>
                  </a:cubicBezTo>
                  <a:cubicBezTo>
                    <a:pt x="26" y="9"/>
                    <a:pt x="28" y="12"/>
                    <a:pt x="31" y="12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1" y="68"/>
                    <a:pt x="0" y="72"/>
                    <a:pt x="1" y="75"/>
                  </a:cubicBezTo>
                  <a:cubicBezTo>
                    <a:pt x="2" y="77"/>
                    <a:pt x="6" y="79"/>
                    <a:pt x="9" y="78"/>
                  </a:cubicBezTo>
                  <a:cubicBezTo>
                    <a:pt x="110" y="36"/>
                    <a:pt x="110" y="36"/>
                    <a:pt x="110" y="36"/>
                  </a:cubicBezTo>
                  <a:cubicBezTo>
                    <a:pt x="66" y="98"/>
                    <a:pt x="66" y="98"/>
                    <a:pt x="66" y="98"/>
                  </a:cubicBezTo>
                  <a:cubicBezTo>
                    <a:pt x="64" y="101"/>
                    <a:pt x="65" y="105"/>
                    <a:pt x="67" y="106"/>
                  </a:cubicBezTo>
                  <a:cubicBezTo>
                    <a:pt x="69" y="108"/>
                    <a:pt x="71" y="108"/>
                    <a:pt x="73" y="107"/>
                  </a:cubicBezTo>
                  <a:cubicBezTo>
                    <a:pt x="74" y="107"/>
                    <a:pt x="74" y="106"/>
                    <a:pt x="75" y="105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2" y="25"/>
                    <a:pt x="132" y="23"/>
                    <a:pt x="131" y="22"/>
                  </a:cubicBezTo>
                  <a:cubicBezTo>
                    <a:pt x="130" y="20"/>
                    <a:pt x="129" y="19"/>
                    <a:pt x="127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0" name="Freeform 62"/>
            <p:cNvSpPr>
              <a:spLocks/>
            </p:cNvSpPr>
            <p:nvPr/>
          </p:nvSpPr>
          <p:spPr bwMode="auto">
            <a:xfrm>
              <a:off x="1711" y="1054"/>
              <a:ext cx="108" cy="132"/>
            </a:xfrm>
            <a:custGeom>
              <a:avLst/>
              <a:gdLst>
                <a:gd name="T0" fmla="*/ 90 w 107"/>
                <a:gd name="T1" fmla="*/ 126 h 131"/>
                <a:gd name="T2" fmla="*/ 106 w 107"/>
                <a:gd name="T3" fmla="*/ 32 h 131"/>
                <a:gd name="T4" fmla="*/ 102 w 107"/>
                <a:gd name="T5" fmla="*/ 26 h 131"/>
                <a:gd name="T6" fmla="*/ 95 w 107"/>
                <a:gd name="T7" fmla="*/ 30 h 131"/>
                <a:gd name="T8" fmla="*/ 82 w 107"/>
                <a:gd name="T9" fmla="*/ 105 h 131"/>
                <a:gd name="T10" fmla="*/ 40 w 107"/>
                <a:gd name="T11" fmla="*/ 5 h 131"/>
                <a:gd name="T12" fmla="*/ 32 w 107"/>
                <a:gd name="T13" fmla="*/ 1 h 131"/>
                <a:gd name="T14" fmla="*/ 29 w 107"/>
                <a:gd name="T15" fmla="*/ 9 h 131"/>
                <a:gd name="T16" fmla="*/ 72 w 107"/>
                <a:gd name="T17" fmla="*/ 110 h 131"/>
                <a:gd name="T18" fmla="*/ 9 w 107"/>
                <a:gd name="T19" fmla="*/ 67 h 131"/>
                <a:gd name="T20" fmla="*/ 1 w 107"/>
                <a:gd name="T21" fmla="*/ 68 h 131"/>
                <a:gd name="T22" fmla="*/ 1 w 107"/>
                <a:gd name="T23" fmla="*/ 73 h 131"/>
                <a:gd name="T24" fmla="*/ 3 w 107"/>
                <a:gd name="T25" fmla="*/ 76 h 131"/>
                <a:gd name="T26" fmla="*/ 81 w 107"/>
                <a:gd name="T27" fmla="*/ 130 h 131"/>
                <a:gd name="T28" fmla="*/ 87 w 107"/>
                <a:gd name="T29" fmla="*/ 131 h 131"/>
                <a:gd name="T30" fmla="*/ 90 w 107"/>
                <a:gd name="T31" fmla="*/ 12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31">
                  <a:moveTo>
                    <a:pt x="90" y="126"/>
                  </a:moveTo>
                  <a:cubicBezTo>
                    <a:pt x="106" y="32"/>
                    <a:pt x="106" y="32"/>
                    <a:pt x="106" y="32"/>
                  </a:cubicBezTo>
                  <a:cubicBezTo>
                    <a:pt x="107" y="29"/>
                    <a:pt x="105" y="26"/>
                    <a:pt x="102" y="26"/>
                  </a:cubicBezTo>
                  <a:cubicBezTo>
                    <a:pt x="98" y="25"/>
                    <a:pt x="96" y="27"/>
                    <a:pt x="95" y="30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38" y="2"/>
                    <a:pt x="35" y="0"/>
                    <a:pt x="32" y="1"/>
                  </a:cubicBezTo>
                  <a:cubicBezTo>
                    <a:pt x="29" y="3"/>
                    <a:pt x="28" y="6"/>
                    <a:pt x="29" y="9"/>
                  </a:cubicBezTo>
                  <a:cubicBezTo>
                    <a:pt x="72" y="110"/>
                    <a:pt x="72" y="110"/>
                    <a:pt x="72" y="110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7" y="65"/>
                    <a:pt x="3" y="65"/>
                    <a:pt x="1" y="68"/>
                  </a:cubicBezTo>
                  <a:cubicBezTo>
                    <a:pt x="0" y="70"/>
                    <a:pt x="0" y="72"/>
                    <a:pt x="1" y="73"/>
                  </a:cubicBezTo>
                  <a:cubicBezTo>
                    <a:pt x="1" y="74"/>
                    <a:pt x="2" y="75"/>
                    <a:pt x="3" y="76"/>
                  </a:cubicBezTo>
                  <a:cubicBezTo>
                    <a:pt x="81" y="130"/>
                    <a:pt x="81" y="130"/>
                    <a:pt x="81" y="130"/>
                  </a:cubicBezTo>
                  <a:cubicBezTo>
                    <a:pt x="83" y="131"/>
                    <a:pt x="85" y="131"/>
                    <a:pt x="87" y="131"/>
                  </a:cubicBezTo>
                  <a:cubicBezTo>
                    <a:pt x="89" y="130"/>
                    <a:pt x="90" y="128"/>
                    <a:pt x="90" y="1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1" name="Freeform 63"/>
            <p:cNvSpPr>
              <a:spLocks/>
            </p:cNvSpPr>
            <p:nvPr/>
          </p:nvSpPr>
          <p:spPr bwMode="auto">
            <a:xfrm>
              <a:off x="2589" y="1400"/>
              <a:ext cx="109" cy="134"/>
            </a:xfrm>
            <a:custGeom>
              <a:avLst/>
              <a:gdLst>
                <a:gd name="T0" fmla="*/ 89 w 107"/>
                <a:gd name="T1" fmla="*/ 127 h 132"/>
                <a:gd name="T2" fmla="*/ 106 w 107"/>
                <a:gd name="T3" fmla="*/ 33 h 132"/>
                <a:gd name="T4" fmla="*/ 102 w 107"/>
                <a:gd name="T5" fmla="*/ 27 h 132"/>
                <a:gd name="T6" fmla="*/ 95 w 107"/>
                <a:gd name="T7" fmla="*/ 31 h 132"/>
                <a:gd name="T8" fmla="*/ 82 w 107"/>
                <a:gd name="T9" fmla="*/ 106 h 132"/>
                <a:gd name="T10" fmla="*/ 40 w 107"/>
                <a:gd name="T11" fmla="*/ 5 h 132"/>
                <a:gd name="T12" fmla="*/ 33 w 107"/>
                <a:gd name="T13" fmla="*/ 2 h 132"/>
                <a:gd name="T14" fmla="*/ 30 w 107"/>
                <a:gd name="T15" fmla="*/ 9 h 132"/>
                <a:gd name="T16" fmla="*/ 71 w 107"/>
                <a:gd name="T17" fmla="*/ 111 h 132"/>
                <a:gd name="T18" fmla="*/ 9 w 107"/>
                <a:gd name="T19" fmla="*/ 66 h 132"/>
                <a:gd name="T20" fmla="*/ 1 w 107"/>
                <a:gd name="T21" fmla="*/ 68 h 132"/>
                <a:gd name="T22" fmla="*/ 0 w 107"/>
                <a:gd name="T23" fmla="*/ 73 h 132"/>
                <a:gd name="T24" fmla="*/ 2 w 107"/>
                <a:gd name="T25" fmla="*/ 76 h 132"/>
                <a:gd name="T26" fmla="*/ 80 w 107"/>
                <a:gd name="T27" fmla="*/ 131 h 132"/>
                <a:gd name="T28" fmla="*/ 86 w 107"/>
                <a:gd name="T29" fmla="*/ 132 h 132"/>
                <a:gd name="T30" fmla="*/ 89 w 107"/>
                <a:gd name="T31" fmla="*/ 127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32">
                  <a:moveTo>
                    <a:pt x="89" y="127"/>
                  </a:moveTo>
                  <a:cubicBezTo>
                    <a:pt x="106" y="33"/>
                    <a:pt x="106" y="33"/>
                    <a:pt x="106" y="33"/>
                  </a:cubicBezTo>
                  <a:cubicBezTo>
                    <a:pt x="107" y="30"/>
                    <a:pt x="105" y="27"/>
                    <a:pt x="102" y="27"/>
                  </a:cubicBezTo>
                  <a:cubicBezTo>
                    <a:pt x="99" y="26"/>
                    <a:pt x="96" y="28"/>
                    <a:pt x="95" y="31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39" y="2"/>
                    <a:pt x="36" y="0"/>
                    <a:pt x="33" y="2"/>
                  </a:cubicBezTo>
                  <a:cubicBezTo>
                    <a:pt x="30" y="3"/>
                    <a:pt x="29" y="6"/>
                    <a:pt x="30" y="9"/>
                  </a:cubicBezTo>
                  <a:cubicBezTo>
                    <a:pt x="71" y="111"/>
                    <a:pt x="71" y="111"/>
                    <a:pt x="71" y="111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6" y="65"/>
                    <a:pt x="3" y="65"/>
                    <a:pt x="1" y="68"/>
                  </a:cubicBezTo>
                  <a:cubicBezTo>
                    <a:pt x="0" y="69"/>
                    <a:pt x="0" y="71"/>
                    <a:pt x="0" y="73"/>
                  </a:cubicBezTo>
                  <a:cubicBezTo>
                    <a:pt x="1" y="74"/>
                    <a:pt x="1" y="75"/>
                    <a:pt x="2" y="76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2" y="132"/>
                    <a:pt x="84" y="132"/>
                    <a:pt x="86" y="132"/>
                  </a:cubicBezTo>
                  <a:cubicBezTo>
                    <a:pt x="88" y="131"/>
                    <a:pt x="89" y="129"/>
                    <a:pt x="89" y="12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2" name="Freeform 64"/>
            <p:cNvSpPr>
              <a:spLocks/>
            </p:cNvSpPr>
            <p:nvPr/>
          </p:nvSpPr>
          <p:spPr bwMode="auto">
            <a:xfrm>
              <a:off x="2225" y="1332"/>
              <a:ext cx="102" cy="103"/>
            </a:xfrm>
            <a:custGeom>
              <a:avLst/>
              <a:gdLst>
                <a:gd name="T0" fmla="*/ 97 w 101"/>
                <a:gd name="T1" fmla="*/ 83 h 101"/>
                <a:gd name="T2" fmla="*/ 64 w 101"/>
                <a:gd name="T3" fmla="*/ 50 h 101"/>
                <a:gd name="T4" fmla="*/ 97 w 101"/>
                <a:gd name="T5" fmla="*/ 17 h 101"/>
                <a:gd name="T6" fmla="*/ 97 w 101"/>
                <a:gd name="T7" fmla="*/ 4 h 101"/>
                <a:gd name="T8" fmla="*/ 84 w 101"/>
                <a:gd name="T9" fmla="*/ 4 h 101"/>
                <a:gd name="T10" fmla="*/ 51 w 101"/>
                <a:gd name="T11" fmla="*/ 37 h 101"/>
                <a:gd name="T12" fmla="*/ 17 w 101"/>
                <a:gd name="T13" fmla="*/ 4 h 101"/>
                <a:gd name="T14" fmla="*/ 4 w 101"/>
                <a:gd name="T15" fmla="*/ 4 h 101"/>
                <a:gd name="T16" fmla="*/ 4 w 101"/>
                <a:gd name="T17" fmla="*/ 17 h 101"/>
                <a:gd name="T18" fmla="*/ 37 w 101"/>
                <a:gd name="T19" fmla="*/ 50 h 101"/>
                <a:gd name="T20" fmla="*/ 4 w 101"/>
                <a:gd name="T21" fmla="*/ 83 h 101"/>
                <a:gd name="T22" fmla="*/ 4 w 101"/>
                <a:gd name="T23" fmla="*/ 97 h 101"/>
                <a:gd name="T24" fmla="*/ 17 w 101"/>
                <a:gd name="T25" fmla="*/ 97 h 101"/>
                <a:gd name="T26" fmla="*/ 51 w 101"/>
                <a:gd name="T27" fmla="*/ 64 h 101"/>
                <a:gd name="T28" fmla="*/ 84 w 101"/>
                <a:gd name="T29" fmla="*/ 97 h 101"/>
                <a:gd name="T30" fmla="*/ 97 w 101"/>
                <a:gd name="T31" fmla="*/ 97 h 101"/>
                <a:gd name="T32" fmla="*/ 97 w 101"/>
                <a:gd name="T33" fmla="*/ 8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" h="101">
                  <a:moveTo>
                    <a:pt x="97" y="83"/>
                  </a:moveTo>
                  <a:cubicBezTo>
                    <a:pt x="64" y="50"/>
                    <a:pt x="64" y="50"/>
                    <a:pt x="64" y="50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101" y="14"/>
                    <a:pt x="101" y="8"/>
                    <a:pt x="97" y="4"/>
                  </a:cubicBezTo>
                  <a:cubicBezTo>
                    <a:pt x="93" y="0"/>
                    <a:pt x="87" y="0"/>
                    <a:pt x="84" y="4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4" y="0"/>
                    <a:pt x="8" y="0"/>
                    <a:pt x="4" y="4"/>
                  </a:cubicBezTo>
                  <a:cubicBezTo>
                    <a:pt x="0" y="8"/>
                    <a:pt x="0" y="14"/>
                    <a:pt x="4" y="17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0" y="87"/>
                    <a:pt x="0" y="93"/>
                    <a:pt x="4" y="97"/>
                  </a:cubicBezTo>
                  <a:cubicBezTo>
                    <a:pt x="8" y="101"/>
                    <a:pt x="14" y="101"/>
                    <a:pt x="17" y="97"/>
                  </a:cubicBezTo>
                  <a:cubicBezTo>
                    <a:pt x="51" y="64"/>
                    <a:pt x="51" y="64"/>
                    <a:pt x="51" y="64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7" y="101"/>
                    <a:pt x="93" y="101"/>
                    <a:pt x="97" y="97"/>
                  </a:cubicBezTo>
                  <a:cubicBezTo>
                    <a:pt x="101" y="93"/>
                    <a:pt x="101" y="87"/>
                    <a:pt x="97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3" name="Freeform 65"/>
            <p:cNvSpPr>
              <a:spLocks/>
            </p:cNvSpPr>
            <p:nvPr/>
          </p:nvSpPr>
          <p:spPr bwMode="auto">
            <a:xfrm>
              <a:off x="2667" y="976"/>
              <a:ext cx="133" cy="132"/>
            </a:xfrm>
            <a:custGeom>
              <a:avLst/>
              <a:gdLst>
                <a:gd name="T0" fmla="*/ 122 w 131"/>
                <a:gd name="T1" fmla="*/ 71 h 131"/>
                <a:gd name="T2" fmla="*/ 77 w 131"/>
                <a:gd name="T3" fmla="*/ 59 h 131"/>
                <a:gd name="T4" fmla="*/ 89 w 131"/>
                <a:gd name="T5" fmla="*/ 14 h 131"/>
                <a:gd name="T6" fmla="*/ 82 w 131"/>
                <a:gd name="T7" fmla="*/ 2 h 131"/>
                <a:gd name="T8" fmla="*/ 70 w 131"/>
                <a:gd name="T9" fmla="*/ 9 h 131"/>
                <a:gd name="T10" fmla="*/ 59 w 131"/>
                <a:gd name="T11" fmla="*/ 54 h 131"/>
                <a:gd name="T12" fmla="*/ 13 w 131"/>
                <a:gd name="T13" fmla="*/ 42 h 131"/>
                <a:gd name="T14" fmla="*/ 2 w 131"/>
                <a:gd name="T15" fmla="*/ 49 h 131"/>
                <a:gd name="T16" fmla="*/ 9 w 131"/>
                <a:gd name="T17" fmla="*/ 61 h 131"/>
                <a:gd name="T18" fmla="*/ 54 w 131"/>
                <a:gd name="T19" fmla="*/ 72 h 131"/>
                <a:gd name="T20" fmla="*/ 42 w 131"/>
                <a:gd name="T21" fmla="*/ 118 h 131"/>
                <a:gd name="T22" fmla="*/ 49 w 131"/>
                <a:gd name="T23" fmla="*/ 129 h 131"/>
                <a:gd name="T24" fmla="*/ 61 w 131"/>
                <a:gd name="T25" fmla="*/ 122 h 131"/>
                <a:gd name="T26" fmla="*/ 72 w 131"/>
                <a:gd name="T27" fmla="*/ 77 h 131"/>
                <a:gd name="T28" fmla="*/ 118 w 131"/>
                <a:gd name="T29" fmla="*/ 89 h 131"/>
                <a:gd name="T30" fmla="*/ 129 w 131"/>
                <a:gd name="T31" fmla="*/ 82 h 131"/>
                <a:gd name="T32" fmla="*/ 122 w 131"/>
                <a:gd name="T33" fmla="*/ 7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" h="131">
                  <a:moveTo>
                    <a:pt x="122" y="71"/>
                  </a:moveTo>
                  <a:cubicBezTo>
                    <a:pt x="77" y="59"/>
                    <a:pt x="77" y="59"/>
                    <a:pt x="77" y="59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90" y="8"/>
                    <a:pt x="87" y="3"/>
                    <a:pt x="82" y="2"/>
                  </a:cubicBezTo>
                  <a:cubicBezTo>
                    <a:pt x="77" y="0"/>
                    <a:pt x="72" y="4"/>
                    <a:pt x="70" y="9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8" y="41"/>
                    <a:pt x="3" y="44"/>
                    <a:pt x="2" y="49"/>
                  </a:cubicBezTo>
                  <a:cubicBezTo>
                    <a:pt x="0" y="54"/>
                    <a:pt x="3" y="59"/>
                    <a:pt x="9" y="61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1" y="123"/>
                    <a:pt x="44" y="128"/>
                    <a:pt x="49" y="129"/>
                  </a:cubicBezTo>
                  <a:cubicBezTo>
                    <a:pt x="54" y="131"/>
                    <a:pt x="59" y="128"/>
                    <a:pt x="61" y="122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3" y="90"/>
                    <a:pt x="128" y="87"/>
                    <a:pt x="129" y="82"/>
                  </a:cubicBezTo>
                  <a:cubicBezTo>
                    <a:pt x="131" y="77"/>
                    <a:pt x="128" y="72"/>
                    <a:pt x="122" y="7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4" name="Freeform 66"/>
            <p:cNvSpPr>
              <a:spLocks/>
            </p:cNvSpPr>
            <p:nvPr/>
          </p:nvSpPr>
          <p:spPr bwMode="auto">
            <a:xfrm>
              <a:off x="2883" y="833"/>
              <a:ext cx="85" cy="98"/>
            </a:xfrm>
            <a:custGeom>
              <a:avLst/>
              <a:gdLst>
                <a:gd name="T0" fmla="*/ 0 w 85"/>
                <a:gd name="T1" fmla="*/ 0 h 98"/>
                <a:gd name="T2" fmla="*/ 85 w 85"/>
                <a:gd name="T3" fmla="*/ 49 h 98"/>
                <a:gd name="T4" fmla="*/ 0 w 85"/>
                <a:gd name="T5" fmla="*/ 98 h 98"/>
                <a:gd name="T6" fmla="*/ 0 w 85"/>
                <a:gd name="T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98">
                  <a:moveTo>
                    <a:pt x="0" y="0"/>
                  </a:moveTo>
                  <a:lnTo>
                    <a:pt x="85" y="49"/>
                  </a:lnTo>
                  <a:lnTo>
                    <a:pt x="0" y="9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5" name="Freeform 67"/>
            <p:cNvSpPr>
              <a:spLocks noEditPoints="1"/>
            </p:cNvSpPr>
            <p:nvPr/>
          </p:nvSpPr>
          <p:spPr bwMode="auto">
            <a:xfrm>
              <a:off x="2835" y="803"/>
              <a:ext cx="159" cy="157"/>
            </a:xfrm>
            <a:custGeom>
              <a:avLst/>
              <a:gdLst>
                <a:gd name="T0" fmla="*/ 78 w 156"/>
                <a:gd name="T1" fmla="*/ 14 h 155"/>
                <a:gd name="T2" fmla="*/ 141 w 156"/>
                <a:gd name="T3" fmla="*/ 78 h 155"/>
                <a:gd name="T4" fmla="*/ 78 w 156"/>
                <a:gd name="T5" fmla="*/ 141 h 155"/>
                <a:gd name="T6" fmla="*/ 15 w 156"/>
                <a:gd name="T7" fmla="*/ 78 h 155"/>
                <a:gd name="T8" fmla="*/ 78 w 156"/>
                <a:gd name="T9" fmla="*/ 14 h 155"/>
                <a:gd name="T10" fmla="*/ 78 w 156"/>
                <a:gd name="T11" fmla="*/ 0 h 155"/>
                <a:gd name="T12" fmla="*/ 0 w 156"/>
                <a:gd name="T13" fmla="*/ 78 h 155"/>
                <a:gd name="T14" fmla="*/ 78 w 156"/>
                <a:gd name="T15" fmla="*/ 155 h 155"/>
                <a:gd name="T16" fmla="*/ 156 w 156"/>
                <a:gd name="T17" fmla="*/ 78 h 155"/>
                <a:gd name="T18" fmla="*/ 78 w 156"/>
                <a:gd name="T1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6" h="155">
                  <a:moveTo>
                    <a:pt x="78" y="14"/>
                  </a:moveTo>
                  <a:cubicBezTo>
                    <a:pt x="113" y="14"/>
                    <a:pt x="141" y="43"/>
                    <a:pt x="141" y="78"/>
                  </a:cubicBezTo>
                  <a:cubicBezTo>
                    <a:pt x="141" y="113"/>
                    <a:pt x="113" y="141"/>
                    <a:pt x="78" y="141"/>
                  </a:cubicBezTo>
                  <a:cubicBezTo>
                    <a:pt x="43" y="141"/>
                    <a:pt x="15" y="113"/>
                    <a:pt x="15" y="78"/>
                  </a:cubicBezTo>
                  <a:cubicBezTo>
                    <a:pt x="15" y="43"/>
                    <a:pt x="43" y="14"/>
                    <a:pt x="78" y="14"/>
                  </a:cubicBezTo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5"/>
                    <a:pt x="78" y="155"/>
                  </a:cubicBezTo>
                  <a:cubicBezTo>
                    <a:pt x="121" y="155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6" name="Freeform 68"/>
            <p:cNvSpPr>
              <a:spLocks/>
            </p:cNvSpPr>
            <p:nvPr/>
          </p:nvSpPr>
          <p:spPr bwMode="auto">
            <a:xfrm>
              <a:off x="1369" y="725"/>
              <a:ext cx="99" cy="90"/>
            </a:xfrm>
            <a:custGeom>
              <a:avLst/>
              <a:gdLst>
                <a:gd name="T0" fmla="*/ 57 w 99"/>
                <a:gd name="T1" fmla="*/ 0 h 90"/>
                <a:gd name="T2" fmla="*/ 99 w 99"/>
                <a:gd name="T3" fmla="*/ 90 h 90"/>
                <a:gd name="T4" fmla="*/ 0 w 99"/>
                <a:gd name="T5" fmla="*/ 81 h 90"/>
                <a:gd name="T6" fmla="*/ 57 w 99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90">
                  <a:moveTo>
                    <a:pt x="57" y="0"/>
                  </a:moveTo>
                  <a:lnTo>
                    <a:pt x="99" y="90"/>
                  </a:lnTo>
                  <a:lnTo>
                    <a:pt x="0" y="81"/>
                  </a:lnTo>
                  <a:lnTo>
                    <a:pt x="5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7" name="Freeform 69"/>
            <p:cNvSpPr>
              <a:spLocks noEditPoints="1"/>
            </p:cNvSpPr>
            <p:nvPr/>
          </p:nvSpPr>
          <p:spPr bwMode="auto">
            <a:xfrm>
              <a:off x="1334" y="695"/>
              <a:ext cx="179" cy="178"/>
            </a:xfrm>
            <a:custGeom>
              <a:avLst/>
              <a:gdLst>
                <a:gd name="T0" fmla="*/ 125 w 177"/>
                <a:gd name="T1" fmla="*/ 36 h 176"/>
                <a:gd name="T2" fmla="*/ 141 w 177"/>
                <a:gd name="T3" fmla="*/ 124 h 176"/>
                <a:gd name="T4" fmla="*/ 52 w 177"/>
                <a:gd name="T5" fmla="*/ 140 h 176"/>
                <a:gd name="T6" fmla="*/ 37 w 177"/>
                <a:gd name="T7" fmla="*/ 52 h 176"/>
                <a:gd name="T8" fmla="*/ 125 w 177"/>
                <a:gd name="T9" fmla="*/ 36 h 176"/>
                <a:gd name="T10" fmla="*/ 133 w 177"/>
                <a:gd name="T11" fmla="*/ 24 h 176"/>
                <a:gd name="T12" fmla="*/ 25 w 177"/>
                <a:gd name="T13" fmla="*/ 43 h 176"/>
                <a:gd name="T14" fmla="*/ 44 w 177"/>
                <a:gd name="T15" fmla="*/ 152 h 176"/>
                <a:gd name="T16" fmla="*/ 152 w 177"/>
                <a:gd name="T17" fmla="*/ 133 h 176"/>
                <a:gd name="T18" fmla="*/ 133 w 177"/>
                <a:gd name="T19" fmla="*/ 2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7" h="176">
                  <a:moveTo>
                    <a:pt x="125" y="36"/>
                  </a:moveTo>
                  <a:cubicBezTo>
                    <a:pt x="154" y="56"/>
                    <a:pt x="161" y="96"/>
                    <a:pt x="141" y="124"/>
                  </a:cubicBezTo>
                  <a:cubicBezTo>
                    <a:pt x="121" y="153"/>
                    <a:pt x="81" y="160"/>
                    <a:pt x="52" y="140"/>
                  </a:cubicBezTo>
                  <a:cubicBezTo>
                    <a:pt x="24" y="120"/>
                    <a:pt x="17" y="80"/>
                    <a:pt x="37" y="52"/>
                  </a:cubicBezTo>
                  <a:cubicBezTo>
                    <a:pt x="57" y="23"/>
                    <a:pt x="96" y="16"/>
                    <a:pt x="125" y="36"/>
                  </a:cubicBezTo>
                  <a:moveTo>
                    <a:pt x="133" y="24"/>
                  </a:moveTo>
                  <a:cubicBezTo>
                    <a:pt x="98" y="0"/>
                    <a:pt x="50" y="8"/>
                    <a:pt x="25" y="43"/>
                  </a:cubicBezTo>
                  <a:cubicBezTo>
                    <a:pt x="0" y="79"/>
                    <a:pt x="9" y="127"/>
                    <a:pt x="44" y="152"/>
                  </a:cubicBezTo>
                  <a:cubicBezTo>
                    <a:pt x="79" y="176"/>
                    <a:pt x="128" y="168"/>
                    <a:pt x="152" y="133"/>
                  </a:cubicBezTo>
                  <a:cubicBezTo>
                    <a:pt x="177" y="97"/>
                    <a:pt x="169" y="49"/>
                    <a:pt x="133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8" name="Freeform 70"/>
            <p:cNvSpPr>
              <a:spLocks/>
            </p:cNvSpPr>
            <p:nvPr/>
          </p:nvSpPr>
          <p:spPr bwMode="auto">
            <a:xfrm>
              <a:off x="3199" y="1522"/>
              <a:ext cx="134" cy="199"/>
            </a:xfrm>
            <a:custGeom>
              <a:avLst/>
              <a:gdLst>
                <a:gd name="T0" fmla="*/ 123 w 132"/>
                <a:gd name="T1" fmla="*/ 152 h 197"/>
                <a:gd name="T2" fmla="*/ 107 w 132"/>
                <a:gd name="T3" fmla="*/ 108 h 197"/>
                <a:gd name="T4" fmla="*/ 71 w 132"/>
                <a:gd name="T5" fmla="*/ 87 h 197"/>
                <a:gd name="T6" fmla="*/ 71 w 132"/>
                <a:gd name="T7" fmla="*/ 86 h 197"/>
                <a:gd name="T8" fmla="*/ 132 w 132"/>
                <a:gd name="T9" fmla="*/ 31 h 197"/>
                <a:gd name="T10" fmla="*/ 131 w 132"/>
                <a:gd name="T11" fmla="*/ 12 h 197"/>
                <a:gd name="T12" fmla="*/ 111 w 132"/>
                <a:gd name="T13" fmla="*/ 40 h 197"/>
                <a:gd name="T14" fmla="*/ 94 w 132"/>
                <a:gd name="T15" fmla="*/ 4 h 197"/>
                <a:gd name="T16" fmla="*/ 71 w 132"/>
                <a:gd name="T17" fmla="*/ 37 h 197"/>
                <a:gd name="T18" fmla="*/ 54 w 132"/>
                <a:gd name="T19" fmla="*/ 0 h 197"/>
                <a:gd name="T20" fmla="*/ 31 w 132"/>
                <a:gd name="T21" fmla="*/ 33 h 197"/>
                <a:gd name="T22" fmla="*/ 16 w 132"/>
                <a:gd name="T23" fmla="*/ 2 h 197"/>
                <a:gd name="T24" fmla="*/ 12 w 132"/>
                <a:gd name="T25" fmla="*/ 20 h 197"/>
                <a:gd name="T26" fmla="*/ 62 w 132"/>
                <a:gd name="T27" fmla="*/ 85 h 197"/>
                <a:gd name="T28" fmla="*/ 62 w 132"/>
                <a:gd name="T29" fmla="*/ 86 h 197"/>
                <a:gd name="T30" fmla="*/ 23 w 132"/>
                <a:gd name="T31" fmla="*/ 101 h 197"/>
                <a:gd name="T32" fmla="*/ 0 w 132"/>
                <a:gd name="T33" fmla="*/ 142 h 197"/>
                <a:gd name="T34" fmla="*/ 44 w 132"/>
                <a:gd name="T35" fmla="*/ 126 h 197"/>
                <a:gd name="T36" fmla="*/ 61 w 132"/>
                <a:gd name="T37" fmla="*/ 103 h 197"/>
                <a:gd name="T38" fmla="*/ 53 w 132"/>
                <a:gd name="T39" fmla="*/ 197 h 197"/>
                <a:gd name="T40" fmla="*/ 62 w 132"/>
                <a:gd name="T41" fmla="*/ 197 h 197"/>
                <a:gd name="T42" fmla="*/ 70 w 132"/>
                <a:gd name="T43" fmla="*/ 104 h 197"/>
                <a:gd name="T44" fmla="*/ 82 w 132"/>
                <a:gd name="T45" fmla="*/ 129 h 197"/>
                <a:gd name="T46" fmla="*/ 123 w 132"/>
                <a:gd name="T47" fmla="*/ 152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2" h="197">
                  <a:moveTo>
                    <a:pt x="123" y="152"/>
                  </a:moveTo>
                  <a:cubicBezTo>
                    <a:pt x="123" y="152"/>
                    <a:pt x="123" y="127"/>
                    <a:pt x="107" y="108"/>
                  </a:cubicBezTo>
                  <a:cubicBezTo>
                    <a:pt x="96" y="95"/>
                    <a:pt x="79" y="89"/>
                    <a:pt x="71" y="87"/>
                  </a:cubicBezTo>
                  <a:cubicBezTo>
                    <a:pt x="71" y="86"/>
                    <a:pt x="71" y="86"/>
                    <a:pt x="71" y="86"/>
                  </a:cubicBezTo>
                  <a:cubicBezTo>
                    <a:pt x="102" y="86"/>
                    <a:pt x="129" y="62"/>
                    <a:pt x="132" y="31"/>
                  </a:cubicBezTo>
                  <a:cubicBezTo>
                    <a:pt x="132" y="24"/>
                    <a:pt x="132" y="18"/>
                    <a:pt x="131" y="12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4" y="8"/>
                    <a:pt x="12" y="14"/>
                    <a:pt x="12" y="20"/>
                  </a:cubicBezTo>
                  <a:cubicBezTo>
                    <a:pt x="9" y="52"/>
                    <a:pt x="31" y="80"/>
                    <a:pt x="62" y="85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54" y="87"/>
                    <a:pt x="36" y="90"/>
                    <a:pt x="23" y="101"/>
                  </a:cubicBezTo>
                  <a:cubicBezTo>
                    <a:pt x="4" y="117"/>
                    <a:pt x="0" y="142"/>
                    <a:pt x="0" y="142"/>
                  </a:cubicBezTo>
                  <a:cubicBezTo>
                    <a:pt x="0" y="142"/>
                    <a:pt x="25" y="142"/>
                    <a:pt x="44" y="126"/>
                  </a:cubicBezTo>
                  <a:cubicBezTo>
                    <a:pt x="52" y="119"/>
                    <a:pt x="57" y="111"/>
                    <a:pt x="61" y="103"/>
                  </a:cubicBezTo>
                  <a:cubicBezTo>
                    <a:pt x="53" y="197"/>
                    <a:pt x="53" y="197"/>
                    <a:pt x="53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2" y="112"/>
                    <a:pt x="76" y="121"/>
                    <a:pt x="82" y="129"/>
                  </a:cubicBezTo>
                  <a:cubicBezTo>
                    <a:pt x="98" y="148"/>
                    <a:pt x="123" y="152"/>
                    <a:pt x="123" y="15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9" name="Freeform 71"/>
            <p:cNvSpPr>
              <a:spLocks/>
            </p:cNvSpPr>
            <p:nvPr/>
          </p:nvSpPr>
          <p:spPr bwMode="auto">
            <a:xfrm>
              <a:off x="1853" y="1035"/>
              <a:ext cx="155" cy="229"/>
            </a:xfrm>
            <a:custGeom>
              <a:avLst/>
              <a:gdLst>
                <a:gd name="T0" fmla="*/ 141 w 153"/>
                <a:gd name="T1" fmla="*/ 174 h 226"/>
                <a:gd name="T2" fmla="*/ 123 w 153"/>
                <a:gd name="T3" fmla="*/ 124 h 226"/>
                <a:gd name="T4" fmla="*/ 82 w 153"/>
                <a:gd name="T5" fmla="*/ 99 h 226"/>
                <a:gd name="T6" fmla="*/ 82 w 153"/>
                <a:gd name="T7" fmla="*/ 98 h 226"/>
                <a:gd name="T8" fmla="*/ 152 w 153"/>
                <a:gd name="T9" fmla="*/ 35 h 226"/>
                <a:gd name="T10" fmla="*/ 151 w 153"/>
                <a:gd name="T11" fmla="*/ 14 h 226"/>
                <a:gd name="T12" fmla="*/ 128 w 153"/>
                <a:gd name="T13" fmla="*/ 46 h 226"/>
                <a:gd name="T14" fmla="*/ 108 w 153"/>
                <a:gd name="T15" fmla="*/ 4 h 226"/>
                <a:gd name="T16" fmla="*/ 82 w 153"/>
                <a:gd name="T17" fmla="*/ 42 h 226"/>
                <a:gd name="T18" fmla="*/ 62 w 153"/>
                <a:gd name="T19" fmla="*/ 0 h 226"/>
                <a:gd name="T20" fmla="*/ 36 w 153"/>
                <a:gd name="T21" fmla="*/ 38 h 226"/>
                <a:gd name="T22" fmla="*/ 19 w 153"/>
                <a:gd name="T23" fmla="*/ 2 h 226"/>
                <a:gd name="T24" fmla="*/ 14 w 153"/>
                <a:gd name="T25" fmla="*/ 23 h 226"/>
                <a:gd name="T26" fmla="*/ 72 w 153"/>
                <a:gd name="T27" fmla="*/ 97 h 226"/>
                <a:gd name="T28" fmla="*/ 72 w 153"/>
                <a:gd name="T29" fmla="*/ 98 h 226"/>
                <a:gd name="T30" fmla="*/ 26 w 153"/>
                <a:gd name="T31" fmla="*/ 116 h 226"/>
                <a:gd name="T32" fmla="*/ 0 w 153"/>
                <a:gd name="T33" fmla="*/ 162 h 226"/>
                <a:gd name="T34" fmla="*/ 51 w 153"/>
                <a:gd name="T35" fmla="*/ 144 h 226"/>
                <a:gd name="T36" fmla="*/ 70 w 153"/>
                <a:gd name="T37" fmla="*/ 118 h 226"/>
                <a:gd name="T38" fmla="*/ 61 w 153"/>
                <a:gd name="T39" fmla="*/ 226 h 226"/>
                <a:gd name="T40" fmla="*/ 71 w 153"/>
                <a:gd name="T41" fmla="*/ 226 h 226"/>
                <a:gd name="T42" fmla="*/ 80 w 153"/>
                <a:gd name="T43" fmla="*/ 119 h 226"/>
                <a:gd name="T44" fmla="*/ 95 w 153"/>
                <a:gd name="T45" fmla="*/ 148 h 226"/>
                <a:gd name="T46" fmla="*/ 141 w 153"/>
                <a:gd name="T47" fmla="*/ 17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3" h="226">
                  <a:moveTo>
                    <a:pt x="141" y="174"/>
                  </a:moveTo>
                  <a:cubicBezTo>
                    <a:pt x="141" y="174"/>
                    <a:pt x="141" y="145"/>
                    <a:pt x="123" y="124"/>
                  </a:cubicBezTo>
                  <a:cubicBezTo>
                    <a:pt x="110" y="108"/>
                    <a:pt x="91" y="101"/>
                    <a:pt x="82" y="99"/>
                  </a:cubicBezTo>
                  <a:cubicBezTo>
                    <a:pt x="82" y="98"/>
                    <a:pt x="82" y="98"/>
                    <a:pt x="82" y="98"/>
                  </a:cubicBezTo>
                  <a:cubicBezTo>
                    <a:pt x="118" y="98"/>
                    <a:pt x="149" y="71"/>
                    <a:pt x="152" y="35"/>
                  </a:cubicBezTo>
                  <a:cubicBezTo>
                    <a:pt x="153" y="27"/>
                    <a:pt x="152" y="20"/>
                    <a:pt x="151" y="14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6" y="8"/>
                    <a:pt x="14" y="15"/>
                    <a:pt x="14" y="23"/>
                  </a:cubicBezTo>
                  <a:cubicBezTo>
                    <a:pt x="11" y="59"/>
                    <a:pt x="36" y="91"/>
                    <a:pt x="72" y="97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62" y="99"/>
                    <a:pt x="42" y="103"/>
                    <a:pt x="26" y="116"/>
                  </a:cubicBezTo>
                  <a:cubicBezTo>
                    <a:pt x="5" y="134"/>
                    <a:pt x="0" y="162"/>
                    <a:pt x="0" y="162"/>
                  </a:cubicBezTo>
                  <a:cubicBezTo>
                    <a:pt x="0" y="162"/>
                    <a:pt x="29" y="162"/>
                    <a:pt x="51" y="144"/>
                  </a:cubicBezTo>
                  <a:cubicBezTo>
                    <a:pt x="60" y="137"/>
                    <a:pt x="66" y="127"/>
                    <a:pt x="70" y="118"/>
                  </a:cubicBezTo>
                  <a:cubicBezTo>
                    <a:pt x="61" y="226"/>
                    <a:pt x="61" y="226"/>
                    <a:pt x="61" y="226"/>
                  </a:cubicBezTo>
                  <a:cubicBezTo>
                    <a:pt x="71" y="226"/>
                    <a:pt x="71" y="226"/>
                    <a:pt x="71" y="226"/>
                  </a:cubicBezTo>
                  <a:cubicBezTo>
                    <a:pt x="80" y="119"/>
                    <a:pt x="80" y="119"/>
                    <a:pt x="80" y="119"/>
                  </a:cubicBezTo>
                  <a:cubicBezTo>
                    <a:pt x="83" y="128"/>
                    <a:pt x="87" y="139"/>
                    <a:pt x="95" y="148"/>
                  </a:cubicBezTo>
                  <a:cubicBezTo>
                    <a:pt x="113" y="169"/>
                    <a:pt x="141" y="174"/>
                    <a:pt x="141" y="1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0" name="Freeform 72"/>
            <p:cNvSpPr>
              <a:spLocks noEditPoints="1"/>
            </p:cNvSpPr>
            <p:nvPr/>
          </p:nvSpPr>
          <p:spPr bwMode="auto">
            <a:xfrm>
              <a:off x="3028" y="1538"/>
              <a:ext cx="156" cy="207"/>
            </a:xfrm>
            <a:custGeom>
              <a:avLst/>
              <a:gdLst>
                <a:gd name="T0" fmla="*/ 50 w 156"/>
                <a:gd name="T1" fmla="*/ 180 h 207"/>
                <a:gd name="T2" fmla="*/ 50 w 156"/>
                <a:gd name="T3" fmla="*/ 180 h 207"/>
                <a:gd name="T4" fmla="*/ 156 w 156"/>
                <a:gd name="T5" fmla="*/ 29 h 207"/>
                <a:gd name="T6" fmla="*/ 115 w 156"/>
                <a:gd name="T7" fmla="*/ 0 h 207"/>
                <a:gd name="T8" fmla="*/ 8 w 156"/>
                <a:gd name="T9" fmla="*/ 151 h 207"/>
                <a:gd name="T10" fmla="*/ 8 w 156"/>
                <a:gd name="T11" fmla="*/ 151 h 207"/>
                <a:gd name="T12" fmla="*/ 0 w 156"/>
                <a:gd name="T13" fmla="*/ 207 h 207"/>
                <a:gd name="T14" fmla="*/ 0 w 156"/>
                <a:gd name="T15" fmla="*/ 207 h 207"/>
                <a:gd name="T16" fmla="*/ 0 w 156"/>
                <a:gd name="T17" fmla="*/ 207 h 207"/>
                <a:gd name="T18" fmla="*/ 17 w 156"/>
                <a:gd name="T19" fmla="*/ 198 h 207"/>
                <a:gd name="T20" fmla="*/ 50 w 156"/>
                <a:gd name="T21" fmla="*/ 180 h 207"/>
                <a:gd name="T22" fmla="*/ 43 w 156"/>
                <a:gd name="T23" fmla="*/ 179 h 207"/>
                <a:gd name="T24" fmla="*/ 14 w 156"/>
                <a:gd name="T25" fmla="*/ 194 h 207"/>
                <a:gd name="T26" fmla="*/ 6 w 156"/>
                <a:gd name="T27" fmla="*/ 189 h 207"/>
                <a:gd name="T28" fmla="*/ 11 w 156"/>
                <a:gd name="T29" fmla="*/ 157 h 207"/>
                <a:gd name="T30" fmla="*/ 43 w 156"/>
                <a:gd name="T31" fmla="*/ 17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6" h="207">
                  <a:moveTo>
                    <a:pt x="50" y="180"/>
                  </a:moveTo>
                  <a:lnTo>
                    <a:pt x="50" y="180"/>
                  </a:lnTo>
                  <a:lnTo>
                    <a:pt x="156" y="29"/>
                  </a:lnTo>
                  <a:lnTo>
                    <a:pt x="115" y="0"/>
                  </a:lnTo>
                  <a:lnTo>
                    <a:pt x="8" y="151"/>
                  </a:lnTo>
                  <a:lnTo>
                    <a:pt x="8" y="151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17" y="198"/>
                  </a:lnTo>
                  <a:lnTo>
                    <a:pt x="50" y="180"/>
                  </a:lnTo>
                  <a:close/>
                  <a:moveTo>
                    <a:pt x="43" y="179"/>
                  </a:moveTo>
                  <a:lnTo>
                    <a:pt x="14" y="194"/>
                  </a:lnTo>
                  <a:lnTo>
                    <a:pt x="6" y="189"/>
                  </a:lnTo>
                  <a:lnTo>
                    <a:pt x="11" y="157"/>
                  </a:lnTo>
                  <a:lnTo>
                    <a:pt x="43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1" name="Freeform 73"/>
            <p:cNvSpPr>
              <a:spLocks/>
            </p:cNvSpPr>
            <p:nvPr/>
          </p:nvSpPr>
          <p:spPr bwMode="auto">
            <a:xfrm>
              <a:off x="2589" y="1222"/>
              <a:ext cx="87" cy="100"/>
            </a:xfrm>
            <a:custGeom>
              <a:avLst/>
              <a:gdLst>
                <a:gd name="T0" fmla="*/ 87 w 87"/>
                <a:gd name="T1" fmla="*/ 0 h 100"/>
                <a:gd name="T2" fmla="*/ 40 w 87"/>
                <a:gd name="T3" fmla="*/ 27 h 100"/>
                <a:gd name="T4" fmla="*/ 0 w 87"/>
                <a:gd name="T5" fmla="*/ 27 h 100"/>
                <a:gd name="T6" fmla="*/ 0 w 87"/>
                <a:gd name="T7" fmla="*/ 49 h 100"/>
                <a:gd name="T8" fmla="*/ 0 w 87"/>
                <a:gd name="T9" fmla="*/ 51 h 100"/>
                <a:gd name="T10" fmla="*/ 0 w 87"/>
                <a:gd name="T11" fmla="*/ 51 h 100"/>
                <a:gd name="T12" fmla="*/ 0 w 87"/>
                <a:gd name="T13" fmla="*/ 73 h 100"/>
                <a:gd name="T14" fmla="*/ 40 w 87"/>
                <a:gd name="T15" fmla="*/ 73 h 100"/>
                <a:gd name="T16" fmla="*/ 87 w 87"/>
                <a:gd name="T17" fmla="*/ 100 h 100"/>
                <a:gd name="T18" fmla="*/ 87 w 87"/>
                <a:gd name="T1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100">
                  <a:moveTo>
                    <a:pt x="87" y="0"/>
                  </a:moveTo>
                  <a:lnTo>
                    <a:pt x="40" y="27"/>
                  </a:lnTo>
                  <a:lnTo>
                    <a:pt x="0" y="27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73"/>
                  </a:lnTo>
                  <a:lnTo>
                    <a:pt x="40" y="73"/>
                  </a:lnTo>
                  <a:lnTo>
                    <a:pt x="87" y="100"/>
                  </a:lnTo>
                  <a:lnTo>
                    <a:pt x="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2" name="Freeform 74"/>
            <p:cNvSpPr>
              <a:spLocks/>
            </p:cNvSpPr>
            <p:nvPr/>
          </p:nvSpPr>
          <p:spPr bwMode="auto">
            <a:xfrm>
              <a:off x="2684" y="1225"/>
              <a:ext cx="28" cy="94"/>
            </a:xfrm>
            <a:custGeom>
              <a:avLst/>
              <a:gdLst>
                <a:gd name="T0" fmla="*/ 0 w 27"/>
                <a:gd name="T1" fmla="*/ 0 h 93"/>
                <a:gd name="T2" fmla="*/ 0 w 27"/>
                <a:gd name="T3" fmla="*/ 6 h 93"/>
                <a:gd name="T4" fmla="*/ 22 w 27"/>
                <a:gd name="T5" fmla="*/ 47 h 93"/>
                <a:gd name="T6" fmla="*/ 0 w 27"/>
                <a:gd name="T7" fmla="*/ 87 h 93"/>
                <a:gd name="T8" fmla="*/ 0 w 27"/>
                <a:gd name="T9" fmla="*/ 93 h 93"/>
                <a:gd name="T10" fmla="*/ 27 w 27"/>
                <a:gd name="T11" fmla="*/ 47 h 93"/>
                <a:gd name="T12" fmla="*/ 0 w 27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93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13" y="15"/>
                    <a:pt x="22" y="30"/>
                    <a:pt x="22" y="47"/>
                  </a:cubicBezTo>
                  <a:cubicBezTo>
                    <a:pt x="22" y="63"/>
                    <a:pt x="13" y="78"/>
                    <a:pt x="0" y="87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6" y="84"/>
                    <a:pt x="27" y="67"/>
                    <a:pt x="27" y="47"/>
                  </a:cubicBezTo>
                  <a:cubicBezTo>
                    <a:pt x="27" y="27"/>
                    <a:pt x="16" y="9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3" name="Freeform 75"/>
            <p:cNvSpPr>
              <a:spLocks/>
            </p:cNvSpPr>
            <p:nvPr/>
          </p:nvSpPr>
          <p:spPr bwMode="auto">
            <a:xfrm>
              <a:off x="2700" y="1214"/>
              <a:ext cx="33" cy="116"/>
            </a:xfrm>
            <a:custGeom>
              <a:avLst/>
              <a:gdLst>
                <a:gd name="T0" fmla="*/ 0 w 33"/>
                <a:gd name="T1" fmla="*/ 0 h 115"/>
                <a:gd name="T2" fmla="*/ 0 w 33"/>
                <a:gd name="T3" fmla="*/ 8 h 115"/>
                <a:gd name="T4" fmla="*/ 27 w 33"/>
                <a:gd name="T5" fmla="*/ 58 h 115"/>
                <a:gd name="T6" fmla="*/ 0 w 33"/>
                <a:gd name="T7" fmla="*/ 107 h 115"/>
                <a:gd name="T8" fmla="*/ 0 w 33"/>
                <a:gd name="T9" fmla="*/ 115 h 115"/>
                <a:gd name="T10" fmla="*/ 33 w 33"/>
                <a:gd name="T11" fmla="*/ 58 h 115"/>
                <a:gd name="T12" fmla="*/ 0 w 33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15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6" y="18"/>
                    <a:pt x="27" y="37"/>
                    <a:pt x="27" y="58"/>
                  </a:cubicBezTo>
                  <a:cubicBezTo>
                    <a:pt x="27" y="78"/>
                    <a:pt x="16" y="97"/>
                    <a:pt x="0" y="107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20" y="104"/>
                    <a:pt x="33" y="82"/>
                    <a:pt x="33" y="58"/>
                  </a:cubicBezTo>
                  <a:cubicBezTo>
                    <a:pt x="33" y="33"/>
                    <a:pt x="20" y="1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4" name="Freeform 76"/>
            <p:cNvSpPr>
              <a:spLocks/>
            </p:cNvSpPr>
            <p:nvPr/>
          </p:nvSpPr>
          <p:spPr bwMode="auto">
            <a:xfrm>
              <a:off x="1357" y="351"/>
              <a:ext cx="111" cy="104"/>
            </a:xfrm>
            <a:custGeom>
              <a:avLst/>
              <a:gdLst>
                <a:gd name="T0" fmla="*/ 46 w 111"/>
                <a:gd name="T1" fmla="*/ 104 h 104"/>
                <a:gd name="T2" fmla="*/ 75 w 111"/>
                <a:gd name="T3" fmla="*/ 58 h 104"/>
                <a:gd name="T4" fmla="*/ 111 w 111"/>
                <a:gd name="T5" fmla="*/ 40 h 104"/>
                <a:gd name="T6" fmla="*/ 101 w 111"/>
                <a:gd name="T7" fmla="*/ 20 h 104"/>
                <a:gd name="T8" fmla="*/ 101 w 111"/>
                <a:gd name="T9" fmla="*/ 20 h 104"/>
                <a:gd name="T10" fmla="*/ 101 w 111"/>
                <a:gd name="T11" fmla="*/ 20 h 104"/>
                <a:gd name="T12" fmla="*/ 91 w 111"/>
                <a:gd name="T13" fmla="*/ 0 h 104"/>
                <a:gd name="T14" fmla="*/ 55 w 111"/>
                <a:gd name="T15" fmla="*/ 18 h 104"/>
                <a:gd name="T16" fmla="*/ 0 w 111"/>
                <a:gd name="T17" fmla="*/ 15 h 104"/>
                <a:gd name="T18" fmla="*/ 46 w 111"/>
                <a:gd name="T1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04">
                  <a:moveTo>
                    <a:pt x="46" y="104"/>
                  </a:moveTo>
                  <a:lnTo>
                    <a:pt x="75" y="58"/>
                  </a:lnTo>
                  <a:lnTo>
                    <a:pt x="111" y="40"/>
                  </a:lnTo>
                  <a:lnTo>
                    <a:pt x="101" y="20"/>
                  </a:lnTo>
                  <a:lnTo>
                    <a:pt x="101" y="20"/>
                  </a:lnTo>
                  <a:lnTo>
                    <a:pt x="101" y="20"/>
                  </a:lnTo>
                  <a:lnTo>
                    <a:pt x="91" y="0"/>
                  </a:lnTo>
                  <a:lnTo>
                    <a:pt x="55" y="18"/>
                  </a:lnTo>
                  <a:lnTo>
                    <a:pt x="0" y="15"/>
                  </a:lnTo>
                  <a:lnTo>
                    <a:pt x="46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5" name="Freeform 77"/>
            <p:cNvSpPr>
              <a:spLocks/>
            </p:cNvSpPr>
            <p:nvPr/>
          </p:nvSpPr>
          <p:spPr bwMode="auto">
            <a:xfrm>
              <a:off x="1339" y="372"/>
              <a:ext cx="55" cy="84"/>
            </a:xfrm>
            <a:custGeom>
              <a:avLst/>
              <a:gdLst>
                <a:gd name="T0" fmla="*/ 54 w 54"/>
                <a:gd name="T1" fmla="*/ 83 h 83"/>
                <a:gd name="T2" fmla="*/ 52 w 54"/>
                <a:gd name="T3" fmla="*/ 77 h 83"/>
                <a:gd name="T4" fmla="*/ 14 w 54"/>
                <a:gd name="T5" fmla="*/ 51 h 83"/>
                <a:gd name="T6" fmla="*/ 15 w 54"/>
                <a:gd name="T7" fmla="*/ 6 h 83"/>
                <a:gd name="T8" fmla="*/ 12 w 54"/>
                <a:gd name="T9" fmla="*/ 0 h 83"/>
                <a:gd name="T10" fmla="*/ 9 w 54"/>
                <a:gd name="T11" fmla="*/ 54 h 83"/>
                <a:gd name="T12" fmla="*/ 54 w 54"/>
                <a:gd name="T13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83">
                  <a:moveTo>
                    <a:pt x="54" y="83"/>
                  </a:moveTo>
                  <a:cubicBezTo>
                    <a:pt x="52" y="77"/>
                    <a:pt x="52" y="77"/>
                    <a:pt x="52" y="77"/>
                  </a:cubicBezTo>
                  <a:cubicBezTo>
                    <a:pt x="36" y="76"/>
                    <a:pt x="21" y="66"/>
                    <a:pt x="14" y="51"/>
                  </a:cubicBezTo>
                  <a:cubicBezTo>
                    <a:pt x="6" y="36"/>
                    <a:pt x="7" y="19"/>
                    <a:pt x="15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" y="15"/>
                    <a:pt x="0" y="36"/>
                    <a:pt x="9" y="54"/>
                  </a:cubicBezTo>
                  <a:cubicBezTo>
                    <a:pt x="18" y="72"/>
                    <a:pt x="36" y="82"/>
                    <a:pt x="54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6" name="Freeform 78"/>
            <p:cNvSpPr>
              <a:spLocks/>
            </p:cNvSpPr>
            <p:nvPr/>
          </p:nvSpPr>
          <p:spPr bwMode="auto">
            <a:xfrm>
              <a:off x="1318" y="369"/>
              <a:ext cx="68" cy="104"/>
            </a:xfrm>
            <a:custGeom>
              <a:avLst/>
              <a:gdLst>
                <a:gd name="T0" fmla="*/ 67 w 67"/>
                <a:gd name="T1" fmla="*/ 103 h 103"/>
                <a:gd name="T2" fmla="*/ 64 w 67"/>
                <a:gd name="T3" fmla="*/ 96 h 103"/>
                <a:gd name="T4" fmla="*/ 17 w 67"/>
                <a:gd name="T5" fmla="*/ 63 h 103"/>
                <a:gd name="T6" fmla="*/ 19 w 67"/>
                <a:gd name="T7" fmla="*/ 7 h 103"/>
                <a:gd name="T8" fmla="*/ 15 w 67"/>
                <a:gd name="T9" fmla="*/ 0 h 103"/>
                <a:gd name="T10" fmla="*/ 11 w 67"/>
                <a:gd name="T11" fmla="*/ 66 h 103"/>
                <a:gd name="T12" fmla="*/ 67 w 67"/>
                <a:gd name="T13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103">
                  <a:moveTo>
                    <a:pt x="67" y="103"/>
                  </a:moveTo>
                  <a:cubicBezTo>
                    <a:pt x="64" y="96"/>
                    <a:pt x="64" y="96"/>
                    <a:pt x="64" y="96"/>
                  </a:cubicBezTo>
                  <a:cubicBezTo>
                    <a:pt x="44" y="94"/>
                    <a:pt x="26" y="82"/>
                    <a:pt x="17" y="63"/>
                  </a:cubicBezTo>
                  <a:cubicBezTo>
                    <a:pt x="7" y="45"/>
                    <a:pt x="9" y="24"/>
                    <a:pt x="19" y="7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" y="19"/>
                    <a:pt x="0" y="44"/>
                    <a:pt x="11" y="66"/>
                  </a:cubicBezTo>
                  <a:cubicBezTo>
                    <a:pt x="22" y="89"/>
                    <a:pt x="44" y="102"/>
                    <a:pt x="67" y="10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7" name="Freeform 79"/>
            <p:cNvSpPr>
              <a:spLocks/>
            </p:cNvSpPr>
            <p:nvPr/>
          </p:nvSpPr>
          <p:spPr bwMode="auto">
            <a:xfrm>
              <a:off x="2519" y="1609"/>
              <a:ext cx="67" cy="67"/>
            </a:xfrm>
            <a:custGeom>
              <a:avLst/>
              <a:gdLst>
                <a:gd name="T0" fmla="*/ 28 w 66"/>
                <a:gd name="T1" fmla="*/ 3 h 66"/>
                <a:gd name="T2" fmla="*/ 3 w 66"/>
                <a:gd name="T3" fmla="*/ 38 h 66"/>
                <a:gd name="T4" fmla="*/ 38 w 66"/>
                <a:gd name="T5" fmla="*/ 63 h 66"/>
                <a:gd name="T6" fmla="*/ 63 w 66"/>
                <a:gd name="T7" fmla="*/ 28 h 66"/>
                <a:gd name="T8" fmla="*/ 28 w 66"/>
                <a:gd name="T9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6">
                  <a:moveTo>
                    <a:pt x="28" y="3"/>
                  </a:moveTo>
                  <a:cubicBezTo>
                    <a:pt x="11" y="6"/>
                    <a:pt x="0" y="21"/>
                    <a:pt x="3" y="38"/>
                  </a:cubicBezTo>
                  <a:cubicBezTo>
                    <a:pt x="5" y="55"/>
                    <a:pt x="21" y="66"/>
                    <a:pt x="38" y="63"/>
                  </a:cubicBezTo>
                  <a:cubicBezTo>
                    <a:pt x="54" y="60"/>
                    <a:pt x="66" y="45"/>
                    <a:pt x="63" y="28"/>
                  </a:cubicBezTo>
                  <a:cubicBezTo>
                    <a:pt x="60" y="12"/>
                    <a:pt x="44" y="0"/>
                    <a:pt x="28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8" name="Freeform 80"/>
            <p:cNvSpPr>
              <a:spLocks noEditPoints="1"/>
            </p:cNvSpPr>
            <p:nvPr/>
          </p:nvSpPr>
          <p:spPr bwMode="auto">
            <a:xfrm>
              <a:off x="2447" y="1570"/>
              <a:ext cx="166" cy="142"/>
            </a:xfrm>
            <a:custGeom>
              <a:avLst/>
              <a:gdLst>
                <a:gd name="T0" fmla="*/ 140 w 163"/>
                <a:gd name="T1" fmla="*/ 10 h 140"/>
                <a:gd name="T2" fmla="*/ 133 w 163"/>
                <a:gd name="T3" fmla="*/ 12 h 140"/>
                <a:gd name="T4" fmla="*/ 132 w 163"/>
                <a:gd name="T5" fmla="*/ 5 h 140"/>
                <a:gd name="T6" fmla="*/ 126 w 163"/>
                <a:gd name="T7" fmla="*/ 0 h 140"/>
                <a:gd name="T8" fmla="*/ 107 w 163"/>
                <a:gd name="T9" fmla="*/ 4 h 140"/>
                <a:gd name="T10" fmla="*/ 102 w 163"/>
                <a:gd name="T11" fmla="*/ 10 h 140"/>
                <a:gd name="T12" fmla="*/ 103 w 163"/>
                <a:gd name="T13" fmla="*/ 17 h 140"/>
                <a:gd name="T14" fmla="*/ 6 w 163"/>
                <a:gd name="T15" fmla="*/ 33 h 140"/>
                <a:gd name="T16" fmla="*/ 1 w 163"/>
                <a:gd name="T17" fmla="*/ 39 h 140"/>
                <a:gd name="T18" fmla="*/ 17 w 163"/>
                <a:gd name="T19" fmla="*/ 134 h 140"/>
                <a:gd name="T20" fmla="*/ 23 w 163"/>
                <a:gd name="T21" fmla="*/ 139 h 140"/>
                <a:gd name="T22" fmla="*/ 158 w 163"/>
                <a:gd name="T23" fmla="*/ 117 h 140"/>
                <a:gd name="T24" fmla="*/ 162 w 163"/>
                <a:gd name="T25" fmla="*/ 110 h 140"/>
                <a:gd name="T26" fmla="*/ 147 w 163"/>
                <a:gd name="T27" fmla="*/ 15 h 140"/>
                <a:gd name="T28" fmla="*/ 140 w 163"/>
                <a:gd name="T29" fmla="*/ 10 h 140"/>
                <a:gd name="T30" fmla="*/ 45 w 163"/>
                <a:gd name="T31" fmla="*/ 49 h 140"/>
                <a:gd name="T32" fmla="*/ 40 w 163"/>
                <a:gd name="T33" fmla="*/ 56 h 140"/>
                <a:gd name="T34" fmla="*/ 19 w 163"/>
                <a:gd name="T35" fmla="*/ 60 h 140"/>
                <a:gd name="T36" fmla="*/ 12 w 163"/>
                <a:gd name="T37" fmla="*/ 55 h 140"/>
                <a:gd name="T38" fmla="*/ 11 w 163"/>
                <a:gd name="T39" fmla="*/ 47 h 140"/>
                <a:gd name="T40" fmla="*/ 16 w 163"/>
                <a:gd name="T41" fmla="*/ 41 h 140"/>
                <a:gd name="T42" fmla="*/ 37 w 163"/>
                <a:gd name="T43" fmla="*/ 37 h 140"/>
                <a:gd name="T44" fmla="*/ 44 w 163"/>
                <a:gd name="T45" fmla="*/ 42 h 140"/>
                <a:gd name="T46" fmla="*/ 45 w 163"/>
                <a:gd name="T47" fmla="*/ 49 h 140"/>
                <a:gd name="T48" fmla="*/ 110 w 163"/>
                <a:gd name="T49" fmla="*/ 107 h 140"/>
                <a:gd name="T50" fmla="*/ 68 w 163"/>
                <a:gd name="T51" fmla="*/ 77 h 140"/>
                <a:gd name="T52" fmla="*/ 98 w 163"/>
                <a:gd name="T53" fmla="*/ 35 h 140"/>
                <a:gd name="T54" fmla="*/ 139 w 163"/>
                <a:gd name="T55" fmla="*/ 65 h 140"/>
                <a:gd name="T56" fmla="*/ 110 w 163"/>
                <a:gd name="T57" fmla="*/ 107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3" h="140">
                  <a:moveTo>
                    <a:pt x="140" y="10"/>
                  </a:moveTo>
                  <a:cubicBezTo>
                    <a:pt x="133" y="12"/>
                    <a:pt x="133" y="12"/>
                    <a:pt x="133" y="12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2"/>
                    <a:pt x="129" y="0"/>
                    <a:pt x="126" y="0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4" y="4"/>
                    <a:pt x="102" y="7"/>
                    <a:pt x="102" y="10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2" y="33"/>
                    <a:pt x="0" y="36"/>
                    <a:pt x="1" y="39"/>
                  </a:cubicBezTo>
                  <a:cubicBezTo>
                    <a:pt x="17" y="134"/>
                    <a:pt x="17" y="134"/>
                    <a:pt x="17" y="134"/>
                  </a:cubicBezTo>
                  <a:cubicBezTo>
                    <a:pt x="17" y="137"/>
                    <a:pt x="20" y="140"/>
                    <a:pt x="23" y="139"/>
                  </a:cubicBezTo>
                  <a:cubicBezTo>
                    <a:pt x="158" y="117"/>
                    <a:pt x="158" y="117"/>
                    <a:pt x="158" y="117"/>
                  </a:cubicBezTo>
                  <a:cubicBezTo>
                    <a:pt x="161" y="116"/>
                    <a:pt x="163" y="113"/>
                    <a:pt x="162" y="110"/>
                  </a:cubicBezTo>
                  <a:cubicBezTo>
                    <a:pt x="147" y="15"/>
                    <a:pt x="147" y="15"/>
                    <a:pt x="147" y="15"/>
                  </a:cubicBezTo>
                  <a:cubicBezTo>
                    <a:pt x="146" y="12"/>
                    <a:pt x="143" y="10"/>
                    <a:pt x="140" y="10"/>
                  </a:cubicBezTo>
                  <a:moveTo>
                    <a:pt x="45" y="49"/>
                  </a:moveTo>
                  <a:cubicBezTo>
                    <a:pt x="46" y="53"/>
                    <a:pt x="44" y="56"/>
                    <a:pt x="40" y="56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6" y="60"/>
                    <a:pt x="13" y="58"/>
                    <a:pt x="12" y="55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4"/>
                    <a:pt x="13" y="41"/>
                    <a:pt x="16" y="41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0" y="37"/>
                    <a:pt x="43" y="39"/>
                    <a:pt x="44" y="42"/>
                  </a:cubicBezTo>
                  <a:lnTo>
                    <a:pt x="45" y="49"/>
                  </a:lnTo>
                  <a:close/>
                  <a:moveTo>
                    <a:pt x="110" y="107"/>
                  </a:moveTo>
                  <a:cubicBezTo>
                    <a:pt x="90" y="110"/>
                    <a:pt x="71" y="97"/>
                    <a:pt x="68" y="77"/>
                  </a:cubicBezTo>
                  <a:cubicBezTo>
                    <a:pt x="65" y="57"/>
                    <a:pt x="78" y="39"/>
                    <a:pt x="98" y="35"/>
                  </a:cubicBezTo>
                  <a:cubicBezTo>
                    <a:pt x="117" y="32"/>
                    <a:pt x="136" y="45"/>
                    <a:pt x="139" y="65"/>
                  </a:cubicBezTo>
                  <a:cubicBezTo>
                    <a:pt x="143" y="85"/>
                    <a:pt x="129" y="104"/>
                    <a:pt x="110" y="10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9" name="Freeform 81"/>
            <p:cNvSpPr>
              <a:spLocks/>
            </p:cNvSpPr>
            <p:nvPr/>
          </p:nvSpPr>
          <p:spPr bwMode="auto">
            <a:xfrm>
              <a:off x="3227" y="2067"/>
              <a:ext cx="66" cy="67"/>
            </a:xfrm>
            <a:custGeom>
              <a:avLst/>
              <a:gdLst>
                <a:gd name="T0" fmla="*/ 28 w 66"/>
                <a:gd name="T1" fmla="*/ 3 h 66"/>
                <a:gd name="T2" fmla="*/ 3 w 66"/>
                <a:gd name="T3" fmla="*/ 38 h 66"/>
                <a:gd name="T4" fmla="*/ 38 w 66"/>
                <a:gd name="T5" fmla="*/ 63 h 66"/>
                <a:gd name="T6" fmla="*/ 63 w 66"/>
                <a:gd name="T7" fmla="*/ 28 h 66"/>
                <a:gd name="T8" fmla="*/ 28 w 66"/>
                <a:gd name="T9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6">
                  <a:moveTo>
                    <a:pt x="28" y="3"/>
                  </a:moveTo>
                  <a:cubicBezTo>
                    <a:pt x="11" y="6"/>
                    <a:pt x="0" y="22"/>
                    <a:pt x="3" y="38"/>
                  </a:cubicBezTo>
                  <a:cubicBezTo>
                    <a:pt x="6" y="55"/>
                    <a:pt x="21" y="66"/>
                    <a:pt x="38" y="63"/>
                  </a:cubicBezTo>
                  <a:cubicBezTo>
                    <a:pt x="54" y="61"/>
                    <a:pt x="66" y="45"/>
                    <a:pt x="63" y="28"/>
                  </a:cubicBezTo>
                  <a:cubicBezTo>
                    <a:pt x="60" y="12"/>
                    <a:pt x="45" y="0"/>
                    <a:pt x="28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0" name="Freeform 82"/>
            <p:cNvSpPr>
              <a:spLocks noEditPoints="1"/>
            </p:cNvSpPr>
            <p:nvPr/>
          </p:nvSpPr>
          <p:spPr bwMode="auto">
            <a:xfrm>
              <a:off x="3156" y="2028"/>
              <a:ext cx="164" cy="142"/>
            </a:xfrm>
            <a:custGeom>
              <a:avLst/>
              <a:gdLst>
                <a:gd name="T0" fmla="*/ 139 w 162"/>
                <a:gd name="T1" fmla="*/ 11 h 140"/>
                <a:gd name="T2" fmla="*/ 133 w 162"/>
                <a:gd name="T3" fmla="*/ 12 h 140"/>
                <a:gd name="T4" fmla="*/ 132 w 162"/>
                <a:gd name="T5" fmla="*/ 5 h 140"/>
                <a:gd name="T6" fmla="*/ 125 w 162"/>
                <a:gd name="T7" fmla="*/ 1 h 140"/>
                <a:gd name="T8" fmla="*/ 106 w 162"/>
                <a:gd name="T9" fmla="*/ 4 h 140"/>
                <a:gd name="T10" fmla="*/ 101 w 162"/>
                <a:gd name="T11" fmla="*/ 10 h 140"/>
                <a:gd name="T12" fmla="*/ 102 w 162"/>
                <a:gd name="T13" fmla="*/ 17 h 140"/>
                <a:gd name="T14" fmla="*/ 5 w 162"/>
                <a:gd name="T15" fmla="*/ 33 h 140"/>
                <a:gd name="T16" fmla="*/ 0 w 162"/>
                <a:gd name="T17" fmla="*/ 39 h 140"/>
                <a:gd name="T18" fmla="*/ 16 w 162"/>
                <a:gd name="T19" fmla="*/ 134 h 140"/>
                <a:gd name="T20" fmla="*/ 22 w 162"/>
                <a:gd name="T21" fmla="*/ 139 h 140"/>
                <a:gd name="T22" fmla="*/ 157 w 162"/>
                <a:gd name="T23" fmla="*/ 117 h 140"/>
                <a:gd name="T24" fmla="*/ 162 w 162"/>
                <a:gd name="T25" fmla="*/ 110 h 140"/>
                <a:gd name="T26" fmla="*/ 146 w 162"/>
                <a:gd name="T27" fmla="*/ 15 h 140"/>
                <a:gd name="T28" fmla="*/ 139 w 162"/>
                <a:gd name="T29" fmla="*/ 11 h 140"/>
                <a:gd name="T30" fmla="*/ 44 w 162"/>
                <a:gd name="T31" fmla="*/ 50 h 140"/>
                <a:gd name="T32" fmla="*/ 40 w 162"/>
                <a:gd name="T33" fmla="*/ 56 h 140"/>
                <a:gd name="T34" fmla="*/ 18 w 162"/>
                <a:gd name="T35" fmla="*/ 60 h 140"/>
                <a:gd name="T36" fmla="*/ 12 w 162"/>
                <a:gd name="T37" fmla="*/ 55 h 140"/>
                <a:gd name="T38" fmla="*/ 10 w 162"/>
                <a:gd name="T39" fmla="*/ 47 h 140"/>
                <a:gd name="T40" fmla="*/ 15 w 162"/>
                <a:gd name="T41" fmla="*/ 41 h 140"/>
                <a:gd name="T42" fmla="*/ 37 w 162"/>
                <a:gd name="T43" fmla="*/ 37 h 140"/>
                <a:gd name="T44" fmla="*/ 43 w 162"/>
                <a:gd name="T45" fmla="*/ 42 h 140"/>
                <a:gd name="T46" fmla="*/ 44 w 162"/>
                <a:gd name="T47" fmla="*/ 50 h 140"/>
                <a:gd name="T48" fmla="*/ 109 w 162"/>
                <a:gd name="T49" fmla="*/ 107 h 140"/>
                <a:gd name="T50" fmla="*/ 67 w 162"/>
                <a:gd name="T51" fmla="*/ 77 h 140"/>
                <a:gd name="T52" fmla="*/ 97 w 162"/>
                <a:gd name="T53" fmla="*/ 35 h 140"/>
                <a:gd name="T54" fmla="*/ 139 w 162"/>
                <a:gd name="T55" fmla="*/ 65 h 140"/>
                <a:gd name="T56" fmla="*/ 109 w 162"/>
                <a:gd name="T57" fmla="*/ 107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2" h="140">
                  <a:moveTo>
                    <a:pt x="139" y="11"/>
                  </a:moveTo>
                  <a:cubicBezTo>
                    <a:pt x="133" y="12"/>
                    <a:pt x="133" y="12"/>
                    <a:pt x="133" y="12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1" y="2"/>
                    <a:pt x="128" y="0"/>
                    <a:pt x="125" y="1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3" y="4"/>
                    <a:pt x="101" y="7"/>
                    <a:pt x="101" y="10"/>
                  </a:cubicBezTo>
                  <a:cubicBezTo>
                    <a:pt x="102" y="17"/>
                    <a:pt x="102" y="17"/>
                    <a:pt x="102" y="17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2" y="33"/>
                    <a:pt x="0" y="36"/>
                    <a:pt x="0" y="39"/>
                  </a:cubicBezTo>
                  <a:cubicBezTo>
                    <a:pt x="16" y="134"/>
                    <a:pt x="16" y="134"/>
                    <a:pt x="16" y="134"/>
                  </a:cubicBezTo>
                  <a:cubicBezTo>
                    <a:pt x="16" y="138"/>
                    <a:pt x="19" y="140"/>
                    <a:pt x="22" y="13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60" y="116"/>
                    <a:pt x="162" y="113"/>
                    <a:pt x="162" y="110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2"/>
                    <a:pt x="142" y="10"/>
                    <a:pt x="139" y="11"/>
                  </a:cubicBezTo>
                  <a:moveTo>
                    <a:pt x="44" y="50"/>
                  </a:moveTo>
                  <a:cubicBezTo>
                    <a:pt x="45" y="53"/>
                    <a:pt x="43" y="56"/>
                    <a:pt x="40" y="5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5" y="60"/>
                    <a:pt x="12" y="58"/>
                    <a:pt x="12" y="55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4"/>
                    <a:pt x="12" y="41"/>
                    <a:pt x="15" y="41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0" y="37"/>
                    <a:pt x="43" y="39"/>
                    <a:pt x="43" y="42"/>
                  </a:cubicBezTo>
                  <a:lnTo>
                    <a:pt x="44" y="50"/>
                  </a:lnTo>
                  <a:close/>
                  <a:moveTo>
                    <a:pt x="109" y="107"/>
                  </a:moveTo>
                  <a:cubicBezTo>
                    <a:pt x="89" y="110"/>
                    <a:pt x="70" y="97"/>
                    <a:pt x="67" y="77"/>
                  </a:cubicBezTo>
                  <a:cubicBezTo>
                    <a:pt x="64" y="57"/>
                    <a:pt x="77" y="39"/>
                    <a:pt x="97" y="35"/>
                  </a:cubicBezTo>
                  <a:cubicBezTo>
                    <a:pt x="117" y="32"/>
                    <a:pt x="135" y="46"/>
                    <a:pt x="139" y="65"/>
                  </a:cubicBezTo>
                  <a:cubicBezTo>
                    <a:pt x="142" y="85"/>
                    <a:pt x="129" y="104"/>
                    <a:pt x="109" y="10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1" name="Freeform 83"/>
            <p:cNvSpPr>
              <a:spLocks/>
            </p:cNvSpPr>
            <p:nvPr/>
          </p:nvSpPr>
          <p:spPr bwMode="auto">
            <a:xfrm>
              <a:off x="1971" y="711"/>
              <a:ext cx="112" cy="146"/>
            </a:xfrm>
            <a:custGeom>
              <a:avLst/>
              <a:gdLst>
                <a:gd name="T0" fmla="*/ 112 w 112"/>
                <a:gd name="T1" fmla="*/ 0 h 146"/>
                <a:gd name="T2" fmla="*/ 6 w 112"/>
                <a:gd name="T3" fmla="*/ 0 h 146"/>
                <a:gd name="T4" fmla="*/ 0 w 112"/>
                <a:gd name="T5" fmla="*/ 0 h 146"/>
                <a:gd name="T6" fmla="*/ 0 w 112"/>
                <a:gd name="T7" fmla="*/ 146 h 146"/>
                <a:gd name="T8" fmla="*/ 6 w 112"/>
                <a:gd name="T9" fmla="*/ 146 h 146"/>
                <a:gd name="T10" fmla="*/ 6 w 112"/>
                <a:gd name="T11" fmla="*/ 70 h 146"/>
                <a:gd name="T12" fmla="*/ 112 w 112"/>
                <a:gd name="T13" fmla="*/ 70 h 146"/>
                <a:gd name="T14" fmla="*/ 72 w 112"/>
                <a:gd name="T15" fmla="*/ 35 h 146"/>
                <a:gd name="T16" fmla="*/ 112 w 112"/>
                <a:gd name="T1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146">
                  <a:moveTo>
                    <a:pt x="112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146"/>
                  </a:lnTo>
                  <a:lnTo>
                    <a:pt x="6" y="146"/>
                  </a:lnTo>
                  <a:lnTo>
                    <a:pt x="6" y="70"/>
                  </a:lnTo>
                  <a:lnTo>
                    <a:pt x="112" y="70"/>
                  </a:lnTo>
                  <a:lnTo>
                    <a:pt x="72" y="35"/>
                  </a:lnTo>
                  <a:lnTo>
                    <a:pt x="1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2" name="Freeform 84"/>
            <p:cNvSpPr>
              <a:spLocks/>
            </p:cNvSpPr>
            <p:nvPr/>
          </p:nvSpPr>
          <p:spPr bwMode="auto">
            <a:xfrm>
              <a:off x="2393" y="1346"/>
              <a:ext cx="137" cy="138"/>
            </a:xfrm>
            <a:custGeom>
              <a:avLst/>
              <a:gdLst>
                <a:gd name="T0" fmla="*/ 0 w 137"/>
                <a:gd name="T1" fmla="*/ 59 h 138"/>
                <a:gd name="T2" fmla="*/ 137 w 137"/>
                <a:gd name="T3" fmla="*/ 0 h 138"/>
                <a:gd name="T4" fmla="*/ 78 w 137"/>
                <a:gd name="T5" fmla="*/ 138 h 138"/>
                <a:gd name="T6" fmla="*/ 67 w 137"/>
                <a:gd name="T7" fmla="*/ 71 h 138"/>
                <a:gd name="T8" fmla="*/ 0 w 137"/>
                <a:gd name="T9" fmla="*/ 5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38">
                  <a:moveTo>
                    <a:pt x="0" y="59"/>
                  </a:moveTo>
                  <a:lnTo>
                    <a:pt x="137" y="0"/>
                  </a:lnTo>
                  <a:lnTo>
                    <a:pt x="78" y="138"/>
                  </a:lnTo>
                  <a:lnTo>
                    <a:pt x="67" y="71"/>
                  </a:lnTo>
                  <a:lnTo>
                    <a:pt x="0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3" name="Freeform 85"/>
            <p:cNvSpPr>
              <a:spLocks noEditPoints="1"/>
            </p:cNvSpPr>
            <p:nvPr/>
          </p:nvSpPr>
          <p:spPr bwMode="auto">
            <a:xfrm>
              <a:off x="2525" y="1033"/>
              <a:ext cx="128" cy="176"/>
            </a:xfrm>
            <a:custGeom>
              <a:avLst/>
              <a:gdLst>
                <a:gd name="T0" fmla="*/ 63 w 126"/>
                <a:gd name="T1" fmla="*/ 0 h 173"/>
                <a:gd name="T2" fmla="*/ 0 w 126"/>
                <a:gd name="T3" fmla="*/ 62 h 173"/>
                <a:gd name="T4" fmla="*/ 63 w 126"/>
                <a:gd name="T5" fmla="*/ 173 h 173"/>
                <a:gd name="T6" fmla="*/ 126 w 126"/>
                <a:gd name="T7" fmla="*/ 62 h 173"/>
                <a:gd name="T8" fmla="*/ 63 w 126"/>
                <a:gd name="T9" fmla="*/ 0 h 173"/>
                <a:gd name="T10" fmla="*/ 63 w 126"/>
                <a:gd name="T11" fmla="*/ 115 h 173"/>
                <a:gd name="T12" fmla="*/ 10 w 126"/>
                <a:gd name="T13" fmla="*/ 62 h 173"/>
                <a:gd name="T14" fmla="*/ 63 w 126"/>
                <a:gd name="T15" fmla="*/ 9 h 173"/>
                <a:gd name="T16" fmla="*/ 116 w 126"/>
                <a:gd name="T17" fmla="*/ 62 h 173"/>
                <a:gd name="T18" fmla="*/ 63 w 126"/>
                <a:gd name="T19" fmla="*/ 11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" h="173">
                  <a:moveTo>
                    <a:pt x="63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73"/>
                    <a:pt x="63" y="173"/>
                  </a:cubicBezTo>
                  <a:cubicBezTo>
                    <a:pt x="98" y="173"/>
                    <a:pt x="126" y="97"/>
                    <a:pt x="126" y="62"/>
                  </a:cubicBezTo>
                  <a:cubicBezTo>
                    <a:pt x="126" y="28"/>
                    <a:pt x="98" y="0"/>
                    <a:pt x="63" y="0"/>
                  </a:cubicBezTo>
                  <a:moveTo>
                    <a:pt x="63" y="115"/>
                  </a:moveTo>
                  <a:cubicBezTo>
                    <a:pt x="34" y="115"/>
                    <a:pt x="10" y="91"/>
                    <a:pt x="10" y="62"/>
                  </a:cubicBezTo>
                  <a:cubicBezTo>
                    <a:pt x="10" y="33"/>
                    <a:pt x="34" y="9"/>
                    <a:pt x="63" y="9"/>
                  </a:cubicBezTo>
                  <a:cubicBezTo>
                    <a:pt x="92" y="9"/>
                    <a:pt x="116" y="33"/>
                    <a:pt x="116" y="62"/>
                  </a:cubicBezTo>
                  <a:cubicBezTo>
                    <a:pt x="116" y="91"/>
                    <a:pt x="92" y="115"/>
                    <a:pt x="63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4" name="Freeform 86"/>
            <p:cNvSpPr>
              <a:spLocks/>
            </p:cNvSpPr>
            <p:nvPr/>
          </p:nvSpPr>
          <p:spPr bwMode="auto">
            <a:xfrm>
              <a:off x="1556" y="864"/>
              <a:ext cx="243" cy="148"/>
            </a:xfrm>
            <a:custGeom>
              <a:avLst/>
              <a:gdLst>
                <a:gd name="T0" fmla="*/ 235 w 240"/>
                <a:gd name="T1" fmla="*/ 33 h 146"/>
                <a:gd name="T2" fmla="*/ 200 w 240"/>
                <a:gd name="T3" fmla="*/ 11 h 146"/>
                <a:gd name="T4" fmla="*/ 179 w 240"/>
                <a:gd name="T5" fmla="*/ 32 h 146"/>
                <a:gd name="T6" fmla="*/ 157 w 240"/>
                <a:gd name="T7" fmla="*/ 29 h 146"/>
                <a:gd name="T8" fmla="*/ 100 w 240"/>
                <a:gd name="T9" fmla="*/ 5 h 146"/>
                <a:gd name="T10" fmla="*/ 65 w 240"/>
                <a:gd name="T11" fmla="*/ 30 h 146"/>
                <a:gd name="T12" fmla="*/ 42 w 240"/>
                <a:gd name="T13" fmla="*/ 28 h 146"/>
                <a:gd name="T14" fmla="*/ 15 w 240"/>
                <a:gd name="T15" fmla="*/ 70 h 146"/>
                <a:gd name="T16" fmla="*/ 18 w 240"/>
                <a:gd name="T17" fmla="*/ 78 h 146"/>
                <a:gd name="T18" fmla="*/ 3 w 240"/>
                <a:gd name="T19" fmla="*/ 114 h 146"/>
                <a:gd name="T20" fmla="*/ 45 w 240"/>
                <a:gd name="T21" fmla="*/ 140 h 146"/>
                <a:gd name="T22" fmla="*/ 58 w 240"/>
                <a:gd name="T23" fmla="*/ 134 h 146"/>
                <a:gd name="T24" fmla="*/ 92 w 240"/>
                <a:gd name="T25" fmla="*/ 143 h 146"/>
                <a:gd name="T26" fmla="*/ 122 w 240"/>
                <a:gd name="T27" fmla="*/ 116 h 146"/>
                <a:gd name="T28" fmla="*/ 150 w 240"/>
                <a:gd name="T29" fmla="*/ 123 h 146"/>
                <a:gd name="T30" fmla="*/ 174 w 240"/>
                <a:gd name="T31" fmla="*/ 98 h 146"/>
                <a:gd name="T32" fmla="*/ 192 w 240"/>
                <a:gd name="T33" fmla="*/ 84 h 146"/>
                <a:gd name="T34" fmla="*/ 219 w 240"/>
                <a:gd name="T35" fmla="*/ 100 h 146"/>
                <a:gd name="T36" fmla="*/ 237 w 240"/>
                <a:gd name="T37" fmla="*/ 73 h 146"/>
                <a:gd name="T38" fmla="*/ 228 w 240"/>
                <a:gd name="T39" fmla="*/ 59 h 146"/>
                <a:gd name="T40" fmla="*/ 235 w 240"/>
                <a:gd name="T41" fmla="*/ 3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0" h="146">
                  <a:moveTo>
                    <a:pt x="235" y="33"/>
                  </a:moveTo>
                  <a:cubicBezTo>
                    <a:pt x="232" y="17"/>
                    <a:pt x="216" y="7"/>
                    <a:pt x="200" y="11"/>
                  </a:cubicBezTo>
                  <a:cubicBezTo>
                    <a:pt x="189" y="13"/>
                    <a:pt x="181" y="22"/>
                    <a:pt x="179" y="32"/>
                  </a:cubicBezTo>
                  <a:cubicBezTo>
                    <a:pt x="172" y="29"/>
                    <a:pt x="165" y="28"/>
                    <a:pt x="157" y="29"/>
                  </a:cubicBezTo>
                  <a:cubicBezTo>
                    <a:pt x="145" y="10"/>
                    <a:pt x="123" y="0"/>
                    <a:pt x="100" y="5"/>
                  </a:cubicBezTo>
                  <a:cubicBezTo>
                    <a:pt x="85" y="9"/>
                    <a:pt x="73" y="18"/>
                    <a:pt x="65" y="30"/>
                  </a:cubicBezTo>
                  <a:cubicBezTo>
                    <a:pt x="58" y="27"/>
                    <a:pt x="50" y="26"/>
                    <a:pt x="42" y="28"/>
                  </a:cubicBezTo>
                  <a:cubicBezTo>
                    <a:pt x="23" y="32"/>
                    <a:pt x="11" y="51"/>
                    <a:pt x="15" y="70"/>
                  </a:cubicBezTo>
                  <a:cubicBezTo>
                    <a:pt x="16" y="73"/>
                    <a:pt x="17" y="76"/>
                    <a:pt x="18" y="78"/>
                  </a:cubicBezTo>
                  <a:cubicBezTo>
                    <a:pt x="6" y="86"/>
                    <a:pt x="0" y="100"/>
                    <a:pt x="3" y="114"/>
                  </a:cubicBezTo>
                  <a:cubicBezTo>
                    <a:pt x="8" y="133"/>
                    <a:pt x="26" y="144"/>
                    <a:pt x="45" y="140"/>
                  </a:cubicBezTo>
                  <a:cubicBezTo>
                    <a:pt x="49" y="139"/>
                    <a:pt x="54" y="137"/>
                    <a:pt x="58" y="134"/>
                  </a:cubicBezTo>
                  <a:cubicBezTo>
                    <a:pt x="67" y="142"/>
                    <a:pt x="80" y="146"/>
                    <a:pt x="92" y="143"/>
                  </a:cubicBezTo>
                  <a:cubicBezTo>
                    <a:pt x="107" y="140"/>
                    <a:pt x="118" y="129"/>
                    <a:pt x="122" y="116"/>
                  </a:cubicBezTo>
                  <a:cubicBezTo>
                    <a:pt x="129" y="123"/>
                    <a:pt x="139" y="125"/>
                    <a:pt x="150" y="123"/>
                  </a:cubicBezTo>
                  <a:cubicBezTo>
                    <a:pt x="162" y="120"/>
                    <a:pt x="172" y="110"/>
                    <a:pt x="174" y="98"/>
                  </a:cubicBezTo>
                  <a:cubicBezTo>
                    <a:pt x="181" y="96"/>
                    <a:pt x="188" y="91"/>
                    <a:pt x="192" y="84"/>
                  </a:cubicBezTo>
                  <a:cubicBezTo>
                    <a:pt x="196" y="96"/>
                    <a:pt x="207" y="103"/>
                    <a:pt x="219" y="100"/>
                  </a:cubicBezTo>
                  <a:cubicBezTo>
                    <a:pt x="232" y="97"/>
                    <a:pt x="240" y="85"/>
                    <a:pt x="237" y="73"/>
                  </a:cubicBezTo>
                  <a:cubicBezTo>
                    <a:pt x="236" y="67"/>
                    <a:pt x="232" y="62"/>
                    <a:pt x="228" y="59"/>
                  </a:cubicBezTo>
                  <a:cubicBezTo>
                    <a:pt x="234" y="52"/>
                    <a:pt x="237" y="43"/>
                    <a:pt x="23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5" name="Freeform 87"/>
            <p:cNvSpPr>
              <a:spLocks noEditPoints="1"/>
            </p:cNvSpPr>
            <p:nvPr/>
          </p:nvSpPr>
          <p:spPr bwMode="auto">
            <a:xfrm>
              <a:off x="2176" y="435"/>
              <a:ext cx="199" cy="103"/>
            </a:xfrm>
            <a:custGeom>
              <a:avLst/>
              <a:gdLst>
                <a:gd name="T0" fmla="*/ 187 w 199"/>
                <a:gd name="T1" fmla="*/ 90 h 103"/>
                <a:gd name="T2" fmla="*/ 12 w 199"/>
                <a:gd name="T3" fmla="*/ 90 h 103"/>
                <a:gd name="T4" fmla="*/ 12 w 199"/>
                <a:gd name="T5" fmla="*/ 13 h 103"/>
                <a:gd name="T6" fmla="*/ 187 w 199"/>
                <a:gd name="T7" fmla="*/ 13 h 103"/>
                <a:gd name="T8" fmla="*/ 187 w 199"/>
                <a:gd name="T9" fmla="*/ 90 h 103"/>
                <a:gd name="T10" fmla="*/ 199 w 199"/>
                <a:gd name="T11" fmla="*/ 0 h 103"/>
                <a:gd name="T12" fmla="*/ 0 w 199"/>
                <a:gd name="T13" fmla="*/ 0 h 103"/>
                <a:gd name="T14" fmla="*/ 0 w 199"/>
                <a:gd name="T15" fmla="*/ 103 h 103"/>
                <a:gd name="T16" fmla="*/ 199 w 199"/>
                <a:gd name="T17" fmla="*/ 103 h 103"/>
                <a:gd name="T18" fmla="*/ 199 w 199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9" h="103">
                  <a:moveTo>
                    <a:pt x="187" y="90"/>
                  </a:moveTo>
                  <a:lnTo>
                    <a:pt x="12" y="90"/>
                  </a:lnTo>
                  <a:lnTo>
                    <a:pt x="12" y="13"/>
                  </a:lnTo>
                  <a:lnTo>
                    <a:pt x="187" y="13"/>
                  </a:lnTo>
                  <a:lnTo>
                    <a:pt x="187" y="90"/>
                  </a:lnTo>
                  <a:close/>
                  <a:moveTo>
                    <a:pt x="199" y="0"/>
                  </a:moveTo>
                  <a:lnTo>
                    <a:pt x="0" y="0"/>
                  </a:lnTo>
                  <a:lnTo>
                    <a:pt x="0" y="103"/>
                  </a:lnTo>
                  <a:lnTo>
                    <a:pt x="199" y="103"/>
                  </a:lnTo>
                  <a:lnTo>
                    <a:pt x="19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6" name="Rectangle 88"/>
            <p:cNvSpPr>
              <a:spLocks noChangeArrowheads="1"/>
            </p:cNvSpPr>
            <p:nvPr/>
          </p:nvSpPr>
          <p:spPr bwMode="auto">
            <a:xfrm>
              <a:off x="2335" y="452"/>
              <a:ext cx="21" cy="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7" name="Rectangle 89"/>
            <p:cNvSpPr>
              <a:spLocks noChangeArrowheads="1"/>
            </p:cNvSpPr>
            <p:nvPr/>
          </p:nvSpPr>
          <p:spPr bwMode="auto">
            <a:xfrm>
              <a:off x="2306" y="452"/>
              <a:ext cx="22" cy="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8" name="Rectangle 90"/>
            <p:cNvSpPr>
              <a:spLocks noChangeArrowheads="1"/>
            </p:cNvSpPr>
            <p:nvPr/>
          </p:nvSpPr>
          <p:spPr bwMode="auto">
            <a:xfrm>
              <a:off x="2276" y="452"/>
              <a:ext cx="22" cy="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9" name="Rectangle 91"/>
            <p:cNvSpPr>
              <a:spLocks noChangeArrowheads="1"/>
            </p:cNvSpPr>
            <p:nvPr/>
          </p:nvSpPr>
          <p:spPr bwMode="auto">
            <a:xfrm>
              <a:off x="2248" y="452"/>
              <a:ext cx="21" cy="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0" name="Freeform 92"/>
            <p:cNvSpPr>
              <a:spLocks noEditPoints="1"/>
            </p:cNvSpPr>
            <p:nvPr/>
          </p:nvSpPr>
          <p:spPr bwMode="auto">
            <a:xfrm>
              <a:off x="1537" y="230"/>
              <a:ext cx="126" cy="177"/>
            </a:xfrm>
            <a:custGeom>
              <a:avLst/>
              <a:gdLst>
                <a:gd name="T0" fmla="*/ 125 w 125"/>
                <a:gd name="T1" fmla="*/ 21 h 175"/>
                <a:gd name="T2" fmla="*/ 85 w 125"/>
                <a:gd name="T3" fmla="*/ 21 h 175"/>
                <a:gd name="T4" fmla="*/ 85 w 125"/>
                <a:gd name="T5" fmla="*/ 10 h 175"/>
                <a:gd name="T6" fmla="*/ 75 w 125"/>
                <a:gd name="T7" fmla="*/ 0 h 175"/>
                <a:gd name="T8" fmla="*/ 50 w 125"/>
                <a:gd name="T9" fmla="*/ 0 h 175"/>
                <a:gd name="T10" fmla="*/ 40 w 125"/>
                <a:gd name="T11" fmla="*/ 10 h 175"/>
                <a:gd name="T12" fmla="*/ 40 w 125"/>
                <a:gd name="T13" fmla="*/ 21 h 175"/>
                <a:gd name="T14" fmla="*/ 0 w 125"/>
                <a:gd name="T15" fmla="*/ 21 h 175"/>
                <a:gd name="T16" fmla="*/ 0 w 125"/>
                <a:gd name="T17" fmla="*/ 40 h 175"/>
                <a:gd name="T18" fmla="*/ 8 w 125"/>
                <a:gd name="T19" fmla="*/ 40 h 175"/>
                <a:gd name="T20" fmla="*/ 8 w 125"/>
                <a:gd name="T21" fmla="*/ 169 h 175"/>
                <a:gd name="T22" fmla="*/ 14 w 125"/>
                <a:gd name="T23" fmla="*/ 175 h 175"/>
                <a:gd name="T24" fmla="*/ 111 w 125"/>
                <a:gd name="T25" fmla="*/ 175 h 175"/>
                <a:gd name="T26" fmla="*/ 117 w 125"/>
                <a:gd name="T27" fmla="*/ 169 h 175"/>
                <a:gd name="T28" fmla="*/ 117 w 125"/>
                <a:gd name="T29" fmla="*/ 40 h 175"/>
                <a:gd name="T30" fmla="*/ 125 w 125"/>
                <a:gd name="T31" fmla="*/ 40 h 175"/>
                <a:gd name="T32" fmla="*/ 125 w 125"/>
                <a:gd name="T33" fmla="*/ 21 h 175"/>
                <a:gd name="T34" fmla="*/ 46 w 125"/>
                <a:gd name="T35" fmla="*/ 10 h 175"/>
                <a:gd name="T36" fmla="*/ 50 w 125"/>
                <a:gd name="T37" fmla="*/ 7 h 175"/>
                <a:gd name="T38" fmla="*/ 75 w 125"/>
                <a:gd name="T39" fmla="*/ 7 h 175"/>
                <a:gd name="T40" fmla="*/ 79 w 125"/>
                <a:gd name="T41" fmla="*/ 10 h 175"/>
                <a:gd name="T42" fmla="*/ 79 w 125"/>
                <a:gd name="T43" fmla="*/ 21 h 175"/>
                <a:gd name="T44" fmla="*/ 46 w 125"/>
                <a:gd name="T45" fmla="*/ 21 h 175"/>
                <a:gd name="T46" fmla="*/ 46 w 125"/>
                <a:gd name="T47" fmla="*/ 10 h 175"/>
                <a:gd name="T48" fmla="*/ 27 w 125"/>
                <a:gd name="T49" fmla="*/ 120 h 175"/>
                <a:gd name="T50" fmla="*/ 25 w 125"/>
                <a:gd name="T51" fmla="*/ 120 h 175"/>
                <a:gd name="T52" fmla="*/ 19 w 125"/>
                <a:gd name="T53" fmla="*/ 114 h 175"/>
                <a:gd name="T54" fmla="*/ 19 w 125"/>
                <a:gd name="T55" fmla="*/ 40 h 175"/>
                <a:gd name="T56" fmla="*/ 33 w 125"/>
                <a:gd name="T57" fmla="*/ 40 h 175"/>
                <a:gd name="T58" fmla="*/ 33 w 125"/>
                <a:gd name="T59" fmla="*/ 114 h 175"/>
                <a:gd name="T60" fmla="*/ 27 w 125"/>
                <a:gd name="T61" fmla="*/ 120 h 175"/>
                <a:gd name="T62" fmla="*/ 51 w 125"/>
                <a:gd name="T63" fmla="*/ 120 h 175"/>
                <a:gd name="T64" fmla="*/ 50 w 125"/>
                <a:gd name="T65" fmla="*/ 120 h 175"/>
                <a:gd name="T66" fmla="*/ 43 w 125"/>
                <a:gd name="T67" fmla="*/ 114 h 175"/>
                <a:gd name="T68" fmla="*/ 43 w 125"/>
                <a:gd name="T69" fmla="*/ 40 h 175"/>
                <a:gd name="T70" fmla="*/ 58 w 125"/>
                <a:gd name="T71" fmla="*/ 40 h 175"/>
                <a:gd name="T72" fmla="*/ 58 w 125"/>
                <a:gd name="T73" fmla="*/ 114 h 175"/>
                <a:gd name="T74" fmla="*/ 51 w 125"/>
                <a:gd name="T75" fmla="*/ 120 h 175"/>
                <a:gd name="T76" fmla="*/ 75 w 125"/>
                <a:gd name="T77" fmla="*/ 120 h 175"/>
                <a:gd name="T78" fmla="*/ 74 w 125"/>
                <a:gd name="T79" fmla="*/ 120 h 175"/>
                <a:gd name="T80" fmla="*/ 67 w 125"/>
                <a:gd name="T81" fmla="*/ 114 h 175"/>
                <a:gd name="T82" fmla="*/ 67 w 125"/>
                <a:gd name="T83" fmla="*/ 40 h 175"/>
                <a:gd name="T84" fmla="*/ 82 w 125"/>
                <a:gd name="T85" fmla="*/ 40 h 175"/>
                <a:gd name="T86" fmla="*/ 82 w 125"/>
                <a:gd name="T87" fmla="*/ 114 h 175"/>
                <a:gd name="T88" fmla="*/ 75 w 125"/>
                <a:gd name="T89" fmla="*/ 120 h 175"/>
                <a:gd name="T90" fmla="*/ 106 w 125"/>
                <a:gd name="T91" fmla="*/ 114 h 175"/>
                <a:gd name="T92" fmla="*/ 100 w 125"/>
                <a:gd name="T93" fmla="*/ 120 h 175"/>
                <a:gd name="T94" fmla="*/ 98 w 125"/>
                <a:gd name="T95" fmla="*/ 120 h 175"/>
                <a:gd name="T96" fmla="*/ 92 w 125"/>
                <a:gd name="T97" fmla="*/ 114 h 175"/>
                <a:gd name="T98" fmla="*/ 92 w 125"/>
                <a:gd name="T99" fmla="*/ 40 h 175"/>
                <a:gd name="T100" fmla="*/ 106 w 125"/>
                <a:gd name="T101" fmla="*/ 40 h 175"/>
                <a:gd name="T102" fmla="*/ 106 w 125"/>
                <a:gd name="T103" fmla="*/ 114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5" h="175">
                  <a:moveTo>
                    <a:pt x="125" y="21"/>
                  </a:moveTo>
                  <a:cubicBezTo>
                    <a:pt x="85" y="21"/>
                    <a:pt x="85" y="21"/>
                    <a:pt x="85" y="2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5"/>
                    <a:pt x="81" y="0"/>
                    <a:pt x="75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4" y="0"/>
                    <a:pt x="40" y="5"/>
                    <a:pt x="40" y="10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169"/>
                    <a:pt x="8" y="169"/>
                    <a:pt x="8" y="169"/>
                  </a:cubicBezTo>
                  <a:cubicBezTo>
                    <a:pt x="8" y="172"/>
                    <a:pt x="11" y="175"/>
                    <a:pt x="14" y="175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14" y="175"/>
                    <a:pt x="117" y="172"/>
                    <a:pt x="117" y="169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5" y="40"/>
                    <a:pt x="125" y="40"/>
                    <a:pt x="125" y="40"/>
                  </a:cubicBezTo>
                  <a:lnTo>
                    <a:pt x="125" y="21"/>
                  </a:lnTo>
                  <a:close/>
                  <a:moveTo>
                    <a:pt x="46" y="10"/>
                  </a:moveTo>
                  <a:cubicBezTo>
                    <a:pt x="46" y="8"/>
                    <a:pt x="48" y="7"/>
                    <a:pt x="50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7" y="7"/>
                    <a:pt x="79" y="8"/>
                    <a:pt x="79" y="1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46" y="21"/>
                    <a:pt x="46" y="21"/>
                    <a:pt x="46" y="21"/>
                  </a:cubicBezTo>
                  <a:lnTo>
                    <a:pt x="46" y="10"/>
                  </a:lnTo>
                  <a:close/>
                  <a:moveTo>
                    <a:pt x="27" y="120"/>
                  </a:moveTo>
                  <a:cubicBezTo>
                    <a:pt x="25" y="120"/>
                    <a:pt x="25" y="120"/>
                    <a:pt x="25" y="120"/>
                  </a:cubicBezTo>
                  <a:cubicBezTo>
                    <a:pt x="22" y="120"/>
                    <a:pt x="19" y="118"/>
                    <a:pt x="19" y="114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114"/>
                    <a:pt x="33" y="114"/>
                    <a:pt x="33" y="114"/>
                  </a:cubicBezTo>
                  <a:cubicBezTo>
                    <a:pt x="33" y="118"/>
                    <a:pt x="30" y="120"/>
                    <a:pt x="27" y="120"/>
                  </a:cubicBezTo>
                  <a:moveTo>
                    <a:pt x="51" y="120"/>
                  </a:moveTo>
                  <a:cubicBezTo>
                    <a:pt x="50" y="120"/>
                    <a:pt x="50" y="120"/>
                    <a:pt x="50" y="120"/>
                  </a:cubicBezTo>
                  <a:cubicBezTo>
                    <a:pt x="46" y="120"/>
                    <a:pt x="43" y="118"/>
                    <a:pt x="43" y="114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8" y="114"/>
                    <a:pt x="58" y="114"/>
                    <a:pt x="58" y="114"/>
                  </a:cubicBezTo>
                  <a:cubicBezTo>
                    <a:pt x="58" y="118"/>
                    <a:pt x="55" y="120"/>
                    <a:pt x="51" y="120"/>
                  </a:cubicBezTo>
                  <a:moveTo>
                    <a:pt x="75" y="120"/>
                  </a:moveTo>
                  <a:cubicBezTo>
                    <a:pt x="74" y="120"/>
                    <a:pt x="74" y="120"/>
                    <a:pt x="74" y="120"/>
                  </a:cubicBezTo>
                  <a:cubicBezTo>
                    <a:pt x="70" y="120"/>
                    <a:pt x="67" y="118"/>
                    <a:pt x="67" y="114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8"/>
                    <a:pt x="79" y="120"/>
                    <a:pt x="75" y="120"/>
                  </a:cubicBezTo>
                  <a:moveTo>
                    <a:pt x="106" y="114"/>
                  </a:moveTo>
                  <a:cubicBezTo>
                    <a:pt x="106" y="118"/>
                    <a:pt x="103" y="120"/>
                    <a:pt x="100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5" y="120"/>
                    <a:pt x="92" y="118"/>
                    <a:pt x="92" y="114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106" y="40"/>
                    <a:pt x="106" y="40"/>
                    <a:pt x="106" y="40"/>
                  </a:cubicBezTo>
                  <a:lnTo>
                    <a:pt x="106" y="1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1" name="Freeform 93"/>
            <p:cNvSpPr>
              <a:spLocks noEditPoints="1"/>
            </p:cNvSpPr>
            <p:nvPr/>
          </p:nvSpPr>
          <p:spPr bwMode="auto">
            <a:xfrm>
              <a:off x="1765" y="654"/>
              <a:ext cx="134" cy="184"/>
            </a:xfrm>
            <a:custGeom>
              <a:avLst/>
              <a:gdLst>
                <a:gd name="T0" fmla="*/ 133 w 133"/>
                <a:gd name="T1" fmla="*/ 29 h 181"/>
                <a:gd name="T2" fmla="*/ 93 w 133"/>
                <a:gd name="T3" fmla="*/ 24 h 181"/>
                <a:gd name="T4" fmla="*/ 95 w 133"/>
                <a:gd name="T5" fmla="*/ 14 h 181"/>
                <a:gd name="T6" fmla="*/ 86 w 133"/>
                <a:gd name="T7" fmla="*/ 3 h 181"/>
                <a:gd name="T8" fmla="*/ 60 w 133"/>
                <a:gd name="T9" fmla="*/ 0 h 181"/>
                <a:gd name="T10" fmla="*/ 50 w 133"/>
                <a:gd name="T11" fmla="*/ 9 h 181"/>
                <a:gd name="T12" fmla="*/ 49 w 133"/>
                <a:gd name="T13" fmla="*/ 19 h 181"/>
                <a:gd name="T14" fmla="*/ 9 w 133"/>
                <a:gd name="T15" fmla="*/ 15 h 181"/>
                <a:gd name="T16" fmla="*/ 7 w 133"/>
                <a:gd name="T17" fmla="*/ 34 h 181"/>
                <a:gd name="T18" fmla="*/ 15 w 133"/>
                <a:gd name="T19" fmla="*/ 35 h 181"/>
                <a:gd name="T20" fmla="*/ 0 w 133"/>
                <a:gd name="T21" fmla="*/ 163 h 181"/>
                <a:gd name="T22" fmla="*/ 6 w 133"/>
                <a:gd name="T23" fmla="*/ 170 h 181"/>
                <a:gd name="T24" fmla="*/ 102 w 133"/>
                <a:gd name="T25" fmla="*/ 181 h 181"/>
                <a:gd name="T26" fmla="*/ 109 w 133"/>
                <a:gd name="T27" fmla="*/ 175 h 181"/>
                <a:gd name="T28" fmla="*/ 123 w 133"/>
                <a:gd name="T29" fmla="*/ 47 h 181"/>
                <a:gd name="T30" fmla="*/ 131 w 133"/>
                <a:gd name="T31" fmla="*/ 48 h 181"/>
                <a:gd name="T32" fmla="*/ 133 w 133"/>
                <a:gd name="T33" fmla="*/ 29 h 181"/>
                <a:gd name="T34" fmla="*/ 56 w 133"/>
                <a:gd name="T35" fmla="*/ 9 h 181"/>
                <a:gd name="T36" fmla="*/ 60 w 133"/>
                <a:gd name="T37" fmla="*/ 7 h 181"/>
                <a:gd name="T38" fmla="*/ 85 w 133"/>
                <a:gd name="T39" fmla="*/ 9 h 181"/>
                <a:gd name="T40" fmla="*/ 88 w 133"/>
                <a:gd name="T41" fmla="*/ 13 h 181"/>
                <a:gd name="T42" fmla="*/ 87 w 133"/>
                <a:gd name="T43" fmla="*/ 24 h 181"/>
                <a:gd name="T44" fmla="*/ 55 w 133"/>
                <a:gd name="T45" fmla="*/ 20 h 181"/>
                <a:gd name="T46" fmla="*/ 56 w 133"/>
                <a:gd name="T47" fmla="*/ 9 h 181"/>
                <a:gd name="T48" fmla="*/ 25 w 133"/>
                <a:gd name="T49" fmla="*/ 117 h 181"/>
                <a:gd name="T50" fmla="*/ 23 w 133"/>
                <a:gd name="T51" fmla="*/ 117 h 181"/>
                <a:gd name="T52" fmla="*/ 17 w 133"/>
                <a:gd name="T53" fmla="*/ 110 h 181"/>
                <a:gd name="T54" fmla="*/ 25 w 133"/>
                <a:gd name="T55" fmla="*/ 36 h 181"/>
                <a:gd name="T56" fmla="*/ 40 w 133"/>
                <a:gd name="T57" fmla="*/ 38 h 181"/>
                <a:gd name="T58" fmla="*/ 32 w 133"/>
                <a:gd name="T59" fmla="*/ 111 h 181"/>
                <a:gd name="T60" fmla="*/ 25 w 133"/>
                <a:gd name="T61" fmla="*/ 117 h 181"/>
                <a:gd name="T62" fmla="*/ 49 w 133"/>
                <a:gd name="T63" fmla="*/ 120 h 181"/>
                <a:gd name="T64" fmla="*/ 47 w 133"/>
                <a:gd name="T65" fmla="*/ 119 h 181"/>
                <a:gd name="T66" fmla="*/ 41 w 133"/>
                <a:gd name="T67" fmla="*/ 112 h 181"/>
                <a:gd name="T68" fmla="*/ 50 w 133"/>
                <a:gd name="T69" fmla="*/ 39 h 181"/>
                <a:gd name="T70" fmla="*/ 64 w 133"/>
                <a:gd name="T71" fmla="*/ 41 h 181"/>
                <a:gd name="T72" fmla="*/ 56 w 133"/>
                <a:gd name="T73" fmla="*/ 114 h 181"/>
                <a:gd name="T74" fmla="*/ 49 w 133"/>
                <a:gd name="T75" fmla="*/ 120 h 181"/>
                <a:gd name="T76" fmla="*/ 73 w 133"/>
                <a:gd name="T77" fmla="*/ 122 h 181"/>
                <a:gd name="T78" fmla="*/ 71 w 133"/>
                <a:gd name="T79" fmla="*/ 122 h 181"/>
                <a:gd name="T80" fmla="*/ 66 w 133"/>
                <a:gd name="T81" fmla="*/ 115 h 181"/>
                <a:gd name="T82" fmla="*/ 74 w 133"/>
                <a:gd name="T83" fmla="*/ 42 h 181"/>
                <a:gd name="T84" fmla="*/ 88 w 133"/>
                <a:gd name="T85" fmla="*/ 43 h 181"/>
                <a:gd name="T86" fmla="*/ 80 w 133"/>
                <a:gd name="T87" fmla="*/ 117 h 181"/>
                <a:gd name="T88" fmla="*/ 73 w 133"/>
                <a:gd name="T89" fmla="*/ 122 h 181"/>
                <a:gd name="T90" fmla="*/ 104 w 133"/>
                <a:gd name="T91" fmla="*/ 119 h 181"/>
                <a:gd name="T92" fmla="*/ 97 w 133"/>
                <a:gd name="T93" fmla="*/ 125 h 181"/>
                <a:gd name="T94" fmla="*/ 95 w 133"/>
                <a:gd name="T95" fmla="*/ 125 h 181"/>
                <a:gd name="T96" fmla="*/ 90 w 133"/>
                <a:gd name="T97" fmla="*/ 118 h 181"/>
                <a:gd name="T98" fmla="*/ 98 w 133"/>
                <a:gd name="T99" fmla="*/ 44 h 181"/>
                <a:gd name="T100" fmla="*/ 112 w 133"/>
                <a:gd name="T101" fmla="*/ 46 h 181"/>
                <a:gd name="T102" fmla="*/ 104 w 133"/>
                <a:gd name="T103" fmla="*/ 11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3" h="181">
                  <a:moveTo>
                    <a:pt x="133" y="29"/>
                  </a:moveTo>
                  <a:cubicBezTo>
                    <a:pt x="93" y="24"/>
                    <a:pt x="93" y="24"/>
                    <a:pt x="93" y="2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8"/>
                    <a:pt x="91" y="4"/>
                    <a:pt x="86" y="3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5" y="0"/>
                    <a:pt x="50" y="3"/>
                    <a:pt x="50" y="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67"/>
                    <a:pt x="2" y="170"/>
                    <a:pt x="6" y="170"/>
                  </a:cubicBezTo>
                  <a:cubicBezTo>
                    <a:pt x="102" y="181"/>
                    <a:pt x="102" y="181"/>
                    <a:pt x="102" y="181"/>
                  </a:cubicBezTo>
                  <a:cubicBezTo>
                    <a:pt x="105" y="181"/>
                    <a:pt x="108" y="179"/>
                    <a:pt x="109" y="175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31" y="48"/>
                    <a:pt x="131" y="48"/>
                    <a:pt x="131" y="48"/>
                  </a:cubicBezTo>
                  <a:lnTo>
                    <a:pt x="133" y="29"/>
                  </a:lnTo>
                  <a:close/>
                  <a:moveTo>
                    <a:pt x="56" y="9"/>
                  </a:moveTo>
                  <a:cubicBezTo>
                    <a:pt x="56" y="8"/>
                    <a:pt x="58" y="6"/>
                    <a:pt x="60" y="7"/>
                  </a:cubicBezTo>
                  <a:cubicBezTo>
                    <a:pt x="85" y="9"/>
                    <a:pt x="85" y="9"/>
                    <a:pt x="85" y="9"/>
                  </a:cubicBezTo>
                  <a:cubicBezTo>
                    <a:pt x="87" y="10"/>
                    <a:pt x="88" y="11"/>
                    <a:pt x="88" y="1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55" y="20"/>
                    <a:pt x="55" y="20"/>
                    <a:pt x="55" y="20"/>
                  </a:cubicBezTo>
                  <a:lnTo>
                    <a:pt x="56" y="9"/>
                  </a:lnTo>
                  <a:close/>
                  <a:moveTo>
                    <a:pt x="25" y="117"/>
                  </a:moveTo>
                  <a:cubicBezTo>
                    <a:pt x="23" y="117"/>
                    <a:pt x="23" y="117"/>
                    <a:pt x="23" y="117"/>
                  </a:cubicBezTo>
                  <a:cubicBezTo>
                    <a:pt x="19" y="116"/>
                    <a:pt x="17" y="113"/>
                    <a:pt x="17" y="110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2" y="111"/>
                    <a:pt x="32" y="111"/>
                    <a:pt x="32" y="111"/>
                  </a:cubicBezTo>
                  <a:cubicBezTo>
                    <a:pt x="31" y="115"/>
                    <a:pt x="28" y="117"/>
                    <a:pt x="25" y="117"/>
                  </a:cubicBezTo>
                  <a:moveTo>
                    <a:pt x="49" y="120"/>
                  </a:moveTo>
                  <a:cubicBezTo>
                    <a:pt x="47" y="119"/>
                    <a:pt x="47" y="119"/>
                    <a:pt x="47" y="119"/>
                  </a:cubicBezTo>
                  <a:cubicBezTo>
                    <a:pt x="44" y="119"/>
                    <a:pt x="41" y="116"/>
                    <a:pt x="41" y="11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56" y="114"/>
                    <a:pt x="56" y="114"/>
                    <a:pt x="56" y="114"/>
                  </a:cubicBezTo>
                  <a:cubicBezTo>
                    <a:pt x="55" y="117"/>
                    <a:pt x="52" y="120"/>
                    <a:pt x="49" y="120"/>
                  </a:cubicBezTo>
                  <a:moveTo>
                    <a:pt x="73" y="122"/>
                  </a:moveTo>
                  <a:cubicBezTo>
                    <a:pt x="71" y="122"/>
                    <a:pt x="71" y="122"/>
                    <a:pt x="71" y="122"/>
                  </a:cubicBezTo>
                  <a:cubicBezTo>
                    <a:pt x="68" y="122"/>
                    <a:pt x="65" y="118"/>
                    <a:pt x="66" y="115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0" y="117"/>
                    <a:pt x="80" y="117"/>
                    <a:pt x="80" y="117"/>
                  </a:cubicBezTo>
                  <a:cubicBezTo>
                    <a:pt x="79" y="120"/>
                    <a:pt x="76" y="123"/>
                    <a:pt x="73" y="122"/>
                  </a:cubicBezTo>
                  <a:moveTo>
                    <a:pt x="104" y="119"/>
                  </a:moveTo>
                  <a:cubicBezTo>
                    <a:pt x="104" y="123"/>
                    <a:pt x="100" y="125"/>
                    <a:pt x="97" y="125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2" y="124"/>
                    <a:pt x="89" y="121"/>
                    <a:pt x="90" y="118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112" y="46"/>
                    <a:pt x="112" y="46"/>
                    <a:pt x="112" y="46"/>
                  </a:cubicBezTo>
                  <a:lnTo>
                    <a:pt x="104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2" name="Freeform 94"/>
            <p:cNvSpPr>
              <a:spLocks/>
            </p:cNvSpPr>
            <p:nvPr/>
          </p:nvSpPr>
          <p:spPr bwMode="auto">
            <a:xfrm>
              <a:off x="2826" y="2032"/>
              <a:ext cx="210" cy="151"/>
            </a:xfrm>
            <a:custGeom>
              <a:avLst/>
              <a:gdLst>
                <a:gd name="T0" fmla="*/ 176 w 207"/>
                <a:gd name="T1" fmla="*/ 24 h 149"/>
                <a:gd name="T2" fmla="*/ 164 w 207"/>
                <a:gd name="T3" fmla="*/ 38 h 149"/>
                <a:gd name="T4" fmla="*/ 150 w 207"/>
                <a:gd name="T5" fmla="*/ 0 h 149"/>
                <a:gd name="T6" fmla="*/ 99 w 207"/>
                <a:gd name="T7" fmla="*/ 18 h 149"/>
                <a:gd name="T8" fmla="*/ 110 w 207"/>
                <a:gd name="T9" fmla="*/ 32 h 149"/>
                <a:gd name="T10" fmla="*/ 98 w 207"/>
                <a:gd name="T11" fmla="*/ 60 h 149"/>
                <a:gd name="T12" fmla="*/ 71 w 207"/>
                <a:gd name="T13" fmla="*/ 46 h 149"/>
                <a:gd name="T14" fmla="*/ 71 w 207"/>
                <a:gd name="T15" fmla="*/ 28 h 149"/>
                <a:gd name="T16" fmla="*/ 20 w 207"/>
                <a:gd name="T17" fmla="*/ 47 h 149"/>
                <a:gd name="T18" fmla="*/ 34 w 207"/>
                <a:gd name="T19" fmla="*/ 84 h 149"/>
                <a:gd name="T20" fmla="*/ 16 w 207"/>
                <a:gd name="T21" fmla="*/ 82 h 149"/>
                <a:gd name="T22" fmla="*/ 4 w 207"/>
                <a:gd name="T23" fmla="*/ 110 h 149"/>
                <a:gd name="T24" fmla="*/ 31 w 207"/>
                <a:gd name="T25" fmla="*/ 125 h 149"/>
                <a:gd name="T26" fmla="*/ 44 w 207"/>
                <a:gd name="T27" fmla="*/ 112 h 149"/>
                <a:gd name="T28" fmla="*/ 57 w 207"/>
                <a:gd name="T29" fmla="*/ 149 h 149"/>
                <a:gd name="T30" fmla="*/ 108 w 207"/>
                <a:gd name="T31" fmla="*/ 131 h 149"/>
                <a:gd name="T32" fmla="*/ 97 w 207"/>
                <a:gd name="T33" fmla="*/ 118 h 149"/>
                <a:gd name="T34" fmla="*/ 109 w 207"/>
                <a:gd name="T35" fmla="*/ 89 h 149"/>
                <a:gd name="T36" fmla="*/ 136 w 207"/>
                <a:gd name="T37" fmla="*/ 104 h 149"/>
                <a:gd name="T38" fmla="*/ 136 w 207"/>
                <a:gd name="T39" fmla="*/ 121 h 149"/>
                <a:gd name="T40" fmla="*/ 187 w 207"/>
                <a:gd name="T41" fmla="*/ 103 h 149"/>
                <a:gd name="T42" fmla="*/ 174 w 207"/>
                <a:gd name="T43" fmla="*/ 65 h 149"/>
                <a:gd name="T44" fmla="*/ 191 w 207"/>
                <a:gd name="T45" fmla="*/ 67 h 149"/>
                <a:gd name="T46" fmla="*/ 203 w 207"/>
                <a:gd name="T47" fmla="*/ 39 h 149"/>
                <a:gd name="T48" fmla="*/ 176 w 207"/>
                <a:gd name="T49" fmla="*/ 2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7" h="149">
                  <a:moveTo>
                    <a:pt x="176" y="24"/>
                  </a:moveTo>
                  <a:cubicBezTo>
                    <a:pt x="170" y="26"/>
                    <a:pt x="166" y="32"/>
                    <a:pt x="164" y="38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104" y="21"/>
                    <a:pt x="108" y="26"/>
                    <a:pt x="110" y="32"/>
                  </a:cubicBezTo>
                  <a:cubicBezTo>
                    <a:pt x="114" y="44"/>
                    <a:pt x="109" y="56"/>
                    <a:pt x="98" y="60"/>
                  </a:cubicBezTo>
                  <a:cubicBezTo>
                    <a:pt x="88" y="64"/>
                    <a:pt x="76" y="57"/>
                    <a:pt x="71" y="46"/>
                  </a:cubicBezTo>
                  <a:cubicBezTo>
                    <a:pt x="69" y="40"/>
                    <a:pt x="69" y="34"/>
                    <a:pt x="71" y="2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29" y="81"/>
                    <a:pt x="22" y="80"/>
                    <a:pt x="16" y="82"/>
                  </a:cubicBezTo>
                  <a:cubicBezTo>
                    <a:pt x="5" y="86"/>
                    <a:pt x="0" y="99"/>
                    <a:pt x="4" y="110"/>
                  </a:cubicBezTo>
                  <a:cubicBezTo>
                    <a:pt x="9" y="122"/>
                    <a:pt x="21" y="129"/>
                    <a:pt x="31" y="125"/>
                  </a:cubicBezTo>
                  <a:cubicBezTo>
                    <a:pt x="38" y="123"/>
                    <a:pt x="42" y="118"/>
                    <a:pt x="44" y="112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108" y="131"/>
                    <a:pt x="108" y="131"/>
                    <a:pt x="108" y="131"/>
                  </a:cubicBezTo>
                  <a:cubicBezTo>
                    <a:pt x="103" y="128"/>
                    <a:pt x="99" y="124"/>
                    <a:pt x="97" y="118"/>
                  </a:cubicBezTo>
                  <a:cubicBezTo>
                    <a:pt x="93" y="106"/>
                    <a:pt x="98" y="93"/>
                    <a:pt x="109" y="89"/>
                  </a:cubicBezTo>
                  <a:cubicBezTo>
                    <a:pt x="120" y="85"/>
                    <a:pt x="132" y="92"/>
                    <a:pt x="136" y="104"/>
                  </a:cubicBezTo>
                  <a:cubicBezTo>
                    <a:pt x="138" y="110"/>
                    <a:pt x="138" y="116"/>
                    <a:pt x="136" y="121"/>
                  </a:cubicBezTo>
                  <a:cubicBezTo>
                    <a:pt x="187" y="103"/>
                    <a:pt x="187" y="103"/>
                    <a:pt x="187" y="103"/>
                  </a:cubicBezTo>
                  <a:cubicBezTo>
                    <a:pt x="174" y="65"/>
                    <a:pt x="174" y="65"/>
                    <a:pt x="174" y="65"/>
                  </a:cubicBezTo>
                  <a:cubicBezTo>
                    <a:pt x="179" y="68"/>
                    <a:pt x="185" y="70"/>
                    <a:pt x="191" y="67"/>
                  </a:cubicBezTo>
                  <a:cubicBezTo>
                    <a:pt x="202" y="64"/>
                    <a:pt x="207" y="51"/>
                    <a:pt x="203" y="39"/>
                  </a:cubicBezTo>
                  <a:cubicBezTo>
                    <a:pt x="199" y="27"/>
                    <a:pt x="187" y="20"/>
                    <a:pt x="176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3" name="Freeform 95"/>
            <p:cNvSpPr>
              <a:spLocks/>
            </p:cNvSpPr>
            <p:nvPr/>
          </p:nvSpPr>
          <p:spPr bwMode="auto">
            <a:xfrm>
              <a:off x="1329" y="510"/>
              <a:ext cx="211" cy="152"/>
            </a:xfrm>
            <a:custGeom>
              <a:avLst/>
              <a:gdLst>
                <a:gd name="T0" fmla="*/ 176 w 208"/>
                <a:gd name="T1" fmla="*/ 25 h 150"/>
                <a:gd name="T2" fmla="*/ 164 w 208"/>
                <a:gd name="T3" fmla="*/ 38 h 150"/>
                <a:gd name="T4" fmla="*/ 151 w 208"/>
                <a:gd name="T5" fmla="*/ 0 h 150"/>
                <a:gd name="T6" fmla="*/ 99 w 208"/>
                <a:gd name="T7" fmla="*/ 19 h 150"/>
                <a:gd name="T8" fmla="*/ 110 w 208"/>
                <a:gd name="T9" fmla="*/ 32 h 150"/>
                <a:gd name="T10" fmla="*/ 99 w 208"/>
                <a:gd name="T11" fmla="*/ 60 h 150"/>
                <a:gd name="T12" fmla="*/ 72 w 208"/>
                <a:gd name="T13" fmla="*/ 46 h 150"/>
                <a:gd name="T14" fmla="*/ 72 w 208"/>
                <a:gd name="T15" fmla="*/ 29 h 150"/>
                <a:gd name="T16" fmla="*/ 21 w 208"/>
                <a:gd name="T17" fmla="*/ 47 h 150"/>
                <a:gd name="T18" fmla="*/ 34 w 208"/>
                <a:gd name="T19" fmla="*/ 85 h 150"/>
                <a:gd name="T20" fmla="*/ 16 w 208"/>
                <a:gd name="T21" fmla="*/ 82 h 150"/>
                <a:gd name="T22" fmla="*/ 5 w 208"/>
                <a:gd name="T23" fmla="*/ 111 h 150"/>
                <a:gd name="T24" fmla="*/ 32 w 208"/>
                <a:gd name="T25" fmla="*/ 125 h 150"/>
                <a:gd name="T26" fmla="*/ 44 w 208"/>
                <a:gd name="T27" fmla="*/ 112 h 150"/>
                <a:gd name="T28" fmla="*/ 58 w 208"/>
                <a:gd name="T29" fmla="*/ 150 h 150"/>
                <a:gd name="T30" fmla="*/ 109 w 208"/>
                <a:gd name="T31" fmla="*/ 131 h 150"/>
                <a:gd name="T32" fmla="*/ 98 w 208"/>
                <a:gd name="T33" fmla="*/ 118 h 150"/>
                <a:gd name="T34" fmla="*/ 109 w 208"/>
                <a:gd name="T35" fmla="*/ 89 h 150"/>
                <a:gd name="T36" fmla="*/ 136 w 208"/>
                <a:gd name="T37" fmla="*/ 104 h 150"/>
                <a:gd name="T38" fmla="*/ 136 w 208"/>
                <a:gd name="T39" fmla="*/ 121 h 150"/>
                <a:gd name="T40" fmla="*/ 187 w 208"/>
                <a:gd name="T41" fmla="*/ 103 h 150"/>
                <a:gd name="T42" fmla="*/ 174 w 208"/>
                <a:gd name="T43" fmla="*/ 65 h 150"/>
                <a:gd name="T44" fmla="*/ 192 w 208"/>
                <a:gd name="T45" fmla="*/ 68 h 150"/>
                <a:gd name="T46" fmla="*/ 203 w 208"/>
                <a:gd name="T47" fmla="*/ 39 h 150"/>
                <a:gd name="T48" fmla="*/ 176 w 208"/>
                <a:gd name="T49" fmla="*/ 2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8" h="150">
                  <a:moveTo>
                    <a:pt x="176" y="25"/>
                  </a:moveTo>
                  <a:cubicBezTo>
                    <a:pt x="170" y="27"/>
                    <a:pt x="166" y="32"/>
                    <a:pt x="164" y="3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4" y="21"/>
                    <a:pt x="108" y="26"/>
                    <a:pt x="110" y="32"/>
                  </a:cubicBezTo>
                  <a:cubicBezTo>
                    <a:pt x="115" y="44"/>
                    <a:pt x="110" y="57"/>
                    <a:pt x="99" y="60"/>
                  </a:cubicBezTo>
                  <a:cubicBezTo>
                    <a:pt x="88" y="64"/>
                    <a:pt x="76" y="58"/>
                    <a:pt x="72" y="46"/>
                  </a:cubicBezTo>
                  <a:cubicBezTo>
                    <a:pt x="70" y="40"/>
                    <a:pt x="70" y="34"/>
                    <a:pt x="72" y="29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34" y="85"/>
                    <a:pt x="34" y="85"/>
                    <a:pt x="34" y="85"/>
                  </a:cubicBezTo>
                  <a:cubicBezTo>
                    <a:pt x="29" y="81"/>
                    <a:pt x="22" y="80"/>
                    <a:pt x="16" y="82"/>
                  </a:cubicBezTo>
                  <a:cubicBezTo>
                    <a:pt x="6" y="86"/>
                    <a:pt x="0" y="99"/>
                    <a:pt x="5" y="111"/>
                  </a:cubicBezTo>
                  <a:cubicBezTo>
                    <a:pt x="9" y="123"/>
                    <a:pt x="21" y="129"/>
                    <a:pt x="32" y="125"/>
                  </a:cubicBezTo>
                  <a:cubicBezTo>
                    <a:pt x="38" y="123"/>
                    <a:pt x="42" y="118"/>
                    <a:pt x="44" y="112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4" y="129"/>
                    <a:pt x="100" y="124"/>
                    <a:pt x="98" y="118"/>
                  </a:cubicBezTo>
                  <a:cubicBezTo>
                    <a:pt x="93" y="106"/>
                    <a:pt x="99" y="93"/>
                    <a:pt x="109" y="89"/>
                  </a:cubicBezTo>
                  <a:cubicBezTo>
                    <a:pt x="120" y="86"/>
                    <a:pt x="132" y="92"/>
                    <a:pt x="136" y="104"/>
                  </a:cubicBezTo>
                  <a:cubicBezTo>
                    <a:pt x="139" y="110"/>
                    <a:pt x="138" y="116"/>
                    <a:pt x="136" y="121"/>
                  </a:cubicBezTo>
                  <a:cubicBezTo>
                    <a:pt x="187" y="103"/>
                    <a:pt x="187" y="103"/>
                    <a:pt x="187" y="103"/>
                  </a:cubicBezTo>
                  <a:cubicBezTo>
                    <a:pt x="174" y="65"/>
                    <a:pt x="174" y="65"/>
                    <a:pt x="174" y="65"/>
                  </a:cubicBezTo>
                  <a:cubicBezTo>
                    <a:pt x="179" y="69"/>
                    <a:pt x="186" y="70"/>
                    <a:pt x="192" y="68"/>
                  </a:cubicBezTo>
                  <a:cubicBezTo>
                    <a:pt x="203" y="64"/>
                    <a:pt x="208" y="51"/>
                    <a:pt x="203" y="39"/>
                  </a:cubicBezTo>
                  <a:cubicBezTo>
                    <a:pt x="199" y="27"/>
                    <a:pt x="187" y="21"/>
                    <a:pt x="176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4" name="Freeform 96"/>
            <p:cNvSpPr>
              <a:spLocks noEditPoints="1"/>
            </p:cNvSpPr>
            <p:nvPr/>
          </p:nvSpPr>
          <p:spPr bwMode="auto">
            <a:xfrm>
              <a:off x="3079" y="1265"/>
              <a:ext cx="102" cy="203"/>
            </a:xfrm>
            <a:custGeom>
              <a:avLst/>
              <a:gdLst>
                <a:gd name="T0" fmla="*/ 95 w 101"/>
                <a:gd name="T1" fmla="*/ 0 h 200"/>
                <a:gd name="T2" fmla="*/ 6 w 101"/>
                <a:gd name="T3" fmla="*/ 0 h 200"/>
                <a:gd name="T4" fmla="*/ 0 w 101"/>
                <a:gd name="T5" fmla="*/ 6 h 200"/>
                <a:gd name="T6" fmla="*/ 0 w 101"/>
                <a:gd name="T7" fmla="*/ 194 h 200"/>
                <a:gd name="T8" fmla="*/ 6 w 101"/>
                <a:gd name="T9" fmla="*/ 200 h 200"/>
                <a:gd name="T10" fmla="*/ 95 w 101"/>
                <a:gd name="T11" fmla="*/ 200 h 200"/>
                <a:gd name="T12" fmla="*/ 101 w 101"/>
                <a:gd name="T13" fmla="*/ 194 h 200"/>
                <a:gd name="T14" fmla="*/ 101 w 101"/>
                <a:gd name="T15" fmla="*/ 6 h 200"/>
                <a:gd name="T16" fmla="*/ 95 w 101"/>
                <a:gd name="T17" fmla="*/ 0 h 200"/>
                <a:gd name="T18" fmla="*/ 50 w 101"/>
                <a:gd name="T19" fmla="*/ 181 h 200"/>
                <a:gd name="T20" fmla="*/ 20 w 101"/>
                <a:gd name="T21" fmla="*/ 150 h 200"/>
                <a:gd name="T22" fmla="*/ 50 w 101"/>
                <a:gd name="T23" fmla="*/ 119 h 200"/>
                <a:gd name="T24" fmla="*/ 81 w 101"/>
                <a:gd name="T25" fmla="*/ 150 h 200"/>
                <a:gd name="T26" fmla="*/ 50 w 101"/>
                <a:gd name="T27" fmla="*/ 181 h 200"/>
                <a:gd name="T28" fmla="*/ 96 w 101"/>
                <a:gd name="T29" fmla="*/ 94 h 200"/>
                <a:gd name="T30" fmla="*/ 89 w 101"/>
                <a:gd name="T31" fmla="*/ 100 h 200"/>
                <a:gd name="T32" fmla="*/ 11 w 101"/>
                <a:gd name="T33" fmla="*/ 100 h 200"/>
                <a:gd name="T34" fmla="*/ 5 w 101"/>
                <a:gd name="T35" fmla="*/ 94 h 200"/>
                <a:gd name="T36" fmla="*/ 5 w 101"/>
                <a:gd name="T37" fmla="*/ 12 h 200"/>
                <a:gd name="T38" fmla="*/ 11 w 101"/>
                <a:gd name="T39" fmla="*/ 6 h 200"/>
                <a:gd name="T40" fmla="*/ 89 w 101"/>
                <a:gd name="T41" fmla="*/ 6 h 200"/>
                <a:gd name="T42" fmla="*/ 96 w 101"/>
                <a:gd name="T43" fmla="*/ 12 h 200"/>
                <a:gd name="T44" fmla="*/ 96 w 101"/>
                <a:gd name="T45" fmla="*/ 9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1" h="200">
                  <a:moveTo>
                    <a:pt x="95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7"/>
                    <a:pt x="3" y="200"/>
                    <a:pt x="6" y="200"/>
                  </a:cubicBezTo>
                  <a:cubicBezTo>
                    <a:pt x="95" y="200"/>
                    <a:pt x="95" y="200"/>
                    <a:pt x="95" y="200"/>
                  </a:cubicBezTo>
                  <a:cubicBezTo>
                    <a:pt x="98" y="200"/>
                    <a:pt x="101" y="197"/>
                    <a:pt x="101" y="194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3"/>
                    <a:pt x="98" y="0"/>
                    <a:pt x="95" y="0"/>
                  </a:cubicBezTo>
                  <a:moveTo>
                    <a:pt x="50" y="181"/>
                  </a:moveTo>
                  <a:cubicBezTo>
                    <a:pt x="33" y="181"/>
                    <a:pt x="20" y="167"/>
                    <a:pt x="20" y="150"/>
                  </a:cubicBezTo>
                  <a:cubicBezTo>
                    <a:pt x="20" y="133"/>
                    <a:pt x="33" y="119"/>
                    <a:pt x="50" y="119"/>
                  </a:cubicBezTo>
                  <a:cubicBezTo>
                    <a:pt x="67" y="119"/>
                    <a:pt x="81" y="133"/>
                    <a:pt x="81" y="150"/>
                  </a:cubicBezTo>
                  <a:cubicBezTo>
                    <a:pt x="81" y="167"/>
                    <a:pt x="67" y="181"/>
                    <a:pt x="50" y="181"/>
                  </a:cubicBezTo>
                  <a:moveTo>
                    <a:pt x="96" y="94"/>
                  </a:moveTo>
                  <a:cubicBezTo>
                    <a:pt x="96" y="97"/>
                    <a:pt x="93" y="100"/>
                    <a:pt x="89" y="100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8" y="100"/>
                    <a:pt x="5" y="97"/>
                    <a:pt x="5" y="94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9"/>
                    <a:pt x="8" y="6"/>
                    <a:pt x="11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93" y="6"/>
                    <a:pt x="96" y="9"/>
                    <a:pt x="96" y="12"/>
                  </a:cubicBezTo>
                  <a:lnTo>
                    <a:pt x="96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5" name="Oval 97"/>
            <p:cNvSpPr>
              <a:spLocks noChangeArrowheads="1"/>
            </p:cNvSpPr>
            <p:nvPr/>
          </p:nvSpPr>
          <p:spPr bwMode="auto">
            <a:xfrm>
              <a:off x="3111" y="1399"/>
              <a:ext cx="37" cy="3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6" name="Freeform 98"/>
            <p:cNvSpPr>
              <a:spLocks noEditPoints="1"/>
            </p:cNvSpPr>
            <p:nvPr/>
          </p:nvSpPr>
          <p:spPr bwMode="auto">
            <a:xfrm>
              <a:off x="1871" y="864"/>
              <a:ext cx="118" cy="120"/>
            </a:xfrm>
            <a:custGeom>
              <a:avLst/>
              <a:gdLst>
                <a:gd name="T0" fmla="*/ 101 w 117"/>
                <a:gd name="T1" fmla="*/ 73 h 118"/>
                <a:gd name="T2" fmla="*/ 117 w 117"/>
                <a:gd name="T3" fmla="*/ 73 h 118"/>
                <a:gd name="T4" fmla="*/ 117 w 117"/>
                <a:gd name="T5" fmla="*/ 45 h 118"/>
                <a:gd name="T6" fmla="*/ 101 w 117"/>
                <a:gd name="T7" fmla="*/ 45 h 118"/>
                <a:gd name="T8" fmla="*/ 99 w 117"/>
                <a:gd name="T9" fmla="*/ 38 h 118"/>
                <a:gd name="T10" fmla="*/ 110 w 117"/>
                <a:gd name="T11" fmla="*/ 28 h 118"/>
                <a:gd name="T12" fmla="*/ 90 w 117"/>
                <a:gd name="T13" fmla="*/ 8 h 118"/>
                <a:gd name="T14" fmla="*/ 79 w 117"/>
                <a:gd name="T15" fmla="*/ 19 h 118"/>
                <a:gd name="T16" fmla="*/ 72 w 117"/>
                <a:gd name="T17" fmla="*/ 16 h 118"/>
                <a:gd name="T18" fmla="*/ 72 w 117"/>
                <a:gd name="T19" fmla="*/ 0 h 118"/>
                <a:gd name="T20" fmla="*/ 44 w 117"/>
                <a:gd name="T21" fmla="*/ 0 h 118"/>
                <a:gd name="T22" fmla="*/ 44 w 117"/>
                <a:gd name="T23" fmla="*/ 0 h 118"/>
                <a:gd name="T24" fmla="*/ 44 w 117"/>
                <a:gd name="T25" fmla="*/ 16 h 118"/>
                <a:gd name="T26" fmla="*/ 38 w 117"/>
                <a:gd name="T27" fmla="*/ 19 h 118"/>
                <a:gd name="T28" fmla="*/ 27 w 117"/>
                <a:gd name="T29" fmla="*/ 8 h 118"/>
                <a:gd name="T30" fmla="*/ 7 w 117"/>
                <a:gd name="T31" fmla="*/ 28 h 118"/>
                <a:gd name="T32" fmla="*/ 18 w 117"/>
                <a:gd name="T33" fmla="*/ 38 h 118"/>
                <a:gd name="T34" fmla="*/ 15 w 117"/>
                <a:gd name="T35" fmla="*/ 45 h 118"/>
                <a:gd name="T36" fmla="*/ 0 w 117"/>
                <a:gd name="T37" fmla="*/ 45 h 118"/>
                <a:gd name="T38" fmla="*/ 0 w 117"/>
                <a:gd name="T39" fmla="*/ 73 h 118"/>
                <a:gd name="T40" fmla="*/ 15 w 117"/>
                <a:gd name="T41" fmla="*/ 73 h 118"/>
                <a:gd name="T42" fmla="*/ 18 w 117"/>
                <a:gd name="T43" fmla="*/ 80 h 118"/>
                <a:gd name="T44" fmla="*/ 7 w 117"/>
                <a:gd name="T45" fmla="*/ 91 h 118"/>
                <a:gd name="T46" fmla="*/ 27 w 117"/>
                <a:gd name="T47" fmla="*/ 110 h 118"/>
                <a:gd name="T48" fmla="*/ 38 w 117"/>
                <a:gd name="T49" fmla="*/ 99 h 118"/>
                <a:gd name="T50" fmla="*/ 44 w 117"/>
                <a:gd name="T51" fmla="*/ 102 h 118"/>
                <a:gd name="T52" fmla="*/ 44 w 117"/>
                <a:gd name="T53" fmla="*/ 118 h 118"/>
                <a:gd name="T54" fmla="*/ 72 w 117"/>
                <a:gd name="T55" fmla="*/ 118 h 118"/>
                <a:gd name="T56" fmla="*/ 72 w 117"/>
                <a:gd name="T57" fmla="*/ 102 h 118"/>
                <a:gd name="T58" fmla="*/ 79 w 117"/>
                <a:gd name="T59" fmla="*/ 99 h 118"/>
                <a:gd name="T60" fmla="*/ 90 w 117"/>
                <a:gd name="T61" fmla="*/ 110 h 118"/>
                <a:gd name="T62" fmla="*/ 110 w 117"/>
                <a:gd name="T63" fmla="*/ 91 h 118"/>
                <a:gd name="T64" fmla="*/ 99 w 117"/>
                <a:gd name="T65" fmla="*/ 80 h 118"/>
                <a:gd name="T66" fmla="*/ 101 w 117"/>
                <a:gd name="T67" fmla="*/ 73 h 118"/>
                <a:gd name="T68" fmla="*/ 58 w 117"/>
                <a:gd name="T69" fmla="*/ 85 h 118"/>
                <a:gd name="T70" fmla="*/ 33 w 117"/>
                <a:gd name="T71" fmla="*/ 59 h 118"/>
                <a:gd name="T72" fmla="*/ 58 w 117"/>
                <a:gd name="T73" fmla="*/ 33 h 118"/>
                <a:gd name="T74" fmla="*/ 84 w 117"/>
                <a:gd name="T75" fmla="*/ 59 h 118"/>
                <a:gd name="T76" fmla="*/ 58 w 117"/>
                <a:gd name="T77" fmla="*/ 8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7" h="118">
                  <a:moveTo>
                    <a:pt x="101" y="73"/>
                  </a:moveTo>
                  <a:cubicBezTo>
                    <a:pt x="117" y="73"/>
                    <a:pt x="117" y="73"/>
                    <a:pt x="117" y="73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01" y="45"/>
                    <a:pt x="101" y="45"/>
                    <a:pt x="101" y="45"/>
                  </a:cubicBezTo>
                  <a:cubicBezTo>
                    <a:pt x="101" y="43"/>
                    <a:pt x="100" y="41"/>
                    <a:pt x="99" y="3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8"/>
                    <a:pt x="74" y="17"/>
                    <a:pt x="72" y="16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2" y="17"/>
                    <a:pt x="40" y="18"/>
                    <a:pt x="38" y="1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41"/>
                    <a:pt x="16" y="43"/>
                    <a:pt x="15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6" y="75"/>
                    <a:pt x="17" y="77"/>
                    <a:pt x="18" y="80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27" y="110"/>
                    <a:pt x="27" y="110"/>
                    <a:pt x="27" y="110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40" y="100"/>
                    <a:pt x="42" y="101"/>
                    <a:pt x="44" y="102"/>
                  </a:cubicBezTo>
                  <a:cubicBezTo>
                    <a:pt x="44" y="118"/>
                    <a:pt x="44" y="118"/>
                    <a:pt x="44" y="118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02"/>
                    <a:pt x="72" y="102"/>
                    <a:pt x="72" y="102"/>
                  </a:cubicBezTo>
                  <a:cubicBezTo>
                    <a:pt x="74" y="101"/>
                    <a:pt x="77" y="100"/>
                    <a:pt x="79" y="9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99" y="80"/>
                    <a:pt x="99" y="80"/>
                    <a:pt x="99" y="80"/>
                  </a:cubicBezTo>
                  <a:cubicBezTo>
                    <a:pt x="100" y="77"/>
                    <a:pt x="101" y="75"/>
                    <a:pt x="101" y="73"/>
                  </a:cubicBezTo>
                  <a:moveTo>
                    <a:pt x="58" y="85"/>
                  </a:moveTo>
                  <a:cubicBezTo>
                    <a:pt x="44" y="85"/>
                    <a:pt x="33" y="73"/>
                    <a:pt x="33" y="59"/>
                  </a:cubicBezTo>
                  <a:cubicBezTo>
                    <a:pt x="33" y="45"/>
                    <a:pt x="44" y="33"/>
                    <a:pt x="58" y="33"/>
                  </a:cubicBezTo>
                  <a:cubicBezTo>
                    <a:pt x="72" y="33"/>
                    <a:pt x="84" y="45"/>
                    <a:pt x="84" y="59"/>
                  </a:cubicBezTo>
                  <a:cubicBezTo>
                    <a:pt x="84" y="73"/>
                    <a:pt x="72" y="85"/>
                    <a:pt x="58" y="8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7" name="Freeform 99"/>
            <p:cNvSpPr>
              <a:spLocks noEditPoints="1"/>
            </p:cNvSpPr>
            <p:nvPr/>
          </p:nvSpPr>
          <p:spPr bwMode="auto">
            <a:xfrm>
              <a:off x="2610" y="872"/>
              <a:ext cx="118" cy="119"/>
            </a:xfrm>
            <a:custGeom>
              <a:avLst/>
              <a:gdLst>
                <a:gd name="T0" fmla="*/ 101 w 117"/>
                <a:gd name="T1" fmla="*/ 72 h 117"/>
                <a:gd name="T2" fmla="*/ 117 w 117"/>
                <a:gd name="T3" fmla="*/ 72 h 117"/>
                <a:gd name="T4" fmla="*/ 117 w 117"/>
                <a:gd name="T5" fmla="*/ 44 h 117"/>
                <a:gd name="T6" fmla="*/ 101 w 117"/>
                <a:gd name="T7" fmla="*/ 44 h 117"/>
                <a:gd name="T8" fmla="*/ 99 w 117"/>
                <a:gd name="T9" fmla="*/ 38 h 117"/>
                <a:gd name="T10" fmla="*/ 110 w 117"/>
                <a:gd name="T11" fmla="*/ 27 h 117"/>
                <a:gd name="T12" fmla="*/ 90 w 117"/>
                <a:gd name="T13" fmla="*/ 7 h 117"/>
                <a:gd name="T14" fmla="*/ 79 w 117"/>
                <a:gd name="T15" fmla="*/ 18 h 117"/>
                <a:gd name="T16" fmla="*/ 72 w 117"/>
                <a:gd name="T17" fmla="*/ 15 h 117"/>
                <a:gd name="T18" fmla="*/ 72 w 117"/>
                <a:gd name="T19" fmla="*/ 0 h 117"/>
                <a:gd name="T20" fmla="*/ 44 w 117"/>
                <a:gd name="T21" fmla="*/ 0 h 117"/>
                <a:gd name="T22" fmla="*/ 44 w 117"/>
                <a:gd name="T23" fmla="*/ 0 h 117"/>
                <a:gd name="T24" fmla="*/ 44 w 117"/>
                <a:gd name="T25" fmla="*/ 15 h 117"/>
                <a:gd name="T26" fmla="*/ 38 w 117"/>
                <a:gd name="T27" fmla="*/ 18 h 117"/>
                <a:gd name="T28" fmla="*/ 27 w 117"/>
                <a:gd name="T29" fmla="*/ 7 h 117"/>
                <a:gd name="T30" fmla="*/ 7 w 117"/>
                <a:gd name="T31" fmla="*/ 27 h 117"/>
                <a:gd name="T32" fmla="*/ 18 w 117"/>
                <a:gd name="T33" fmla="*/ 38 h 117"/>
                <a:gd name="T34" fmla="*/ 15 w 117"/>
                <a:gd name="T35" fmla="*/ 44 h 117"/>
                <a:gd name="T36" fmla="*/ 0 w 117"/>
                <a:gd name="T37" fmla="*/ 44 h 117"/>
                <a:gd name="T38" fmla="*/ 0 w 117"/>
                <a:gd name="T39" fmla="*/ 72 h 117"/>
                <a:gd name="T40" fmla="*/ 15 w 117"/>
                <a:gd name="T41" fmla="*/ 72 h 117"/>
                <a:gd name="T42" fmla="*/ 18 w 117"/>
                <a:gd name="T43" fmla="*/ 79 h 117"/>
                <a:gd name="T44" fmla="*/ 7 w 117"/>
                <a:gd name="T45" fmla="*/ 90 h 117"/>
                <a:gd name="T46" fmla="*/ 27 w 117"/>
                <a:gd name="T47" fmla="*/ 110 h 117"/>
                <a:gd name="T48" fmla="*/ 38 w 117"/>
                <a:gd name="T49" fmla="*/ 99 h 117"/>
                <a:gd name="T50" fmla="*/ 44 w 117"/>
                <a:gd name="T51" fmla="*/ 101 h 117"/>
                <a:gd name="T52" fmla="*/ 44 w 117"/>
                <a:gd name="T53" fmla="*/ 117 h 117"/>
                <a:gd name="T54" fmla="*/ 72 w 117"/>
                <a:gd name="T55" fmla="*/ 117 h 117"/>
                <a:gd name="T56" fmla="*/ 72 w 117"/>
                <a:gd name="T57" fmla="*/ 101 h 117"/>
                <a:gd name="T58" fmla="*/ 79 w 117"/>
                <a:gd name="T59" fmla="*/ 99 h 117"/>
                <a:gd name="T60" fmla="*/ 90 w 117"/>
                <a:gd name="T61" fmla="*/ 110 h 117"/>
                <a:gd name="T62" fmla="*/ 110 w 117"/>
                <a:gd name="T63" fmla="*/ 90 h 117"/>
                <a:gd name="T64" fmla="*/ 99 w 117"/>
                <a:gd name="T65" fmla="*/ 79 h 117"/>
                <a:gd name="T66" fmla="*/ 101 w 117"/>
                <a:gd name="T67" fmla="*/ 72 h 117"/>
                <a:gd name="T68" fmla="*/ 58 w 117"/>
                <a:gd name="T69" fmla="*/ 84 h 117"/>
                <a:gd name="T70" fmla="*/ 33 w 117"/>
                <a:gd name="T71" fmla="*/ 58 h 117"/>
                <a:gd name="T72" fmla="*/ 58 w 117"/>
                <a:gd name="T73" fmla="*/ 33 h 117"/>
                <a:gd name="T74" fmla="*/ 84 w 117"/>
                <a:gd name="T75" fmla="*/ 58 h 117"/>
                <a:gd name="T76" fmla="*/ 58 w 117"/>
                <a:gd name="T77" fmla="*/ 8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7" h="117">
                  <a:moveTo>
                    <a:pt x="101" y="72"/>
                  </a:moveTo>
                  <a:cubicBezTo>
                    <a:pt x="117" y="72"/>
                    <a:pt x="117" y="72"/>
                    <a:pt x="117" y="72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1" y="42"/>
                    <a:pt x="100" y="40"/>
                    <a:pt x="99" y="38"/>
                  </a:cubicBezTo>
                  <a:cubicBezTo>
                    <a:pt x="110" y="27"/>
                    <a:pt x="110" y="27"/>
                    <a:pt x="110" y="2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7" y="17"/>
                    <a:pt x="75" y="16"/>
                    <a:pt x="72" y="15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2" y="16"/>
                    <a:pt x="40" y="17"/>
                    <a:pt x="38" y="1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40"/>
                    <a:pt x="16" y="42"/>
                    <a:pt x="15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6" y="74"/>
                    <a:pt x="17" y="77"/>
                    <a:pt x="18" y="79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27" y="110"/>
                    <a:pt x="27" y="110"/>
                    <a:pt x="27" y="110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40" y="100"/>
                    <a:pt x="42" y="101"/>
                    <a:pt x="44" y="101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5" y="101"/>
                    <a:pt x="77" y="100"/>
                    <a:pt x="79" y="9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99" y="79"/>
                    <a:pt x="99" y="79"/>
                    <a:pt x="99" y="79"/>
                  </a:cubicBezTo>
                  <a:cubicBezTo>
                    <a:pt x="100" y="77"/>
                    <a:pt x="101" y="74"/>
                    <a:pt x="101" y="72"/>
                  </a:cubicBezTo>
                  <a:moveTo>
                    <a:pt x="58" y="84"/>
                  </a:moveTo>
                  <a:cubicBezTo>
                    <a:pt x="44" y="84"/>
                    <a:pt x="33" y="72"/>
                    <a:pt x="33" y="58"/>
                  </a:cubicBezTo>
                  <a:cubicBezTo>
                    <a:pt x="33" y="44"/>
                    <a:pt x="44" y="33"/>
                    <a:pt x="58" y="33"/>
                  </a:cubicBezTo>
                  <a:cubicBezTo>
                    <a:pt x="73" y="33"/>
                    <a:pt x="84" y="44"/>
                    <a:pt x="84" y="58"/>
                  </a:cubicBezTo>
                  <a:cubicBezTo>
                    <a:pt x="84" y="72"/>
                    <a:pt x="73" y="84"/>
                    <a:pt x="58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8" name="Freeform 100"/>
            <p:cNvSpPr>
              <a:spLocks noEditPoints="1"/>
            </p:cNvSpPr>
            <p:nvPr/>
          </p:nvSpPr>
          <p:spPr bwMode="auto">
            <a:xfrm>
              <a:off x="1717" y="529"/>
              <a:ext cx="118" cy="118"/>
            </a:xfrm>
            <a:custGeom>
              <a:avLst/>
              <a:gdLst>
                <a:gd name="T0" fmla="*/ 101 w 117"/>
                <a:gd name="T1" fmla="*/ 72 h 117"/>
                <a:gd name="T2" fmla="*/ 117 w 117"/>
                <a:gd name="T3" fmla="*/ 72 h 117"/>
                <a:gd name="T4" fmla="*/ 117 w 117"/>
                <a:gd name="T5" fmla="*/ 44 h 117"/>
                <a:gd name="T6" fmla="*/ 101 w 117"/>
                <a:gd name="T7" fmla="*/ 44 h 117"/>
                <a:gd name="T8" fmla="*/ 99 w 117"/>
                <a:gd name="T9" fmla="*/ 38 h 117"/>
                <a:gd name="T10" fmla="*/ 109 w 117"/>
                <a:gd name="T11" fmla="*/ 27 h 117"/>
                <a:gd name="T12" fmla="*/ 90 w 117"/>
                <a:gd name="T13" fmla="*/ 7 h 117"/>
                <a:gd name="T14" fmla="*/ 79 w 117"/>
                <a:gd name="T15" fmla="*/ 18 h 117"/>
                <a:gd name="T16" fmla="*/ 72 w 117"/>
                <a:gd name="T17" fmla="*/ 15 h 117"/>
                <a:gd name="T18" fmla="*/ 72 w 117"/>
                <a:gd name="T19" fmla="*/ 0 h 117"/>
                <a:gd name="T20" fmla="*/ 44 w 117"/>
                <a:gd name="T21" fmla="*/ 0 h 117"/>
                <a:gd name="T22" fmla="*/ 44 w 117"/>
                <a:gd name="T23" fmla="*/ 0 h 117"/>
                <a:gd name="T24" fmla="*/ 44 w 117"/>
                <a:gd name="T25" fmla="*/ 15 h 117"/>
                <a:gd name="T26" fmla="*/ 38 w 117"/>
                <a:gd name="T27" fmla="*/ 18 h 117"/>
                <a:gd name="T28" fmla="*/ 27 w 117"/>
                <a:gd name="T29" fmla="*/ 7 h 117"/>
                <a:gd name="T30" fmla="*/ 7 w 117"/>
                <a:gd name="T31" fmla="*/ 27 h 117"/>
                <a:gd name="T32" fmla="*/ 18 w 117"/>
                <a:gd name="T33" fmla="*/ 38 h 117"/>
                <a:gd name="T34" fmla="*/ 15 w 117"/>
                <a:gd name="T35" fmla="*/ 44 h 117"/>
                <a:gd name="T36" fmla="*/ 0 w 117"/>
                <a:gd name="T37" fmla="*/ 44 h 117"/>
                <a:gd name="T38" fmla="*/ 0 w 117"/>
                <a:gd name="T39" fmla="*/ 72 h 117"/>
                <a:gd name="T40" fmla="*/ 15 w 117"/>
                <a:gd name="T41" fmla="*/ 72 h 117"/>
                <a:gd name="T42" fmla="*/ 18 w 117"/>
                <a:gd name="T43" fmla="*/ 79 h 117"/>
                <a:gd name="T44" fmla="*/ 7 w 117"/>
                <a:gd name="T45" fmla="*/ 90 h 117"/>
                <a:gd name="T46" fmla="*/ 27 w 117"/>
                <a:gd name="T47" fmla="*/ 109 h 117"/>
                <a:gd name="T48" fmla="*/ 38 w 117"/>
                <a:gd name="T49" fmla="*/ 99 h 117"/>
                <a:gd name="T50" fmla="*/ 44 w 117"/>
                <a:gd name="T51" fmla="*/ 101 h 117"/>
                <a:gd name="T52" fmla="*/ 44 w 117"/>
                <a:gd name="T53" fmla="*/ 117 h 117"/>
                <a:gd name="T54" fmla="*/ 72 w 117"/>
                <a:gd name="T55" fmla="*/ 117 h 117"/>
                <a:gd name="T56" fmla="*/ 72 w 117"/>
                <a:gd name="T57" fmla="*/ 101 h 117"/>
                <a:gd name="T58" fmla="*/ 79 w 117"/>
                <a:gd name="T59" fmla="*/ 99 h 117"/>
                <a:gd name="T60" fmla="*/ 90 w 117"/>
                <a:gd name="T61" fmla="*/ 109 h 117"/>
                <a:gd name="T62" fmla="*/ 109 w 117"/>
                <a:gd name="T63" fmla="*/ 90 h 117"/>
                <a:gd name="T64" fmla="*/ 99 w 117"/>
                <a:gd name="T65" fmla="*/ 79 h 117"/>
                <a:gd name="T66" fmla="*/ 101 w 117"/>
                <a:gd name="T67" fmla="*/ 72 h 117"/>
                <a:gd name="T68" fmla="*/ 58 w 117"/>
                <a:gd name="T69" fmla="*/ 84 h 117"/>
                <a:gd name="T70" fmla="*/ 33 w 117"/>
                <a:gd name="T71" fmla="*/ 58 h 117"/>
                <a:gd name="T72" fmla="*/ 58 w 117"/>
                <a:gd name="T73" fmla="*/ 33 h 117"/>
                <a:gd name="T74" fmla="*/ 84 w 117"/>
                <a:gd name="T75" fmla="*/ 58 h 117"/>
                <a:gd name="T76" fmla="*/ 58 w 117"/>
                <a:gd name="T77" fmla="*/ 8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7" h="117">
                  <a:moveTo>
                    <a:pt x="101" y="72"/>
                  </a:moveTo>
                  <a:cubicBezTo>
                    <a:pt x="117" y="72"/>
                    <a:pt x="117" y="72"/>
                    <a:pt x="117" y="72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1" y="42"/>
                    <a:pt x="100" y="40"/>
                    <a:pt x="99" y="38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7" y="17"/>
                    <a:pt x="74" y="16"/>
                    <a:pt x="72" y="15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2" y="16"/>
                    <a:pt x="40" y="17"/>
                    <a:pt x="38" y="1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40"/>
                    <a:pt x="16" y="42"/>
                    <a:pt x="15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6" y="74"/>
                    <a:pt x="17" y="77"/>
                    <a:pt x="18" y="79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27" y="109"/>
                    <a:pt x="27" y="109"/>
                    <a:pt x="27" y="109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40" y="100"/>
                    <a:pt x="42" y="100"/>
                    <a:pt x="44" y="101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4" y="100"/>
                    <a:pt x="77" y="100"/>
                    <a:pt x="79" y="99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109" y="90"/>
                    <a:pt x="109" y="90"/>
                    <a:pt x="109" y="90"/>
                  </a:cubicBezTo>
                  <a:cubicBezTo>
                    <a:pt x="99" y="79"/>
                    <a:pt x="99" y="79"/>
                    <a:pt x="99" y="79"/>
                  </a:cubicBezTo>
                  <a:cubicBezTo>
                    <a:pt x="100" y="77"/>
                    <a:pt x="101" y="74"/>
                    <a:pt x="101" y="72"/>
                  </a:cubicBezTo>
                  <a:moveTo>
                    <a:pt x="58" y="84"/>
                  </a:moveTo>
                  <a:cubicBezTo>
                    <a:pt x="44" y="84"/>
                    <a:pt x="33" y="72"/>
                    <a:pt x="33" y="58"/>
                  </a:cubicBezTo>
                  <a:cubicBezTo>
                    <a:pt x="33" y="44"/>
                    <a:pt x="44" y="33"/>
                    <a:pt x="58" y="33"/>
                  </a:cubicBezTo>
                  <a:cubicBezTo>
                    <a:pt x="72" y="33"/>
                    <a:pt x="84" y="44"/>
                    <a:pt x="84" y="58"/>
                  </a:cubicBezTo>
                  <a:cubicBezTo>
                    <a:pt x="84" y="72"/>
                    <a:pt x="72" y="84"/>
                    <a:pt x="58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9" name="Freeform 101"/>
            <p:cNvSpPr>
              <a:spLocks/>
            </p:cNvSpPr>
            <p:nvPr/>
          </p:nvSpPr>
          <p:spPr bwMode="auto">
            <a:xfrm>
              <a:off x="2698" y="1597"/>
              <a:ext cx="97" cy="172"/>
            </a:xfrm>
            <a:custGeom>
              <a:avLst/>
              <a:gdLst>
                <a:gd name="T0" fmla="*/ 92 w 96"/>
                <a:gd name="T1" fmla="*/ 70 h 170"/>
                <a:gd name="T2" fmla="*/ 82 w 96"/>
                <a:gd name="T3" fmla="*/ 70 h 170"/>
                <a:gd name="T4" fmla="*/ 69 w 96"/>
                <a:gd name="T5" fmla="*/ 14 h 170"/>
                <a:gd name="T6" fmla="*/ 80 w 96"/>
                <a:gd name="T7" fmla="*/ 14 h 170"/>
                <a:gd name="T8" fmla="*/ 85 w 96"/>
                <a:gd name="T9" fmla="*/ 10 h 170"/>
                <a:gd name="T10" fmla="*/ 85 w 96"/>
                <a:gd name="T11" fmla="*/ 4 h 170"/>
                <a:gd name="T12" fmla="*/ 80 w 96"/>
                <a:gd name="T13" fmla="*/ 0 h 170"/>
                <a:gd name="T14" fmla="*/ 16 w 96"/>
                <a:gd name="T15" fmla="*/ 0 h 170"/>
                <a:gd name="T16" fmla="*/ 12 w 96"/>
                <a:gd name="T17" fmla="*/ 4 h 170"/>
                <a:gd name="T18" fmla="*/ 12 w 96"/>
                <a:gd name="T19" fmla="*/ 10 h 170"/>
                <a:gd name="T20" fmla="*/ 16 w 96"/>
                <a:gd name="T21" fmla="*/ 14 h 170"/>
                <a:gd name="T22" fmla="*/ 27 w 96"/>
                <a:gd name="T23" fmla="*/ 14 h 170"/>
                <a:gd name="T24" fmla="*/ 14 w 96"/>
                <a:gd name="T25" fmla="*/ 70 h 170"/>
                <a:gd name="T26" fmla="*/ 4 w 96"/>
                <a:gd name="T27" fmla="*/ 70 h 170"/>
                <a:gd name="T28" fmla="*/ 0 w 96"/>
                <a:gd name="T29" fmla="*/ 74 h 170"/>
                <a:gd name="T30" fmla="*/ 0 w 96"/>
                <a:gd name="T31" fmla="*/ 85 h 170"/>
                <a:gd name="T32" fmla="*/ 4 w 96"/>
                <a:gd name="T33" fmla="*/ 89 h 170"/>
                <a:gd name="T34" fmla="*/ 44 w 96"/>
                <a:gd name="T35" fmla="*/ 89 h 170"/>
                <a:gd name="T36" fmla="*/ 44 w 96"/>
                <a:gd name="T37" fmla="*/ 107 h 170"/>
                <a:gd name="T38" fmla="*/ 44 w 96"/>
                <a:gd name="T39" fmla="*/ 150 h 170"/>
                <a:gd name="T40" fmla="*/ 44 w 96"/>
                <a:gd name="T41" fmla="*/ 154 h 170"/>
                <a:gd name="T42" fmla="*/ 45 w 96"/>
                <a:gd name="T43" fmla="*/ 158 h 170"/>
                <a:gd name="T44" fmla="*/ 46 w 96"/>
                <a:gd name="T45" fmla="*/ 164 h 170"/>
                <a:gd name="T46" fmla="*/ 48 w 96"/>
                <a:gd name="T47" fmla="*/ 170 h 170"/>
                <a:gd name="T48" fmla="*/ 50 w 96"/>
                <a:gd name="T49" fmla="*/ 164 h 170"/>
                <a:gd name="T50" fmla="*/ 51 w 96"/>
                <a:gd name="T51" fmla="*/ 158 h 170"/>
                <a:gd name="T52" fmla="*/ 52 w 96"/>
                <a:gd name="T53" fmla="*/ 154 h 170"/>
                <a:gd name="T54" fmla="*/ 52 w 96"/>
                <a:gd name="T55" fmla="*/ 150 h 170"/>
                <a:gd name="T56" fmla="*/ 52 w 96"/>
                <a:gd name="T57" fmla="*/ 107 h 170"/>
                <a:gd name="T58" fmla="*/ 52 w 96"/>
                <a:gd name="T59" fmla="*/ 89 h 170"/>
                <a:gd name="T60" fmla="*/ 92 w 96"/>
                <a:gd name="T61" fmla="*/ 89 h 170"/>
                <a:gd name="T62" fmla="*/ 96 w 96"/>
                <a:gd name="T63" fmla="*/ 85 h 170"/>
                <a:gd name="T64" fmla="*/ 96 w 96"/>
                <a:gd name="T65" fmla="*/ 74 h 170"/>
                <a:gd name="T66" fmla="*/ 92 w 96"/>
                <a:gd name="T67" fmla="*/ 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6" h="170">
                  <a:moveTo>
                    <a:pt x="92" y="70"/>
                  </a:moveTo>
                  <a:cubicBezTo>
                    <a:pt x="82" y="70"/>
                    <a:pt x="82" y="70"/>
                    <a:pt x="82" y="70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3" y="14"/>
                    <a:pt x="85" y="12"/>
                    <a:pt x="85" y="10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2"/>
                    <a:pt x="83" y="0"/>
                    <a:pt x="8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3" y="0"/>
                    <a:pt x="12" y="2"/>
                    <a:pt x="12" y="4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"/>
                    <a:pt x="13" y="14"/>
                    <a:pt x="16" y="1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2" y="70"/>
                    <a:pt x="0" y="72"/>
                    <a:pt x="0" y="74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87"/>
                    <a:pt x="2" y="89"/>
                    <a:pt x="4" y="89"/>
                  </a:cubicBezTo>
                  <a:cubicBezTo>
                    <a:pt x="44" y="89"/>
                    <a:pt x="44" y="89"/>
                    <a:pt x="44" y="89"/>
                  </a:cubicBezTo>
                  <a:cubicBezTo>
                    <a:pt x="44" y="107"/>
                    <a:pt x="44" y="107"/>
                    <a:pt x="44" y="107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2"/>
                    <a:pt x="44" y="153"/>
                    <a:pt x="44" y="154"/>
                  </a:cubicBezTo>
                  <a:cubicBezTo>
                    <a:pt x="44" y="156"/>
                    <a:pt x="45" y="157"/>
                    <a:pt x="45" y="158"/>
                  </a:cubicBezTo>
                  <a:cubicBezTo>
                    <a:pt x="45" y="161"/>
                    <a:pt x="46" y="163"/>
                    <a:pt x="46" y="164"/>
                  </a:cubicBezTo>
                  <a:cubicBezTo>
                    <a:pt x="47" y="168"/>
                    <a:pt x="48" y="170"/>
                    <a:pt x="48" y="170"/>
                  </a:cubicBezTo>
                  <a:cubicBezTo>
                    <a:pt x="48" y="170"/>
                    <a:pt x="49" y="168"/>
                    <a:pt x="50" y="164"/>
                  </a:cubicBezTo>
                  <a:cubicBezTo>
                    <a:pt x="50" y="163"/>
                    <a:pt x="51" y="161"/>
                    <a:pt x="51" y="158"/>
                  </a:cubicBezTo>
                  <a:cubicBezTo>
                    <a:pt x="52" y="157"/>
                    <a:pt x="52" y="156"/>
                    <a:pt x="52" y="154"/>
                  </a:cubicBezTo>
                  <a:cubicBezTo>
                    <a:pt x="53" y="153"/>
                    <a:pt x="52" y="152"/>
                    <a:pt x="52" y="150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92" y="89"/>
                    <a:pt x="92" y="89"/>
                    <a:pt x="92" y="89"/>
                  </a:cubicBezTo>
                  <a:cubicBezTo>
                    <a:pt x="94" y="89"/>
                    <a:pt x="96" y="87"/>
                    <a:pt x="96" y="85"/>
                  </a:cubicBezTo>
                  <a:cubicBezTo>
                    <a:pt x="96" y="74"/>
                    <a:pt x="96" y="74"/>
                    <a:pt x="96" y="74"/>
                  </a:cubicBezTo>
                  <a:cubicBezTo>
                    <a:pt x="96" y="72"/>
                    <a:pt x="94" y="70"/>
                    <a:pt x="92" y="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0" name="Freeform 102"/>
            <p:cNvSpPr>
              <a:spLocks noEditPoints="1"/>
            </p:cNvSpPr>
            <p:nvPr/>
          </p:nvSpPr>
          <p:spPr bwMode="auto">
            <a:xfrm>
              <a:off x="2007" y="1162"/>
              <a:ext cx="219" cy="220"/>
            </a:xfrm>
            <a:custGeom>
              <a:avLst/>
              <a:gdLst>
                <a:gd name="T0" fmla="*/ 170 w 216"/>
                <a:gd name="T1" fmla="*/ 67 h 217"/>
                <a:gd name="T2" fmla="*/ 169 w 216"/>
                <a:gd name="T3" fmla="*/ 66 h 217"/>
                <a:gd name="T4" fmla="*/ 169 w 216"/>
                <a:gd name="T5" fmla="*/ 66 h 217"/>
                <a:gd name="T6" fmla="*/ 105 w 216"/>
                <a:gd name="T7" fmla="*/ 2 h 217"/>
                <a:gd name="T8" fmla="*/ 100 w 216"/>
                <a:gd name="T9" fmla="*/ 2 h 217"/>
                <a:gd name="T10" fmla="*/ 1 w 216"/>
                <a:gd name="T11" fmla="*/ 100 h 217"/>
                <a:gd name="T12" fmla="*/ 1 w 216"/>
                <a:gd name="T13" fmla="*/ 105 h 217"/>
                <a:gd name="T14" fmla="*/ 66 w 216"/>
                <a:gd name="T15" fmla="*/ 170 h 217"/>
                <a:gd name="T16" fmla="*/ 66 w 216"/>
                <a:gd name="T17" fmla="*/ 170 h 217"/>
                <a:gd name="T18" fmla="*/ 66 w 216"/>
                <a:gd name="T19" fmla="*/ 170 h 217"/>
                <a:gd name="T20" fmla="*/ 60 w 216"/>
                <a:gd name="T21" fmla="*/ 215 h 217"/>
                <a:gd name="T22" fmla="*/ 65 w 216"/>
                <a:gd name="T23" fmla="*/ 215 h 217"/>
                <a:gd name="T24" fmla="*/ 215 w 216"/>
                <a:gd name="T25" fmla="*/ 66 h 217"/>
                <a:gd name="T26" fmla="*/ 215 w 216"/>
                <a:gd name="T27" fmla="*/ 61 h 217"/>
                <a:gd name="T28" fmla="*/ 170 w 216"/>
                <a:gd name="T29" fmla="*/ 67 h 217"/>
                <a:gd name="T30" fmla="*/ 14 w 216"/>
                <a:gd name="T31" fmla="*/ 103 h 217"/>
                <a:gd name="T32" fmla="*/ 102 w 216"/>
                <a:gd name="T33" fmla="*/ 15 h 217"/>
                <a:gd name="T34" fmla="*/ 156 w 216"/>
                <a:gd name="T35" fmla="*/ 69 h 217"/>
                <a:gd name="T36" fmla="*/ 68 w 216"/>
                <a:gd name="T37" fmla="*/ 157 h 217"/>
                <a:gd name="T38" fmla="*/ 14 w 216"/>
                <a:gd name="T39" fmla="*/ 103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6" h="217">
                  <a:moveTo>
                    <a:pt x="170" y="67"/>
                  </a:moveTo>
                  <a:cubicBezTo>
                    <a:pt x="170" y="67"/>
                    <a:pt x="169" y="66"/>
                    <a:pt x="169" y="66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3" y="0"/>
                    <a:pt x="101" y="0"/>
                    <a:pt x="100" y="2"/>
                  </a:cubicBezTo>
                  <a:cubicBezTo>
                    <a:pt x="1" y="100"/>
                    <a:pt x="1" y="100"/>
                    <a:pt x="1" y="100"/>
                  </a:cubicBezTo>
                  <a:cubicBezTo>
                    <a:pt x="0" y="101"/>
                    <a:pt x="0" y="104"/>
                    <a:pt x="1" y="105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215"/>
                    <a:pt x="60" y="215"/>
                    <a:pt x="60" y="215"/>
                  </a:cubicBezTo>
                  <a:cubicBezTo>
                    <a:pt x="62" y="217"/>
                    <a:pt x="64" y="217"/>
                    <a:pt x="65" y="215"/>
                  </a:cubicBezTo>
                  <a:cubicBezTo>
                    <a:pt x="215" y="66"/>
                    <a:pt x="215" y="66"/>
                    <a:pt x="215" y="66"/>
                  </a:cubicBezTo>
                  <a:cubicBezTo>
                    <a:pt x="216" y="64"/>
                    <a:pt x="216" y="62"/>
                    <a:pt x="215" y="61"/>
                  </a:cubicBezTo>
                  <a:lnTo>
                    <a:pt x="170" y="67"/>
                  </a:lnTo>
                  <a:close/>
                  <a:moveTo>
                    <a:pt x="14" y="103"/>
                  </a:moveTo>
                  <a:cubicBezTo>
                    <a:pt x="102" y="15"/>
                    <a:pt x="102" y="15"/>
                    <a:pt x="102" y="15"/>
                  </a:cubicBezTo>
                  <a:cubicBezTo>
                    <a:pt x="156" y="69"/>
                    <a:pt x="156" y="69"/>
                    <a:pt x="156" y="69"/>
                  </a:cubicBezTo>
                  <a:cubicBezTo>
                    <a:pt x="68" y="157"/>
                    <a:pt x="68" y="157"/>
                    <a:pt x="68" y="157"/>
                  </a:cubicBezTo>
                  <a:lnTo>
                    <a:pt x="14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1" name="Freeform 103"/>
            <p:cNvSpPr>
              <a:spLocks noEditPoints="1"/>
            </p:cNvSpPr>
            <p:nvPr/>
          </p:nvSpPr>
          <p:spPr bwMode="auto">
            <a:xfrm>
              <a:off x="2165" y="629"/>
              <a:ext cx="182" cy="184"/>
            </a:xfrm>
            <a:custGeom>
              <a:avLst/>
              <a:gdLst>
                <a:gd name="T0" fmla="*/ 142 w 180"/>
                <a:gd name="T1" fmla="*/ 56 h 181"/>
                <a:gd name="T2" fmla="*/ 141 w 180"/>
                <a:gd name="T3" fmla="*/ 56 h 181"/>
                <a:gd name="T4" fmla="*/ 141 w 180"/>
                <a:gd name="T5" fmla="*/ 55 h 181"/>
                <a:gd name="T6" fmla="*/ 87 w 180"/>
                <a:gd name="T7" fmla="*/ 2 h 181"/>
                <a:gd name="T8" fmla="*/ 83 w 180"/>
                <a:gd name="T9" fmla="*/ 2 h 181"/>
                <a:gd name="T10" fmla="*/ 1 w 180"/>
                <a:gd name="T11" fmla="*/ 83 h 181"/>
                <a:gd name="T12" fmla="*/ 1 w 180"/>
                <a:gd name="T13" fmla="*/ 88 h 181"/>
                <a:gd name="T14" fmla="*/ 55 w 180"/>
                <a:gd name="T15" fmla="*/ 141 h 181"/>
                <a:gd name="T16" fmla="*/ 55 w 180"/>
                <a:gd name="T17" fmla="*/ 142 h 181"/>
                <a:gd name="T18" fmla="*/ 55 w 180"/>
                <a:gd name="T19" fmla="*/ 142 h 181"/>
                <a:gd name="T20" fmla="*/ 50 w 180"/>
                <a:gd name="T21" fmla="*/ 180 h 181"/>
                <a:gd name="T22" fmla="*/ 55 w 180"/>
                <a:gd name="T23" fmla="*/ 180 h 181"/>
                <a:gd name="T24" fmla="*/ 179 w 180"/>
                <a:gd name="T25" fmla="*/ 55 h 181"/>
                <a:gd name="T26" fmla="*/ 179 w 180"/>
                <a:gd name="T27" fmla="*/ 51 h 181"/>
                <a:gd name="T28" fmla="*/ 142 w 180"/>
                <a:gd name="T29" fmla="*/ 56 h 181"/>
                <a:gd name="T30" fmla="*/ 12 w 180"/>
                <a:gd name="T31" fmla="*/ 86 h 181"/>
                <a:gd name="T32" fmla="*/ 85 w 180"/>
                <a:gd name="T33" fmla="*/ 12 h 181"/>
                <a:gd name="T34" fmla="*/ 130 w 180"/>
                <a:gd name="T35" fmla="*/ 57 h 181"/>
                <a:gd name="T36" fmla="*/ 57 w 180"/>
                <a:gd name="T37" fmla="*/ 131 h 181"/>
                <a:gd name="T38" fmla="*/ 12 w 180"/>
                <a:gd name="T39" fmla="*/ 86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0" h="181">
                  <a:moveTo>
                    <a:pt x="142" y="56"/>
                  </a:moveTo>
                  <a:cubicBezTo>
                    <a:pt x="141" y="56"/>
                    <a:pt x="141" y="56"/>
                    <a:pt x="141" y="56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6" y="0"/>
                    <a:pt x="84" y="0"/>
                    <a:pt x="83" y="2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0" y="85"/>
                    <a:pt x="0" y="87"/>
                    <a:pt x="1" y="88"/>
                  </a:cubicBezTo>
                  <a:cubicBezTo>
                    <a:pt x="55" y="141"/>
                    <a:pt x="55" y="141"/>
                    <a:pt x="55" y="141"/>
                  </a:cubicBezTo>
                  <a:cubicBezTo>
                    <a:pt x="55" y="141"/>
                    <a:pt x="55" y="141"/>
                    <a:pt x="55" y="142"/>
                  </a:cubicBezTo>
                  <a:cubicBezTo>
                    <a:pt x="55" y="142"/>
                    <a:pt x="55" y="142"/>
                    <a:pt x="55" y="142"/>
                  </a:cubicBezTo>
                  <a:cubicBezTo>
                    <a:pt x="50" y="180"/>
                    <a:pt x="50" y="180"/>
                    <a:pt x="50" y="180"/>
                  </a:cubicBezTo>
                  <a:cubicBezTo>
                    <a:pt x="52" y="181"/>
                    <a:pt x="53" y="181"/>
                    <a:pt x="55" y="180"/>
                  </a:cubicBezTo>
                  <a:cubicBezTo>
                    <a:pt x="179" y="55"/>
                    <a:pt x="179" y="55"/>
                    <a:pt x="179" y="55"/>
                  </a:cubicBezTo>
                  <a:cubicBezTo>
                    <a:pt x="180" y="54"/>
                    <a:pt x="180" y="52"/>
                    <a:pt x="179" y="51"/>
                  </a:cubicBezTo>
                  <a:lnTo>
                    <a:pt x="142" y="56"/>
                  </a:lnTo>
                  <a:close/>
                  <a:moveTo>
                    <a:pt x="12" y="86"/>
                  </a:moveTo>
                  <a:cubicBezTo>
                    <a:pt x="85" y="12"/>
                    <a:pt x="85" y="12"/>
                    <a:pt x="85" y="12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57" y="131"/>
                    <a:pt x="57" y="131"/>
                    <a:pt x="57" y="131"/>
                  </a:cubicBezTo>
                  <a:lnTo>
                    <a:pt x="12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2" name="Freeform 104"/>
            <p:cNvSpPr>
              <a:spLocks noEditPoints="1"/>
            </p:cNvSpPr>
            <p:nvPr/>
          </p:nvSpPr>
          <p:spPr bwMode="auto">
            <a:xfrm>
              <a:off x="1320" y="938"/>
              <a:ext cx="185" cy="110"/>
            </a:xfrm>
            <a:custGeom>
              <a:avLst/>
              <a:gdLst>
                <a:gd name="T0" fmla="*/ 152 w 183"/>
                <a:gd name="T1" fmla="*/ 80 h 108"/>
                <a:gd name="T2" fmla="*/ 152 w 183"/>
                <a:gd name="T3" fmla="*/ 79 h 108"/>
                <a:gd name="T4" fmla="*/ 152 w 183"/>
                <a:gd name="T5" fmla="*/ 79 h 108"/>
                <a:gd name="T6" fmla="*/ 151 w 183"/>
                <a:gd name="T7" fmla="*/ 3 h 108"/>
                <a:gd name="T8" fmla="*/ 148 w 183"/>
                <a:gd name="T9" fmla="*/ 0 h 108"/>
                <a:gd name="T10" fmla="*/ 32 w 183"/>
                <a:gd name="T11" fmla="*/ 2 h 108"/>
                <a:gd name="T12" fmla="*/ 29 w 183"/>
                <a:gd name="T13" fmla="*/ 5 h 108"/>
                <a:gd name="T14" fmla="*/ 30 w 183"/>
                <a:gd name="T15" fmla="*/ 81 h 108"/>
                <a:gd name="T16" fmla="*/ 30 w 183"/>
                <a:gd name="T17" fmla="*/ 81 h 108"/>
                <a:gd name="T18" fmla="*/ 30 w 183"/>
                <a:gd name="T19" fmla="*/ 81 h 108"/>
                <a:gd name="T20" fmla="*/ 0 w 183"/>
                <a:gd name="T21" fmla="*/ 105 h 108"/>
                <a:gd name="T22" fmla="*/ 3 w 183"/>
                <a:gd name="T23" fmla="*/ 108 h 108"/>
                <a:gd name="T24" fmla="*/ 180 w 183"/>
                <a:gd name="T25" fmla="*/ 106 h 108"/>
                <a:gd name="T26" fmla="*/ 183 w 183"/>
                <a:gd name="T27" fmla="*/ 103 h 108"/>
                <a:gd name="T28" fmla="*/ 152 w 183"/>
                <a:gd name="T29" fmla="*/ 80 h 108"/>
                <a:gd name="T30" fmla="*/ 38 w 183"/>
                <a:gd name="T31" fmla="*/ 11 h 108"/>
                <a:gd name="T32" fmla="*/ 142 w 183"/>
                <a:gd name="T33" fmla="*/ 9 h 108"/>
                <a:gd name="T34" fmla="*/ 143 w 183"/>
                <a:gd name="T35" fmla="*/ 73 h 108"/>
                <a:gd name="T36" fmla="*/ 39 w 183"/>
                <a:gd name="T37" fmla="*/ 75 h 108"/>
                <a:gd name="T38" fmla="*/ 38 w 183"/>
                <a:gd name="T39" fmla="*/ 11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108">
                  <a:moveTo>
                    <a:pt x="152" y="80"/>
                  </a:moveTo>
                  <a:cubicBezTo>
                    <a:pt x="152" y="80"/>
                    <a:pt x="152" y="80"/>
                    <a:pt x="152" y="79"/>
                  </a:cubicBezTo>
                  <a:cubicBezTo>
                    <a:pt x="152" y="79"/>
                    <a:pt x="152" y="79"/>
                    <a:pt x="152" y="79"/>
                  </a:cubicBezTo>
                  <a:cubicBezTo>
                    <a:pt x="151" y="3"/>
                    <a:pt x="151" y="3"/>
                    <a:pt x="151" y="3"/>
                  </a:cubicBezTo>
                  <a:cubicBezTo>
                    <a:pt x="151" y="2"/>
                    <a:pt x="150" y="0"/>
                    <a:pt x="148" y="0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1" y="2"/>
                    <a:pt x="29" y="3"/>
                    <a:pt x="29" y="5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07"/>
                    <a:pt x="2" y="108"/>
                    <a:pt x="3" y="108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1" y="106"/>
                    <a:pt x="183" y="104"/>
                    <a:pt x="183" y="103"/>
                  </a:cubicBezTo>
                  <a:lnTo>
                    <a:pt x="152" y="80"/>
                  </a:lnTo>
                  <a:close/>
                  <a:moveTo>
                    <a:pt x="38" y="11"/>
                  </a:moveTo>
                  <a:cubicBezTo>
                    <a:pt x="142" y="9"/>
                    <a:pt x="142" y="9"/>
                    <a:pt x="142" y="9"/>
                  </a:cubicBezTo>
                  <a:cubicBezTo>
                    <a:pt x="143" y="73"/>
                    <a:pt x="143" y="73"/>
                    <a:pt x="143" y="73"/>
                  </a:cubicBezTo>
                  <a:cubicBezTo>
                    <a:pt x="39" y="75"/>
                    <a:pt x="39" y="75"/>
                    <a:pt x="39" y="75"/>
                  </a:cubicBezTo>
                  <a:lnTo>
                    <a:pt x="38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10" name="Title 9">
            <a:extLst>
              <a:ext uri="{FF2B5EF4-FFF2-40B4-BE49-F238E27FC236}">
                <a16:creationId xmlns:a16="http://schemas.microsoft.com/office/drawing/2014/main" id="{8EE23A68-A66B-424A-918A-2077632D0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6599" dirty="0"/>
              <a:t>SMART PYRAMID</a:t>
            </a:r>
            <a:endParaRPr lang="en-US" sz="5999" dirty="0"/>
          </a:p>
        </p:txBody>
      </p:sp>
    </p:spTree>
    <p:extLst>
      <p:ext uri="{BB962C8B-B14F-4D97-AF65-F5344CB8AC3E}">
        <p14:creationId xmlns:p14="http://schemas.microsoft.com/office/powerpoint/2010/main" val="278610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7"/>
          <p:cNvSpPr txBox="1"/>
          <p:nvPr/>
        </p:nvSpPr>
        <p:spPr>
          <a:xfrm>
            <a:off x="1899679" y="4005594"/>
            <a:ext cx="13413772" cy="1200158"/>
          </a:xfrm>
          <a:prstGeom prst="rect">
            <a:avLst/>
          </a:prstGeom>
          <a:noFill/>
        </p:spPr>
        <p:txBody>
          <a:bodyPr wrap="square" lIns="182840" tIns="91421" rIns="182840" bIns="91421" rtlCol="0">
            <a:spAutoFit/>
          </a:bodyPr>
          <a:lstStyle/>
          <a:p>
            <a:pPr defTabSz="1828434"/>
            <a:r>
              <a:rPr lang="id-ID" sz="6599" dirty="0">
                <a:solidFill>
                  <a:srgbClr val="445469"/>
                </a:solidFill>
                <a:latin typeface="+mj-lt"/>
              </a:rPr>
              <a:t>GOAL ANALYSIS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943230" y="5683262"/>
            <a:ext cx="10248770" cy="2998878"/>
          </a:xfrm>
          <a:prstGeom prst="rect">
            <a:avLst/>
          </a:prstGeom>
          <a:noFill/>
        </p:spPr>
        <p:txBody>
          <a:bodyPr wrap="square" lIns="182840" tIns="91421" rIns="182840" bIns="91421" rtlCol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400" dirty="0">
                <a:cs typeface="Lato Light"/>
              </a:rPr>
              <a:t>Creativity is the key to success in the future, and primary education where teachers can bring creativity in children at that level.</a:t>
            </a:r>
          </a:p>
          <a:p>
            <a:pPr defTabSz="1828434">
              <a:lnSpc>
                <a:spcPct val="110000"/>
              </a:lnSpc>
            </a:pPr>
            <a:endParaRPr lang="en-US" sz="2400" dirty="0">
              <a:cs typeface="Lato Light"/>
            </a:endParaRPr>
          </a:p>
          <a:p>
            <a:pPr defTabSz="1828434">
              <a:lnSpc>
                <a:spcPct val="110000"/>
              </a:lnSpc>
            </a:pPr>
            <a:r>
              <a:rPr lang="en-US" sz="2400" b="1" dirty="0">
                <a:cs typeface="Calibri"/>
              </a:rPr>
              <a:t>Creativity is the key to success </a:t>
            </a:r>
            <a:r>
              <a:rPr lang="en-US" sz="2400" dirty="0">
                <a:cs typeface="Lato Light"/>
              </a:rPr>
              <a:t>in the future, and primary education where teachers can bring creativity in children at that level keep growing Lorem ipsum dolor </a:t>
            </a:r>
          </a:p>
        </p:txBody>
      </p:sp>
      <p:sp>
        <p:nvSpPr>
          <p:cNvPr id="93" name="Freeform 4428"/>
          <p:cNvSpPr>
            <a:spLocks noChangeArrowheads="1"/>
          </p:cNvSpPr>
          <p:nvPr/>
        </p:nvSpPr>
        <p:spPr bwMode="auto">
          <a:xfrm>
            <a:off x="14099332" y="7918295"/>
            <a:ext cx="6717765" cy="1925610"/>
          </a:xfrm>
          <a:custGeom>
            <a:avLst/>
            <a:gdLst>
              <a:gd name="T0" fmla="*/ 18662 w 18663"/>
              <a:gd name="T1" fmla="*/ 2702 h 5348"/>
              <a:gd name="T2" fmla="*/ 9331 w 18663"/>
              <a:gd name="T3" fmla="*/ 5347 h 5348"/>
              <a:gd name="T4" fmla="*/ 0 w 18663"/>
              <a:gd name="T5" fmla="*/ 2702 h 5348"/>
              <a:gd name="T6" fmla="*/ 0 w 18663"/>
              <a:gd name="T7" fmla="*/ 2645 h 5348"/>
              <a:gd name="T8" fmla="*/ 9342 w 18663"/>
              <a:gd name="T9" fmla="*/ 0 h 5348"/>
              <a:gd name="T10" fmla="*/ 18662 w 18663"/>
              <a:gd name="T11" fmla="*/ 2645 h 5348"/>
              <a:gd name="T12" fmla="*/ 18662 w 18663"/>
              <a:gd name="T13" fmla="*/ 2702 h 5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663" h="5348">
                <a:moveTo>
                  <a:pt x="18662" y="2702"/>
                </a:moveTo>
                <a:lnTo>
                  <a:pt x="9331" y="5347"/>
                </a:lnTo>
                <a:lnTo>
                  <a:pt x="0" y="2702"/>
                </a:lnTo>
                <a:lnTo>
                  <a:pt x="0" y="2645"/>
                </a:lnTo>
                <a:lnTo>
                  <a:pt x="9342" y="0"/>
                </a:lnTo>
                <a:lnTo>
                  <a:pt x="18662" y="2645"/>
                </a:lnTo>
                <a:lnTo>
                  <a:pt x="18662" y="2702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474" name="Freeform 4791"/>
          <p:cNvSpPr>
            <a:spLocks noChangeArrowheads="1"/>
          </p:cNvSpPr>
          <p:nvPr/>
        </p:nvSpPr>
        <p:spPr bwMode="auto">
          <a:xfrm>
            <a:off x="14893019" y="7570637"/>
            <a:ext cx="2566783" cy="1941484"/>
          </a:xfrm>
          <a:custGeom>
            <a:avLst/>
            <a:gdLst>
              <a:gd name="T0" fmla="*/ 7128 w 7129"/>
              <a:gd name="T1" fmla="*/ 5393 h 5394"/>
              <a:gd name="T2" fmla="*/ 0 w 7129"/>
              <a:gd name="T3" fmla="*/ 3360 h 5394"/>
              <a:gd name="T4" fmla="*/ 0 w 7129"/>
              <a:gd name="T5" fmla="*/ 0 h 5394"/>
              <a:gd name="T6" fmla="*/ 7128 w 7129"/>
              <a:gd name="T7" fmla="*/ 2021 h 5394"/>
              <a:gd name="T8" fmla="*/ 7128 w 7129"/>
              <a:gd name="T9" fmla="*/ 5393 h 5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29" h="5394">
                <a:moveTo>
                  <a:pt x="7128" y="5393"/>
                </a:moveTo>
                <a:lnTo>
                  <a:pt x="0" y="3360"/>
                </a:lnTo>
                <a:lnTo>
                  <a:pt x="0" y="0"/>
                </a:lnTo>
                <a:lnTo>
                  <a:pt x="7128" y="2021"/>
                </a:lnTo>
                <a:lnTo>
                  <a:pt x="7128" y="5393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478" name="Freeform 4795"/>
          <p:cNvSpPr>
            <a:spLocks noChangeArrowheads="1"/>
          </p:cNvSpPr>
          <p:nvPr/>
        </p:nvSpPr>
        <p:spPr bwMode="auto">
          <a:xfrm>
            <a:off x="14893020" y="6827698"/>
            <a:ext cx="5131979" cy="1471590"/>
          </a:xfrm>
          <a:custGeom>
            <a:avLst/>
            <a:gdLst>
              <a:gd name="T0" fmla="*/ 14257 w 14258"/>
              <a:gd name="T1" fmla="*/ 2066 h 4088"/>
              <a:gd name="T2" fmla="*/ 7128 w 14258"/>
              <a:gd name="T3" fmla="*/ 4087 h 4088"/>
              <a:gd name="T4" fmla="*/ 0 w 14258"/>
              <a:gd name="T5" fmla="*/ 2066 h 4088"/>
              <a:gd name="T6" fmla="*/ 0 w 14258"/>
              <a:gd name="T7" fmla="*/ 2032 h 4088"/>
              <a:gd name="T8" fmla="*/ 7128 w 14258"/>
              <a:gd name="T9" fmla="*/ 0 h 4088"/>
              <a:gd name="T10" fmla="*/ 14257 w 14258"/>
              <a:gd name="T11" fmla="*/ 2032 h 4088"/>
              <a:gd name="T12" fmla="*/ 14257 w 14258"/>
              <a:gd name="T13" fmla="*/ 2066 h 40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258" h="4088">
                <a:moveTo>
                  <a:pt x="14257" y="2066"/>
                </a:moveTo>
                <a:lnTo>
                  <a:pt x="7128" y="4087"/>
                </a:lnTo>
                <a:lnTo>
                  <a:pt x="0" y="2066"/>
                </a:lnTo>
                <a:lnTo>
                  <a:pt x="0" y="2032"/>
                </a:lnTo>
                <a:lnTo>
                  <a:pt x="7128" y="0"/>
                </a:lnTo>
                <a:lnTo>
                  <a:pt x="14257" y="2032"/>
                </a:lnTo>
                <a:lnTo>
                  <a:pt x="14257" y="2066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45" name="Freeform 5162"/>
          <p:cNvSpPr>
            <a:spLocks noChangeArrowheads="1"/>
          </p:cNvSpPr>
          <p:nvPr/>
        </p:nvSpPr>
        <p:spPr bwMode="auto">
          <a:xfrm>
            <a:off x="15521620" y="5952997"/>
            <a:ext cx="3901765" cy="1119172"/>
          </a:xfrm>
          <a:custGeom>
            <a:avLst/>
            <a:gdLst>
              <a:gd name="T0" fmla="*/ 10840 w 10841"/>
              <a:gd name="T1" fmla="*/ 1566 h 3110"/>
              <a:gd name="T2" fmla="*/ 5413 w 10841"/>
              <a:gd name="T3" fmla="*/ 3109 h 3110"/>
              <a:gd name="T4" fmla="*/ 0 w 10841"/>
              <a:gd name="T5" fmla="*/ 1566 h 3110"/>
              <a:gd name="T6" fmla="*/ 0 w 10841"/>
              <a:gd name="T7" fmla="*/ 1544 h 3110"/>
              <a:gd name="T8" fmla="*/ 5425 w 10841"/>
              <a:gd name="T9" fmla="*/ 0 h 3110"/>
              <a:gd name="T10" fmla="*/ 10840 w 10841"/>
              <a:gd name="T11" fmla="*/ 1544 h 3110"/>
              <a:gd name="T12" fmla="*/ 10840 w 10841"/>
              <a:gd name="T13" fmla="*/ 1566 h 3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41" h="3110">
                <a:moveTo>
                  <a:pt x="10840" y="1566"/>
                </a:moveTo>
                <a:lnTo>
                  <a:pt x="5413" y="3109"/>
                </a:lnTo>
                <a:lnTo>
                  <a:pt x="0" y="1566"/>
                </a:lnTo>
                <a:lnTo>
                  <a:pt x="0" y="1544"/>
                </a:lnTo>
                <a:lnTo>
                  <a:pt x="5425" y="0"/>
                </a:lnTo>
                <a:lnTo>
                  <a:pt x="10840" y="1544"/>
                </a:lnTo>
                <a:lnTo>
                  <a:pt x="10840" y="1566"/>
                </a:lnTo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214" name="Freeform 5531"/>
          <p:cNvSpPr>
            <a:spLocks noChangeArrowheads="1"/>
          </p:cNvSpPr>
          <p:nvPr/>
        </p:nvSpPr>
        <p:spPr bwMode="auto">
          <a:xfrm>
            <a:off x="16093074" y="5365630"/>
            <a:ext cx="2758855" cy="793739"/>
          </a:xfrm>
          <a:custGeom>
            <a:avLst/>
            <a:gdLst>
              <a:gd name="T0" fmla="*/ 7662 w 7663"/>
              <a:gd name="T1" fmla="*/ 1113 h 2204"/>
              <a:gd name="T2" fmla="*/ 3836 w 7663"/>
              <a:gd name="T3" fmla="*/ 2203 h 2204"/>
              <a:gd name="T4" fmla="*/ 0 w 7663"/>
              <a:gd name="T5" fmla="*/ 1113 h 2204"/>
              <a:gd name="T6" fmla="*/ 0 w 7663"/>
              <a:gd name="T7" fmla="*/ 1090 h 2204"/>
              <a:gd name="T8" fmla="*/ 3836 w 7663"/>
              <a:gd name="T9" fmla="*/ 0 h 2204"/>
              <a:gd name="T10" fmla="*/ 7662 w 7663"/>
              <a:gd name="T11" fmla="*/ 1090 h 2204"/>
              <a:gd name="T12" fmla="*/ 7662 w 7663"/>
              <a:gd name="T13" fmla="*/ 1113 h 2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663" h="2204">
                <a:moveTo>
                  <a:pt x="7662" y="1113"/>
                </a:moveTo>
                <a:lnTo>
                  <a:pt x="3836" y="2203"/>
                </a:lnTo>
                <a:lnTo>
                  <a:pt x="0" y="1113"/>
                </a:lnTo>
                <a:lnTo>
                  <a:pt x="0" y="1090"/>
                </a:lnTo>
                <a:lnTo>
                  <a:pt x="3836" y="0"/>
                </a:lnTo>
                <a:lnTo>
                  <a:pt x="7662" y="1090"/>
                </a:lnTo>
                <a:lnTo>
                  <a:pt x="7662" y="1113"/>
                </a:ln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87" name="Freeform 5904"/>
          <p:cNvSpPr>
            <a:spLocks noChangeArrowheads="1"/>
          </p:cNvSpPr>
          <p:nvPr/>
        </p:nvSpPr>
        <p:spPr bwMode="auto">
          <a:xfrm>
            <a:off x="16820090" y="2917743"/>
            <a:ext cx="2400109" cy="2401852"/>
          </a:xfrm>
          <a:custGeom>
            <a:avLst/>
            <a:gdLst>
              <a:gd name="T0" fmla="*/ 6677 w 6678"/>
              <a:gd name="T1" fmla="*/ 19 h 6678"/>
              <a:gd name="T2" fmla="*/ 4292 w 6678"/>
              <a:gd name="T3" fmla="*/ 4292 h 6678"/>
              <a:gd name="T4" fmla="*/ 19 w 6678"/>
              <a:gd name="T5" fmla="*/ 6677 h 6678"/>
              <a:gd name="T6" fmla="*/ 0 w 6678"/>
              <a:gd name="T7" fmla="*/ 6658 h 6678"/>
              <a:gd name="T8" fmla="*/ 2385 w 6678"/>
              <a:gd name="T9" fmla="*/ 2385 h 6678"/>
              <a:gd name="T10" fmla="*/ 6658 w 6678"/>
              <a:gd name="T11" fmla="*/ 0 h 6678"/>
              <a:gd name="T12" fmla="*/ 6677 w 6678"/>
              <a:gd name="T13" fmla="*/ 19 h 6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78" h="6678">
                <a:moveTo>
                  <a:pt x="6677" y="19"/>
                </a:moveTo>
                <a:lnTo>
                  <a:pt x="4292" y="4292"/>
                </a:lnTo>
                <a:lnTo>
                  <a:pt x="19" y="6677"/>
                </a:lnTo>
                <a:lnTo>
                  <a:pt x="0" y="6658"/>
                </a:lnTo>
                <a:lnTo>
                  <a:pt x="2385" y="2385"/>
                </a:lnTo>
                <a:lnTo>
                  <a:pt x="6658" y="0"/>
                </a:lnTo>
                <a:lnTo>
                  <a:pt x="6677" y="19"/>
                </a:lnTo>
              </a:path>
            </a:pathLst>
          </a:custGeom>
          <a:solidFill>
            <a:srgbClr val="FFD07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88" name="Freeform 5905"/>
          <p:cNvSpPr>
            <a:spLocks noChangeArrowheads="1"/>
          </p:cNvSpPr>
          <p:nvPr/>
        </p:nvSpPr>
        <p:spPr bwMode="auto">
          <a:xfrm>
            <a:off x="16820090" y="2917743"/>
            <a:ext cx="2400109" cy="2401852"/>
          </a:xfrm>
          <a:custGeom>
            <a:avLst/>
            <a:gdLst>
              <a:gd name="T0" fmla="*/ 6677 w 6678"/>
              <a:gd name="T1" fmla="*/ 19 h 6678"/>
              <a:gd name="T2" fmla="*/ 4292 w 6678"/>
              <a:gd name="T3" fmla="*/ 4292 h 6678"/>
              <a:gd name="T4" fmla="*/ 19 w 6678"/>
              <a:gd name="T5" fmla="*/ 6677 h 6678"/>
              <a:gd name="T6" fmla="*/ 0 w 6678"/>
              <a:gd name="T7" fmla="*/ 6658 h 6678"/>
              <a:gd name="T8" fmla="*/ 2385 w 6678"/>
              <a:gd name="T9" fmla="*/ 2385 h 6678"/>
              <a:gd name="T10" fmla="*/ 6658 w 6678"/>
              <a:gd name="T11" fmla="*/ 0 h 6678"/>
              <a:gd name="T12" fmla="*/ 6677 w 6678"/>
              <a:gd name="T13" fmla="*/ 19 h 6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78" h="6678">
                <a:moveTo>
                  <a:pt x="6677" y="19"/>
                </a:moveTo>
                <a:lnTo>
                  <a:pt x="4292" y="4292"/>
                </a:lnTo>
                <a:lnTo>
                  <a:pt x="19" y="6677"/>
                </a:lnTo>
                <a:lnTo>
                  <a:pt x="0" y="6658"/>
                </a:lnTo>
                <a:lnTo>
                  <a:pt x="2385" y="2385"/>
                </a:lnTo>
                <a:lnTo>
                  <a:pt x="6658" y="0"/>
                </a:lnTo>
                <a:lnTo>
                  <a:pt x="6677" y="19"/>
                </a:lnTo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955" name="Freeform 6272"/>
          <p:cNvSpPr>
            <a:spLocks noChangeArrowheads="1"/>
          </p:cNvSpPr>
          <p:nvPr/>
        </p:nvSpPr>
        <p:spPr bwMode="auto">
          <a:xfrm>
            <a:off x="16634367" y="2732007"/>
            <a:ext cx="1833417" cy="1835123"/>
          </a:xfrm>
          <a:custGeom>
            <a:avLst/>
            <a:gdLst>
              <a:gd name="T0" fmla="*/ 5101 w 5102"/>
              <a:gd name="T1" fmla="*/ 10 h 5102"/>
              <a:gd name="T2" fmla="*/ 3280 w 5102"/>
              <a:gd name="T3" fmla="*/ 3280 h 5102"/>
              <a:gd name="T4" fmla="*/ 10 w 5102"/>
              <a:gd name="T5" fmla="*/ 5101 h 5102"/>
              <a:gd name="T6" fmla="*/ 0 w 5102"/>
              <a:gd name="T7" fmla="*/ 5091 h 5102"/>
              <a:gd name="T8" fmla="*/ 1820 w 5102"/>
              <a:gd name="T9" fmla="*/ 1820 h 5102"/>
              <a:gd name="T10" fmla="*/ 5081 w 5102"/>
              <a:gd name="T11" fmla="*/ 0 h 5102"/>
              <a:gd name="T12" fmla="*/ 5101 w 5102"/>
              <a:gd name="T13" fmla="*/ 10 h 5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02" h="5102">
                <a:moveTo>
                  <a:pt x="5101" y="10"/>
                </a:moveTo>
                <a:lnTo>
                  <a:pt x="3280" y="3280"/>
                </a:lnTo>
                <a:lnTo>
                  <a:pt x="10" y="5101"/>
                </a:lnTo>
                <a:lnTo>
                  <a:pt x="0" y="5091"/>
                </a:lnTo>
                <a:lnTo>
                  <a:pt x="1820" y="1820"/>
                </a:lnTo>
                <a:lnTo>
                  <a:pt x="5081" y="0"/>
                </a:lnTo>
                <a:lnTo>
                  <a:pt x="5101" y="10"/>
                </a:lnTo>
              </a:path>
            </a:pathLst>
          </a:custGeom>
          <a:solidFill>
            <a:srgbClr val="FFD07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956" name="Freeform 6273"/>
          <p:cNvSpPr>
            <a:spLocks noChangeArrowheads="1"/>
          </p:cNvSpPr>
          <p:nvPr/>
        </p:nvSpPr>
        <p:spPr bwMode="auto">
          <a:xfrm>
            <a:off x="16634367" y="2732007"/>
            <a:ext cx="1833417" cy="1835123"/>
          </a:xfrm>
          <a:custGeom>
            <a:avLst/>
            <a:gdLst>
              <a:gd name="T0" fmla="*/ 5101 w 5102"/>
              <a:gd name="T1" fmla="*/ 10 h 5102"/>
              <a:gd name="T2" fmla="*/ 3280 w 5102"/>
              <a:gd name="T3" fmla="*/ 3280 h 5102"/>
              <a:gd name="T4" fmla="*/ 10 w 5102"/>
              <a:gd name="T5" fmla="*/ 5101 h 5102"/>
              <a:gd name="T6" fmla="*/ 0 w 5102"/>
              <a:gd name="T7" fmla="*/ 5091 h 5102"/>
              <a:gd name="T8" fmla="*/ 1820 w 5102"/>
              <a:gd name="T9" fmla="*/ 1820 h 5102"/>
              <a:gd name="T10" fmla="*/ 5081 w 5102"/>
              <a:gd name="T11" fmla="*/ 0 h 5102"/>
              <a:gd name="T12" fmla="*/ 5101 w 5102"/>
              <a:gd name="T13" fmla="*/ 10 h 5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02" h="5102">
                <a:moveTo>
                  <a:pt x="5101" y="10"/>
                </a:moveTo>
                <a:lnTo>
                  <a:pt x="3280" y="3280"/>
                </a:lnTo>
                <a:lnTo>
                  <a:pt x="10" y="5101"/>
                </a:lnTo>
                <a:lnTo>
                  <a:pt x="0" y="5091"/>
                </a:lnTo>
                <a:lnTo>
                  <a:pt x="1820" y="1820"/>
                </a:lnTo>
                <a:lnTo>
                  <a:pt x="5081" y="0"/>
                </a:lnTo>
                <a:lnTo>
                  <a:pt x="5101" y="10"/>
                </a:lnTo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23" name="Freeform 4426"/>
          <p:cNvSpPr>
            <a:spLocks noChangeArrowheads="1"/>
          </p:cNvSpPr>
          <p:nvPr/>
        </p:nvSpPr>
        <p:spPr bwMode="auto">
          <a:xfrm>
            <a:off x="17458215" y="8891417"/>
            <a:ext cx="3358883" cy="2538375"/>
          </a:xfrm>
          <a:custGeom>
            <a:avLst/>
            <a:gdLst>
              <a:gd name="T0" fmla="*/ 9331 w 9332"/>
              <a:gd name="T1" fmla="*/ 4393 h 7051"/>
              <a:gd name="T2" fmla="*/ 0 w 9332"/>
              <a:gd name="T3" fmla="*/ 7050 h 7051"/>
              <a:gd name="T4" fmla="*/ 0 w 9332"/>
              <a:gd name="T5" fmla="*/ 2645 h 7051"/>
              <a:gd name="T6" fmla="*/ 9331 w 9332"/>
              <a:gd name="T7" fmla="*/ 0 h 7051"/>
              <a:gd name="T8" fmla="*/ 9331 w 9332"/>
              <a:gd name="T9" fmla="*/ 4393 h 70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32" h="7051">
                <a:moveTo>
                  <a:pt x="9331" y="4393"/>
                </a:moveTo>
                <a:lnTo>
                  <a:pt x="0" y="7050"/>
                </a:lnTo>
                <a:lnTo>
                  <a:pt x="0" y="2645"/>
                </a:lnTo>
                <a:lnTo>
                  <a:pt x="9331" y="0"/>
                </a:lnTo>
                <a:lnTo>
                  <a:pt x="9331" y="4393"/>
                </a:ln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24" name="Freeform 4425"/>
          <p:cNvSpPr>
            <a:spLocks noChangeArrowheads="1"/>
          </p:cNvSpPr>
          <p:nvPr/>
        </p:nvSpPr>
        <p:spPr bwMode="auto">
          <a:xfrm>
            <a:off x="14099332" y="8891417"/>
            <a:ext cx="3363644" cy="2538375"/>
          </a:xfrm>
          <a:custGeom>
            <a:avLst/>
            <a:gdLst>
              <a:gd name="T0" fmla="*/ 9342 w 9343"/>
              <a:gd name="T1" fmla="*/ 7050 h 7051"/>
              <a:gd name="T2" fmla="*/ 0 w 9343"/>
              <a:gd name="T3" fmla="*/ 4393 h 7051"/>
              <a:gd name="T4" fmla="*/ 0 w 9343"/>
              <a:gd name="T5" fmla="*/ 0 h 7051"/>
              <a:gd name="T6" fmla="*/ 9342 w 9343"/>
              <a:gd name="T7" fmla="*/ 2645 h 7051"/>
              <a:gd name="T8" fmla="*/ 9342 w 9343"/>
              <a:gd name="T9" fmla="*/ 7050 h 70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43" h="7051">
                <a:moveTo>
                  <a:pt x="9342" y="7050"/>
                </a:moveTo>
                <a:lnTo>
                  <a:pt x="0" y="4393"/>
                </a:lnTo>
                <a:lnTo>
                  <a:pt x="0" y="0"/>
                </a:lnTo>
                <a:lnTo>
                  <a:pt x="9342" y="2645"/>
                </a:lnTo>
                <a:lnTo>
                  <a:pt x="9342" y="705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25" name="Freeform 4793"/>
          <p:cNvSpPr>
            <a:spLocks noChangeArrowheads="1"/>
          </p:cNvSpPr>
          <p:nvPr/>
        </p:nvSpPr>
        <p:spPr bwMode="auto">
          <a:xfrm>
            <a:off x="17458215" y="7570637"/>
            <a:ext cx="2566783" cy="1941484"/>
          </a:xfrm>
          <a:custGeom>
            <a:avLst/>
            <a:gdLst>
              <a:gd name="T0" fmla="*/ 7129 w 7130"/>
              <a:gd name="T1" fmla="*/ 3360 h 5394"/>
              <a:gd name="T2" fmla="*/ 0 w 7130"/>
              <a:gd name="T3" fmla="*/ 5393 h 5394"/>
              <a:gd name="T4" fmla="*/ 0 w 7130"/>
              <a:gd name="T5" fmla="*/ 2021 h 5394"/>
              <a:gd name="T6" fmla="*/ 7129 w 7130"/>
              <a:gd name="T7" fmla="*/ 0 h 5394"/>
              <a:gd name="T8" fmla="*/ 7129 w 7130"/>
              <a:gd name="T9" fmla="*/ 3360 h 5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30" h="5394">
                <a:moveTo>
                  <a:pt x="7129" y="3360"/>
                </a:moveTo>
                <a:lnTo>
                  <a:pt x="0" y="5393"/>
                </a:lnTo>
                <a:lnTo>
                  <a:pt x="0" y="2021"/>
                </a:lnTo>
                <a:lnTo>
                  <a:pt x="7129" y="0"/>
                </a:lnTo>
                <a:lnTo>
                  <a:pt x="7129" y="3360"/>
                </a:lnTo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26" name="Freeform 5160"/>
          <p:cNvSpPr>
            <a:spLocks noChangeArrowheads="1"/>
          </p:cNvSpPr>
          <p:nvPr/>
        </p:nvSpPr>
        <p:spPr bwMode="auto">
          <a:xfrm>
            <a:off x="17470915" y="6516553"/>
            <a:ext cx="1954057" cy="1479528"/>
          </a:xfrm>
          <a:custGeom>
            <a:avLst/>
            <a:gdLst>
              <a:gd name="T0" fmla="*/ 5427 w 5428"/>
              <a:gd name="T1" fmla="*/ 2565 h 4110"/>
              <a:gd name="T2" fmla="*/ 0 w 5428"/>
              <a:gd name="T3" fmla="*/ 4109 h 4110"/>
              <a:gd name="T4" fmla="*/ 0 w 5428"/>
              <a:gd name="T5" fmla="*/ 1543 h 4110"/>
              <a:gd name="T6" fmla="*/ 5427 w 5428"/>
              <a:gd name="T7" fmla="*/ 0 h 4110"/>
              <a:gd name="T8" fmla="*/ 5427 w 5428"/>
              <a:gd name="T9" fmla="*/ 2565 h 4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28" h="4110">
                <a:moveTo>
                  <a:pt x="5427" y="2565"/>
                </a:moveTo>
                <a:lnTo>
                  <a:pt x="0" y="4109"/>
                </a:lnTo>
                <a:lnTo>
                  <a:pt x="0" y="1543"/>
                </a:lnTo>
                <a:lnTo>
                  <a:pt x="5427" y="0"/>
                </a:lnTo>
                <a:lnTo>
                  <a:pt x="5427" y="2565"/>
                </a:lnTo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27" name="Freeform 5159"/>
          <p:cNvSpPr>
            <a:spLocks noChangeArrowheads="1"/>
          </p:cNvSpPr>
          <p:nvPr/>
        </p:nvSpPr>
        <p:spPr bwMode="auto">
          <a:xfrm>
            <a:off x="15521617" y="6516553"/>
            <a:ext cx="1952470" cy="1479528"/>
          </a:xfrm>
          <a:custGeom>
            <a:avLst/>
            <a:gdLst>
              <a:gd name="T0" fmla="*/ 5425 w 5426"/>
              <a:gd name="T1" fmla="*/ 4109 h 4110"/>
              <a:gd name="T2" fmla="*/ 0 w 5426"/>
              <a:gd name="T3" fmla="*/ 2565 h 4110"/>
              <a:gd name="T4" fmla="*/ 0 w 5426"/>
              <a:gd name="T5" fmla="*/ 0 h 4110"/>
              <a:gd name="T6" fmla="*/ 5425 w 5426"/>
              <a:gd name="T7" fmla="*/ 1543 h 4110"/>
              <a:gd name="T8" fmla="*/ 5425 w 5426"/>
              <a:gd name="T9" fmla="*/ 4109 h 4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26" h="4110">
                <a:moveTo>
                  <a:pt x="5425" y="4109"/>
                </a:moveTo>
                <a:lnTo>
                  <a:pt x="0" y="2565"/>
                </a:lnTo>
                <a:lnTo>
                  <a:pt x="0" y="0"/>
                </a:lnTo>
                <a:lnTo>
                  <a:pt x="5425" y="1543"/>
                </a:lnTo>
                <a:lnTo>
                  <a:pt x="5425" y="4109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28" name="Freeform 5529"/>
          <p:cNvSpPr>
            <a:spLocks noChangeArrowheads="1"/>
          </p:cNvSpPr>
          <p:nvPr/>
        </p:nvSpPr>
        <p:spPr bwMode="auto">
          <a:xfrm>
            <a:off x="17474089" y="5765675"/>
            <a:ext cx="1377840" cy="1041385"/>
          </a:xfrm>
          <a:custGeom>
            <a:avLst/>
            <a:gdLst>
              <a:gd name="T0" fmla="*/ 3826 w 3827"/>
              <a:gd name="T1" fmla="*/ 1804 h 2894"/>
              <a:gd name="T2" fmla="*/ 0 w 3827"/>
              <a:gd name="T3" fmla="*/ 2893 h 2894"/>
              <a:gd name="T4" fmla="*/ 0 w 3827"/>
              <a:gd name="T5" fmla="*/ 1090 h 2894"/>
              <a:gd name="T6" fmla="*/ 3826 w 3827"/>
              <a:gd name="T7" fmla="*/ 0 h 2894"/>
              <a:gd name="T8" fmla="*/ 3826 w 3827"/>
              <a:gd name="T9" fmla="*/ 1804 h 28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27" h="2894">
                <a:moveTo>
                  <a:pt x="3826" y="1804"/>
                </a:moveTo>
                <a:lnTo>
                  <a:pt x="0" y="2893"/>
                </a:lnTo>
                <a:lnTo>
                  <a:pt x="0" y="1090"/>
                </a:lnTo>
                <a:lnTo>
                  <a:pt x="3826" y="0"/>
                </a:lnTo>
                <a:lnTo>
                  <a:pt x="3826" y="1804"/>
                </a:ln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29" name="Freeform 5528"/>
          <p:cNvSpPr>
            <a:spLocks noChangeArrowheads="1"/>
          </p:cNvSpPr>
          <p:nvPr/>
        </p:nvSpPr>
        <p:spPr bwMode="auto">
          <a:xfrm>
            <a:off x="16093075" y="5765675"/>
            <a:ext cx="1381015" cy="1041385"/>
          </a:xfrm>
          <a:custGeom>
            <a:avLst/>
            <a:gdLst>
              <a:gd name="T0" fmla="*/ 3836 w 3837"/>
              <a:gd name="T1" fmla="*/ 2893 h 2894"/>
              <a:gd name="T2" fmla="*/ 0 w 3837"/>
              <a:gd name="T3" fmla="*/ 1804 h 2894"/>
              <a:gd name="T4" fmla="*/ 0 w 3837"/>
              <a:gd name="T5" fmla="*/ 0 h 2894"/>
              <a:gd name="T6" fmla="*/ 3836 w 3837"/>
              <a:gd name="T7" fmla="*/ 1090 h 2894"/>
              <a:gd name="T8" fmla="*/ 3836 w 3837"/>
              <a:gd name="T9" fmla="*/ 2893 h 28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37" h="2894">
                <a:moveTo>
                  <a:pt x="3836" y="2893"/>
                </a:moveTo>
                <a:lnTo>
                  <a:pt x="0" y="1804"/>
                </a:lnTo>
                <a:lnTo>
                  <a:pt x="0" y="0"/>
                </a:lnTo>
                <a:lnTo>
                  <a:pt x="3836" y="1090"/>
                </a:lnTo>
                <a:lnTo>
                  <a:pt x="3836" y="2893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30" name="Freeform 5902"/>
          <p:cNvSpPr>
            <a:spLocks noChangeArrowheads="1"/>
          </p:cNvSpPr>
          <p:nvPr/>
        </p:nvSpPr>
        <p:spPr bwMode="auto">
          <a:xfrm>
            <a:off x="18364606" y="2924093"/>
            <a:ext cx="1423875" cy="2104995"/>
          </a:xfrm>
          <a:custGeom>
            <a:avLst/>
            <a:gdLst>
              <a:gd name="T0" fmla="*/ 3962 w 3963"/>
              <a:gd name="T1" fmla="*/ 1567 h 5852"/>
              <a:gd name="T2" fmla="*/ 1568 w 3963"/>
              <a:gd name="T3" fmla="*/ 5851 h 5852"/>
              <a:gd name="T4" fmla="*/ 0 w 3963"/>
              <a:gd name="T5" fmla="*/ 4273 h 5852"/>
              <a:gd name="T6" fmla="*/ 2385 w 3963"/>
              <a:gd name="T7" fmla="*/ 0 h 5852"/>
              <a:gd name="T8" fmla="*/ 3962 w 3963"/>
              <a:gd name="T9" fmla="*/ 1567 h 58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3" h="5852">
                <a:moveTo>
                  <a:pt x="3962" y="1567"/>
                </a:moveTo>
                <a:lnTo>
                  <a:pt x="1568" y="5851"/>
                </a:lnTo>
                <a:lnTo>
                  <a:pt x="0" y="4273"/>
                </a:lnTo>
                <a:lnTo>
                  <a:pt x="2385" y="0"/>
                </a:lnTo>
                <a:lnTo>
                  <a:pt x="3962" y="1567"/>
                </a:ln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31" name="Freeform 6270"/>
          <p:cNvSpPr>
            <a:spLocks noChangeArrowheads="1"/>
          </p:cNvSpPr>
          <p:nvPr/>
        </p:nvSpPr>
        <p:spPr bwMode="auto">
          <a:xfrm>
            <a:off x="17815373" y="2735182"/>
            <a:ext cx="1084176" cy="1604939"/>
          </a:xfrm>
          <a:custGeom>
            <a:avLst/>
            <a:gdLst>
              <a:gd name="T0" fmla="*/ 3018 w 3019"/>
              <a:gd name="T1" fmla="*/ 1197 h 4468"/>
              <a:gd name="T2" fmla="*/ 1197 w 3019"/>
              <a:gd name="T3" fmla="*/ 4467 h 4468"/>
              <a:gd name="T4" fmla="*/ 0 w 3019"/>
              <a:gd name="T5" fmla="*/ 3270 h 4468"/>
              <a:gd name="T6" fmla="*/ 1821 w 3019"/>
              <a:gd name="T7" fmla="*/ 0 h 4468"/>
              <a:gd name="T8" fmla="*/ 3018 w 3019"/>
              <a:gd name="T9" fmla="*/ 1197 h 4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19" h="4468">
                <a:moveTo>
                  <a:pt x="3018" y="1197"/>
                </a:moveTo>
                <a:lnTo>
                  <a:pt x="1197" y="4467"/>
                </a:lnTo>
                <a:lnTo>
                  <a:pt x="0" y="3270"/>
                </a:lnTo>
                <a:lnTo>
                  <a:pt x="1821" y="0"/>
                </a:lnTo>
                <a:lnTo>
                  <a:pt x="3018" y="1197"/>
                </a:lnTo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32" name="Freeform 5900"/>
          <p:cNvSpPr>
            <a:spLocks noChangeArrowheads="1"/>
          </p:cNvSpPr>
          <p:nvPr/>
        </p:nvSpPr>
        <p:spPr bwMode="auto">
          <a:xfrm>
            <a:off x="16826441" y="4463944"/>
            <a:ext cx="2103270" cy="1420791"/>
          </a:xfrm>
          <a:custGeom>
            <a:avLst/>
            <a:gdLst>
              <a:gd name="T0" fmla="*/ 5851 w 5852"/>
              <a:gd name="T1" fmla="*/ 1568 h 3954"/>
              <a:gd name="T2" fmla="*/ 1567 w 5852"/>
              <a:gd name="T3" fmla="*/ 3953 h 3954"/>
              <a:gd name="T4" fmla="*/ 0 w 5852"/>
              <a:gd name="T5" fmla="*/ 2385 h 3954"/>
              <a:gd name="T6" fmla="*/ 4273 w 5852"/>
              <a:gd name="T7" fmla="*/ 0 h 3954"/>
              <a:gd name="T8" fmla="*/ 5851 w 5852"/>
              <a:gd name="T9" fmla="*/ 1568 h 3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52" h="3954">
                <a:moveTo>
                  <a:pt x="5851" y="1568"/>
                </a:moveTo>
                <a:lnTo>
                  <a:pt x="1567" y="3953"/>
                </a:lnTo>
                <a:lnTo>
                  <a:pt x="0" y="2385"/>
                </a:lnTo>
                <a:lnTo>
                  <a:pt x="4273" y="0"/>
                </a:lnTo>
                <a:lnTo>
                  <a:pt x="5851" y="1568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33" name="Freeform 6268"/>
          <p:cNvSpPr>
            <a:spLocks noChangeArrowheads="1"/>
          </p:cNvSpPr>
          <p:nvPr/>
        </p:nvSpPr>
        <p:spPr bwMode="auto">
          <a:xfrm>
            <a:off x="16637541" y="3911502"/>
            <a:ext cx="1604835" cy="1084246"/>
          </a:xfrm>
          <a:custGeom>
            <a:avLst/>
            <a:gdLst>
              <a:gd name="T0" fmla="*/ 4467 w 4468"/>
              <a:gd name="T1" fmla="*/ 1197 h 3019"/>
              <a:gd name="T2" fmla="*/ 1197 w 4468"/>
              <a:gd name="T3" fmla="*/ 3018 h 3019"/>
              <a:gd name="T4" fmla="*/ 0 w 4468"/>
              <a:gd name="T5" fmla="*/ 1821 h 3019"/>
              <a:gd name="T6" fmla="*/ 3270 w 4468"/>
              <a:gd name="T7" fmla="*/ 0 h 3019"/>
              <a:gd name="T8" fmla="*/ 4467 w 4468"/>
              <a:gd name="T9" fmla="*/ 1197 h 3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68" h="3019">
                <a:moveTo>
                  <a:pt x="4467" y="1197"/>
                </a:moveTo>
                <a:lnTo>
                  <a:pt x="1197" y="3018"/>
                </a:lnTo>
                <a:lnTo>
                  <a:pt x="0" y="1821"/>
                </a:lnTo>
                <a:lnTo>
                  <a:pt x="3270" y="0"/>
                </a:lnTo>
                <a:lnTo>
                  <a:pt x="4467" y="1197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02205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30"/>
          <p:cNvSpPr>
            <a:spLocks/>
          </p:cNvSpPr>
          <p:nvPr/>
        </p:nvSpPr>
        <p:spPr bwMode="auto">
          <a:xfrm>
            <a:off x="7644412" y="8873984"/>
            <a:ext cx="8701576" cy="2794207"/>
          </a:xfrm>
          <a:custGeom>
            <a:avLst/>
            <a:gdLst>
              <a:gd name="T0" fmla="*/ 0 w 3387"/>
              <a:gd name="T1" fmla="*/ 1063 h 1063"/>
              <a:gd name="T2" fmla="*/ 3387 w 3387"/>
              <a:gd name="T3" fmla="*/ 439 h 1063"/>
              <a:gd name="T4" fmla="*/ 3159 w 3387"/>
              <a:gd name="T5" fmla="*/ 0 h 1063"/>
              <a:gd name="T6" fmla="*/ 226 w 3387"/>
              <a:gd name="T7" fmla="*/ 631 h 1063"/>
              <a:gd name="T8" fmla="*/ 0 w 3387"/>
              <a:gd name="T9" fmla="*/ 1063 h 1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87" h="1063">
                <a:moveTo>
                  <a:pt x="0" y="1063"/>
                </a:moveTo>
                <a:lnTo>
                  <a:pt x="3387" y="439"/>
                </a:lnTo>
                <a:lnTo>
                  <a:pt x="3159" y="0"/>
                </a:lnTo>
                <a:lnTo>
                  <a:pt x="226" y="631"/>
                </a:lnTo>
                <a:lnTo>
                  <a:pt x="0" y="1063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8481941" y="7215331"/>
            <a:ext cx="7023946" cy="2812610"/>
          </a:xfrm>
          <a:custGeom>
            <a:avLst/>
            <a:gdLst>
              <a:gd name="T0" fmla="*/ 0 w 2734"/>
              <a:gd name="T1" fmla="*/ 1070 h 1070"/>
              <a:gd name="T2" fmla="*/ 2734 w 2734"/>
              <a:gd name="T3" fmla="*/ 438 h 1070"/>
              <a:gd name="T4" fmla="*/ 2506 w 2734"/>
              <a:gd name="T5" fmla="*/ 0 h 1070"/>
              <a:gd name="T6" fmla="*/ 229 w 2734"/>
              <a:gd name="T7" fmla="*/ 631 h 1070"/>
              <a:gd name="T8" fmla="*/ 0 w 2734"/>
              <a:gd name="T9" fmla="*/ 1070 h 10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34" h="1070">
                <a:moveTo>
                  <a:pt x="0" y="1070"/>
                </a:moveTo>
                <a:lnTo>
                  <a:pt x="2734" y="438"/>
                </a:lnTo>
                <a:lnTo>
                  <a:pt x="2506" y="0"/>
                </a:lnTo>
                <a:lnTo>
                  <a:pt x="229" y="631"/>
                </a:lnTo>
                <a:lnTo>
                  <a:pt x="0" y="107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38" name="Freeform 32"/>
          <p:cNvSpPr>
            <a:spLocks/>
          </p:cNvSpPr>
          <p:nvPr/>
        </p:nvSpPr>
        <p:spPr bwMode="auto">
          <a:xfrm>
            <a:off x="9329749" y="5575082"/>
            <a:ext cx="5343748" cy="2791578"/>
          </a:xfrm>
          <a:custGeom>
            <a:avLst/>
            <a:gdLst>
              <a:gd name="T0" fmla="*/ 0 w 2080"/>
              <a:gd name="T1" fmla="*/ 1062 h 1062"/>
              <a:gd name="T2" fmla="*/ 2080 w 2080"/>
              <a:gd name="T3" fmla="*/ 438 h 1062"/>
              <a:gd name="T4" fmla="*/ 1851 w 2080"/>
              <a:gd name="T5" fmla="*/ 0 h 1062"/>
              <a:gd name="T6" fmla="*/ 229 w 2080"/>
              <a:gd name="T7" fmla="*/ 624 h 1062"/>
              <a:gd name="T8" fmla="*/ 0 w 2080"/>
              <a:gd name="T9" fmla="*/ 1062 h 10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80" h="1062">
                <a:moveTo>
                  <a:pt x="0" y="1062"/>
                </a:moveTo>
                <a:lnTo>
                  <a:pt x="2080" y="438"/>
                </a:lnTo>
                <a:lnTo>
                  <a:pt x="1851" y="0"/>
                </a:lnTo>
                <a:lnTo>
                  <a:pt x="229" y="624"/>
                </a:lnTo>
                <a:lnTo>
                  <a:pt x="0" y="106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41" name="Freeform 33"/>
          <p:cNvSpPr>
            <a:spLocks/>
          </p:cNvSpPr>
          <p:nvPr/>
        </p:nvSpPr>
        <p:spPr bwMode="auto">
          <a:xfrm>
            <a:off x="10164707" y="3934831"/>
            <a:ext cx="3663551" cy="2796840"/>
          </a:xfrm>
          <a:custGeom>
            <a:avLst/>
            <a:gdLst>
              <a:gd name="T0" fmla="*/ 0 w 1426"/>
              <a:gd name="T1" fmla="*/ 1064 h 1064"/>
              <a:gd name="T2" fmla="*/ 1426 w 1426"/>
              <a:gd name="T3" fmla="*/ 433 h 1064"/>
              <a:gd name="T4" fmla="*/ 1202 w 1426"/>
              <a:gd name="T5" fmla="*/ 0 h 1064"/>
              <a:gd name="T6" fmla="*/ 230 w 1426"/>
              <a:gd name="T7" fmla="*/ 624 h 1064"/>
              <a:gd name="T8" fmla="*/ 0 w 1426"/>
              <a:gd name="T9" fmla="*/ 1064 h 10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26" h="1064">
                <a:moveTo>
                  <a:pt x="0" y="1064"/>
                </a:moveTo>
                <a:lnTo>
                  <a:pt x="1426" y="433"/>
                </a:lnTo>
                <a:lnTo>
                  <a:pt x="1202" y="0"/>
                </a:lnTo>
                <a:lnTo>
                  <a:pt x="230" y="624"/>
                </a:lnTo>
                <a:lnTo>
                  <a:pt x="0" y="1064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46" name="Freeform 25"/>
          <p:cNvSpPr>
            <a:spLocks/>
          </p:cNvSpPr>
          <p:nvPr/>
        </p:nvSpPr>
        <p:spPr bwMode="auto">
          <a:xfrm>
            <a:off x="8481941" y="8873982"/>
            <a:ext cx="7864044" cy="1153960"/>
          </a:xfrm>
          <a:custGeom>
            <a:avLst/>
            <a:gdLst>
              <a:gd name="T0" fmla="*/ 2833 w 3061"/>
              <a:gd name="T1" fmla="*/ 0 h 439"/>
              <a:gd name="T2" fmla="*/ 229 w 3061"/>
              <a:gd name="T3" fmla="*/ 0 h 439"/>
              <a:gd name="T4" fmla="*/ 0 w 3061"/>
              <a:gd name="T5" fmla="*/ 439 h 439"/>
              <a:gd name="T6" fmla="*/ 3061 w 3061"/>
              <a:gd name="T7" fmla="*/ 439 h 439"/>
              <a:gd name="T8" fmla="*/ 2833 w 3061"/>
              <a:gd name="T9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1" h="439">
                <a:moveTo>
                  <a:pt x="2833" y="0"/>
                </a:moveTo>
                <a:lnTo>
                  <a:pt x="229" y="0"/>
                </a:lnTo>
                <a:lnTo>
                  <a:pt x="0" y="439"/>
                </a:lnTo>
                <a:lnTo>
                  <a:pt x="3061" y="439"/>
                </a:lnTo>
                <a:lnTo>
                  <a:pt x="28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77" tIns="91439" rIns="182877" bIns="91439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49" name="Freeform 26"/>
          <p:cNvSpPr>
            <a:spLocks/>
          </p:cNvSpPr>
          <p:nvPr/>
        </p:nvSpPr>
        <p:spPr bwMode="auto">
          <a:xfrm>
            <a:off x="7644411" y="10532635"/>
            <a:ext cx="9536536" cy="1135557"/>
          </a:xfrm>
          <a:custGeom>
            <a:avLst/>
            <a:gdLst>
              <a:gd name="T0" fmla="*/ 226 w 3712"/>
              <a:gd name="T1" fmla="*/ 0 h 432"/>
              <a:gd name="T2" fmla="*/ 0 w 3712"/>
              <a:gd name="T3" fmla="*/ 432 h 432"/>
              <a:gd name="T4" fmla="*/ 3712 w 3712"/>
              <a:gd name="T5" fmla="*/ 432 h 432"/>
              <a:gd name="T6" fmla="*/ 3486 w 3712"/>
              <a:gd name="T7" fmla="*/ 0 h 432"/>
              <a:gd name="T8" fmla="*/ 226 w 3712"/>
              <a:gd name="T9" fmla="*/ 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12" h="432">
                <a:moveTo>
                  <a:pt x="226" y="0"/>
                </a:moveTo>
                <a:lnTo>
                  <a:pt x="0" y="432"/>
                </a:lnTo>
                <a:lnTo>
                  <a:pt x="3712" y="432"/>
                </a:lnTo>
                <a:lnTo>
                  <a:pt x="3486" y="0"/>
                </a:lnTo>
                <a:lnTo>
                  <a:pt x="22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77" tIns="91439" rIns="182877" bIns="91439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05</a:t>
            </a:r>
          </a:p>
        </p:txBody>
      </p:sp>
      <p:sp>
        <p:nvSpPr>
          <p:cNvPr id="50" name="Freeform 27"/>
          <p:cNvSpPr>
            <a:spLocks/>
          </p:cNvSpPr>
          <p:nvPr/>
        </p:nvSpPr>
        <p:spPr bwMode="auto">
          <a:xfrm>
            <a:off x="11015083" y="3934832"/>
            <a:ext cx="2813176" cy="1138186"/>
          </a:xfrm>
          <a:custGeom>
            <a:avLst/>
            <a:gdLst>
              <a:gd name="T0" fmla="*/ 871 w 1095"/>
              <a:gd name="T1" fmla="*/ 0 h 433"/>
              <a:gd name="T2" fmla="*/ 226 w 1095"/>
              <a:gd name="T3" fmla="*/ 0 h 433"/>
              <a:gd name="T4" fmla="*/ 0 w 1095"/>
              <a:gd name="T5" fmla="*/ 433 h 433"/>
              <a:gd name="T6" fmla="*/ 1095 w 1095"/>
              <a:gd name="T7" fmla="*/ 433 h 433"/>
              <a:gd name="T8" fmla="*/ 871 w 1095"/>
              <a:gd name="T9" fmla="*/ 0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5" h="433">
                <a:moveTo>
                  <a:pt x="871" y="0"/>
                </a:moveTo>
                <a:lnTo>
                  <a:pt x="226" y="0"/>
                </a:lnTo>
                <a:lnTo>
                  <a:pt x="0" y="433"/>
                </a:lnTo>
                <a:lnTo>
                  <a:pt x="1095" y="433"/>
                </a:lnTo>
                <a:lnTo>
                  <a:pt x="871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77" tIns="91439" rIns="182877" bIns="91439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51" name="Freeform 28"/>
          <p:cNvSpPr>
            <a:spLocks/>
          </p:cNvSpPr>
          <p:nvPr/>
        </p:nvSpPr>
        <p:spPr bwMode="auto">
          <a:xfrm>
            <a:off x="9329749" y="7215332"/>
            <a:ext cx="6176141" cy="1151329"/>
          </a:xfrm>
          <a:custGeom>
            <a:avLst/>
            <a:gdLst>
              <a:gd name="T0" fmla="*/ 2176 w 2404"/>
              <a:gd name="T1" fmla="*/ 0 h 438"/>
              <a:gd name="T2" fmla="*/ 229 w 2404"/>
              <a:gd name="T3" fmla="*/ 0 h 438"/>
              <a:gd name="T4" fmla="*/ 0 w 2404"/>
              <a:gd name="T5" fmla="*/ 438 h 438"/>
              <a:gd name="T6" fmla="*/ 2404 w 2404"/>
              <a:gd name="T7" fmla="*/ 438 h 438"/>
              <a:gd name="T8" fmla="*/ 2176 w 2404"/>
              <a:gd name="T9" fmla="*/ 0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4" h="438">
                <a:moveTo>
                  <a:pt x="2176" y="0"/>
                </a:moveTo>
                <a:lnTo>
                  <a:pt x="229" y="0"/>
                </a:lnTo>
                <a:lnTo>
                  <a:pt x="0" y="438"/>
                </a:lnTo>
                <a:lnTo>
                  <a:pt x="2404" y="438"/>
                </a:lnTo>
                <a:lnTo>
                  <a:pt x="21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77" tIns="91439" rIns="182877" bIns="91439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52" name="Freeform 29"/>
          <p:cNvSpPr>
            <a:spLocks/>
          </p:cNvSpPr>
          <p:nvPr/>
        </p:nvSpPr>
        <p:spPr bwMode="auto">
          <a:xfrm>
            <a:off x="10164707" y="5575080"/>
            <a:ext cx="4508787" cy="1156587"/>
          </a:xfrm>
          <a:custGeom>
            <a:avLst/>
            <a:gdLst>
              <a:gd name="T0" fmla="*/ 1526 w 1755"/>
              <a:gd name="T1" fmla="*/ 0 h 440"/>
              <a:gd name="T2" fmla="*/ 230 w 1755"/>
              <a:gd name="T3" fmla="*/ 0 h 440"/>
              <a:gd name="T4" fmla="*/ 0 w 1755"/>
              <a:gd name="T5" fmla="*/ 440 h 440"/>
              <a:gd name="T6" fmla="*/ 1755 w 1755"/>
              <a:gd name="T7" fmla="*/ 440 h 440"/>
              <a:gd name="T8" fmla="*/ 1526 w 1755"/>
              <a:gd name="T9" fmla="*/ 0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5" h="440">
                <a:moveTo>
                  <a:pt x="1526" y="0"/>
                </a:moveTo>
                <a:lnTo>
                  <a:pt x="230" y="0"/>
                </a:lnTo>
                <a:lnTo>
                  <a:pt x="0" y="440"/>
                </a:lnTo>
                <a:lnTo>
                  <a:pt x="1755" y="440"/>
                </a:lnTo>
                <a:lnTo>
                  <a:pt x="15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77" tIns="91439" rIns="182877" bIns="91439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53" name="Freeform 42"/>
          <p:cNvSpPr>
            <a:spLocks noEditPoints="1"/>
          </p:cNvSpPr>
          <p:nvPr/>
        </p:nvSpPr>
        <p:spPr bwMode="auto">
          <a:xfrm>
            <a:off x="10042799" y="4358653"/>
            <a:ext cx="489869" cy="393591"/>
          </a:xfrm>
          <a:custGeom>
            <a:avLst/>
            <a:gdLst>
              <a:gd name="T0" fmla="*/ 476 w 964"/>
              <a:gd name="T1" fmla="*/ 660 h 757"/>
              <a:gd name="T2" fmla="*/ 380 w 964"/>
              <a:gd name="T3" fmla="*/ 757 h 757"/>
              <a:gd name="T4" fmla="*/ 0 w 964"/>
              <a:gd name="T5" fmla="*/ 379 h 757"/>
              <a:gd name="T6" fmla="*/ 380 w 964"/>
              <a:gd name="T7" fmla="*/ 0 h 757"/>
              <a:gd name="T8" fmla="*/ 476 w 964"/>
              <a:gd name="T9" fmla="*/ 97 h 757"/>
              <a:gd name="T10" fmla="*/ 194 w 964"/>
              <a:gd name="T11" fmla="*/ 379 h 757"/>
              <a:gd name="T12" fmla="*/ 476 w 964"/>
              <a:gd name="T13" fmla="*/ 660 h 757"/>
              <a:gd name="T14" fmla="*/ 682 w 964"/>
              <a:gd name="T15" fmla="*/ 379 h 757"/>
              <a:gd name="T16" fmla="*/ 964 w 964"/>
              <a:gd name="T17" fmla="*/ 97 h 757"/>
              <a:gd name="T18" fmla="*/ 868 w 964"/>
              <a:gd name="T19" fmla="*/ 0 h 757"/>
              <a:gd name="T20" fmla="*/ 488 w 964"/>
              <a:gd name="T21" fmla="*/ 379 h 757"/>
              <a:gd name="T22" fmla="*/ 868 w 964"/>
              <a:gd name="T23" fmla="*/ 757 h 757"/>
              <a:gd name="T24" fmla="*/ 964 w 964"/>
              <a:gd name="T25" fmla="*/ 660 h 757"/>
              <a:gd name="T26" fmla="*/ 682 w 964"/>
              <a:gd name="T27" fmla="*/ 379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64" h="757">
                <a:moveTo>
                  <a:pt x="476" y="660"/>
                </a:moveTo>
                <a:lnTo>
                  <a:pt x="380" y="757"/>
                </a:lnTo>
                <a:lnTo>
                  <a:pt x="0" y="379"/>
                </a:lnTo>
                <a:lnTo>
                  <a:pt x="380" y="0"/>
                </a:lnTo>
                <a:lnTo>
                  <a:pt x="476" y="97"/>
                </a:lnTo>
                <a:lnTo>
                  <a:pt x="194" y="379"/>
                </a:lnTo>
                <a:lnTo>
                  <a:pt x="476" y="660"/>
                </a:lnTo>
                <a:close/>
                <a:moveTo>
                  <a:pt x="682" y="379"/>
                </a:moveTo>
                <a:lnTo>
                  <a:pt x="964" y="97"/>
                </a:lnTo>
                <a:lnTo>
                  <a:pt x="868" y="0"/>
                </a:lnTo>
                <a:lnTo>
                  <a:pt x="488" y="379"/>
                </a:lnTo>
                <a:lnTo>
                  <a:pt x="868" y="757"/>
                </a:lnTo>
                <a:lnTo>
                  <a:pt x="964" y="660"/>
                </a:lnTo>
                <a:lnTo>
                  <a:pt x="682" y="37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54" name="Freeform 42"/>
          <p:cNvSpPr>
            <a:spLocks noEditPoints="1"/>
          </p:cNvSpPr>
          <p:nvPr/>
        </p:nvSpPr>
        <p:spPr bwMode="auto">
          <a:xfrm>
            <a:off x="8455706" y="7496237"/>
            <a:ext cx="489869" cy="393591"/>
          </a:xfrm>
          <a:custGeom>
            <a:avLst/>
            <a:gdLst>
              <a:gd name="T0" fmla="*/ 476 w 964"/>
              <a:gd name="T1" fmla="*/ 660 h 757"/>
              <a:gd name="T2" fmla="*/ 380 w 964"/>
              <a:gd name="T3" fmla="*/ 757 h 757"/>
              <a:gd name="T4" fmla="*/ 0 w 964"/>
              <a:gd name="T5" fmla="*/ 379 h 757"/>
              <a:gd name="T6" fmla="*/ 380 w 964"/>
              <a:gd name="T7" fmla="*/ 0 h 757"/>
              <a:gd name="T8" fmla="*/ 476 w 964"/>
              <a:gd name="T9" fmla="*/ 97 h 757"/>
              <a:gd name="T10" fmla="*/ 194 w 964"/>
              <a:gd name="T11" fmla="*/ 379 h 757"/>
              <a:gd name="T12" fmla="*/ 476 w 964"/>
              <a:gd name="T13" fmla="*/ 660 h 757"/>
              <a:gd name="T14" fmla="*/ 682 w 964"/>
              <a:gd name="T15" fmla="*/ 379 h 757"/>
              <a:gd name="T16" fmla="*/ 964 w 964"/>
              <a:gd name="T17" fmla="*/ 97 h 757"/>
              <a:gd name="T18" fmla="*/ 868 w 964"/>
              <a:gd name="T19" fmla="*/ 0 h 757"/>
              <a:gd name="T20" fmla="*/ 488 w 964"/>
              <a:gd name="T21" fmla="*/ 379 h 757"/>
              <a:gd name="T22" fmla="*/ 868 w 964"/>
              <a:gd name="T23" fmla="*/ 757 h 757"/>
              <a:gd name="T24" fmla="*/ 964 w 964"/>
              <a:gd name="T25" fmla="*/ 660 h 757"/>
              <a:gd name="T26" fmla="*/ 682 w 964"/>
              <a:gd name="T27" fmla="*/ 379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64" h="757">
                <a:moveTo>
                  <a:pt x="476" y="660"/>
                </a:moveTo>
                <a:lnTo>
                  <a:pt x="380" y="757"/>
                </a:lnTo>
                <a:lnTo>
                  <a:pt x="0" y="379"/>
                </a:lnTo>
                <a:lnTo>
                  <a:pt x="380" y="0"/>
                </a:lnTo>
                <a:lnTo>
                  <a:pt x="476" y="97"/>
                </a:lnTo>
                <a:lnTo>
                  <a:pt x="194" y="379"/>
                </a:lnTo>
                <a:lnTo>
                  <a:pt x="476" y="660"/>
                </a:lnTo>
                <a:close/>
                <a:moveTo>
                  <a:pt x="682" y="379"/>
                </a:moveTo>
                <a:lnTo>
                  <a:pt x="964" y="97"/>
                </a:lnTo>
                <a:lnTo>
                  <a:pt x="868" y="0"/>
                </a:lnTo>
                <a:lnTo>
                  <a:pt x="488" y="379"/>
                </a:lnTo>
                <a:lnTo>
                  <a:pt x="868" y="757"/>
                </a:lnTo>
                <a:lnTo>
                  <a:pt x="964" y="660"/>
                </a:lnTo>
                <a:lnTo>
                  <a:pt x="682" y="37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58" name="Freeform 42"/>
          <p:cNvSpPr>
            <a:spLocks noEditPoints="1"/>
          </p:cNvSpPr>
          <p:nvPr/>
        </p:nvSpPr>
        <p:spPr bwMode="auto">
          <a:xfrm>
            <a:off x="6863029" y="10526082"/>
            <a:ext cx="489869" cy="393591"/>
          </a:xfrm>
          <a:custGeom>
            <a:avLst/>
            <a:gdLst>
              <a:gd name="T0" fmla="*/ 476 w 964"/>
              <a:gd name="T1" fmla="*/ 660 h 757"/>
              <a:gd name="T2" fmla="*/ 380 w 964"/>
              <a:gd name="T3" fmla="*/ 757 h 757"/>
              <a:gd name="T4" fmla="*/ 0 w 964"/>
              <a:gd name="T5" fmla="*/ 379 h 757"/>
              <a:gd name="T6" fmla="*/ 380 w 964"/>
              <a:gd name="T7" fmla="*/ 0 h 757"/>
              <a:gd name="T8" fmla="*/ 476 w 964"/>
              <a:gd name="T9" fmla="*/ 97 h 757"/>
              <a:gd name="T10" fmla="*/ 194 w 964"/>
              <a:gd name="T11" fmla="*/ 379 h 757"/>
              <a:gd name="T12" fmla="*/ 476 w 964"/>
              <a:gd name="T13" fmla="*/ 660 h 757"/>
              <a:gd name="T14" fmla="*/ 682 w 964"/>
              <a:gd name="T15" fmla="*/ 379 h 757"/>
              <a:gd name="T16" fmla="*/ 964 w 964"/>
              <a:gd name="T17" fmla="*/ 97 h 757"/>
              <a:gd name="T18" fmla="*/ 868 w 964"/>
              <a:gd name="T19" fmla="*/ 0 h 757"/>
              <a:gd name="T20" fmla="*/ 488 w 964"/>
              <a:gd name="T21" fmla="*/ 379 h 757"/>
              <a:gd name="T22" fmla="*/ 868 w 964"/>
              <a:gd name="T23" fmla="*/ 757 h 757"/>
              <a:gd name="T24" fmla="*/ 964 w 964"/>
              <a:gd name="T25" fmla="*/ 660 h 757"/>
              <a:gd name="T26" fmla="*/ 682 w 964"/>
              <a:gd name="T27" fmla="*/ 379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64" h="757">
                <a:moveTo>
                  <a:pt x="476" y="660"/>
                </a:moveTo>
                <a:lnTo>
                  <a:pt x="380" y="757"/>
                </a:lnTo>
                <a:lnTo>
                  <a:pt x="0" y="379"/>
                </a:lnTo>
                <a:lnTo>
                  <a:pt x="380" y="0"/>
                </a:lnTo>
                <a:lnTo>
                  <a:pt x="476" y="97"/>
                </a:lnTo>
                <a:lnTo>
                  <a:pt x="194" y="379"/>
                </a:lnTo>
                <a:lnTo>
                  <a:pt x="476" y="660"/>
                </a:lnTo>
                <a:close/>
                <a:moveTo>
                  <a:pt x="682" y="379"/>
                </a:moveTo>
                <a:lnTo>
                  <a:pt x="964" y="97"/>
                </a:lnTo>
                <a:lnTo>
                  <a:pt x="868" y="0"/>
                </a:lnTo>
                <a:lnTo>
                  <a:pt x="488" y="379"/>
                </a:lnTo>
                <a:lnTo>
                  <a:pt x="868" y="757"/>
                </a:lnTo>
                <a:lnTo>
                  <a:pt x="964" y="660"/>
                </a:lnTo>
                <a:lnTo>
                  <a:pt x="682" y="37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61" name="Freeform 42"/>
          <p:cNvSpPr>
            <a:spLocks noEditPoints="1"/>
          </p:cNvSpPr>
          <p:nvPr/>
        </p:nvSpPr>
        <p:spPr bwMode="auto">
          <a:xfrm flipH="1">
            <a:off x="17114164" y="8980415"/>
            <a:ext cx="489865" cy="393591"/>
          </a:xfrm>
          <a:custGeom>
            <a:avLst/>
            <a:gdLst>
              <a:gd name="T0" fmla="*/ 476 w 964"/>
              <a:gd name="T1" fmla="*/ 660 h 757"/>
              <a:gd name="T2" fmla="*/ 380 w 964"/>
              <a:gd name="T3" fmla="*/ 757 h 757"/>
              <a:gd name="T4" fmla="*/ 0 w 964"/>
              <a:gd name="T5" fmla="*/ 379 h 757"/>
              <a:gd name="T6" fmla="*/ 380 w 964"/>
              <a:gd name="T7" fmla="*/ 0 h 757"/>
              <a:gd name="T8" fmla="*/ 476 w 964"/>
              <a:gd name="T9" fmla="*/ 97 h 757"/>
              <a:gd name="T10" fmla="*/ 194 w 964"/>
              <a:gd name="T11" fmla="*/ 379 h 757"/>
              <a:gd name="T12" fmla="*/ 476 w 964"/>
              <a:gd name="T13" fmla="*/ 660 h 757"/>
              <a:gd name="T14" fmla="*/ 682 w 964"/>
              <a:gd name="T15" fmla="*/ 379 h 757"/>
              <a:gd name="T16" fmla="*/ 964 w 964"/>
              <a:gd name="T17" fmla="*/ 97 h 757"/>
              <a:gd name="T18" fmla="*/ 868 w 964"/>
              <a:gd name="T19" fmla="*/ 0 h 757"/>
              <a:gd name="T20" fmla="*/ 488 w 964"/>
              <a:gd name="T21" fmla="*/ 379 h 757"/>
              <a:gd name="T22" fmla="*/ 868 w 964"/>
              <a:gd name="T23" fmla="*/ 757 h 757"/>
              <a:gd name="T24" fmla="*/ 964 w 964"/>
              <a:gd name="T25" fmla="*/ 660 h 757"/>
              <a:gd name="T26" fmla="*/ 682 w 964"/>
              <a:gd name="T27" fmla="*/ 379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64" h="757">
                <a:moveTo>
                  <a:pt x="476" y="660"/>
                </a:moveTo>
                <a:lnTo>
                  <a:pt x="380" y="757"/>
                </a:lnTo>
                <a:lnTo>
                  <a:pt x="0" y="379"/>
                </a:lnTo>
                <a:lnTo>
                  <a:pt x="380" y="0"/>
                </a:lnTo>
                <a:lnTo>
                  <a:pt x="476" y="97"/>
                </a:lnTo>
                <a:lnTo>
                  <a:pt x="194" y="379"/>
                </a:lnTo>
                <a:lnTo>
                  <a:pt x="476" y="660"/>
                </a:lnTo>
                <a:close/>
                <a:moveTo>
                  <a:pt x="682" y="379"/>
                </a:moveTo>
                <a:lnTo>
                  <a:pt x="964" y="97"/>
                </a:lnTo>
                <a:lnTo>
                  <a:pt x="868" y="0"/>
                </a:lnTo>
                <a:lnTo>
                  <a:pt x="488" y="379"/>
                </a:lnTo>
                <a:lnTo>
                  <a:pt x="868" y="757"/>
                </a:lnTo>
                <a:lnTo>
                  <a:pt x="964" y="660"/>
                </a:lnTo>
                <a:lnTo>
                  <a:pt x="682" y="37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64" name="Freeform 42"/>
          <p:cNvSpPr>
            <a:spLocks noEditPoints="1"/>
          </p:cNvSpPr>
          <p:nvPr/>
        </p:nvSpPr>
        <p:spPr bwMode="auto">
          <a:xfrm flipH="1">
            <a:off x="15289301" y="5748381"/>
            <a:ext cx="489865" cy="393591"/>
          </a:xfrm>
          <a:custGeom>
            <a:avLst/>
            <a:gdLst>
              <a:gd name="T0" fmla="*/ 476 w 964"/>
              <a:gd name="T1" fmla="*/ 660 h 757"/>
              <a:gd name="T2" fmla="*/ 380 w 964"/>
              <a:gd name="T3" fmla="*/ 757 h 757"/>
              <a:gd name="T4" fmla="*/ 0 w 964"/>
              <a:gd name="T5" fmla="*/ 379 h 757"/>
              <a:gd name="T6" fmla="*/ 380 w 964"/>
              <a:gd name="T7" fmla="*/ 0 h 757"/>
              <a:gd name="T8" fmla="*/ 476 w 964"/>
              <a:gd name="T9" fmla="*/ 97 h 757"/>
              <a:gd name="T10" fmla="*/ 194 w 964"/>
              <a:gd name="T11" fmla="*/ 379 h 757"/>
              <a:gd name="T12" fmla="*/ 476 w 964"/>
              <a:gd name="T13" fmla="*/ 660 h 757"/>
              <a:gd name="T14" fmla="*/ 682 w 964"/>
              <a:gd name="T15" fmla="*/ 379 h 757"/>
              <a:gd name="T16" fmla="*/ 964 w 964"/>
              <a:gd name="T17" fmla="*/ 97 h 757"/>
              <a:gd name="T18" fmla="*/ 868 w 964"/>
              <a:gd name="T19" fmla="*/ 0 h 757"/>
              <a:gd name="T20" fmla="*/ 488 w 964"/>
              <a:gd name="T21" fmla="*/ 379 h 757"/>
              <a:gd name="T22" fmla="*/ 868 w 964"/>
              <a:gd name="T23" fmla="*/ 757 h 757"/>
              <a:gd name="T24" fmla="*/ 964 w 964"/>
              <a:gd name="T25" fmla="*/ 660 h 757"/>
              <a:gd name="T26" fmla="*/ 682 w 964"/>
              <a:gd name="T27" fmla="*/ 379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64" h="757">
                <a:moveTo>
                  <a:pt x="476" y="660"/>
                </a:moveTo>
                <a:lnTo>
                  <a:pt x="380" y="757"/>
                </a:lnTo>
                <a:lnTo>
                  <a:pt x="0" y="379"/>
                </a:lnTo>
                <a:lnTo>
                  <a:pt x="380" y="0"/>
                </a:lnTo>
                <a:lnTo>
                  <a:pt x="476" y="97"/>
                </a:lnTo>
                <a:lnTo>
                  <a:pt x="194" y="379"/>
                </a:lnTo>
                <a:lnTo>
                  <a:pt x="476" y="660"/>
                </a:lnTo>
                <a:close/>
                <a:moveTo>
                  <a:pt x="682" y="379"/>
                </a:moveTo>
                <a:lnTo>
                  <a:pt x="964" y="97"/>
                </a:lnTo>
                <a:lnTo>
                  <a:pt x="868" y="0"/>
                </a:lnTo>
                <a:lnTo>
                  <a:pt x="488" y="379"/>
                </a:lnTo>
                <a:lnTo>
                  <a:pt x="868" y="757"/>
                </a:lnTo>
                <a:lnTo>
                  <a:pt x="964" y="660"/>
                </a:lnTo>
                <a:lnTo>
                  <a:pt x="682" y="3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88" name="TextBox 87"/>
          <p:cNvSpPr txBox="1"/>
          <p:nvPr/>
        </p:nvSpPr>
        <p:spPr>
          <a:xfrm>
            <a:off x="6134104" y="372701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4305924" y="4423769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4573697" y="684583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2745517" y="7542590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3069452" y="997425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1241273" y="10671009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16258111" y="516509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6258112" y="5861851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17991253" y="8443195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7991252" y="9139953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E6B581-27ED-45D9-AD05-4D3B76F2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 DIAGRAM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02500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924798" y="8058696"/>
            <a:ext cx="10731137" cy="4131082"/>
            <a:chOff x="5830579" y="4027719"/>
            <a:chExt cx="5294159" cy="2038052"/>
          </a:xfrm>
        </p:grpSpPr>
        <p:sp>
          <p:nvSpPr>
            <p:cNvPr id="41" name="Freeform 25"/>
            <p:cNvSpPr>
              <a:spLocks/>
            </p:cNvSpPr>
            <p:nvPr/>
          </p:nvSpPr>
          <p:spPr bwMode="auto">
            <a:xfrm>
              <a:off x="6356014" y="4027719"/>
              <a:ext cx="4243288" cy="1196161"/>
            </a:xfrm>
            <a:custGeom>
              <a:avLst/>
              <a:gdLst>
                <a:gd name="T0" fmla="*/ 1070 w 2132"/>
                <a:gd name="T1" fmla="*/ 0 h 601"/>
                <a:gd name="T2" fmla="*/ 0 w 2132"/>
                <a:gd name="T3" fmla="*/ 297 h 601"/>
                <a:gd name="T4" fmla="*/ 1070 w 2132"/>
                <a:gd name="T5" fmla="*/ 601 h 601"/>
                <a:gd name="T6" fmla="*/ 2132 w 2132"/>
                <a:gd name="T7" fmla="*/ 297 h 601"/>
                <a:gd name="T8" fmla="*/ 1070 w 2132"/>
                <a:gd name="T9" fmla="*/ 0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2" h="601">
                  <a:moveTo>
                    <a:pt x="1070" y="0"/>
                  </a:moveTo>
                  <a:lnTo>
                    <a:pt x="0" y="297"/>
                  </a:lnTo>
                  <a:lnTo>
                    <a:pt x="1070" y="601"/>
                  </a:lnTo>
                  <a:lnTo>
                    <a:pt x="2132" y="297"/>
                  </a:lnTo>
                  <a:lnTo>
                    <a:pt x="107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50" name="Freeform 23"/>
            <p:cNvSpPr>
              <a:spLocks/>
            </p:cNvSpPr>
            <p:nvPr/>
          </p:nvSpPr>
          <p:spPr bwMode="auto">
            <a:xfrm>
              <a:off x="5830579" y="4618834"/>
              <a:ext cx="2655041" cy="1446937"/>
            </a:xfrm>
            <a:custGeom>
              <a:avLst/>
              <a:gdLst>
                <a:gd name="T0" fmla="*/ 266 w 1334"/>
                <a:gd name="T1" fmla="*/ 0 h 727"/>
                <a:gd name="T2" fmla="*/ 0 w 1334"/>
                <a:gd name="T3" fmla="*/ 362 h 727"/>
                <a:gd name="T4" fmla="*/ 1334 w 1334"/>
                <a:gd name="T5" fmla="*/ 727 h 727"/>
                <a:gd name="T6" fmla="*/ 1334 w 1334"/>
                <a:gd name="T7" fmla="*/ 292 h 727"/>
                <a:gd name="T8" fmla="*/ 266 w 1334"/>
                <a:gd name="T9" fmla="*/ 0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4" h="727">
                  <a:moveTo>
                    <a:pt x="266" y="0"/>
                  </a:moveTo>
                  <a:lnTo>
                    <a:pt x="0" y="362"/>
                  </a:lnTo>
                  <a:lnTo>
                    <a:pt x="1334" y="727"/>
                  </a:lnTo>
                  <a:lnTo>
                    <a:pt x="1334" y="292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51" name="Freeform 24"/>
            <p:cNvSpPr>
              <a:spLocks/>
            </p:cNvSpPr>
            <p:nvPr/>
          </p:nvSpPr>
          <p:spPr bwMode="auto">
            <a:xfrm>
              <a:off x="8485620" y="4618834"/>
              <a:ext cx="2639118" cy="1446937"/>
            </a:xfrm>
            <a:custGeom>
              <a:avLst/>
              <a:gdLst>
                <a:gd name="T0" fmla="*/ 1060 w 1326"/>
                <a:gd name="T1" fmla="*/ 0 h 727"/>
                <a:gd name="T2" fmla="*/ 0 w 1326"/>
                <a:gd name="T3" fmla="*/ 292 h 727"/>
                <a:gd name="T4" fmla="*/ 0 w 1326"/>
                <a:gd name="T5" fmla="*/ 727 h 727"/>
                <a:gd name="T6" fmla="*/ 1326 w 1326"/>
                <a:gd name="T7" fmla="*/ 362 h 727"/>
                <a:gd name="T8" fmla="*/ 1060 w 1326"/>
                <a:gd name="T9" fmla="*/ 0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6" h="727">
                  <a:moveTo>
                    <a:pt x="1060" y="0"/>
                  </a:moveTo>
                  <a:lnTo>
                    <a:pt x="0" y="292"/>
                  </a:lnTo>
                  <a:lnTo>
                    <a:pt x="0" y="727"/>
                  </a:lnTo>
                  <a:lnTo>
                    <a:pt x="1326" y="362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3179455" y="6820176"/>
            <a:ext cx="8229895" cy="3324234"/>
            <a:chOff x="6449558" y="3416701"/>
            <a:chExt cx="4060182" cy="1639996"/>
          </a:xfrm>
        </p:grpSpPr>
        <p:sp>
          <p:nvSpPr>
            <p:cNvPr id="42" name="Freeform 28"/>
            <p:cNvSpPr>
              <a:spLocks/>
            </p:cNvSpPr>
            <p:nvPr/>
          </p:nvSpPr>
          <p:spPr bwMode="auto">
            <a:xfrm>
              <a:off x="6929217" y="3416701"/>
              <a:ext cx="3096884" cy="869755"/>
            </a:xfrm>
            <a:custGeom>
              <a:avLst/>
              <a:gdLst>
                <a:gd name="T0" fmla="*/ 782 w 1556"/>
                <a:gd name="T1" fmla="*/ 0 h 437"/>
                <a:gd name="T2" fmla="*/ 0 w 1556"/>
                <a:gd name="T3" fmla="*/ 211 h 437"/>
                <a:gd name="T4" fmla="*/ 782 w 1556"/>
                <a:gd name="T5" fmla="*/ 437 h 437"/>
                <a:gd name="T6" fmla="*/ 1556 w 1556"/>
                <a:gd name="T7" fmla="*/ 211 h 437"/>
                <a:gd name="T8" fmla="*/ 782 w 1556"/>
                <a:gd name="T9" fmla="*/ 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6" h="437">
                  <a:moveTo>
                    <a:pt x="782" y="0"/>
                  </a:moveTo>
                  <a:lnTo>
                    <a:pt x="0" y="211"/>
                  </a:lnTo>
                  <a:lnTo>
                    <a:pt x="782" y="437"/>
                  </a:lnTo>
                  <a:lnTo>
                    <a:pt x="1556" y="211"/>
                  </a:lnTo>
                  <a:lnTo>
                    <a:pt x="78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48" name="Freeform 26"/>
            <p:cNvSpPr>
              <a:spLocks/>
            </p:cNvSpPr>
            <p:nvPr/>
          </p:nvSpPr>
          <p:spPr bwMode="auto">
            <a:xfrm>
              <a:off x="6449558" y="3836652"/>
              <a:ext cx="2036062" cy="1220045"/>
            </a:xfrm>
            <a:custGeom>
              <a:avLst/>
              <a:gdLst>
                <a:gd name="T0" fmla="*/ 243 w 1023"/>
                <a:gd name="T1" fmla="*/ 0 h 613"/>
                <a:gd name="T2" fmla="*/ 0 w 1023"/>
                <a:gd name="T3" fmla="*/ 333 h 613"/>
                <a:gd name="T4" fmla="*/ 1023 w 1023"/>
                <a:gd name="T5" fmla="*/ 613 h 613"/>
                <a:gd name="T6" fmla="*/ 1023 w 1023"/>
                <a:gd name="T7" fmla="*/ 214 h 613"/>
                <a:gd name="T8" fmla="*/ 243 w 1023"/>
                <a:gd name="T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3" h="613">
                  <a:moveTo>
                    <a:pt x="243" y="0"/>
                  </a:moveTo>
                  <a:lnTo>
                    <a:pt x="0" y="333"/>
                  </a:lnTo>
                  <a:lnTo>
                    <a:pt x="1023" y="613"/>
                  </a:lnTo>
                  <a:lnTo>
                    <a:pt x="1023" y="214"/>
                  </a:lnTo>
                  <a:lnTo>
                    <a:pt x="243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49" name="Freeform 27"/>
            <p:cNvSpPr>
              <a:spLocks/>
            </p:cNvSpPr>
            <p:nvPr/>
          </p:nvSpPr>
          <p:spPr bwMode="auto">
            <a:xfrm>
              <a:off x="8485620" y="3836652"/>
              <a:ext cx="2024120" cy="1220045"/>
            </a:xfrm>
            <a:custGeom>
              <a:avLst/>
              <a:gdLst>
                <a:gd name="T0" fmla="*/ 772 w 1017"/>
                <a:gd name="T1" fmla="*/ 0 h 613"/>
                <a:gd name="T2" fmla="*/ 0 w 1017"/>
                <a:gd name="T3" fmla="*/ 214 h 613"/>
                <a:gd name="T4" fmla="*/ 0 w 1017"/>
                <a:gd name="T5" fmla="*/ 613 h 613"/>
                <a:gd name="T6" fmla="*/ 1017 w 1017"/>
                <a:gd name="T7" fmla="*/ 333 h 613"/>
                <a:gd name="T8" fmla="*/ 772 w 1017"/>
                <a:gd name="T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613">
                  <a:moveTo>
                    <a:pt x="772" y="0"/>
                  </a:moveTo>
                  <a:lnTo>
                    <a:pt x="0" y="214"/>
                  </a:lnTo>
                  <a:lnTo>
                    <a:pt x="0" y="613"/>
                  </a:lnTo>
                  <a:lnTo>
                    <a:pt x="1017" y="333"/>
                  </a:lnTo>
                  <a:lnTo>
                    <a:pt x="7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4337287" y="5545347"/>
            <a:ext cx="5914227" cy="2698921"/>
            <a:chOff x="7020770" y="2787771"/>
            <a:chExt cx="2917758" cy="1331501"/>
          </a:xfrm>
        </p:grpSpPr>
        <p:sp>
          <p:nvSpPr>
            <p:cNvPr id="43" name="Freeform 29"/>
            <p:cNvSpPr>
              <a:spLocks/>
            </p:cNvSpPr>
            <p:nvPr/>
          </p:nvSpPr>
          <p:spPr bwMode="auto">
            <a:xfrm>
              <a:off x="8485620" y="3058450"/>
              <a:ext cx="1452908" cy="1060822"/>
            </a:xfrm>
            <a:custGeom>
              <a:avLst/>
              <a:gdLst>
                <a:gd name="T0" fmla="*/ 485 w 730"/>
                <a:gd name="T1" fmla="*/ 0 h 533"/>
                <a:gd name="T2" fmla="*/ 0 w 730"/>
                <a:gd name="T3" fmla="*/ 133 h 533"/>
                <a:gd name="T4" fmla="*/ 0 w 730"/>
                <a:gd name="T5" fmla="*/ 533 h 533"/>
                <a:gd name="T6" fmla="*/ 730 w 730"/>
                <a:gd name="T7" fmla="*/ 333 h 533"/>
                <a:gd name="T8" fmla="*/ 485 w 730"/>
                <a:gd name="T9" fmla="*/ 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0" h="533">
                  <a:moveTo>
                    <a:pt x="485" y="0"/>
                  </a:moveTo>
                  <a:lnTo>
                    <a:pt x="0" y="133"/>
                  </a:lnTo>
                  <a:lnTo>
                    <a:pt x="0" y="533"/>
                  </a:lnTo>
                  <a:lnTo>
                    <a:pt x="730" y="333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44" name="Freeform 30"/>
            <p:cNvSpPr>
              <a:spLocks/>
            </p:cNvSpPr>
            <p:nvPr/>
          </p:nvSpPr>
          <p:spPr bwMode="auto">
            <a:xfrm>
              <a:off x="7020770" y="3058450"/>
              <a:ext cx="1464850" cy="1060822"/>
            </a:xfrm>
            <a:custGeom>
              <a:avLst/>
              <a:gdLst>
                <a:gd name="T0" fmla="*/ 245 w 736"/>
                <a:gd name="T1" fmla="*/ 0 h 533"/>
                <a:gd name="T2" fmla="*/ 0 w 736"/>
                <a:gd name="T3" fmla="*/ 331 h 533"/>
                <a:gd name="T4" fmla="*/ 736 w 736"/>
                <a:gd name="T5" fmla="*/ 533 h 533"/>
                <a:gd name="T6" fmla="*/ 736 w 736"/>
                <a:gd name="T7" fmla="*/ 133 h 533"/>
                <a:gd name="T8" fmla="*/ 245 w 736"/>
                <a:gd name="T9" fmla="*/ 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6" h="533">
                  <a:moveTo>
                    <a:pt x="245" y="0"/>
                  </a:moveTo>
                  <a:lnTo>
                    <a:pt x="0" y="331"/>
                  </a:lnTo>
                  <a:lnTo>
                    <a:pt x="736" y="533"/>
                  </a:lnTo>
                  <a:lnTo>
                    <a:pt x="736" y="133"/>
                  </a:lnTo>
                  <a:lnTo>
                    <a:pt x="245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45" name="Freeform 33"/>
            <p:cNvSpPr>
              <a:spLocks/>
            </p:cNvSpPr>
            <p:nvPr/>
          </p:nvSpPr>
          <p:spPr bwMode="auto">
            <a:xfrm>
              <a:off x="7508390" y="2787771"/>
              <a:ext cx="1942518" cy="563251"/>
            </a:xfrm>
            <a:custGeom>
              <a:avLst/>
              <a:gdLst>
                <a:gd name="T0" fmla="*/ 976 w 976"/>
                <a:gd name="T1" fmla="*/ 136 h 283"/>
                <a:gd name="T2" fmla="*/ 491 w 976"/>
                <a:gd name="T3" fmla="*/ 0 h 283"/>
                <a:gd name="T4" fmla="*/ 0 w 976"/>
                <a:gd name="T5" fmla="*/ 136 h 283"/>
                <a:gd name="T6" fmla="*/ 491 w 976"/>
                <a:gd name="T7" fmla="*/ 283 h 283"/>
                <a:gd name="T8" fmla="*/ 976 w 976"/>
                <a:gd name="T9" fmla="*/ 13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6" h="283">
                  <a:moveTo>
                    <a:pt x="976" y="136"/>
                  </a:moveTo>
                  <a:lnTo>
                    <a:pt x="491" y="0"/>
                  </a:lnTo>
                  <a:lnTo>
                    <a:pt x="0" y="136"/>
                  </a:lnTo>
                  <a:lnTo>
                    <a:pt x="491" y="283"/>
                  </a:lnTo>
                  <a:lnTo>
                    <a:pt x="976" y="13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5499156" y="3407191"/>
            <a:ext cx="3590494" cy="2936944"/>
            <a:chOff x="7593972" y="1732920"/>
            <a:chExt cx="1771354" cy="1448928"/>
          </a:xfrm>
        </p:grpSpPr>
        <p:sp>
          <p:nvSpPr>
            <p:cNvPr id="46" name="Freeform 34"/>
            <p:cNvSpPr>
              <a:spLocks/>
            </p:cNvSpPr>
            <p:nvPr/>
          </p:nvSpPr>
          <p:spPr bwMode="auto">
            <a:xfrm>
              <a:off x="7593972" y="1732920"/>
              <a:ext cx="891648" cy="1448928"/>
            </a:xfrm>
            <a:custGeom>
              <a:avLst/>
              <a:gdLst>
                <a:gd name="T0" fmla="*/ 0 w 448"/>
                <a:gd name="T1" fmla="*/ 605 h 728"/>
                <a:gd name="T2" fmla="*/ 448 w 448"/>
                <a:gd name="T3" fmla="*/ 728 h 728"/>
                <a:gd name="T4" fmla="*/ 448 w 448"/>
                <a:gd name="T5" fmla="*/ 0 h 728"/>
                <a:gd name="T6" fmla="*/ 0 w 448"/>
                <a:gd name="T7" fmla="*/ 605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8" h="728">
                  <a:moveTo>
                    <a:pt x="0" y="605"/>
                  </a:moveTo>
                  <a:lnTo>
                    <a:pt x="448" y="728"/>
                  </a:lnTo>
                  <a:lnTo>
                    <a:pt x="448" y="0"/>
                  </a:lnTo>
                  <a:lnTo>
                    <a:pt x="0" y="6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47" name="Freeform 35"/>
            <p:cNvSpPr>
              <a:spLocks/>
            </p:cNvSpPr>
            <p:nvPr/>
          </p:nvSpPr>
          <p:spPr bwMode="auto">
            <a:xfrm>
              <a:off x="8485620" y="1732920"/>
              <a:ext cx="879706" cy="1448928"/>
            </a:xfrm>
            <a:custGeom>
              <a:avLst/>
              <a:gdLst>
                <a:gd name="T0" fmla="*/ 0 w 442"/>
                <a:gd name="T1" fmla="*/ 0 h 728"/>
                <a:gd name="T2" fmla="*/ 0 w 442"/>
                <a:gd name="T3" fmla="*/ 728 h 728"/>
                <a:gd name="T4" fmla="*/ 442 w 442"/>
                <a:gd name="T5" fmla="*/ 607 h 728"/>
                <a:gd name="T6" fmla="*/ 0 w 442"/>
                <a:gd name="T7" fmla="*/ 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2" h="728">
                  <a:moveTo>
                    <a:pt x="0" y="0"/>
                  </a:moveTo>
                  <a:lnTo>
                    <a:pt x="0" y="728"/>
                  </a:lnTo>
                  <a:lnTo>
                    <a:pt x="442" y="6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sp>
        <p:nvSpPr>
          <p:cNvPr id="52" name="Oval 51"/>
          <p:cNvSpPr/>
          <p:nvPr/>
        </p:nvSpPr>
        <p:spPr>
          <a:xfrm rot="20675257" flipH="1">
            <a:off x="18759935" y="10059865"/>
            <a:ext cx="1981347" cy="1211800"/>
          </a:xfrm>
          <a:prstGeom prst="ellipse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  <a:latin typeface="+mj-lt"/>
                <a:cs typeface="Montserrat" panose="02000000000000000000" pitchFamily="2" charset="0"/>
              </a:rPr>
              <a:t>55%</a:t>
            </a:r>
          </a:p>
        </p:txBody>
      </p:sp>
      <p:sp>
        <p:nvSpPr>
          <p:cNvPr id="53" name="Oval 52"/>
          <p:cNvSpPr/>
          <p:nvPr/>
        </p:nvSpPr>
        <p:spPr>
          <a:xfrm rot="20675257" flipH="1">
            <a:off x="18847298" y="8769117"/>
            <a:ext cx="628820" cy="389462"/>
          </a:xfrm>
          <a:prstGeom prst="ellipse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+mj-lt"/>
                <a:cs typeface="Montserrat" panose="02000000000000000000" pitchFamily="2" charset="0"/>
              </a:rPr>
              <a:t>35%</a:t>
            </a:r>
          </a:p>
        </p:txBody>
      </p:sp>
      <p:sp>
        <p:nvSpPr>
          <p:cNvPr id="54" name="Oval 53"/>
          <p:cNvSpPr/>
          <p:nvPr/>
        </p:nvSpPr>
        <p:spPr>
          <a:xfrm rot="20675257" flipH="1">
            <a:off x="17913476" y="6829143"/>
            <a:ext cx="1318645" cy="865571"/>
          </a:xfrm>
          <a:prstGeom prst="ellipse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+mj-lt"/>
                <a:cs typeface="Montserrat" panose="02000000000000000000" pitchFamily="2" charset="0"/>
              </a:rPr>
              <a:t>18%</a:t>
            </a:r>
          </a:p>
        </p:txBody>
      </p:sp>
      <p:sp>
        <p:nvSpPr>
          <p:cNvPr id="55" name="Oval 54"/>
          <p:cNvSpPr/>
          <p:nvPr/>
        </p:nvSpPr>
        <p:spPr>
          <a:xfrm rot="20675257" flipH="1">
            <a:off x="17448548" y="5213780"/>
            <a:ext cx="1070696" cy="692458"/>
          </a:xfrm>
          <a:prstGeom prst="ellipse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+mj-lt"/>
                <a:cs typeface="Montserrat" panose="02000000000000000000" pitchFamily="2" charset="0"/>
              </a:rPr>
              <a:t>10%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2924368" y="3454123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2924370" y="4150882"/>
            <a:ext cx="664298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924368" y="5639183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924370" y="6335943"/>
            <a:ext cx="664298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2924368" y="7824244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2924370" y="8521003"/>
            <a:ext cx="664298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924368" y="1000930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2924370" y="10706061"/>
            <a:ext cx="664298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370117" y="3608669"/>
            <a:ext cx="161696" cy="140835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86" name="Rectangle 85"/>
          <p:cNvSpPr/>
          <p:nvPr/>
        </p:nvSpPr>
        <p:spPr>
          <a:xfrm>
            <a:off x="2370117" y="5793730"/>
            <a:ext cx="161696" cy="1408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87" name="Rectangle 86"/>
          <p:cNvSpPr/>
          <p:nvPr/>
        </p:nvSpPr>
        <p:spPr>
          <a:xfrm>
            <a:off x="2370117" y="7978790"/>
            <a:ext cx="161696" cy="14083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88" name="Rectangle 87"/>
          <p:cNvSpPr/>
          <p:nvPr/>
        </p:nvSpPr>
        <p:spPr>
          <a:xfrm>
            <a:off x="2370117" y="10163849"/>
            <a:ext cx="161696" cy="14083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76DFEA2-C118-4B86-8D93-1540E3611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946501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495775F-AD4B-433F-A10F-195A49419E58}"/>
              </a:ext>
            </a:extLst>
          </p:cNvPr>
          <p:cNvGrpSpPr/>
          <p:nvPr/>
        </p:nvGrpSpPr>
        <p:grpSpPr>
          <a:xfrm>
            <a:off x="8523190" y="6530872"/>
            <a:ext cx="4088801" cy="4209772"/>
            <a:chOff x="4187826" y="2971801"/>
            <a:chExt cx="2146300" cy="2209800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3D8D18FC-D34A-4E5B-82CB-CCDFEF28F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7676" y="3195639"/>
              <a:ext cx="1876425" cy="1885950"/>
            </a:xfrm>
            <a:custGeom>
              <a:avLst/>
              <a:gdLst>
                <a:gd name="T0" fmla="*/ 244 w 244"/>
                <a:gd name="T1" fmla="*/ 243 h 245"/>
                <a:gd name="T2" fmla="*/ 244 w 244"/>
                <a:gd name="T3" fmla="*/ 243 h 245"/>
                <a:gd name="T4" fmla="*/ 4 w 244"/>
                <a:gd name="T5" fmla="*/ 18 h 245"/>
                <a:gd name="T6" fmla="*/ 1 w 244"/>
                <a:gd name="T7" fmla="*/ 15 h 245"/>
                <a:gd name="T8" fmla="*/ 0 w 244"/>
                <a:gd name="T9" fmla="*/ 20 h 245"/>
                <a:gd name="T10" fmla="*/ 0 w 244"/>
                <a:gd name="T11" fmla="*/ 21 h 245"/>
                <a:gd name="T12" fmla="*/ 0 w 244"/>
                <a:gd name="T13" fmla="*/ 25 h 245"/>
                <a:gd name="T14" fmla="*/ 0 w 244"/>
                <a:gd name="T15" fmla="*/ 31 h 245"/>
                <a:gd name="T16" fmla="*/ 0 w 244"/>
                <a:gd name="T17" fmla="*/ 44 h 245"/>
                <a:gd name="T18" fmla="*/ 1 w 244"/>
                <a:gd name="T19" fmla="*/ 53 h 245"/>
                <a:gd name="T20" fmla="*/ 6 w 244"/>
                <a:gd name="T21" fmla="*/ 79 h 245"/>
                <a:gd name="T22" fmla="*/ 7 w 244"/>
                <a:gd name="T23" fmla="*/ 84 h 245"/>
                <a:gd name="T24" fmla="*/ 8 w 244"/>
                <a:gd name="T25" fmla="*/ 88 h 245"/>
                <a:gd name="T26" fmla="*/ 10 w 244"/>
                <a:gd name="T27" fmla="*/ 94 h 245"/>
                <a:gd name="T28" fmla="*/ 11 w 244"/>
                <a:gd name="T29" fmla="*/ 97 h 245"/>
                <a:gd name="T30" fmla="*/ 12 w 244"/>
                <a:gd name="T31" fmla="*/ 101 h 245"/>
                <a:gd name="T32" fmla="*/ 14 w 244"/>
                <a:gd name="T33" fmla="*/ 108 h 245"/>
                <a:gd name="T34" fmla="*/ 15 w 244"/>
                <a:gd name="T35" fmla="*/ 110 h 245"/>
                <a:gd name="T36" fmla="*/ 25 w 244"/>
                <a:gd name="T37" fmla="*/ 132 h 245"/>
                <a:gd name="T38" fmla="*/ 29 w 244"/>
                <a:gd name="T39" fmla="*/ 139 h 245"/>
                <a:gd name="T40" fmla="*/ 29 w 244"/>
                <a:gd name="T41" fmla="*/ 139 h 245"/>
                <a:gd name="T42" fmla="*/ 34 w 244"/>
                <a:gd name="T43" fmla="*/ 146 h 245"/>
                <a:gd name="T44" fmla="*/ 35 w 244"/>
                <a:gd name="T45" fmla="*/ 148 h 245"/>
                <a:gd name="T46" fmla="*/ 36 w 244"/>
                <a:gd name="T47" fmla="*/ 150 h 245"/>
                <a:gd name="T48" fmla="*/ 42 w 244"/>
                <a:gd name="T49" fmla="*/ 159 h 245"/>
                <a:gd name="T50" fmla="*/ 56 w 244"/>
                <a:gd name="T51" fmla="*/ 175 h 245"/>
                <a:gd name="T52" fmla="*/ 61 w 244"/>
                <a:gd name="T53" fmla="*/ 181 h 245"/>
                <a:gd name="T54" fmla="*/ 65 w 244"/>
                <a:gd name="T55" fmla="*/ 185 h 245"/>
                <a:gd name="T56" fmla="*/ 68 w 244"/>
                <a:gd name="T57" fmla="*/ 188 h 245"/>
                <a:gd name="T58" fmla="*/ 80 w 244"/>
                <a:gd name="T59" fmla="*/ 198 h 245"/>
                <a:gd name="T60" fmla="*/ 85 w 244"/>
                <a:gd name="T61" fmla="*/ 202 h 245"/>
                <a:gd name="T62" fmla="*/ 90 w 244"/>
                <a:gd name="T63" fmla="*/ 205 h 245"/>
                <a:gd name="T64" fmla="*/ 107 w 244"/>
                <a:gd name="T65" fmla="*/ 217 h 245"/>
                <a:gd name="T66" fmla="*/ 111 w 244"/>
                <a:gd name="T67" fmla="*/ 218 h 245"/>
                <a:gd name="T68" fmla="*/ 115 w 244"/>
                <a:gd name="T69" fmla="*/ 221 h 245"/>
                <a:gd name="T70" fmla="*/ 118 w 244"/>
                <a:gd name="T71" fmla="*/ 222 h 245"/>
                <a:gd name="T72" fmla="*/ 121 w 244"/>
                <a:gd name="T73" fmla="*/ 224 h 245"/>
                <a:gd name="T74" fmla="*/ 124 w 244"/>
                <a:gd name="T75" fmla="*/ 225 h 245"/>
                <a:gd name="T76" fmla="*/ 148 w 244"/>
                <a:gd name="T77" fmla="*/ 234 h 245"/>
                <a:gd name="T78" fmla="*/ 161 w 244"/>
                <a:gd name="T79" fmla="*/ 238 h 245"/>
                <a:gd name="T80" fmla="*/ 163 w 244"/>
                <a:gd name="T81" fmla="*/ 239 h 245"/>
                <a:gd name="T82" fmla="*/ 166 w 244"/>
                <a:gd name="T83" fmla="*/ 240 h 245"/>
                <a:gd name="T84" fmla="*/ 179 w 244"/>
                <a:gd name="T85" fmla="*/ 242 h 245"/>
                <a:gd name="T86" fmla="*/ 181 w 244"/>
                <a:gd name="T87" fmla="*/ 242 h 245"/>
                <a:gd name="T88" fmla="*/ 190 w 244"/>
                <a:gd name="T89" fmla="*/ 244 h 245"/>
                <a:gd name="T90" fmla="*/ 199 w 244"/>
                <a:gd name="T91" fmla="*/ 244 h 245"/>
                <a:gd name="T92" fmla="*/ 222 w 244"/>
                <a:gd name="T93" fmla="*/ 245 h 245"/>
                <a:gd name="T94" fmla="*/ 238 w 244"/>
                <a:gd name="T95" fmla="*/ 243 h 245"/>
                <a:gd name="T96" fmla="*/ 244 w 244"/>
                <a:gd name="T97" fmla="*/ 243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4" h="245">
                  <a:moveTo>
                    <a:pt x="244" y="243"/>
                  </a:moveTo>
                  <a:cubicBezTo>
                    <a:pt x="244" y="243"/>
                    <a:pt x="244" y="243"/>
                    <a:pt x="244" y="243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27" y="245"/>
                    <a:pt x="194" y="231"/>
                    <a:pt x="154" y="200"/>
                  </a:cubicBezTo>
                  <a:cubicBezTo>
                    <a:pt x="84" y="147"/>
                    <a:pt x="17" y="65"/>
                    <a:pt x="4" y="18"/>
                  </a:cubicBezTo>
                  <a:cubicBezTo>
                    <a:pt x="2" y="11"/>
                    <a:pt x="2" y="5"/>
                    <a:pt x="2" y="0"/>
                  </a:cubicBezTo>
                  <a:cubicBezTo>
                    <a:pt x="2" y="4"/>
                    <a:pt x="1" y="10"/>
                    <a:pt x="1" y="15"/>
                  </a:cubicBezTo>
                  <a:cubicBezTo>
                    <a:pt x="1" y="10"/>
                    <a:pt x="2" y="5"/>
                    <a:pt x="2" y="0"/>
                  </a:cubicBezTo>
                  <a:cubicBezTo>
                    <a:pt x="1" y="7"/>
                    <a:pt x="1" y="13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4"/>
                    <a:pt x="0" y="25"/>
                  </a:cubicBezTo>
                  <a:cubicBezTo>
                    <a:pt x="0" y="27"/>
                    <a:pt x="0" y="29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5"/>
                    <a:pt x="0" y="39"/>
                    <a:pt x="0" y="43"/>
                  </a:cubicBezTo>
                  <a:cubicBezTo>
                    <a:pt x="0" y="43"/>
                    <a:pt x="0" y="44"/>
                    <a:pt x="0" y="44"/>
                  </a:cubicBezTo>
                  <a:cubicBezTo>
                    <a:pt x="1" y="47"/>
                    <a:pt x="1" y="50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5"/>
                    <a:pt x="2" y="65"/>
                    <a:pt x="5" y="79"/>
                  </a:cubicBezTo>
                  <a:cubicBezTo>
                    <a:pt x="5" y="79"/>
                    <a:pt x="6" y="79"/>
                    <a:pt x="6" y="79"/>
                  </a:cubicBezTo>
                  <a:cubicBezTo>
                    <a:pt x="6" y="81"/>
                    <a:pt x="6" y="82"/>
                    <a:pt x="7" y="83"/>
                  </a:cubicBezTo>
                  <a:cubicBezTo>
                    <a:pt x="7" y="83"/>
                    <a:pt x="7" y="84"/>
                    <a:pt x="7" y="84"/>
                  </a:cubicBezTo>
                  <a:cubicBezTo>
                    <a:pt x="7" y="85"/>
                    <a:pt x="7" y="85"/>
                    <a:pt x="7" y="86"/>
                  </a:cubicBezTo>
                  <a:cubicBezTo>
                    <a:pt x="7" y="87"/>
                    <a:pt x="8" y="87"/>
                    <a:pt x="8" y="88"/>
                  </a:cubicBezTo>
                  <a:cubicBezTo>
                    <a:pt x="8" y="88"/>
                    <a:pt x="8" y="90"/>
                    <a:pt x="9" y="93"/>
                  </a:cubicBezTo>
                  <a:cubicBezTo>
                    <a:pt x="9" y="93"/>
                    <a:pt x="9" y="94"/>
                    <a:pt x="10" y="94"/>
                  </a:cubicBezTo>
                  <a:cubicBezTo>
                    <a:pt x="10" y="95"/>
                    <a:pt x="10" y="95"/>
                    <a:pt x="10" y="96"/>
                  </a:cubicBezTo>
                  <a:cubicBezTo>
                    <a:pt x="10" y="97"/>
                    <a:pt x="10" y="97"/>
                    <a:pt x="11" y="97"/>
                  </a:cubicBezTo>
                  <a:cubicBezTo>
                    <a:pt x="11" y="98"/>
                    <a:pt x="11" y="99"/>
                    <a:pt x="12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2" y="101"/>
                    <a:pt x="12" y="101"/>
                    <a:pt x="12" y="102"/>
                  </a:cubicBezTo>
                  <a:cubicBezTo>
                    <a:pt x="13" y="104"/>
                    <a:pt x="14" y="106"/>
                    <a:pt x="14" y="108"/>
                  </a:cubicBezTo>
                  <a:cubicBezTo>
                    <a:pt x="15" y="109"/>
                    <a:pt x="15" y="109"/>
                    <a:pt x="15" y="110"/>
                  </a:cubicBezTo>
                  <a:cubicBezTo>
                    <a:pt x="15" y="110"/>
                    <a:pt x="15" y="110"/>
                    <a:pt x="15" y="110"/>
                  </a:cubicBezTo>
                  <a:cubicBezTo>
                    <a:pt x="18" y="117"/>
                    <a:pt x="19" y="120"/>
                    <a:pt x="23" y="128"/>
                  </a:cubicBezTo>
                  <a:cubicBezTo>
                    <a:pt x="23" y="128"/>
                    <a:pt x="24" y="130"/>
                    <a:pt x="25" y="132"/>
                  </a:cubicBezTo>
                  <a:cubicBezTo>
                    <a:pt x="25" y="132"/>
                    <a:pt x="25" y="132"/>
                    <a:pt x="25" y="132"/>
                  </a:cubicBezTo>
                  <a:cubicBezTo>
                    <a:pt x="26" y="134"/>
                    <a:pt x="28" y="136"/>
                    <a:pt x="29" y="139"/>
                  </a:cubicBezTo>
                  <a:cubicBezTo>
                    <a:pt x="29" y="139"/>
                    <a:pt x="29" y="139"/>
                    <a:pt x="29" y="139"/>
                  </a:cubicBezTo>
                  <a:cubicBezTo>
                    <a:pt x="29" y="139"/>
                    <a:pt x="29" y="139"/>
                    <a:pt x="29" y="139"/>
                  </a:cubicBezTo>
                  <a:cubicBezTo>
                    <a:pt x="30" y="140"/>
                    <a:pt x="31" y="142"/>
                    <a:pt x="31" y="143"/>
                  </a:cubicBezTo>
                  <a:cubicBezTo>
                    <a:pt x="32" y="144"/>
                    <a:pt x="33" y="145"/>
                    <a:pt x="34" y="146"/>
                  </a:cubicBezTo>
                  <a:cubicBezTo>
                    <a:pt x="34" y="146"/>
                    <a:pt x="34" y="146"/>
                    <a:pt x="34" y="147"/>
                  </a:cubicBezTo>
                  <a:cubicBezTo>
                    <a:pt x="34" y="147"/>
                    <a:pt x="35" y="148"/>
                    <a:pt x="35" y="148"/>
                  </a:cubicBezTo>
                  <a:cubicBezTo>
                    <a:pt x="35" y="149"/>
                    <a:pt x="35" y="149"/>
                    <a:pt x="36" y="149"/>
                  </a:cubicBezTo>
                  <a:cubicBezTo>
                    <a:pt x="36" y="149"/>
                    <a:pt x="36" y="150"/>
                    <a:pt x="36" y="150"/>
                  </a:cubicBezTo>
                  <a:cubicBezTo>
                    <a:pt x="38" y="152"/>
                    <a:pt x="39" y="155"/>
                    <a:pt x="41" y="158"/>
                  </a:cubicBezTo>
                  <a:cubicBezTo>
                    <a:pt x="42" y="158"/>
                    <a:pt x="42" y="158"/>
                    <a:pt x="42" y="159"/>
                  </a:cubicBezTo>
                  <a:cubicBezTo>
                    <a:pt x="45" y="162"/>
                    <a:pt x="49" y="167"/>
                    <a:pt x="54" y="173"/>
                  </a:cubicBezTo>
                  <a:cubicBezTo>
                    <a:pt x="54" y="173"/>
                    <a:pt x="55" y="174"/>
                    <a:pt x="56" y="175"/>
                  </a:cubicBezTo>
                  <a:cubicBezTo>
                    <a:pt x="56" y="175"/>
                    <a:pt x="56" y="175"/>
                    <a:pt x="56" y="175"/>
                  </a:cubicBezTo>
                  <a:cubicBezTo>
                    <a:pt x="58" y="177"/>
                    <a:pt x="60" y="179"/>
                    <a:pt x="61" y="181"/>
                  </a:cubicBezTo>
                  <a:cubicBezTo>
                    <a:pt x="62" y="182"/>
                    <a:pt x="62" y="182"/>
                    <a:pt x="63" y="182"/>
                  </a:cubicBezTo>
                  <a:cubicBezTo>
                    <a:pt x="64" y="183"/>
                    <a:pt x="65" y="184"/>
                    <a:pt x="65" y="185"/>
                  </a:cubicBezTo>
                  <a:cubicBezTo>
                    <a:pt x="66" y="185"/>
                    <a:pt x="66" y="186"/>
                    <a:pt x="66" y="186"/>
                  </a:cubicBezTo>
                  <a:cubicBezTo>
                    <a:pt x="67" y="187"/>
                    <a:pt x="68" y="187"/>
                    <a:pt x="68" y="188"/>
                  </a:cubicBezTo>
                  <a:cubicBezTo>
                    <a:pt x="72" y="191"/>
                    <a:pt x="76" y="195"/>
                    <a:pt x="80" y="198"/>
                  </a:cubicBezTo>
                  <a:cubicBezTo>
                    <a:pt x="80" y="198"/>
                    <a:pt x="80" y="198"/>
                    <a:pt x="80" y="198"/>
                  </a:cubicBezTo>
                  <a:cubicBezTo>
                    <a:pt x="82" y="199"/>
                    <a:pt x="83" y="200"/>
                    <a:pt x="84" y="201"/>
                  </a:cubicBezTo>
                  <a:cubicBezTo>
                    <a:pt x="85" y="201"/>
                    <a:pt x="85" y="202"/>
                    <a:pt x="85" y="202"/>
                  </a:cubicBezTo>
                  <a:cubicBezTo>
                    <a:pt x="87" y="203"/>
                    <a:pt x="88" y="204"/>
                    <a:pt x="90" y="205"/>
                  </a:cubicBezTo>
                  <a:cubicBezTo>
                    <a:pt x="90" y="205"/>
                    <a:pt x="90" y="205"/>
                    <a:pt x="90" y="205"/>
                  </a:cubicBezTo>
                  <a:cubicBezTo>
                    <a:pt x="93" y="208"/>
                    <a:pt x="96" y="210"/>
                    <a:pt x="98" y="211"/>
                  </a:cubicBezTo>
                  <a:cubicBezTo>
                    <a:pt x="101" y="213"/>
                    <a:pt x="104" y="215"/>
                    <a:pt x="107" y="217"/>
                  </a:cubicBezTo>
                  <a:cubicBezTo>
                    <a:pt x="108" y="217"/>
                    <a:pt x="108" y="217"/>
                    <a:pt x="108" y="217"/>
                  </a:cubicBezTo>
                  <a:cubicBezTo>
                    <a:pt x="109" y="218"/>
                    <a:pt x="110" y="218"/>
                    <a:pt x="111" y="218"/>
                  </a:cubicBezTo>
                  <a:cubicBezTo>
                    <a:pt x="111" y="219"/>
                    <a:pt x="111" y="219"/>
                    <a:pt x="112" y="219"/>
                  </a:cubicBezTo>
                  <a:cubicBezTo>
                    <a:pt x="113" y="220"/>
                    <a:pt x="114" y="220"/>
                    <a:pt x="115" y="221"/>
                  </a:cubicBezTo>
                  <a:cubicBezTo>
                    <a:pt x="115" y="221"/>
                    <a:pt x="115" y="221"/>
                    <a:pt x="115" y="221"/>
                  </a:cubicBezTo>
                  <a:cubicBezTo>
                    <a:pt x="116" y="221"/>
                    <a:pt x="117" y="222"/>
                    <a:pt x="118" y="222"/>
                  </a:cubicBezTo>
                  <a:cubicBezTo>
                    <a:pt x="118" y="222"/>
                    <a:pt x="119" y="223"/>
                    <a:pt x="119" y="223"/>
                  </a:cubicBezTo>
                  <a:cubicBezTo>
                    <a:pt x="120" y="223"/>
                    <a:pt x="120" y="223"/>
                    <a:pt x="121" y="224"/>
                  </a:cubicBezTo>
                  <a:cubicBezTo>
                    <a:pt x="122" y="224"/>
                    <a:pt x="122" y="224"/>
                    <a:pt x="123" y="225"/>
                  </a:cubicBezTo>
                  <a:cubicBezTo>
                    <a:pt x="123" y="225"/>
                    <a:pt x="124" y="225"/>
                    <a:pt x="124" y="225"/>
                  </a:cubicBezTo>
                  <a:cubicBezTo>
                    <a:pt x="129" y="227"/>
                    <a:pt x="133" y="229"/>
                    <a:pt x="136" y="230"/>
                  </a:cubicBezTo>
                  <a:cubicBezTo>
                    <a:pt x="140" y="232"/>
                    <a:pt x="144" y="233"/>
                    <a:pt x="148" y="234"/>
                  </a:cubicBezTo>
                  <a:cubicBezTo>
                    <a:pt x="148" y="234"/>
                    <a:pt x="148" y="235"/>
                    <a:pt x="148" y="235"/>
                  </a:cubicBezTo>
                  <a:cubicBezTo>
                    <a:pt x="152" y="236"/>
                    <a:pt x="156" y="237"/>
                    <a:pt x="161" y="238"/>
                  </a:cubicBezTo>
                  <a:cubicBezTo>
                    <a:pt x="161" y="238"/>
                    <a:pt x="162" y="238"/>
                    <a:pt x="162" y="239"/>
                  </a:cubicBezTo>
                  <a:cubicBezTo>
                    <a:pt x="163" y="239"/>
                    <a:pt x="163" y="239"/>
                    <a:pt x="163" y="239"/>
                  </a:cubicBezTo>
                  <a:cubicBezTo>
                    <a:pt x="164" y="239"/>
                    <a:pt x="164" y="239"/>
                    <a:pt x="165" y="239"/>
                  </a:cubicBezTo>
                  <a:cubicBezTo>
                    <a:pt x="166" y="239"/>
                    <a:pt x="166" y="239"/>
                    <a:pt x="166" y="240"/>
                  </a:cubicBezTo>
                  <a:cubicBezTo>
                    <a:pt x="168" y="240"/>
                    <a:pt x="170" y="240"/>
                    <a:pt x="172" y="241"/>
                  </a:cubicBezTo>
                  <a:cubicBezTo>
                    <a:pt x="174" y="241"/>
                    <a:pt x="177" y="242"/>
                    <a:pt x="179" y="242"/>
                  </a:cubicBezTo>
                  <a:cubicBezTo>
                    <a:pt x="180" y="242"/>
                    <a:pt x="181" y="242"/>
                    <a:pt x="181" y="242"/>
                  </a:cubicBezTo>
                  <a:cubicBezTo>
                    <a:pt x="181" y="242"/>
                    <a:pt x="181" y="242"/>
                    <a:pt x="181" y="242"/>
                  </a:cubicBezTo>
                  <a:cubicBezTo>
                    <a:pt x="186" y="243"/>
                    <a:pt x="189" y="243"/>
                    <a:pt x="189" y="243"/>
                  </a:cubicBezTo>
                  <a:cubicBezTo>
                    <a:pt x="189" y="243"/>
                    <a:pt x="190" y="244"/>
                    <a:pt x="190" y="244"/>
                  </a:cubicBezTo>
                  <a:cubicBezTo>
                    <a:pt x="193" y="244"/>
                    <a:pt x="195" y="244"/>
                    <a:pt x="197" y="244"/>
                  </a:cubicBezTo>
                  <a:cubicBezTo>
                    <a:pt x="198" y="244"/>
                    <a:pt x="199" y="244"/>
                    <a:pt x="199" y="244"/>
                  </a:cubicBezTo>
                  <a:cubicBezTo>
                    <a:pt x="201" y="244"/>
                    <a:pt x="202" y="245"/>
                    <a:pt x="202" y="245"/>
                  </a:cubicBezTo>
                  <a:cubicBezTo>
                    <a:pt x="212" y="245"/>
                    <a:pt x="215" y="245"/>
                    <a:pt x="222" y="245"/>
                  </a:cubicBezTo>
                  <a:cubicBezTo>
                    <a:pt x="222" y="245"/>
                    <a:pt x="222" y="245"/>
                    <a:pt x="222" y="245"/>
                  </a:cubicBezTo>
                  <a:cubicBezTo>
                    <a:pt x="222" y="245"/>
                    <a:pt x="229" y="245"/>
                    <a:pt x="238" y="243"/>
                  </a:cubicBezTo>
                  <a:cubicBezTo>
                    <a:pt x="239" y="243"/>
                    <a:pt x="239" y="243"/>
                    <a:pt x="239" y="243"/>
                  </a:cubicBezTo>
                  <a:cubicBezTo>
                    <a:pt x="241" y="243"/>
                    <a:pt x="242" y="243"/>
                    <a:pt x="244" y="2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1270FDB8-D2FD-42C0-90CC-310216240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7826" y="2971801"/>
              <a:ext cx="2146300" cy="2209800"/>
            </a:xfrm>
            <a:custGeom>
              <a:avLst/>
              <a:gdLst>
                <a:gd name="T0" fmla="*/ 266 w 279"/>
                <a:gd name="T1" fmla="*/ 239 h 287"/>
                <a:gd name="T2" fmla="*/ 163 w 279"/>
                <a:gd name="T3" fmla="*/ 229 h 287"/>
                <a:gd name="T4" fmla="*/ 13 w 279"/>
                <a:gd name="T5" fmla="*/ 47 h 287"/>
                <a:gd name="T6" fmla="*/ 116 w 279"/>
                <a:gd name="T7" fmla="*/ 58 h 287"/>
                <a:gd name="T8" fmla="*/ 266 w 279"/>
                <a:gd name="T9" fmla="*/ 239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87">
                  <a:moveTo>
                    <a:pt x="266" y="239"/>
                  </a:moveTo>
                  <a:cubicBezTo>
                    <a:pt x="279" y="287"/>
                    <a:pt x="233" y="282"/>
                    <a:pt x="163" y="229"/>
                  </a:cubicBezTo>
                  <a:cubicBezTo>
                    <a:pt x="93" y="176"/>
                    <a:pt x="26" y="94"/>
                    <a:pt x="13" y="47"/>
                  </a:cubicBezTo>
                  <a:cubicBezTo>
                    <a:pt x="0" y="0"/>
                    <a:pt x="46" y="5"/>
                    <a:pt x="116" y="58"/>
                  </a:cubicBezTo>
                  <a:cubicBezTo>
                    <a:pt x="186" y="111"/>
                    <a:pt x="253" y="192"/>
                    <a:pt x="266" y="239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AB7715D-9F79-4DFE-9B32-69CFE4F475F7}"/>
              </a:ext>
            </a:extLst>
          </p:cNvPr>
          <p:cNvGrpSpPr/>
          <p:nvPr/>
        </p:nvGrpSpPr>
        <p:grpSpPr>
          <a:xfrm>
            <a:off x="9460711" y="5578231"/>
            <a:ext cx="5322701" cy="5467864"/>
            <a:chOff x="4679951" y="2471739"/>
            <a:chExt cx="2794001" cy="2870200"/>
          </a:xfrm>
        </p:grpSpPr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4F57BE4D-C6CC-43B6-A978-A8FC7B452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5689" y="2471739"/>
              <a:ext cx="2608263" cy="2686050"/>
            </a:xfrm>
            <a:custGeom>
              <a:avLst/>
              <a:gdLst>
                <a:gd name="T0" fmla="*/ 323 w 339"/>
                <a:gd name="T1" fmla="*/ 292 h 349"/>
                <a:gd name="T2" fmla="*/ 198 w 339"/>
                <a:gd name="T3" fmla="*/ 279 h 349"/>
                <a:gd name="T4" fmla="*/ 16 w 339"/>
                <a:gd name="T5" fmla="*/ 57 h 349"/>
                <a:gd name="T6" fmla="*/ 141 w 339"/>
                <a:gd name="T7" fmla="*/ 71 h 349"/>
                <a:gd name="T8" fmla="*/ 323 w 339"/>
                <a:gd name="T9" fmla="*/ 29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9">
                  <a:moveTo>
                    <a:pt x="323" y="292"/>
                  </a:moveTo>
                  <a:cubicBezTo>
                    <a:pt x="339" y="349"/>
                    <a:pt x="283" y="344"/>
                    <a:pt x="198" y="279"/>
                  </a:cubicBezTo>
                  <a:cubicBezTo>
                    <a:pt x="113" y="214"/>
                    <a:pt x="32" y="115"/>
                    <a:pt x="16" y="57"/>
                  </a:cubicBezTo>
                  <a:cubicBezTo>
                    <a:pt x="0" y="0"/>
                    <a:pt x="56" y="6"/>
                    <a:pt x="141" y="71"/>
                  </a:cubicBezTo>
                  <a:cubicBezTo>
                    <a:pt x="226" y="135"/>
                    <a:pt x="307" y="234"/>
                    <a:pt x="323" y="292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7" name="Freeform 11">
              <a:extLst>
                <a:ext uri="{FF2B5EF4-FFF2-40B4-BE49-F238E27FC236}">
                  <a16:creationId xmlns:a16="http://schemas.microsoft.com/office/drawing/2014/main" id="{C1A920F2-1AD3-41D0-9717-7515EB1376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9951" y="2655889"/>
              <a:ext cx="2640013" cy="2686050"/>
            </a:xfrm>
            <a:custGeom>
              <a:avLst/>
              <a:gdLst>
                <a:gd name="T0" fmla="*/ 222 w 343"/>
                <a:gd name="T1" fmla="*/ 255 h 349"/>
                <a:gd name="T2" fmla="*/ 40 w 343"/>
                <a:gd name="T3" fmla="*/ 33 h 349"/>
                <a:gd name="T4" fmla="*/ 39 w 343"/>
                <a:gd name="T5" fmla="*/ 7 h 349"/>
                <a:gd name="T6" fmla="*/ 42 w 343"/>
                <a:gd name="T7" fmla="*/ 0 h 349"/>
                <a:gd name="T8" fmla="*/ 38 w 343"/>
                <a:gd name="T9" fmla="*/ 5 h 349"/>
                <a:gd name="T10" fmla="*/ 37 w 343"/>
                <a:gd name="T11" fmla="*/ 7 h 349"/>
                <a:gd name="T12" fmla="*/ 34 w 343"/>
                <a:gd name="T13" fmla="*/ 11 h 349"/>
                <a:gd name="T14" fmla="*/ 33 w 343"/>
                <a:gd name="T15" fmla="*/ 12 h 349"/>
                <a:gd name="T16" fmla="*/ 29 w 343"/>
                <a:gd name="T17" fmla="*/ 17 h 349"/>
                <a:gd name="T18" fmla="*/ 28 w 343"/>
                <a:gd name="T19" fmla="*/ 18 h 349"/>
                <a:gd name="T20" fmla="*/ 26 w 343"/>
                <a:gd name="T21" fmla="*/ 22 h 349"/>
                <a:gd name="T22" fmla="*/ 25 w 343"/>
                <a:gd name="T23" fmla="*/ 24 h 349"/>
                <a:gd name="T24" fmla="*/ 23 w 343"/>
                <a:gd name="T25" fmla="*/ 27 h 349"/>
                <a:gd name="T26" fmla="*/ 21 w 343"/>
                <a:gd name="T27" fmla="*/ 29 h 349"/>
                <a:gd name="T28" fmla="*/ 20 w 343"/>
                <a:gd name="T29" fmla="*/ 31 h 349"/>
                <a:gd name="T30" fmla="*/ 18 w 343"/>
                <a:gd name="T31" fmla="*/ 34 h 349"/>
                <a:gd name="T32" fmla="*/ 18 w 343"/>
                <a:gd name="T33" fmla="*/ 35 h 349"/>
                <a:gd name="T34" fmla="*/ 15 w 343"/>
                <a:gd name="T35" fmla="*/ 39 h 349"/>
                <a:gd name="T36" fmla="*/ 15 w 343"/>
                <a:gd name="T37" fmla="*/ 40 h 349"/>
                <a:gd name="T38" fmla="*/ 13 w 343"/>
                <a:gd name="T39" fmla="*/ 45 h 349"/>
                <a:gd name="T40" fmla="*/ 12 w 343"/>
                <a:gd name="T41" fmla="*/ 46 h 349"/>
                <a:gd name="T42" fmla="*/ 10 w 343"/>
                <a:gd name="T43" fmla="*/ 51 h 349"/>
                <a:gd name="T44" fmla="*/ 10 w 343"/>
                <a:gd name="T45" fmla="*/ 51 h 349"/>
                <a:gd name="T46" fmla="*/ 7 w 343"/>
                <a:gd name="T47" fmla="*/ 57 h 349"/>
                <a:gd name="T48" fmla="*/ 7 w 343"/>
                <a:gd name="T49" fmla="*/ 58 h 349"/>
                <a:gd name="T50" fmla="*/ 5 w 343"/>
                <a:gd name="T51" fmla="*/ 63 h 349"/>
                <a:gd name="T52" fmla="*/ 4 w 343"/>
                <a:gd name="T53" fmla="*/ 65 h 349"/>
                <a:gd name="T54" fmla="*/ 2 w 343"/>
                <a:gd name="T55" fmla="*/ 71 h 349"/>
                <a:gd name="T56" fmla="*/ 3 w 343"/>
                <a:gd name="T57" fmla="*/ 95 h 349"/>
                <a:gd name="T58" fmla="*/ 168 w 343"/>
                <a:gd name="T59" fmla="*/ 296 h 349"/>
                <a:gd name="T60" fmla="*/ 273 w 343"/>
                <a:gd name="T61" fmla="*/ 343 h 349"/>
                <a:gd name="T62" fmla="*/ 278 w 343"/>
                <a:gd name="T63" fmla="*/ 341 h 349"/>
                <a:gd name="T64" fmla="*/ 280 w 343"/>
                <a:gd name="T65" fmla="*/ 340 h 349"/>
                <a:gd name="T66" fmla="*/ 286 w 343"/>
                <a:gd name="T67" fmla="*/ 338 h 349"/>
                <a:gd name="T68" fmla="*/ 287 w 343"/>
                <a:gd name="T69" fmla="*/ 338 h 349"/>
                <a:gd name="T70" fmla="*/ 292 w 343"/>
                <a:gd name="T71" fmla="*/ 335 h 349"/>
                <a:gd name="T72" fmla="*/ 293 w 343"/>
                <a:gd name="T73" fmla="*/ 335 h 349"/>
                <a:gd name="T74" fmla="*/ 298 w 343"/>
                <a:gd name="T75" fmla="*/ 332 h 349"/>
                <a:gd name="T76" fmla="*/ 299 w 343"/>
                <a:gd name="T77" fmla="*/ 332 h 349"/>
                <a:gd name="T78" fmla="*/ 304 w 343"/>
                <a:gd name="T79" fmla="*/ 330 h 349"/>
                <a:gd name="T80" fmla="*/ 304 w 343"/>
                <a:gd name="T81" fmla="*/ 329 h 349"/>
                <a:gd name="T82" fmla="*/ 308 w 343"/>
                <a:gd name="T83" fmla="*/ 327 h 349"/>
                <a:gd name="T84" fmla="*/ 310 w 343"/>
                <a:gd name="T85" fmla="*/ 326 h 349"/>
                <a:gd name="T86" fmla="*/ 312 w 343"/>
                <a:gd name="T87" fmla="*/ 325 h 349"/>
                <a:gd name="T88" fmla="*/ 315 w 343"/>
                <a:gd name="T89" fmla="*/ 323 h 349"/>
                <a:gd name="T90" fmla="*/ 317 w 343"/>
                <a:gd name="T91" fmla="*/ 322 h 349"/>
                <a:gd name="T92" fmla="*/ 320 w 343"/>
                <a:gd name="T93" fmla="*/ 320 h 349"/>
                <a:gd name="T94" fmla="*/ 322 w 343"/>
                <a:gd name="T95" fmla="*/ 319 h 349"/>
                <a:gd name="T96" fmla="*/ 326 w 343"/>
                <a:gd name="T97" fmla="*/ 316 h 349"/>
                <a:gd name="T98" fmla="*/ 327 w 343"/>
                <a:gd name="T99" fmla="*/ 316 h 349"/>
                <a:gd name="T100" fmla="*/ 331 w 343"/>
                <a:gd name="T101" fmla="*/ 312 h 349"/>
                <a:gd name="T102" fmla="*/ 333 w 343"/>
                <a:gd name="T103" fmla="*/ 311 h 349"/>
                <a:gd name="T104" fmla="*/ 337 w 343"/>
                <a:gd name="T105" fmla="*/ 308 h 349"/>
                <a:gd name="T106" fmla="*/ 339 w 343"/>
                <a:gd name="T107" fmla="*/ 307 h 349"/>
                <a:gd name="T108" fmla="*/ 343 w 343"/>
                <a:gd name="T109" fmla="*/ 303 h 349"/>
                <a:gd name="T110" fmla="*/ 343 w 343"/>
                <a:gd name="T111" fmla="*/ 303 h 349"/>
                <a:gd name="T112" fmla="*/ 337 w 343"/>
                <a:gd name="T113" fmla="*/ 306 h 349"/>
                <a:gd name="T114" fmla="*/ 222 w 343"/>
                <a:gd name="T115" fmla="*/ 255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43" h="349">
                  <a:moveTo>
                    <a:pt x="222" y="255"/>
                  </a:moveTo>
                  <a:cubicBezTo>
                    <a:pt x="137" y="190"/>
                    <a:pt x="56" y="91"/>
                    <a:pt x="40" y="33"/>
                  </a:cubicBezTo>
                  <a:cubicBezTo>
                    <a:pt x="37" y="22"/>
                    <a:pt x="36" y="13"/>
                    <a:pt x="39" y="7"/>
                  </a:cubicBezTo>
                  <a:cubicBezTo>
                    <a:pt x="39" y="4"/>
                    <a:pt x="41" y="2"/>
                    <a:pt x="42" y="0"/>
                  </a:cubicBezTo>
                  <a:cubicBezTo>
                    <a:pt x="41" y="2"/>
                    <a:pt x="40" y="3"/>
                    <a:pt x="38" y="5"/>
                  </a:cubicBezTo>
                  <a:cubicBezTo>
                    <a:pt x="38" y="6"/>
                    <a:pt x="37" y="6"/>
                    <a:pt x="37" y="7"/>
                  </a:cubicBezTo>
                  <a:cubicBezTo>
                    <a:pt x="36" y="8"/>
                    <a:pt x="35" y="10"/>
                    <a:pt x="34" y="11"/>
                  </a:cubicBezTo>
                  <a:cubicBezTo>
                    <a:pt x="33" y="11"/>
                    <a:pt x="33" y="12"/>
                    <a:pt x="33" y="12"/>
                  </a:cubicBezTo>
                  <a:cubicBezTo>
                    <a:pt x="31" y="14"/>
                    <a:pt x="30" y="15"/>
                    <a:pt x="29" y="17"/>
                  </a:cubicBezTo>
                  <a:cubicBezTo>
                    <a:pt x="29" y="17"/>
                    <a:pt x="29" y="18"/>
                    <a:pt x="28" y="18"/>
                  </a:cubicBezTo>
                  <a:cubicBezTo>
                    <a:pt x="28" y="19"/>
                    <a:pt x="27" y="21"/>
                    <a:pt x="26" y="22"/>
                  </a:cubicBezTo>
                  <a:cubicBezTo>
                    <a:pt x="25" y="23"/>
                    <a:pt x="25" y="23"/>
                    <a:pt x="25" y="24"/>
                  </a:cubicBezTo>
                  <a:cubicBezTo>
                    <a:pt x="24" y="25"/>
                    <a:pt x="23" y="26"/>
                    <a:pt x="23" y="27"/>
                  </a:cubicBezTo>
                  <a:cubicBezTo>
                    <a:pt x="22" y="28"/>
                    <a:pt x="22" y="28"/>
                    <a:pt x="21" y="29"/>
                  </a:cubicBezTo>
                  <a:cubicBezTo>
                    <a:pt x="21" y="30"/>
                    <a:pt x="20" y="30"/>
                    <a:pt x="20" y="31"/>
                  </a:cubicBezTo>
                  <a:cubicBezTo>
                    <a:pt x="19" y="32"/>
                    <a:pt x="19" y="33"/>
                    <a:pt x="18" y="34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4" y="42"/>
                    <a:pt x="13" y="43"/>
                    <a:pt x="13" y="45"/>
                  </a:cubicBezTo>
                  <a:cubicBezTo>
                    <a:pt x="13" y="45"/>
                    <a:pt x="12" y="45"/>
                    <a:pt x="12" y="46"/>
                  </a:cubicBezTo>
                  <a:cubicBezTo>
                    <a:pt x="11" y="47"/>
                    <a:pt x="10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9" y="53"/>
                    <a:pt x="8" y="55"/>
                    <a:pt x="7" y="57"/>
                  </a:cubicBezTo>
                  <a:cubicBezTo>
                    <a:pt x="7" y="57"/>
                    <a:pt x="7" y="58"/>
                    <a:pt x="7" y="58"/>
                  </a:cubicBezTo>
                  <a:cubicBezTo>
                    <a:pt x="6" y="60"/>
                    <a:pt x="5" y="62"/>
                    <a:pt x="5" y="63"/>
                  </a:cubicBezTo>
                  <a:cubicBezTo>
                    <a:pt x="4" y="64"/>
                    <a:pt x="4" y="65"/>
                    <a:pt x="4" y="65"/>
                  </a:cubicBezTo>
                  <a:cubicBezTo>
                    <a:pt x="3" y="68"/>
                    <a:pt x="2" y="70"/>
                    <a:pt x="2" y="71"/>
                  </a:cubicBezTo>
                  <a:cubicBezTo>
                    <a:pt x="0" y="77"/>
                    <a:pt x="0" y="85"/>
                    <a:pt x="3" y="95"/>
                  </a:cubicBezTo>
                  <a:cubicBezTo>
                    <a:pt x="17" y="148"/>
                    <a:pt x="91" y="238"/>
                    <a:pt x="168" y="296"/>
                  </a:cubicBezTo>
                  <a:cubicBezTo>
                    <a:pt x="217" y="333"/>
                    <a:pt x="254" y="349"/>
                    <a:pt x="273" y="343"/>
                  </a:cubicBezTo>
                  <a:cubicBezTo>
                    <a:pt x="274" y="342"/>
                    <a:pt x="276" y="342"/>
                    <a:pt x="278" y="341"/>
                  </a:cubicBezTo>
                  <a:cubicBezTo>
                    <a:pt x="279" y="340"/>
                    <a:pt x="280" y="340"/>
                    <a:pt x="280" y="340"/>
                  </a:cubicBezTo>
                  <a:cubicBezTo>
                    <a:pt x="282" y="339"/>
                    <a:pt x="284" y="339"/>
                    <a:pt x="286" y="338"/>
                  </a:cubicBezTo>
                  <a:cubicBezTo>
                    <a:pt x="286" y="338"/>
                    <a:pt x="286" y="338"/>
                    <a:pt x="287" y="338"/>
                  </a:cubicBezTo>
                  <a:cubicBezTo>
                    <a:pt x="288" y="337"/>
                    <a:pt x="290" y="336"/>
                    <a:pt x="292" y="335"/>
                  </a:cubicBezTo>
                  <a:cubicBezTo>
                    <a:pt x="292" y="335"/>
                    <a:pt x="293" y="335"/>
                    <a:pt x="293" y="335"/>
                  </a:cubicBezTo>
                  <a:cubicBezTo>
                    <a:pt x="294" y="334"/>
                    <a:pt x="296" y="333"/>
                    <a:pt x="298" y="332"/>
                  </a:cubicBezTo>
                  <a:cubicBezTo>
                    <a:pt x="298" y="332"/>
                    <a:pt x="299" y="332"/>
                    <a:pt x="299" y="332"/>
                  </a:cubicBezTo>
                  <a:cubicBezTo>
                    <a:pt x="300" y="331"/>
                    <a:pt x="302" y="330"/>
                    <a:pt x="304" y="330"/>
                  </a:cubicBezTo>
                  <a:cubicBezTo>
                    <a:pt x="304" y="329"/>
                    <a:pt x="304" y="329"/>
                    <a:pt x="304" y="329"/>
                  </a:cubicBezTo>
                  <a:cubicBezTo>
                    <a:pt x="306" y="329"/>
                    <a:pt x="307" y="328"/>
                    <a:pt x="308" y="327"/>
                  </a:cubicBezTo>
                  <a:cubicBezTo>
                    <a:pt x="309" y="327"/>
                    <a:pt x="309" y="327"/>
                    <a:pt x="310" y="326"/>
                  </a:cubicBezTo>
                  <a:cubicBezTo>
                    <a:pt x="311" y="326"/>
                    <a:pt x="311" y="325"/>
                    <a:pt x="312" y="325"/>
                  </a:cubicBezTo>
                  <a:cubicBezTo>
                    <a:pt x="313" y="324"/>
                    <a:pt x="314" y="324"/>
                    <a:pt x="315" y="323"/>
                  </a:cubicBezTo>
                  <a:cubicBezTo>
                    <a:pt x="316" y="323"/>
                    <a:pt x="316" y="322"/>
                    <a:pt x="317" y="322"/>
                  </a:cubicBezTo>
                  <a:cubicBezTo>
                    <a:pt x="318" y="321"/>
                    <a:pt x="319" y="321"/>
                    <a:pt x="320" y="320"/>
                  </a:cubicBezTo>
                  <a:cubicBezTo>
                    <a:pt x="321" y="320"/>
                    <a:pt x="321" y="319"/>
                    <a:pt x="322" y="319"/>
                  </a:cubicBezTo>
                  <a:cubicBezTo>
                    <a:pt x="323" y="318"/>
                    <a:pt x="324" y="317"/>
                    <a:pt x="326" y="316"/>
                  </a:cubicBezTo>
                  <a:cubicBezTo>
                    <a:pt x="326" y="316"/>
                    <a:pt x="326" y="316"/>
                    <a:pt x="327" y="316"/>
                  </a:cubicBezTo>
                  <a:cubicBezTo>
                    <a:pt x="328" y="314"/>
                    <a:pt x="330" y="313"/>
                    <a:pt x="331" y="312"/>
                  </a:cubicBezTo>
                  <a:cubicBezTo>
                    <a:pt x="332" y="312"/>
                    <a:pt x="332" y="312"/>
                    <a:pt x="333" y="311"/>
                  </a:cubicBezTo>
                  <a:cubicBezTo>
                    <a:pt x="334" y="310"/>
                    <a:pt x="336" y="309"/>
                    <a:pt x="337" y="308"/>
                  </a:cubicBezTo>
                  <a:cubicBezTo>
                    <a:pt x="337" y="308"/>
                    <a:pt x="338" y="307"/>
                    <a:pt x="339" y="307"/>
                  </a:cubicBezTo>
                  <a:cubicBezTo>
                    <a:pt x="341" y="305"/>
                    <a:pt x="342" y="304"/>
                    <a:pt x="343" y="303"/>
                  </a:cubicBezTo>
                  <a:cubicBezTo>
                    <a:pt x="343" y="303"/>
                    <a:pt x="343" y="303"/>
                    <a:pt x="343" y="303"/>
                  </a:cubicBezTo>
                  <a:cubicBezTo>
                    <a:pt x="342" y="304"/>
                    <a:pt x="340" y="305"/>
                    <a:pt x="337" y="306"/>
                  </a:cubicBezTo>
                  <a:cubicBezTo>
                    <a:pt x="317" y="313"/>
                    <a:pt x="275" y="295"/>
                    <a:pt x="222" y="255"/>
                  </a:cubicBezTo>
                  <a:close/>
                </a:path>
              </a:pathLst>
            </a:custGeom>
            <a:solidFill>
              <a:srgbClr val="AEE238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1785C44-A9C1-43A7-B13D-48A1CB0E2AFD}"/>
              </a:ext>
            </a:extLst>
          </p:cNvPr>
          <p:cNvGrpSpPr/>
          <p:nvPr/>
        </p:nvGrpSpPr>
        <p:grpSpPr>
          <a:xfrm>
            <a:off x="9711726" y="4081222"/>
            <a:ext cx="5334796" cy="5514071"/>
            <a:chOff x="4811714" y="1685926"/>
            <a:chExt cx="2800350" cy="2894455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FA5C8A1-D14C-4A98-9539-00CCA5A64F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926" y="1685926"/>
              <a:ext cx="2370138" cy="2439988"/>
            </a:xfrm>
            <a:custGeom>
              <a:avLst/>
              <a:gdLst>
                <a:gd name="T0" fmla="*/ 293 w 308"/>
                <a:gd name="T1" fmla="*/ 265 h 317"/>
                <a:gd name="T2" fmla="*/ 180 w 308"/>
                <a:gd name="T3" fmla="*/ 253 h 317"/>
                <a:gd name="T4" fmla="*/ 14 w 308"/>
                <a:gd name="T5" fmla="*/ 52 h 317"/>
                <a:gd name="T6" fmla="*/ 128 w 308"/>
                <a:gd name="T7" fmla="*/ 64 h 317"/>
                <a:gd name="T8" fmla="*/ 293 w 308"/>
                <a:gd name="T9" fmla="*/ 2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317">
                  <a:moveTo>
                    <a:pt x="293" y="265"/>
                  </a:moveTo>
                  <a:cubicBezTo>
                    <a:pt x="308" y="317"/>
                    <a:pt x="257" y="312"/>
                    <a:pt x="180" y="253"/>
                  </a:cubicBezTo>
                  <a:cubicBezTo>
                    <a:pt x="103" y="194"/>
                    <a:pt x="29" y="105"/>
                    <a:pt x="14" y="52"/>
                  </a:cubicBezTo>
                  <a:cubicBezTo>
                    <a:pt x="0" y="0"/>
                    <a:pt x="51" y="6"/>
                    <a:pt x="128" y="64"/>
                  </a:cubicBezTo>
                  <a:cubicBezTo>
                    <a:pt x="205" y="123"/>
                    <a:pt x="279" y="213"/>
                    <a:pt x="293" y="265"/>
                  </a:cubicBezTo>
                  <a:close/>
                </a:path>
              </a:pathLst>
            </a:custGeom>
            <a:solidFill>
              <a:srgbClr val="2FA2AB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48746F2C-60C0-4BC8-830B-3B303C357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1714" y="1818131"/>
              <a:ext cx="2692400" cy="2762250"/>
            </a:xfrm>
            <a:custGeom>
              <a:avLst/>
              <a:gdLst>
                <a:gd name="T0" fmla="*/ 310 w 350"/>
                <a:gd name="T1" fmla="*/ 342 h 359"/>
                <a:gd name="T2" fmla="*/ 350 w 350"/>
                <a:gd name="T3" fmla="*/ 271 h 359"/>
                <a:gd name="T4" fmla="*/ 236 w 350"/>
                <a:gd name="T5" fmla="*/ 235 h 359"/>
                <a:gd name="T6" fmla="*/ 70 w 350"/>
                <a:gd name="T7" fmla="*/ 34 h 359"/>
                <a:gd name="T8" fmla="*/ 80 w 350"/>
                <a:gd name="T9" fmla="*/ 0 h 359"/>
                <a:gd name="T10" fmla="*/ 9 w 350"/>
                <a:gd name="T11" fmla="*/ 40 h 359"/>
                <a:gd name="T12" fmla="*/ 5 w 350"/>
                <a:gd name="T13" fmla="*/ 75 h 359"/>
                <a:gd name="T14" fmla="*/ 187 w 350"/>
                <a:gd name="T15" fmla="*/ 296 h 359"/>
                <a:gd name="T16" fmla="*/ 310 w 350"/>
                <a:gd name="T17" fmla="*/ 342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0" h="359">
                  <a:moveTo>
                    <a:pt x="310" y="342"/>
                  </a:moveTo>
                  <a:cubicBezTo>
                    <a:pt x="337" y="311"/>
                    <a:pt x="347" y="282"/>
                    <a:pt x="350" y="271"/>
                  </a:cubicBezTo>
                  <a:cubicBezTo>
                    <a:pt x="342" y="295"/>
                    <a:pt x="298" y="282"/>
                    <a:pt x="236" y="235"/>
                  </a:cubicBezTo>
                  <a:cubicBezTo>
                    <a:pt x="159" y="176"/>
                    <a:pt x="85" y="87"/>
                    <a:pt x="70" y="34"/>
                  </a:cubicBezTo>
                  <a:cubicBezTo>
                    <a:pt x="65" y="15"/>
                    <a:pt x="69" y="3"/>
                    <a:pt x="80" y="0"/>
                  </a:cubicBezTo>
                  <a:cubicBezTo>
                    <a:pt x="41" y="12"/>
                    <a:pt x="18" y="32"/>
                    <a:pt x="9" y="40"/>
                  </a:cubicBezTo>
                  <a:cubicBezTo>
                    <a:pt x="2" y="46"/>
                    <a:pt x="0" y="57"/>
                    <a:pt x="5" y="75"/>
                  </a:cubicBezTo>
                  <a:cubicBezTo>
                    <a:pt x="21" y="132"/>
                    <a:pt x="102" y="231"/>
                    <a:pt x="187" y="296"/>
                  </a:cubicBezTo>
                  <a:cubicBezTo>
                    <a:pt x="249" y="343"/>
                    <a:pt x="296" y="359"/>
                    <a:pt x="310" y="342"/>
                  </a:cubicBezTo>
                  <a:close/>
                </a:path>
              </a:pathLst>
            </a:custGeom>
            <a:solidFill>
              <a:srgbClr val="40C0CB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sp>
        <p:nvSpPr>
          <p:cNvPr id="11" name="Freeform 12">
            <a:extLst>
              <a:ext uri="{FF2B5EF4-FFF2-40B4-BE49-F238E27FC236}">
                <a16:creationId xmlns:a16="http://schemas.microsoft.com/office/drawing/2014/main" id="{BFB97403-8F52-452B-B95D-C9F82E2EB166}"/>
              </a:ext>
            </a:extLst>
          </p:cNvPr>
          <p:cNvSpPr>
            <a:spLocks/>
          </p:cNvSpPr>
          <p:nvPr/>
        </p:nvSpPr>
        <p:spPr bwMode="auto">
          <a:xfrm>
            <a:off x="11837780" y="4743536"/>
            <a:ext cx="3852908" cy="3985976"/>
          </a:xfrm>
          <a:custGeom>
            <a:avLst/>
            <a:gdLst>
              <a:gd name="T0" fmla="*/ 260 w 263"/>
              <a:gd name="T1" fmla="*/ 246 h 272"/>
              <a:gd name="T2" fmla="*/ 262 w 263"/>
              <a:gd name="T3" fmla="*/ 201 h 272"/>
              <a:gd name="T4" fmla="*/ 259 w 263"/>
              <a:gd name="T5" fmla="*/ 181 h 272"/>
              <a:gd name="T6" fmla="*/ 257 w 263"/>
              <a:gd name="T7" fmla="*/ 167 h 272"/>
              <a:gd name="T8" fmla="*/ 254 w 263"/>
              <a:gd name="T9" fmla="*/ 157 h 272"/>
              <a:gd name="T10" fmla="*/ 243 w 263"/>
              <a:gd name="T11" fmla="*/ 125 h 272"/>
              <a:gd name="T12" fmla="*/ 227 w 263"/>
              <a:gd name="T13" fmla="*/ 97 h 272"/>
              <a:gd name="T14" fmla="*/ 204 w 263"/>
              <a:gd name="T15" fmla="*/ 68 h 272"/>
              <a:gd name="T16" fmla="*/ 178 w 263"/>
              <a:gd name="T17" fmla="*/ 44 h 272"/>
              <a:gd name="T18" fmla="*/ 103 w 263"/>
              <a:gd name="T19" fmla="*/ 8 h 272"/>
              <a:gd name="T20" fmla="*/ 61 w 263"/>
              <a:gd name="T21" fmla="*/ 1 h 272"/>
              <a:gd name="T22" fmla="*/ 39 w 263"/>
              <a:gd name="T23" fmla="*/ 1 h 272"/>
              <a:gd name="T24" fmla="*/ 28 w 263"/>
              <a:gd name="T25" fmla="*/ 2 h 272"/>
              <a:gd name="T26" fmla="*/ 18 w 263"/>
              <a:gd name="T27" fmla="*/ 3 h 272"/>
              <a:gd name="T28" fmla="*/ 6 w 263"/>
              <a:gd name="T29" fmla="*/ 35 h 272"/>
              <a:gd name="T30" fmla="*/ 155 w 263"/>
              <a:gd name="T31" fmla="*/ 217 h 272"/>
              <a:gd name="T32" fmla="*/ 260 w 263"/>
              <a:gd name="T33" fmla="*/ 246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63" h="272">
                <a:moveTo>
                  <a:pt x="260" y="246"/>
                </a:moveTo>
                <a:cubicBezTo>
                  <a:pt x="262" y="232"/>
                  <a:pt x="263" y="218"/>
                  <a:pt x="262" y="201"/>
                </a:cubicBezTo>
                <a:cubicBezTo>
                  <a:pt x="261" y="195"/>
                  <a:pt x="260" y="187"/>
                  <a:pt x="259" y="181"/>
                </a:cubicBezTo>
                <a:cubicBezTo>
                  <a:pt x="259" y="177"/>
                  <a:pt x="258" y="171"/>
                  <a:pt x="257" y="167"/>
                </a:cubicBezTo>
                <a:cubicBezTo>
                  <a:pt x="256" y="164"/>
                  <a:pt x="255" y="160"/>
                  <a:pt x="254" y="157"/>
                </a:cubicBezTo>
                <a:cubicBezTo>
                  <a:pt x="251" y="146"/>
                  <a:pt x="248" y="136"/>
                  <a:pt x="243" y="125"/>
                </a:cubicBezTo>
                <a:cubicBezTo>
                  <a:pt x="237" y="114"/>
                  <a:pt x="231" y="103"/>
                  <a:pt x="227" y="97"/>
                </a:cubicBezTo>
                <a:cubicBezTo>
                  <a:pt x="223" y="90"/>
                  <a:pt x="216" y="81"/>
                  <a:pt x="204" y="68"/>
                </a:cubicBezTo>
                <a:cubicBezTo>
                  <a:pt x="196" y="60"/>
                  <a:pt x="188" y="52"/>
                  <a:pt x="178" y="44"/>
                </a:cubicBezTo>
                <a:cubicBezTo>
                  <a:pt x="163" y="33"/>
                  <a:pt x="137" y="17"/>
                  <a:pt x="103" y="8"/>
                </a:cubicBezTo>
                <a:cubicBezTo>
                  <a:pt x="97" y="6"/>
                  <a:pt x="82" y="2"/>
                  <a:pt x="61" y="1"/>
                </a:cubicBezTo>
                <a:cubicBezTo>
                  <a:pt x="58" y="1"/>
                  <a:pt x="50" y="0"/>
                  <a:pt x="39" y="1"/>
                </a:cubicBezTo>
                <a:cubicBezTo>
                  <a:pt x="36" y="1"/>
                  <a:pt x="31" y="1"/>
                  <a:pt x="28" y="2"/>
                </a:cubicBezTo>
                <a:cubicBezTo>
                  <a:pt x="25" y="2"/>
                  <a:pt x="21" y="2"/>
                  <a:pt x="18" y="3"/>
                </a:cubicBezTo>
                <a:cubicBezTo>
                  <a:pt x="5" y="5"/>
                  <a:pt x="0" y="15"/>
                  <a:pt x="6" y="35"/>
                </a:cubicBezTo>
                <a:cubicBezTo>
                  <a:pt x="19" y="82"/>
                  <a:pt x="86" y="164"/>
                  <a:pt x="155" y="217"/>
                </a:cubicBezTo>
                <a:cubicBezTo>
                  <a:pt x="214" y="262"/>
                  <a:pt x="256" y="272"/>
                  <a:pt x="260" y="246"/>
                </a:cubicBezTo>
                <a:close/>
              </a:path>
            </a:pathLst>
          </a:custGeom>
          <a:solidFill>
            <a:srgbClr val="7BD4DB"/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defTabSz="457154"/>
            <a:endParaRPr lang="en-US" dirty="0">
              <a:solidFill>
                <a:srgbClr val="272E3A"/>
              </a:solidFill>
              <a:latin typeface="Source Sans Pro" charset="0"/>
            </a:endParaRPr>
          </a:p>
        </p:txBody>
      </p:sp>
      <p:sp>
        <p:nvSpPr>
          <p:cNvPr id="16" name="Freeform 39">
            <a:extLst>
              <a:ext uri="{FF2B5EF4-FFF2-40B4-BE49-F238E27FC236}">
                <a16:creationId xmlns:a16="http://schemas.microsoft.com/office/drawing/2014/main" id="{98353153-DE8A-4F85-AC25-CDF4BD091C2B}"/>
              </a:ext>
            </a:extLst>
          </p:cNvPr>
          <p:cNvSpPr/>
          <p:nvPr/>
        </p:nvSpPr>
        <p:spPr>
          <a:xfrm>
            <a:off x="14465483" y="4553552"/>
            <a:ext cx="1603028" cy="94881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  <a:gd name="connsiteX0" fmla="*/ 0 w 3444240"/>
              <a:gd name="connsiteY0" fmla="*/ 568960 h 568960"/>
              <a:gd name="connsiteX1" fmla="*/ 1509383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1509383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57154"/>
            <a:endParaRPr lang="en-US" sz="3200">
              <a:solidFill>
                <a:srgbClr val="272E3A"/>
              </a:solidFill>
              <a:latin typeface="Open Sans Ligh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637A5F-49DB-4703-BD18-D3D05AD59A65}"/>
              </a:ext>
            </a:extLst>
          </p:cNvPr>
          <p:cNvGrpSpPr/>
          <p:nvPr/>
        </p:nvGrpSpPr>
        <p:grpSpPr>
          <a:xfrm>
            <a:off x="14218787" y="5249371"/>
            <a:ext cx="493391" cy="493391"/>
            <a:chOff x="15578660" y="4067175"/>
            <a:chExt cx="597081" cy="59708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0924EDF-F8FE-4289-B040-57B9E345DC63}"/>
                </a:ext>
              </a:extLst>
            </p:cNvPr>
            <p:cNvSpPr/>
            <p:nvPr/>
          </p:nvSpPr>
          <p:spPr>
            <a:xfrm>
              <a:off x="15578660" y="4067175"/>
              <a:ext cx="597081" cy="597081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2FA2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47993CE-0886-43FE-9576-AA9D40434563}"/>
                </a:ext>
              </a:extLst>
            </p:cNvPr>
            <p:cNvSpPr/>
            <p:nvPr/>
          </p:nvSpPr>
          <p:spPr>
            <a:xfrm>
              <a:off x="15708682" y="4197197"/>
              <a:ext cx="337036" cy="337036"/>
            </a:xfrm>
            <a:prstGeom prst="ellipse">
              <a:avLst/>
            </a:prstGeom>
            <a:solidFill>
              <a:schemeClr val="tx1"/>
            </a:solidFill>
            <a:ln w="88900">
              <a:solidFill>
                <a:srgbClr val="2FA2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2176FEFA-B542-4BDD-9E88-3AC6C1CF1CE7}"/>
              </a:ext>
            </a:extLst>
          </p:cNvPr>
          <p:cNvSpPr/>
          <p:nvPr/>
        </p:nvSpPr>
        <p:spPr>
          <a:xfrm>
            <a:off x="17570805" y="4014857"/>
            <a:ext cx="1044761" cy="1044761"/>
          </a:xfrm>
          <a:prstGeom prst="ellipse">
            <a:avLst/>
          </a:prstGeom>
          <a:solidFill>
            <a:srgbClr val="7BD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dt-medical-01" panose="02000609000000000000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F56D6E-091E-496A-B032-FA842F4845B3}"/>
              </a:ext>
            </a:extLst>
          </p:cNvPr>
          <p:cNvSpPr txBox="1"/>
          <p:nvPr/>
        </p:nvSpPr>
        <p:spPr>
          <a:xfrm>
            <a:off x="16254757" y="4183340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000" dirty="0">
                <a:solidFill>
                  <a:srgbClr val="272E3A"/>
                </a:solidFill>
                <a:latin typeface="Open Sans Light"/>
              </a:rPr>
              <a:t>30%</a:t>
            </a:r>
          </a:p>
        </p:txBody>
      </p:sp>
      <p:sp>
        <p:nvSpPr>
          <p:cNvPr id="22" name="Freeform 39">
            <a:extLst>
              <a:ext uri="{FF2B5EF4-FFF2-40B4-BE49-F238E27FC236}">
                <a16:creationId xmlns:a16="http://schemas.microsoft.com/office/drawing/2014/main" id="{9804FAF6-553B-43D7-904B-B215325513D2}"/>
              </a:ext>
            </a:extLst>
          </p:cNvPr>
          <p:cNvSpPr/>
          <p:nvPr/>
        </p:nvSpPr>
        <p:spPr>
          <a:xfrm flipH="1">
            <a:off x="8670926" y="4379215"/>
            <a:ext cx="1344254" cy="916715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  <a:gd name="connsiteX0" fmla="*/ 0 w 3444240"/>
              <a:gd name="connsiteY0" fmla="*/ 568960 h 568960"/>
              <a:gd name="connsiteX1" fmla="*/ 1509383 w 3444240"/>
              <a:gd name="connsiteY1" fmla="*/ 0 h 568960"/>
              <a:gd name="connsiteX2" fmla="*/ 3444240 w 3444240"/>
              <a:gd name="connsiteY2" fmla="*/ 0 h 568960"/>
              <a:gd name="connsiteX0" fmla="*/ 0 w 6164884"/>
              <a:gd name="connsiteY0" fmla="*/ 132382 h 132382"/>
              <a:gd name="connsiteX1" fmla="*/ 4230027 w 6164884"/>
              <a:gd name="connsiteY1" fmla="*/ 0 h 132382"/>
              <a:gd name="connsiteX2" fmla="*/ 6164884 w 6164884"/>
              <a:gd name="connsiteY2" fmla="*/ 0 h 132382"/>
              <a:gd name="connsiteX0" fmla="*/ 0 w 4581963"/>
              <a:gd name="connsiteY0" fmla="*/ 332261 h 332261"/>
              <a:gd name="connsiteX1" fmla="*/ 2647106 w 4581963"/>
              <a:gd name="connsiteY1" fmla="*/ 0 h 332261"/>
              <a:gd name="connsiteX2" fmla="*/ 4581963 w 4581963"/>
              <a:gd name="connsiteY2" fmla="*/ 0 h 332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81963" h="332261">
                <a:moveTo>
                  <a:pt x="0" y="332261"/>
                </a:moveTo>
                <a:lnTo>
                  <a:pt x="2647106" y="0"/>
                </a:lnTo>
                <a:lnTo>
                  <a:pt x="4581963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57154"/>
            <a:endParaRPr lang="en-US" sz="3200">
              <a:solidFill>
                <a:srgbClr val="272E3A"/>
              </a:solidFill>
              <a:latin typeface="Open Sans Light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83C53EB-858A-4FC8-ACB0-795EC969F6D5}"/>
              </a:ext>
            </a:extLst>
          </p:cNvPr>
          <p:cNvGrpSpPr/>
          <p:nvPr/>
        </p:nvGrpSpPr>
        <p:grpSpPr>
          <a:xfrm>
            <a:off x="9772411" y="5042215"/>
            <a:ext cx="493391" cy="493391"/>
            <a:chOff x="15578660" y="4067175"/>
            <a:chExt cx="597081" cy="597081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5AD9742-BD4C-4093-A697-076851DA1485}"/>
                </a:ext>
              </a:extLst>
            </p:cNvPr>
            <p:cNvSpPr/>
            <p:nvPr/>
          </p:nvSpPr>
          <p:spPr>
            <a:xfrm>
              <a:off x="15578660" y="4067175"/>
              <a:ext cx="597081" cy="597081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2FA2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230B2F0-3C94-4820-8F48-BC4C69C90D4D}"/>
                </a:ext>
              </a:extLst>
            </p:cNvPr>
            <p:cNvSpPr/>
            <p:nvPr/>
          </p:nvSpPr>
          <p:spPr>
            <a:xfrm>
              <a:off x="15708682" y="4197197"/>
              <a:ext cx="337036" cy="337036"/>
            </a:xfrm>
            <a:prstGeom prst="ellipse">
              <a:avLst/>
            </a:prstGeom>
            <a:solidFill>
              <a:schemeClr val="tx1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27" name="Oval 26">
            <a:extLst>
              <a:ext uri="{FF2B5EF4-FFF2-40B4-BE49-F238E27FC236}">
                <a16:creationId xmlns:a16="http://schemas.microsoft.com/office/drawing/2014/main" id="{4600E8BE-EA84-491E-8BF5-6DB78CDC287B}"/>
              </a:ext>
            </a:extLst>
          </p:cNvPr>
          <p:cNvSpPr/>
          <p:nvPr/>
        </p:nvSpPr>
        <p:spPr>
          <a:xfrm>
            <a:off x="6143211" y="3873499"/>
            <a:ext cx="1044761" cy="1044761"/>
          </a:xfrm>
          <a:prstGeom prst="ellipse">
            <a:avLst/>
          </a:prstGeom>
          <a:solidFill>
            <a:srgbClr val="40C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dt-medical-01" panose="02000609000000000000" pitchFamily="49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3CDCAD-E6BF-418B-AB3D-F2D3F099BD0A}"/>
              </a:ext>
            </a:extLst>
          </p:cNvPr>
          <p:cNvSpPr txBox="1"/>
          <p:nvPr/>
        </p:nvSpPr>
        <p:spPr>
          <a:xfrm>
            <a:off x="7346888" y="4051985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000" dirty="0">
                <a:solidFill>
                  <a:srgbClr val="272E3A"/>
                </a:solidFill>
                <a:latin typeface="Open Sans Light"/>
              </a:rPr>
              <a:t>40%</a:t>
            </a:r>
          </a:p>
        </p:txBody>
      </p:sp>
      <p:sp>
        <p:nvSpPr>
          <p:cNvPr id="29" name="Freeform 39">
            <a:extLst>
              <a:ext uri="{FF2B5EF4-FFF2-40B4-BE49-F238E27FC236}">
                <a16:creationId xmlns:a16="http://schemas.microsoft.com/office/drawing/2014/main" id="{6D233BF6-F9E9-4A9F-8769-367813534A32}"/>
              </a:ext>
            </a:extLst>
          </p:cNvPr>
          <p:cNvSpPr/>
          <p:nvPr/>
        </p:nvSpPr>
        <p:spPr>
          <a:xfrm flipV="1">
            <a:off x="13415150" y="10597621"/>
            <a:ext cx="1603028" cy="94881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  <a:gd name="connsiteX0" fmla="*/ 0 w 3444240"/>
              <a:gd name="connsiteY0" fmla="*/ 568960 h 568960"/>
              <a:gd name="connsiteX1" fmla="*/ 1509383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1509383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57154"/>
            <a:endParaRPr lang="en-US" sz="3200">
              <a:solidFill>
                <a:srgbClr val="272E3A"/>
              </a:solidFill>
              <a:latin typeface="Open Sans Light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776C933-CF9A-4A21-B2E2-984056DD00F5}"/>
              </a:ext>
            </a:extLst>
          </p:cNvPr>
          <p:cNvGrpSpPr/>
          <p:nvPr/>
        </p:nvGrpSpPr>
        <p:grpSpPr>
          <a:xfrm>
            <a:off x="13168455" y="10353356"/>
            <a:ext cx="493391" cy="493391"/>
            <a:chOff x="15578660" y="4067175"/>
            <a:chExt cx="597081" cy="59708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01E65B9-B3F5-4742-B0E8-4445952AC37D}"/>
                </a:ext>
              </a:extLst>
            </p:cNvPr>
            <p:cNvSpPr/>
            <p:nvPr/>
          </p:nvSpPr>
          <p:spPr>
            <a:xfrm>
              <a:off x="15578660" y="4067175"/>
              <a:ext cx="597081" cy="597081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21EAFBA-2BA2-4726-8CCB-85D9D02669F2}"/>
                </a:ext>
              </a:extLst>
            </p:cNvPr>
            <p:cNvSpPr/>
            <p:nvPr/>
          </p:nvSpPr>
          <p:spPr>
            <a:xfrm>
              <a:off x="15708682" y="4197197"/>
              <a:ext cx="337036" cy="337036"/>
            </a:xfrm>
            <a:prstGeom prst="ellipse">
              <a:avLst/>
            </a:prstGeom>
            <a:solidFill>
              <a:schemeClr val="tx1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FCCD143B-1548-48F7-973A-AFDF36263660}"/>
              </a:ext>
            </a:extLst>
          </p:cNvPr>
          <p:cNvSpPr/>
          <p:nvPr/>
        </p:nvSpPr>
        <p:spPr>
          <a:xfrm>
            <a:off x="16473479" y="11034197"/>
            <a:ext cx="1044761" cy="1044761"/>
          </a:xfrm>
          <a:prstGeom prst="ellipse">
            <a:avLst/>
          </a:prstGeom>
          <a:solidFill>
            <a:srgbClr val="AEE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dt-medical-01" panose="02000609000000000000" pitchFamily="49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C9234A6-97C1-471B-B03A-3BE058E4643F}"/>
              </a:ext>
            </a:extLst>
          </p:cNvPr>
          <p:cNvSpPr txBox="1"/>
          <p:nvPr/>
        </p:nvSpPr>
        <p:spPr>
          <a:xfrm>
            <a:off x="15157431" y="11202680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000" dirty="0">
                <a:solidFill>
                  <a:srgbClr val="272E3A"/>
                </a:solidFill>
                <a:latin typeface="Open Sans Light"/>
              </a:rPr>
              <a:t>80%</a:t>
            </a:r>
          </a:p>
        </p:txBody>
      </p:sp>
      <p:sp>
        <p:nvSpPr>
          <p:cNvPr id="36" name="Freeform 39">
            <a:extLst>
              <a:ext uri="{FF2B5EF4-FFF2-40B4-BE49-F238E27FC236}">
                <a16:creationId xmlns:a16="http://schemas.microsoft.com/office/drawing/2014/main" id="{7F327304-ACE5-4768-B93D-834C027DA5D8}"/>
              </a:ext>
            </a:extLst>
          </p:cNvPr>
          <p:cNvSpPr/>
          <p:nvPr/>
        </p:nvSpPr>
        <p:spPr>
          <a:xfrm flipH="1" flipV="1">
            <a:off x="7655058" y="9064709"/>
            <a:ext cx="1603028" cy="94881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  <a:gd name="connsiteX0" fmla="*/ 0 w 3444240"/>
              <a:gd name="connsiteY0" fmla="*/ 568960 h 568960"/>
              <a:gd name="connsiteX1" fmla="*/ 1509383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1509383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57154"/>
            <a:endParaRPr lang="en-US" sz="3200">
              <a:solidFill>
                <a:srgbClr val="272E3A"/>
              </a:solidFill>
              <a:latin typeface="Open Sans Light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C23694A-8840-412F-B362-BEA84A96066F}"/>
              </a:ext>
            </a:extLst>
          </p:cNvPr>
          <p:cNvGrpSpPr/>
          <p:nvPr/>
        </p:nvGrpSpPr>
        <p:grpSpPr>
          <a:xfrm>
            <a:off x="9006849" y="8820444"/>
            <a:ext cx="493391" cy="493391"/>
            <a:chOff x="15578660" y="4067175"/>
            <a:chExt cx="597081" cy="597081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1722C219-BF83-4876-AAE5-AB0A4D1DF8C8}"/>
                </a:ext>
              </a:extLst>
            </p:cNvPr>
            <p:cNvSpPr/>
            <p:nvPr/>
          </p:nvSpPr>
          <p:spPr>
            <a:xfrm>
              <a:off x="15578660" y="4067175"/>
              <a:ext cx="597081" cy="597081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40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3B511C7-41F1-4F40-867B-3C8B83A55539}"/>
                </a:ext>
              </a:extLst>
            </p:cNvPr>
            <p:cNvSpPr/>
            <p:nvPr/>
          </p:nvSpPr>
          <p:spPr>
            <a:xfrm>
              <a:off x="15708682" y="4197197"/>
              <a:ext cx="337036" cy="337036"/>
            </a:xfrm>
            <a:prstGeom prst="ellipse">
              <a:avLst/>
            </a:prstGeom>
            <a:solidFill>
              <a:schemeClr val="tx1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41" name="Oval 40">
            <a:extLst>
              <a:ext uri="{FF2B5EF4-FFF2-40B4-BE49-F238E27FC236}">
                <a16:creationId xmlns:a16="http://schemas.microsoft.com/office/drawing/2014/main" id="{E3678CE1-B307-449D-AFEA-F58C17679F99}"/>
              </a:ext>
            </a:extLst>
          </p:cNvPr>
          <p:cNvSpPr/>
          <p:nvPr/>
        </p:nvSpPr>
        <p:spPr>
          <a:xfrm>
            <a:off x="4986802" y="9491139"/>
            <a:ext cx="1044761" cy="1044761"/>
          </a:xfrm>
          <a:prstGeom prst="ellipse">
            <a:avLst/>
          </a:prstGeom>
          <a:solidFill>
            <a:srgbClr val="80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dt-medical-01" panose="02000609000000000000" pitchFamily="49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CB9DE7-DC69-4162-BE1F-537E6E4EAF8C}"/>
              </a:ext>
            </a:extLst>
          </p:cNvPr>
          <p:cNvSpPr txBox="1"/>
          <p:nvPr/>
        </p:nvSpPr>
        <p:spPr>
          <a:xfrm>
            <a:off x="6176918" y="9659622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000" dirty="0">
                <a:solidFill>
                  <a:srgbClr val="272E3A"/>
                </a:solidFill>
                <a:latin typeface="Open Sans Light"/>
              </a:rPr>
              <a:t>20%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E1BAAC4E-8F47-4155-AB5B-EB694DC05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Title Here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6A5236-E7C5-47F3-9DD2-0B77836F5F9C}"/>
              </a:ext>
            </a:extLst>
          </p:cNvPr>
          <p:cNvSpPr/>
          <p:nvPr/>
        </p:nvSpPr>
        <p:spPr>
          <a:xfrm>
            <a:off x="19054157" y="3885664"/>
            <a:ext cx="431717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ADA7989-5909-4D56-A9EA-54238FA5ED10}"/>
              </a:ext>
            </a:extLst>
          </p:cNvPr>
          <p:cNvSpPr/>
          <p:nvPr/>
        </p:nvSpPr>
        <p:spPr>
          <a:xfrm>
            <a:off x="18093185" y="10837783"/>
            <a:ext cx="431717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C1FF4B9-050E-43F0-AF67-B5423A95FCFA}"/>
              </a:ext>
            </a:extLst>
          </p:cNvPr>
          <p:cNvSpPr/>
          <p:nvPr/>
        </p:nvSpPr>
        <p:spPr>
          <a:xfrm>
            <a:off x="458144" y="9233914"/>
            <a:ext cx="431717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60097EE-FD50-41FF-A4D8-3A3E4927D194}"/>
              </a:ext>
            </a:extLst>
          </p:cNvPr>
          <p:cNvSpPr/>
          <p:nvPr/>
        </p:nvSpPr>
        <p:spPr>
          <a:xfrm>
            <a:off x="1480911" y="3664250"/>
            <a:ext cx="431717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551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 p14:presetBounceEnd="73333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1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2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9" fill="hold" nodeType="withEffect" p14:presetBounceEnd="73333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5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6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fill="hold" grpId="0" nodeType="withEffect" p14:presetBounceEnd="73333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9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0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2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9" presetClass="entr" presetSubtype="0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41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49" presetClass="entr" presetSubtype="0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60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49" presetClass="entr" presetSubtype="0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9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49" presetClass="entr" presetSubtype="0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6" grpId="0" animBg="1"/>
          <p:bldP spid="20" grpId="0" animBg="1"/>
          <p:bldP spid="21" grpId="0"/>
          <p:bldP spid="22" grpId="0" animBg="1"/>
          <p:bldP spid="27" grpId="0" animBg="1"/>
          <p:bldP spid="28" grpId="0"/>
          <p:bldP spid="29" grpId="0" animBg="1"/>
          <p:bldP spid="34" grpId="0" animBg="1"/>
          <p:bldP spid="35" grpId="0"/>
          <p:bldP spid="36" grpId="0" animBg="1"/>
          <p:bldP spid="41" grpId="0" animBg="1"/>
          <p:bldP spid="4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9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2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9" presetClass="entr" presetSubtype="0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41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49" presetClass="entr" presetSubtype="0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60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49" presetClass="entr" presetSubtype="0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9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49" presetClass="entr" presetSubtype="0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6" grpId="0" animBg="1"/>
          <p:bldP spid="20" grpId="0" animBg="1"/>
          <p:bldP spid="21" grpId="0"/>
          <p:bldP spid="22" grpId="0" animBg="1"/>
          <p:bldP spid="27" grpId="0" animBg="1"/>
          <p:bldP spid="28" grpId="0"/>
          <p:bldP spid="29" grpId="0" animBg="1"/>
          <p:bldP spid="34" grpId="0" animBg="1"/>
          <p:bldP spid="35" grpId="0"/>
          <p:bldP spid="36" grpId="0" animBg="1"/>
          <p:bldP spid="41" grpId="0" animBg="1"/>
          <p:bldP spid="42" grpId="0"/>
        </p:bldLst>
      </p:timing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4988186" y="3333590"/>
            <a:ext cx="2420869" cy="2084224"/>
            <a:chOff x="7516324" y="1724969"/>
            <a:chExt cx="1218118" cy="1048727"/>
          </a:xfrm>
        </p:grpSpPr>
        <p:sp>
          <p:nvSpPr>
            <p:cNvPr id="40" name="Freeform 5"/>
            <p:cNvSpPr>
              <a:spLocks/>
            </p:cNvSpPr>
            <p:nvPr/>
          </p:nvSpPr>
          <p:spPr bwMode="auto">
            <a:xfrm>
              <a:off x="8061862" y="1724969"/>
              <a:ext cx="672580" cy="1048727"/>
            </a:xfrm>
            <a:custGeom>
              <a:avLst/>
              <a:gdLst>
                <a:gd name="T0" fmla="*/ 0 w 270"/>
                <a:gd name="T1" fmla="*/ 421 h 421"/>
                <a:gd name="T2" fmla="*/ 2 w 270"/>
                <a:gd name="T3" fmla="*/ 0 h 421"/>
                <a:gd name="T4" fmla="*/ 270 w 270"/>
                <a:gd name="T5" fmla="*/ 278 h 421"/>
                <a:gd name="T6" fmla="*/ 0 w 270"/>
                <a:gd name="T7" fmla="*/ 421 h 421"/>
                <a:gd name="T8" fmla="*/ 0 w 270"/>
                <a:gd name="T9" fmla="*/ 421 h 421"/>
                <a:gd name="T10" fmla="*/ 0 w 270"/>
                <a:gd name="T11" fmla="*/ 421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0" h="421">
                  <a:moveTo>
                    <a:pt x="0" y="421"/>
                  </a:moveTo>
                  <a:lnTo>
                    <a:pt x="2" y="0"/>
                  </a:lnTo>
                  <a:lnTo>
                    <a:pt x="270" y="278"/>
                  </a:lnTo>
                  <a:lnTo>
                    <a:pt x="0" y="421"/>
                  </a:lnTo>
                  <a:lnTo>
                    <a:pt x="0" y="421"/>
                  </a:lnTo>
                  <a:lnTo>
                    <a:pt x="0" y="42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56" name="Freeform 6"/>
            <p:cNvSpPr>
              <a:spLocks/>
            </p:cNvSpPr>
            <p:nvPr/>
          </p:nvSpPr>
          <p:spPr bwMode="auto">
            <a:xfrm>
              <a:off x="7516324" y="1724969"/>
              <a:ext cx="550519" cy="1048727"/>
            </a:xfrm>
            <a:custGeom>
              <a:avLst/>
              <a:gdLst>
                <a:gd name="T0" fmla="*/ 221 w 221"/>
                <a:gd name="T1" fmla="*/ 0 h 421"/>
                <a:gd name="T2" fmla="*/ 0 w 221"/>
                <a:gd name="T3" fmla="*/ 283 h 421"/>
                <a:gd name="T4" fmla="*/ 219 w 221"/>
                <a:gd name="T5" fmla="*/ 421 h 421"/>
                <a:gd name="T6" fmla="*/ 221 w 221"/>
                <a:gd name="T7" fmla="*/ 0 h 421"/>
                <a:gd name="T8" fmla="*/ 221 w 221"/>
                <a:gd name="T9" fmla="*/ 0 h 421"/>
                <a:gd name="T10" fmla="*/ 221 w 221"/>
                <a:gd name="T11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1" h="421">
                  <a:moveTo>
                    <a:pt x="221" y="0"/>
                  </a:moveTo>
                  <a:lnTo>
                    <a:pt x="0" y="283"/>
                  </a:lnTo>
                  <a:lnTo>
                    <a:pt x="219" y="421"/>
                  </a:lnTo>
                  <a:lnTo>
                    <a:pt x="221" y="0"/>
                  </a:lnTo>
                  <a:lnTo>
                    <a:pt x="221" y="0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1389066" y="6061396"/>
            <a:ext cx="12891489" cy="6173459"/>
            <a:chOff x="5705341" y="3097529"/>
            <a:chExt cx="6486659" cy="3106323"/>
          </a:xfrm>
        </p:grpSpPr>
        <p:sp>
          <p:nvSpPr>
            <p:cNvPr id="57" name="Freeform 7"/>
            <p:cNvSpPr>
              <a:spLocks/>
            </p:cNvSpPr>
            <p:nvPr/>
          </p:nvSpPr>
          <p:spPr bwMode="auto">
            <a:xfrm>
              <a:off x="5705341" y="4123837"/>
              <a:ext cx="2361503" cy="2080015"/>
            </a:xfrm>
            <a:custGeom>
              <a:avLst/>
              <a:gdLst>
                <a:gd name="T0" fmla="*/ 196 w 948"/>
                <a:gd name="T1" fmla="*/ 0 h 835"/>
                <a:gd name="T2" fmla="*/ 0 w 948"/>
                <a:gd name="T3" fmla="*/ 250 h 835"/>
                <a:gd name="T4" fmla="*/ 948 w 948"/>
                <a:gd name="T5" fmla="*/ 835 h 835"/>
                <a:gd name="T6" fmla="*/ 948 w 948"/>
                <a:gd name="T7" fmla="*/ 466 h 835"/>
                <a:gd name="T8" fmla="*/ 196 w 948"/>
                <a:gd name="T9" fmla="*/ 0 h 835"/>
                <a:gd name="T10" fmla="*/ 196 w 948"/>
                <a:gd name="T11" fmla="*/ 0 h 835"/>
                <a:gd name="T12" fmla="*/ 196 w 948"/>
                <a:gd name="T13" fmla="*/ 0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8" h="835">
                  <a:moveTo>
                    <a:pt x="196" y="0"/>
                  </a:moveTo>
                  <a:lnTo>
                    <a:pt x="0" y="250"/>
                  </a:lnTo>
                  <a:lnTo>
                    <a:pt x="948" y="835"/>
                  </a:lnTo>
                  <a:lnTo>
                    <a:pt x="948" y="466"/>
                  </a:lnTo>
                  <a:lnTo>
                    <a:pt x="196" y="0"/>
                  </a:lnTo>
                  <a:lnTo>
                    <a:pt x="196" y="0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5" name="Freeform 11"/>
            <p:cNvSpPr>
              <a:spLocks/>
            </p:cNvSpPr>
            <p:nvPr/>
          </p:nvSpPr>
          <p:spPr bwMode="auto">
            <a:xfrm>
              <a:off x="8066844" y="3097529"/>
              <a:ext cx="4125156" cy="3106323"/>
            </a:xfrm>
            <a:custGeom>
              <a:avLst/>
              <a:gdLst>
                <a:gd name="T0" fmla="*/ 0 w 1656"/>
                <a:gd name="T1" fmla="*/ 878 h 1247"/>
                <a:gd name="T2" fmla="*/ 0 w 1656"/>
                <a:gd name="T3" fmla="*/ 1247 h 1247"/>
                <a:gd name="T4" fmla="*/ 1656 w 1656"/>
                <a:gd name="T5" fmla="*/ 382 h 1247"/>
                <a:gd name="T6" fmla="*/ 1656 w 1656"/>
                <a:gd name="T7" fmla="*/ 0 h 1247"/>
                <a:gd name="T8" fmla="*/ 0 w 1656"/>
                <a:gd name="T9" fmla="*/ 878 h 1247"/>
                <a:gd name="T10" fmla="*/ 0 w 1656"/>
                <a:gd name="T11" fmla="*/ 878 h 1247"/>
                <a:gd name="T12" fmla="*/ 0 w 1656"/>
                <a:gd name="T13" fmla="*/ 878 h 1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6" h="1247">
                  <a:moveTo>
                    <a:pt x="0" y="878"/>
                  </a:moveTo>
                  <a:lnTo>
                    <a:pt x="0" y="1247"/>
                  </a:lnTo>
                  <a:lnTo>
                    <a:pt x="1656" y="382"/>
                  </a:lnTo>
                  <a:lnTo>
                    <a:pt x="1656" y="0"/>
                  </a:lnTo>
                  <a:lnTo>
                    <a:pt x="0" y="878"/>
                  </a:lnTo>
                  <a:lnTo>
                    <a:pt x="0" y="878"/>
                  </a:lnTo>
                  <a:lnTo>
                    <a:pt x="0" y="87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2577223" y="4185102"/>
            <a:ext cx="11703333" cy="5826913"/>
            <a:chOff x="6303190" y="2153427"/>
            <a:chExt cx="5888810" cy="2931950"/>
          </a:xfrm>
        </p:grpSpPr>
        <p:sp>
          <p:nvSpPr>
            <p:cNvPr id="58" name="Freeform 8"/>
            <p:cNvSpPr>
              <a:spLocks/>
            </p:cNvSpPr>
            <p:nvPr/>
          </p:nvSpPr>
          <p:spPr bwMode="auto">
            <a:xfrm>
              <a:off x="6303190" y="3491113"/>
              <a:ext cx="1763653" cy="1594262"/>
            </a:xfrm>
            <a:custGeom>
              <a:avLst/>
              <a:gdLst>
                <a:gd name="T0" fmla="*/ 153 w 708"/>
                <a:gd name="T1" fmla="*/ 0 h 640"/>
                <a:gd name="T2" fmla="*/ 0 w 708"/>
                <a:gd name="T3" fmla="*/ 196 h 640"/>
                <a:gd name="T4" fmla="*/ 708 w 708"/>
                <a:gd name="T5" fmla="*/ 640 h 640"/>
                <a:gd name="T6" fmla="*/ 708 w 708"/>
                <a:gd name="T7" fmla="*/ 352 h 640"/>
                <a:gd name="T8" fmla="*/ 153 w 708"/>
                <a:gd name="T9" fmla="*/ 0 h 640"/>
                <a:gd name="T10" fmla="*/ 153 w 708"/>
                <a:gd name="T11" fmla="*/ 0 h 640"/>
                <a:gd name="T12" fmla="*/ 153 w 708"/>
                <a:gd name="T13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8" h="640">
                  <a:moveTo>
                    <a:pt x="153" y="0"/>
                  </a:moveTo>
                  <a:lnTo>
                    <a:pt x="0" y="196"/>
                  </a:lnTo>
                  <a:lnTo>
                    <a:pt x="708" y="640"/>
                  </a:lnTo>
                  <a:lnTo>
                    <a:pt x="708" y="352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6" name="Freeform 12"/>
            <p:cNvSpPr>
              <a:spLocks/>
            </p:cNvSpPr>
            <p:nvPr/>
          </p:nvSpPr>
          <p:spPr bwMode="auto">
            <a:xfrm>
              <a:off x="8066844" y="2153427"/>
              <a:ext cx="4125156" cy="2931950"/>
            </a:xfrm>
            <a:custGeom>
              <a:avLst/>
              <a:gdLst>
                <a:gd name="T0" fmla="*/ 0 w 1656"/>
                <a:gd name="T1" fmla="*/ 889 h 1177"/>
                <a:gd name="T2" fmla="*/ 0 w 1656"/>
                <a:gd name="T3" fmla="*/ 1177 h 1177"/>
                <a:gd name="T4" fmla="*/ 1656 w 1656"/>
                <a:gd name="T5" fmla="*/ 300 h 1177"/>
                <a:gd name="T6" fmla="*/ 1656 w 1656"/>
                <a:gd name="T7" fmla="*/ 0 h 1177"/>
                <a:gd name="T8" fmla="*/ 0 w 1656"/>
                <a:gd name="T9" fmla="*/ 889 h 1177"/>
                <a:gd name="T10" fmla="*/ 0 w 1656"/>
                <a:gd name="T11" fmla="*/ 889 h 1177"/>
                <a:gd name="T12" fmla="*/ 0 w 1656"/>
                <a:gd name="T13" fmla="*/ 889 h 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6" h="1177">
                  <a:moveTo>
                    <a:pt x="0" y="889"/>
                  </a:moveTo>
                  <a:lnTo>
                    <a:pt x="0" y="1177"/>
                  </a:lnTo>
                  <a:lnTo>
                    <a:pt x="1656" y="300"/>
                  </a:lnTo>
                  <a:lnTo>
                    <a:pt x="1656" y="0"/>
                  </a:lnTo>
                  <a:lnTo>
                    <a:pt x="0" y="889"/>
                  </a:lnTo>
                  <a:lnTo>
                    <a:pt x="0" y="889"/>
                  </a:lnTo>
                  <a:lnTo>
                    <a:pt x="0" y="88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3493090" y="2739511"/>
            <a:ext cx="10787466" cy="5505122"/>
            <a:chOff x="6764031" y="1426045"/>
            <a:chExt cx="5427969" cy="2770033"/>
          </a:xfrm>
        </p:grpSpPr>
        <p:sp>
          <p:nvSpPr>
            <p:cNvPr id="59" name="Freeform 9"/>
            <p:cNvSpPr>
              <a:spLocks/>
            </p:cNvSpPr>
            <p:nvPr/>
          </p:nvSpPr>
          <p:spPr bwMode="auto">
            <a:xfrm>
              <a:off x="6764031" y="3032763"/>
              <a:ext cx="1302812" cy="1163314"/>
            </a:xfrm>
            <a:custGeom>
              <a:avLst/>
              <a:gdLst>
                <a:gd name="T0" fmla="*/ 111 w 523"/>
                <a:gd name="T1" fmla="*/ 0 h 467"/>
                <a:gd name="T2" fmla="*/ 0 w 523"/>
                <a:gd name="T3" fmla="*/ 145 h 467"/>
                <a:gd name="T4" fmla="*/ 523 w 523"/>
                <a:gd name="T5" fmla="*/ 467 h 467"/>
                <a:gd name="T6" fmla="*/ 521 w 523"/>
                <a:gd name="T7" fmla="*/ 252 h 467"/>
                <a:gd name="T8" fmla="*/ 111 w 523"/>
                <a:gd name="T9" fmla="*/ 0 h 467"/>
                <a:gd name="T10" fmla="*/ 111 w 523"/>
                <a:gd name="T11" fmla="*/ 0 h 467"/>
                <a:gd name="T12" fmla="*/ 111 w 523"/>
                <a:gd name="T13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467">
                  <a:moveTo>
                    <a:pt x="111" y="0"/>
                  </a:moveTo>
                  <a:lnTo>
                    <a:pt x="0" y="145"/>
                  </a:lnTo>
                  <a:lnTo>
                    <a:pt x="523" y="467"/>
                  </a:lnTo>
                  <a:lnTo>
                    <a:pt x="521" y="252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7" name="Freeform 13"/>
            <p:cNvSpPr>
              <a:spLocks/>
            </p:cNvSpPr>
            <p:nvPr/>
          </p:nvSpPr>
          <p:spPr bwMode="auto">
            <a:xfrm>
              <a:off x="8061862" y="1426045"/>
              <a:ext cx="4130138" cy="2770033"/>
            </a:xfrm>
            <a:custGeom>
              <a:avLst/>
              <a:gdLst>
                <a:gd name="T0" fmla="*/ 0 w 1658"/>
                <a:gd name="T1" fmla="*/ 897 h 1112"/>
                <a:gd name="T2" fmla="*/ 0 w 1658"/>
                <a:gd name="T3" fmla="*/ 897 h 1112"/>
                <a:gd name="T4" fmla="*/ 2 w 1658"/>
                <a:gd name="T5" fmla="*/ 1112 h 1112"/>
                <a:gd name="T6" fmla="*/ 1658 w 1658"/>
                <a:gd name="T7" fmla="*/ 224 h 1112"/>
                <a:gd name="T8" fmla="*/ 1658 w 1658"/>
                <a:gd name="T9" fmla="*/ 0 h 1112"/>
                <a:gd name="T10" fmla="*/ 0 w 1658"/>
                <a:gd name="T11" fmla="*/ 897 h 1112"/>
                <a:gd name="T12" fmla="*/ 0 w 1658"/>
                <a:gd name="T13" fmla="*/ 897 h 1112"/>
                <a:gd name="T14" fmla="*/ 0 w 1658"/>
                <a:gd name="T15" fmla="*/ 897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58" h="1112">
                  <a:moveTo>
                    <a:pt x="0" y="897"/>
                  </a:moveTo>
                  <a:lnTo>
                    <a:pt x="0" y="897"/>
                  </a:lnTo>
                  <a:lnTo>
                    <a:pt x="2" y="1112"/>
                  </a:lnTo>
                  <a:lnTo>
                    <a:pt x="1658" y="224"/>
                  </a:lnTo>
                  <a:lnTo>
                    <a:pt x="1658" y="0"/>
                  </a:lnTo>
                  <a:lnTo>
                    <a:pt x="0" y="897"/>
                  </a:lnTo>
                  <a:lnTo>
                    <a:pt x="0" y="897"/>
                  </a:lnTo>
                  <a:lnTo>
                    <a:pt x="0" y="89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4220837" y="1313725"/>
            <a:ext cx="10059718" cy="5549681"/>
            <a:chOff x="7130214" y="708626"/>
            <a:chExt cx="5061786" cy="2792453"/>
          </a:xfrm>
        </p:grpSpPr>
        <p:sp>
          <p:nvSpPr>
            <p:cNvPr id="60" name="Freeform 10"/>
            <p:cNvSpPr>
              <a:spLocks/>
            </p:cNvSpPr>
            <p:nvPr/>
          </p:nvSpPr>
          <p:spPr bwMode="auto">
            <a:xfrm>
              <a:off x="7130214" y="2544520"/>
              <a:ext cx="931648" cy="956558"/>
            </a:xfrm>
            <a:custGeom>
              <a:avLst/>
              <a:gdLst>
                <a:gd name="T0" fmla="*/ 374 w 374"/>
                <a:gd name="T1" fmla="*/ 162 h 384"/>
                <a:gd name="T2" fmla="*/ 117 w 374"/>
                <a:gd name="T3" fmla="*/ 0 h 384"/>
                <a:gd name="T4" fmla="*/ 0 w 374"/>
                <a:gd name="T5" fmla="*/ 150 h 384"/>
                <a:gd name="T6" fmla="*/ 374 w 374"/>
                <a:gd name="T7" fmla="*/ 384 h 384"/>
                <a:gd name="T8" fmla="*/ 374 w 374"/>
                <a:gd name="T9" fmla="*/ 165 h 384"/>
                <a:gd name="T10" fmla="*/ 374 w 374"/>
                <a:gd name="T11" fmla="*/ 162 h 384"/>
                <a:gd name="T12" fmla="*/ 374 w 374"/>
                <a:gd name="T13" fmla="*/ 162 h 384"/>
                <a:gd name="T14" fmla="*/ 374 w 374"/>
                <a:gd name="T15" fmla="*/ 16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4" h="384">
                  <a:moveTo>
                    <a:pt x="374" y="162"/>
                  </a:moveTo>
                  <a:lnTo>
                    <a:pt x="117" y="0"/>
                  </a:lnTo>
                  <a:lnTo>
                    <a:pt x="0" y="150"/>
                  </a:lnTo>
                  <a:lnTo>
                    <a:pt x="374" y="384"/>
                  </a:lnTo>
                  <a:lnTo>
                    <a:pt x="374" y="165"/>
                  </a:lnTo>
                  <a:lnTo>
                    <a:pt x="374" y="162"/>
                  </a:lnTo>
                  <a:lnTo>
                    <a:pt x="374" y="162"/>
                  </a:lnTo>
                  <a:lnTo>
                    <a:pt x="374" y="1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8" name="Freeform 14"/>
            <p:cNvSpPr>
              <a:spLocks/>
            </p:cNvSpPr>
            <p:nvPr/>
          </p:nvSpPr>
          <p:spPr bwMode="auto">
            <a:xfrm>
              <a:off x="8061862" y="708626"/>
              <a:ext cx="4130138" cy="2792453"/>
            </a:xfrm>
            <a:custGeom>
              <a:avLst/>
              <a:gdLst>
                <a:gd name="T0" fmla="*/ 0 w 1658"/>
                <a:gd name="T1" fmla="*/ 902 h 1121"/>
                <a:gd name="T2" fmla="*/ 0 w 1658"/>
                <a:gd name="T3" fmla="*/ 1121 h 1121"/>
                <a:gd name="T4" fmla="*/ 1658 w 1658"/>
                <a:gd name="T5" fmla="*/ 225 h 1121"/>
                <a:gd name="T6" fmla="*/ 1658 w 1658"/>
                <a:gd name="T7" fmla="*/ 0 h 1121"/>
                <a:gd name="T8" fmla="*/ 0 w 1658"/>
                <a:gd name="T9" fmla="*/ 902 h 1121"/>
                <a:gd name="T10" fmla="*/ 0 w 1658"/>
                <a:gd name="T11" fmla="*/ 902 h 1121"/>
                <a:gd name="T12" fmla="*/ 0 w 1658"/>
                <a:gd name="T13" fmla="*/ 902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8" h="1121">
                  <a:moveTo>
                    <a:pt x="0" y="902"/>
                  </a:moveTo>
                  <a:lnTo>
                    <a:pt x="0" y="1121"/>
                  </a:lnTo>
                  <a:lnTo>
                    <a:pt x="1658" y="225"/>
                  </a:lnTo>
                  <a:lnTo>
                    <a:pt x="1658" y="0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0" y="9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sp>
        <p:nvSpPr>
          <p:cNvPr id="69" name="Oval 68"/>
          <p:cNvSpPr/>
          <p:nvPr/>
        </p:nvSpPr>
        <p:spPr>
          <a:xfrm rot="1780105" flipH="1">
            <a:off x="13093830" y="9473559"/>
            <a:ext cx="1021555" cy="822293"/>
          </a:xfrm>
          <a:prstGeom prst="ellipse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+mj-lt"/>
                <a:cs typeface="Montserrat" panose="02000000000000000000" pitchFamily="2" charset="0"/>
              </a:rPr>
              <a:t>04</a:t>
            </a:r>
          </a:p>
        </p:txBody>
      </p:sp>
      <p:sp>
        <p:nvSpPr>
          <p:cNvPr id="70" name="TextBox 69"/>
          <p:cNvSpPr txBox="1"/>
          <p:nvPr/>
        </p:nvSpPr>
        <p:spPr>
          <a:xfrm rot="19926458" flipH="1">
            <a:off x="18805359" y="8834212"/>
            <a:ext cx="3018731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200" dirty="0">
                <a:latin typeface="+mj-lt"/>
              </a:rPr>
              <a:t>Development</a:t>
            </a:r>
          </a:p>
        </p:txBody>
      </p:sp>
      <p:sp>
        <p:nvSpPr>
          <p:cNvPr id="71" name="Oval 70"/>
          <p:cNvSpPr/>
          <p:nvPr/>
        </p:nvSpPr>
        <p:spPr>
          <a:xfrm rot="1780105" flipH="1">
            <a:off x="13742797" y="7866591"/>
            <a:ext cx="990000" cy="822293"/>
          </a:xfrm>
          <a:prstGeom prst="ellipse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+mj-lt"/>
                <a:cs typeface="Montserrat" panose="02000000000000000000" pitchFamily="2" charset="0"/>
              </a:rPr>
              <a:t>03</a:t>
            </a:r>
          </a:p>
        </p:txBody>
      </p:sp>
      <p:sp>
        <p:nvSpPr>
          <p:cNvPr id="72" name="Oval 71"/>
          <p:cNvSpPr/>
          <p:nvPr/>
        </p:nvSpPr>
        <p:spPr>
          <a:xfrm rot="1780105" flipH="1">
            <a:off x="14263902" y="6583552"/>
            <a:ext cx="996760" cy="822293"/>
          </a:xfrm>
          <a:prstGeom prst="ellipse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+mj-lt"/>
                <a:cs typeface="Montserrat" panose="02000000000000000000" pitchFamily="2" charset="0"/>
              </a:rPr>
              <a:t>02</a:t>
            </a:r>
          </a:p>
        </p:txBody>
      </p:sp>
      <p:sp>
        <p:nvSpPr>
          <p:cNvPr id="79" name="Oval 78"/>
          <p:cNvSpPr/>
          <p:nvPr/>
        </p:nvSpPr>
        <p:spPr>
          <a:xfrm rot="1780105" flipH="1">
            <a:off x="14760637" y="5485608"/>
            <a:ext cx="877294" cy="822293"/>
          </a:xfrm>
          <a:prstGeom prst="ellipse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+mj-lt"/>
                <a:cs typeface="Montserrat" panose="02000000000000000000" pitchFamily="2" charset="0"/>
              </a:rPr>
              <a:t>01</a:t>
            </a:r>
          </a:p>
        </p:txBody>
      </p:sp>
      <p:sp>
        <p:nvSpPr>
          <p:cNvPr id="80" name="TextBox 79"/>
          <p:cNvSpPr txBox="1"/>
          <p:nvPr/>
        </p:nvSpPr>
        <p:spPr>
          <a:xfrm rot="19926458" flipH="1">
            <a:off x="18006425" y="7658001"/>
            <a:ext cx="1540783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200" dirty="0">
                <a:latin typeface="+mj-lt"/>
              </a:rPr>
              <a:t>Action</a:t>
            </a:r>
          </a:p>
        </p:txBody>
      </p:sp>
      <p:sp>
        <p:nvSpPr>
          <p:cNvPr id="81" name="TextBox 80"/>
          <p:cNvSpPr txBox="1"/>
          <p:nvPr/>
        </p:nvSpPr>
        <p:spPr>
          <a:xfrm rot="19926458" flipH="1">
            <a:off x="17317511" y="6303113"/>
            <a:ext cx="2153123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200" dirty="0">
                <a:latin typeface="+mj-lt"/>
              </a:rPr>
              <a:t>Checking</a:t>
            </a:r>
          </a:p>
        </p:txBody>
      </p:sp>
      <p:sp>
        <p:nvSpPr>
          <p:cNvPr id="82" name="TextBox 81"/>
          <p:cNvSpPr txBox="1"/>
          <p:nvPr/>
        </p:nvSpPr>
        <p:spPr>
          <a:xfrm rot="19926458" flipH="1">
            <a:off x="16691662" y="5362022"/>
            <a:ext cx="1709097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200" dirty="0">
                <a:latin typeface="+mj-lt"/>
              </a:rPr>
              <a:t>Review</a:t>
            </a:r>
          </a:p>
        </p:txBody>
      </p:sp>
      <p:sp>
        <p:nvSpPr>
          <p:cNvPr id="89" name="Oval 88"/>
          <p:cNvSpPr/>
          <p:nvPr/>
        </p:nvSpPr>
        <p:spPr>
          <a:xfrm>
            <a:off x="1918885" y="3512237"/>
            <a:ext cx="1734427" cy="173442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/>
          </a:p>
        </p:txBody>
      </p:sp>
      <p:sp>
        <p:nvSpPr>
          <p:cNvPr id="90" name="TextBox 89"/>
          <p:cNvSpPr txBox="1"/>
          <p:nvPr/>
        </p:nvSpPr>
        <p:spPr>
          <a:xfrm>
            <a:off x="3996827" y="355635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3996829" y="4253110"/>
            <a:ext cx="5995563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aperiam.</a:t>
            </a:r>
          </a:p>
        </p:txBody>
      </p:sp>
      <p:sp>
        <p:nvSpPr>
          <p:cNvPr id="92" name="Oval 91"/>
          <p:cNvSpPr/>
          <p:nvPr/>
        </p:nvSpPr>
        <p:spPr>
          <a:xfrm>
            <a:off x="1918885" y="5697298"/>
            <a:ext cx="1734427" cy="173442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/>
          </a:p>
        </p:txBody>
      </p:sp>
      <p:sp>
        <p:nvSpPr>
          <p:cNvPr id="93" name="TextBox 92"/>
          <p:cNvSpPr txBox="1"/>
          <p:nvPr/>
        </p:nvSpPr>
        <p:spPr>
          <a:xfrm>
            <a:off x="3996827" y="574141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3996829" y="6438171"/>
            <a:ext cx="5995563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aperiam.</a:t>
            </a:r>
          </a:p>
        </p:txBody>
      </p:sp>
      <p:sp>
        <p:nvSpPr>
          <p:cNvPr id="95" name="Oval 94"/>
          <p:cNvSpPr/>
          <p:nvPr/>
        </p:nvSpPr>
        <p:spPr>
          <a:xfrm>
            <a:off x="1918885" y="7882357"/>
            <a:ext cx="1734427" cy="173442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/>
          </a:p>
        </p:txBody>
      </p:sp>
      <p:sp>
        <p:nvSpPr>
          <p:cNvPr id="96" name="TextBox 95"/>
          <p:cNvSpPr txBox="1"/>
          <p:nvPr/>
        </p:nvSpPr>
        <p:spPr>
          <a:xfrm>
            <a:off x="3996827" y="792647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3996829" y="8623231"/>
            <a:ext cx="5995563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aperiam.</a:t>
            </a:r>
          </a:p>
        </p:txBody>
      </p:sp>
      <p:sp>
        <p:nvSpPr>
          <p:cNvPr id="98" name="Oval 97"/>
          <p:cNvSpPr/>
          <p:nvPr/>
        </p:nvSpPr>
        <p:spPr>
          <a:xfrm>
            <a:off x="1918885" y="10067416"/>
            <a:ext cx="1734427" cy="173442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/>
          </a:p>
        </p:txBody>
      </p:sp>
      <p:sp>
        <p:nvSpPr>
          <p:cNvPr id="99" name="TextBox 98"/>
          <p:cNvSpPr txBox="1"/>
          <p:nvPr/>
        </p:nvSpPr>
        <p:spPr>
          <a:xfrm>
            <a:off x="3996827" y="1011153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3996829" y="10808289"/>
            <a:ext cx="5995563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aperiam.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2485381" y="5930317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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2485381" y="3745258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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2485381" y="8115378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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2485381" y="10300436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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9451D-9637-4D7F-A32F-D7D6FD169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3363898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4722329" y="3548737"/>
            <a:ext cx="2840896" cy="744712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defTabSz="1828434"/>
            <a:r>
              <a:rPr lang="en-US" sz="3400" b="1" dirty="0">
                <a:solidFill>
                  <a:srgbClr val="445469"/>
                </a:solidFill>
                <a:latin typeface="+mj-lt"/>
                <a:ea typeface="Lato Light"/>
                <a:cs typeface="Lato Regular"/>
              </a:rPr>
              <a:t>Your Title 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750884" y="4088185"/>
            <a:ext cx="6442337" cy="1333129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200" dirty="0">
                <a:solidFill>
                  <a:srgbClr val="445469"/>
                </a:solidFill>
                <a:cs typeface="Lato Light"/>
              </a:rPr>
              <a:t>Creativity is the key to success in the future, and primary education where our teachers can bring creativity.</a:t>
            </a:r>
          </a:p>
        </p:txBody>
      </p:sp>
      <p:sp>
        <p:nvSpPr>
          <p:cNvPr id="28" name="Oval 27"/>
          <p:cNvSpPr/>
          <p:nvPr/>
        </p:nvSpPr>
        <p:spPr bwMode="auto">
          <a:xfrm>
            <a:off x="13134545" y="3771197"/>
            <a:ext cx="1529698" cy="153009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8984">
              <a:defRPr/>
            </a:pPr>
            <a:endParaRPr lang="en-US" sz="3600" dirty="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13148072" y="5754146"/>
            <a:ext cx="1529698" cy="153009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8984">
              <a:defRPr/>
            </a:pPr>
            <a:endParaRPr lang="en-US" sz="3600" dirty="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13138970" y="7762858"/>
            <a:ext cx="1529698" cy="153009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8984">
              <a:defRPr/>
            </a:pPr>
            <a:endParaRPr lang="en-US" sz="3600" dirty="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4714803" y="5508077"/>
            <a:ext cx="2929051" cy="744712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defTabSz="1828434"/>
            <a:r>
              <a:rPr lang="en-US" sz="3400" b="1" dirty="0">
                <a:solidFill>
                  <a:srgbClr val="445469"/>
                </a:solidFill>
                <a:latin typeface="+mj-lt"/>
                <a:ea typeface="Lato Light"/>
                <a:cs typeface="Lato Regular"/>
              </a:rPr>
              <a:t>Your Title 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743359" y="6047526"/>
            <a:ext cx="6442337" cy="1333129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200" dirty="0">
                <a:solidFill>
                  <a:srgbClr val="445469"/>
                </a:solidFill>
                <a:cs typeface="Lato Light"/>
              </a:rPr>
              <a:t>Creativity is the key to success in the future, and primary education where our teachers can bring creativity.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4714804" y="7536685"/>
            <a:ext cx="2922639" cy="744712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defTabSz="1828434"/>
            <a:r>
              <a:rPr lang="en-US" sz="3400" b="1" dirty="0">
                <a:solidFill>
                  <a:srgbClr val="445469"/>
                </a:solidFill>
                <a:latin typeface="+mj-lt"/>
                <a:ea typeface="Lato Light"/>
                <a:cs typeface="Lato Regular"/>
              </a:rPr>
              <a:t>Your Title 3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4743359" y="8076134"/>
            <a:ext cx="6442337" cy="1333129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200" dirty="0">
                <a:solidFill>
                  <a:srgbClr val="445469"/>
                </a:solidFill>
                <a:cs typeface="Lato Light"/>
              </a:rPr>
              <a:t>Creativity is the key to success in the future, and primary education where our teachers can bring creativity.</a:t>
            </a:r>
          </a:p>
        </p:txBody>
      </p:sp>
      <p:sp>
        <p:nvSpPr>
          <p:cNvPr id="35" name="Freeform 36"/>
          <p:cNvSpPr>
            <a:spLocks noChangeArrowheads="1"/>
          </p:cNvSpPr>
          <p:nvPr/>
        </p:nvSpPr>
        <p:spPr bwMode="auto">
          <a:xfrm>
            <a:off x="13631371" y="4182108"/>
            <a:ext cx="545381" cy="709736"/>
          </a:xfrm>
          <a:custGeom>
            <a:avLst/>
            <a:gdLst>
              <a:gd name="T0" fmla="*/ 115 w 320"/>
              <a:gd name="T1" fmla="*/ 62 h 417"/>
              <a:gd name="T2" fmla="*/ 115 w 320"/>
              <a:gd name="T3" fmla="*/ 62 h 417"/>
              <a:gd name="T4" fmla="*/ 62 w 320"/>
              <a:gd name="T5" fmla="*/ 0 h 417"/>
              <a:gd name="T6" fmla="*/ 0 w 320"/>
              <a:gd name="T7" fmla="*/ 62 h 417"/>
              <a:gd name="T8" fmla="*/ 36 w 320"/>
              <a:gd name="T9" fmla="*/ 115 h 417"/>
              <a:gd name="T10" fmla="*/ 36 w 320"/>
              <a:gd name="T11" fmla="*/ 301 h 417"/>
              <a:gd name="T12" fmla="*/ 0 w 320"/>
              <a:gd name="T13" fmla="*/ 354 h 417"/>
              <a:gd name="T14" fmla="*/ 62 w 320"/>
              <a:gd name="T15" fmla="*/ 416 h 417"/>
              <a:gd name="T16" fmla="*/ 115 w 320"/>
              <a:gd name="T17" fmla="*/ 354 h 417"/>
              <a:gd name="T18" fmla="*/ 80 w 320"/>
              <a:gd name="T19" fmla="*/ 301 h 417"/>
              <a:gd name="T20" fmla="*/ 80 w 320"/>
              <a:gd name="T21" fmla="*/ 115 h 417"/>
              <a:gd name="T22" fmla="*/ 115 w 320"/>
              <a:gd name="T23" fmla="*/ 62 h 417"/>
              <a:gd name="T24" fmla="*/ 98 w 320"/>
              <a:gd name="T25" fmla="*/ 354 h 417"/>
              <a:gd name="T26" fmla="*/ 98 w 320"/>
              <a:gd name="T27" fmla="*/ 354 h 417"/>
              <a:gd name="T28" fmla="*/ 62 w 320"/>
              <a:gd name="T29" fmla="*/ 390 h 417"/>
              <a:gd name="T30" fmla="*/ 27 w 320"/>
              <a:gd name="T31" fmla="*/ 354 h 417"/>
              <a:gd name="T32" fmla="*/ 62 w 320"/>
              <a:gd name="T33" fmla="*/ 319 h 417"/>
              <a:gd name="T34" fmla="*/ 98 w 320"/>
              <a:gd name="T35" fmla="*/ 354 h 417"/>
              <a:gd name="T36" fmla="*/ 62 w 320"/>
              <a:gd name="T37" fmla="*/ 88 h 417"/>
              <a:gd name="T38" fmla="*/ 62 w 320"/>
              <a:gd name="T39" fmla="*/ 88 h 417"/>
              <a:gd name="T40" fmla="*/ 27 w 320"/>
              <a:gd name="T41" fmla="*/ 62 h 417"/>
              <a:gd name="T42" fmla="*/ 62 w 320"/>
              <a:gd name="T43" fmla="*/ 27 h 417"/>
              <a:gd name="T44" fmla="*/ 98 w 320"/>
              <a:gd name="T45" fmla="*/ 62 h 417"/>
              <a:gd name="T46" fmla="*/ 62 w 320"/>
              <a:gd name="T47" fmla="*/ 88 h 417"/>
              <a:gd name="T48" fmla="*/ 284 w 320"/>
              <a:gd name="T49" fmla="*/ 301 h 417"/>
              <a:gd name="T50" fmla="*/ 284 w 320"/>
              <a:gd name="T51" fmla="*/ 301 h 417"/>
              <a:gd name="T52" fmla="*/ 284 w 320"/>
              <a:gd name="T53" fmla="*/ 115 h 417"/>
              <a:gd name="T54" fmla="*/ 319 w 320"/>
              <a:gd name="T55" fmla="*/ 62 h 417"/>
              <a:gd name="T56" fmla="*/ 257 w 320"/>
              <a:gd name="T57" fmla="*/ 0 h 417"/>
              <a:gd name="T58" fmla="*/ 195 w 320"/>
              <a:gd name="T59" fmla="*/ 62 h 417"/>
              <a:gd name="T60" fmla="*/ 239 w 320"/>
              <a:gd name="T61" fmla="*/ 115 h 417"/>
              <a:gd name="T62" fmla="*/ 239 w 320"/>
              <a:gd name="T63" fmla="*/ 301 h 417"/>
              <a:gd name="T64" fmla="*/ 195 w 320"/>
              <a:gd name="T65" fmla="*/ 354 h 417"/>
              <a:gd name="T66" fmla="*/ 257 w 320"/>
              <a:gd name="T67" fmla="*/ 416 h 417"/>
              <a:gd name="T68" fmla="*/ 319 w 320"/>
              <a:gd name="T69" fmla="*/ 354 h 417"/>
              <a:gd name="T70" fmla="*/ 284 w 320"/>
              <a:gd name="T71" fmla="*/ 301 h 417"/>
              <a:gd name="T72" fmla="*/ 221 w 320"/>
              <a:gd name="T73" fmla="*/ 62 h 417"/>
              <a:gd name="T74" fmla="*/ 221 w 320"/>
              <a:gd name="T75" fmla="*/ 62 h 417"/>
              <a:gd name="T76" fmla="*/ 257 w 320"/>
              <a:gd name="T77" fmla="*/ 27 h 417"/>
              <a:gd name="T78" fmla="*/ 292 w 320"/>
              <a:gd name="T79" fmla="*/ 62 h 417"/>
              <a:gd name="T80" fmla="*/ 257 w 320"/>
              <a:gd name="T81" fmla="*/ 88 h 417"/>
              <a:gd name="T82" fmla="*/ 221 w 320"/>
              <a:gd name="T83" fmla="*/ 62 h 417"/>
              <a:gd name="T84" fmla="*/ 257 w 320"/>
              <a:gd name="T85" fmla="*/ 390 h 417"/>
              <a:gd name="T86" fmla="*/ 257 w 320"/>
              <a:gd name="T87" fmla="*/ 390 h 417"/>
              <a:gd name="T88" fmla="*/ 221 w 320"/>
              <a:gd name="T89" fmla="*/ 354 h 417"/>
              <a:gd name="T90" fmla="*/ 257 w 320"/>
              <a:gd name="T91" fmla="*/ 319 h 417"/>
              <a:gd name="T92" fmla="*/ 292 w 320"/>
              <a:gd name="T93" fmla="*/ 354 h 417"/>
              <a:gd name="T94" fmla="*/ 257 w 320"/>
              <a:gd name="T95" fmla="*/ 39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0" h="417">
                <a:moveTo>
                  <a:pt x="115" y="62"/>
                </a:moveTo>
                <a:lnTo>
                  <a:pt x="115" y="62"/>
                </a:lnTo>
                <a:cubicBezTo>
                  <a:pt x="115" y="27"/>
                  <a:pt x="89" y="0"/>
                  <a:pt x="62" y="0"/>
                </a:cubicBezTo>
                <a:cubicBezTo>
                  <a:pt x="27" y="0"/>
                  <a:pt x="0" y="27"/>
                  <a:pt x="0" y="62"/>
                </a:cubicBezTo>
                <a:cubicBezTo>
                  <a:pt x="0" y="80"/>
                  <a:pt x="18" y="106"/>
                  <a:pt x="36" y="115"/>
                </a:cubicBezTo>
                <a:cubicBezTo>
                  <a:pt x="36" y="301"/>
                  <a:pt x="36" y="301"/>
                  <a:pt x="36" y="301"/>
                </a:cubicBezTo>
                <a:cubicBezTo>
                  <a:pt x="18" y="310"/>
                  <a:pt x="0" y="328"/>
                  <a:pt x="0" y="354"/>
                </a:cubicBezTo>
                <a:cubicBezTo>
                  <a:pt x="0" y="390"/>
                  <a:pt x="27" y="416"/>
                  <a:pt x="62" y="416"/>
                </a:cubicBezTo>
                <a:cubicBezTo>
                  <a:pt x="89" y="416"/>
                  <a:pt x="115" y="390"/>
                  <a:pt x="115" y="354"/>
                </a:cubicBezTo>
                <a:cubicBezTo>
                  <a:pt x="115" y="328"/>
                  <a:pt x="106" y="310"/>
                  <a:pt x="80" y="301"/>
                </a:cubicBezTo>
                <a:cubicBezTo>
                  <a:pt x="80" y="115"/>
                  <a:pt x="80" y="115"/>
                  <a:pt x="80" y="115"/>
                </a:cubicBezTo>
                <a:cubicBezTo>
                  <a:pt x="106" y="106"/>
                  <a:pt x="115" y="80"/>
                  <a:pt x="115" y="62"/>
                </a:cubicBezTo>
                <a:close/>
                <a:moveTo>
                  <a:pt x="98" y="354"/>
                </a:moveTo>
                <a:lnTo>
                  <a:pt x="98" y="354"/>
                </a:lnTo>
                <a:cubicBezTo>
                  <a:pt x="98" y="372"/>
                  <a:pt x="80" y="390"/>
                  <a:pt x="62" y="390"/>
                </a:cubicBezTo>
                <a:cubicBezTo>
                  <a:pt x="44" y="390"/>
                  <a:pt x="27" y="372"/>
                  <a:pt x="27" y="354"/>
                </a:cubicBezTo>
                <a:cubicBezTo>
                  <a:pt x="27" y="337"/>
                  <a:pt x="44" y="319"/>
                  <a:pt x="62" y="319"/>
                </a:cubicBezTo>
                <a:cubicBezTo>
                  <a:pt x="80" y="319"/>
                  <a:pt x="98" y="337"/>
                  <a:pt x="98" y="354"/>
                </a:cubicBezTo>
                <a:close/>
                <a:moveTo>
                  <a:pt x="62" y="88"/>
                </a:moveTo>
                <a:lnTo>
                  <a:pt x="62" y="88"/>
                </a:lnTo>
                <a:cubicBezTo>
                  <a:pt x="44" y="88"/>
                  <a:pt x="27" y="80"/>
                  <a:pt x="27" y="62"/>
                </a:cubicBezTo>
                <a:cubicBezTo>
                  <a:pt x="27" y="35"/>
                  <a:pt x="44" y="27"/>
                  <a:pt x="62" y="27"/>
                </a:cubicBezTo>
                <a:cubicBezTo>
                  <a:pt x="80" y="27"/>
                  <a:pt x="98" y="35"/>
                  <a:pt x="98" y="62"/>
                </a:cubicBezTo>
                <a:cubicBezTo>
                  <a:pt x="98" y="80"/>
                  <a:pt x="80" y="88"/>
                  <a:pt x="62" y="88"/>
                </a:cubicBezTo>
                <a:close/>
                <a:moveTo>
                  <a:pt x="284" y="301"/>
                </a:moveTo>
                <a:lnTo>
                  <a:pt x="284" y="301"/>
                </a:lnTo>
                <a:cubicBezTo>
                  <a:pt x="284" y="115"/>
                  <a:pt x="284" y="115"/>
                  <a:pt x="284" y="115"/>
                </a:cubicBezTo>
                <a:cubicBezTo>
                  <a:pt x="302" y="106"/>
                  <a:pt x="319" y="80"/>
                  <a:pt x="319" y="62"/>
                </a:cubicBezTo>
                <a:cubicBezTo>
                  <a:pt x="319" y="27"/>
                  <a:pt x="292" y="0"/>
                  <a:pt x="257" y="0"/>
                </a:cubicBezTo>
                <a:cubicBezTo>
                  <a:pt x="221" y="0"/>
                  <a:pt x="195" y="27"/>
                  <a:pt x="195" y="62"/>
                </a:cubicBezTo>
                <a:cubicBezTo>
                  <a:pt x="195" y="80"/>
                  <a:pt x="212" y="106"/>
                  <a:pt x="239" y="115"/>
                </a:cubicBezTo>
                <a:cubicBezTo>
                  <a:pt x="239" y="301"/>
                  <a:pt x="239" y="301"/>
                  <a:pt x="239" y="301"/>
                </a:cubicBezTo>
                <a:cubicBezTo>
                  <a:pt x="212" y="310"/>
                  <a:pt x="195" y="328"/>
                  <a:pt x="195" y="354"/>
                </a:cubicBezTo>
                <a:cubicBezTo>
                  <a:pt x="195" y="390"/>
                  <a:pt x="221" y="416"/>
                  <a:pt x="257" y="416"/>
                </a:cubicBezTo>
                <a:cubicBezTo>
                  <a:pt x="292" y="416"/>
                  <a:pt x="319" y="390"/>
                  <a:pt x="319" y="354"/>
                </a:cubicBezTo>
                <a:cubicBezTo>
                  <a:pt x="319" y="328"/>
                  <a:pt x="302" y="310"/>
                  <a:pt x="284" y="301"/>
                </a:cubicBezTo>
                <a:close/>
                <a:moveTo>
                  <a:pt x="221" y="62"/>
                </a:moveTo>
                <a:lnTo>
                  <a:pt x="221" y="62"/>
                </a:lnTo>
                <a:cubicBezTo>
                  <a:pt x="221" y="35"/>
                  <a:pt x="239" y="27"/>
                  <a:pt x="257" y="27"/>
                </a:cubicBezTo>
                <a:cubicBezTo>
                  <a:pt x="275" y="27"/>
                  <a:pt x="292" y="35"/>
                  <a:pt x="292" y="62"/>
                </a:cubicBezTo>
                <a:cubicBezTo>
                  <a:pt x="292" y="80"/>
                  <a:pt x="275" y="88"/>
                  <a:pt x="257" y="88"/>
                </a:cubicBezTo>
                <a:cubicBezTo>
                  <a:pt x="239" y="88"/>
                  <a:pt x="221" y="80"/>
                  <a:pt x="221" y="62"/>
                </a:cubicBezTo>
                <a:close/>
                <a:moveTo>
                  <a:pt x="257" y="390"/>
                </a:moveTo>
                <a:lnTo>
                  <a:pt x="257" y="390"/>
                </a:lnTo>
                <a:cubicBezTo>
                  <a:pt x="239" y="390"/>
                  <a:pt x="221" y="372"/>
                  <a:pt x="221" y="354"/>
                </a:cubicBezTo>
                <a:cubicBezTo>
                  <a:pt x="221" y="337"/>
                  <a:pt x="239" y="319"/>
                  <a:pt x="257" y="319"/>
                </a:cubicBezTo>
                <a:cubicBezTo>
                  <a:pt x="275" y="319"/>
                  <a:pt x="292" y="337"/>
                  <a:pt x="292" y="354"/>
                </a:cubicBezTo>
                <a:cubicBezTo>
                  <a:pt x="292" y="372"/>
                  <a:pt x="275" y="390"/>
                  <a:pt x="257" y="3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36" name="Freeform 39"/>
          <p:cNvSpPr>
            <a:spLocks noChangeArrowheads="1"/>
          </p:cNvSpPr>
          <p:nvPr/>
        </p:nvSpPr>
        <p:spPr bwMode="auto">
          <a:xfrm>
            <a:off x="13588389" y="6169937"/>
            <a:ext cx="632615" cy="632620"/>
          </a:xfrm>
          <a:custGeom>
            <a:avLst/>
            <a:gdLst>
              <a:gd name="T0" fmla="*/ 399 w 444"/>
              <a:gd name="T1" fmla="*/ 53 h 444"/>
              <a:gd name="T2" fmla="*/ 399 w 444"/>
              <a:gd name="T3" fmla="*/ 53 h 444"/>
              <a:gd name="T4" fmla="*/ 372 w 444"/>
              <a:gd name="T5" fmla="*/ 53 h 444"/>
              <a:gd name="T6" fmla="*/ 372 w 444"/>
              <a:gd name="T7" fmla="*/ 98 h 444"/>
              <a:gd name="T8" fmla="*/ 293 w 444"/>
              <a:gd name="T9" fmla="*/ 98 h 444"/>
              <a:gd name="T10" fmla="*/ 293 w 444"/>
              <a:gd name="T11" fmla="*/ 53 h 444"/>
              <a:gd name="T12" fmla="*/ 151 w 444"/>
              <a:gd name="T13" fmla="*/ 53 h 444"/>
              <a:gd name="T14" fmla="*/ 151 w 444"/>
              <a:gd name="T15" fmla="*/ 98 h 444"/>
              <a:gd name="T16" fmla="*/ 71 w 444"/>
              <a:gd name="T17" fmla="*/ 98 h 444"/>
              <a:gd name="T18" fmla="*/ 71 w 444"/>
              <a:gd name="T19" fmla="*/ 53 h 444"/>
              <a:gd name="T20" fmla="*/ 45 w 444"/>
              <a:gd name="T21" fmla="*/ 53 h 444"/>
              <a:gd name="T22" fmla="*/ 0 w 444"/>
              <a:gd name="T23" fmla="*/ 98 h 444"/>
              <a:gd name="T24" fmla="*/ 0 w 444"/>
              <a:gd name="T25" fmla="*/ 399 h 444"/>
              <a:gd name="T26" fmla="*/ 45 w 444"/>
              <a:gd name="T27" fmla="*/ 443 h 444"/>
              <a:gd name="T28" fmla="*/ 399 w 444"/>
              <a:gd name="T29" fmla="*/ 443 h 444"/>
              <a:gd name="T30" fmla="*/ 443 w 444"/>
              <a:gd name="T31" fmla="*/ 399 h 444"/>
              <a:gd name="T32" fmla="*/ 443 w 444"/>
              <a:gd name="T33" fmla="*/ 98 h 444"/>
              <a:gd name="T34" fmla="*/ 399 w 444"/>
              <a:gd name="T35" fmla="*/ 53 h 444"/>
              <a:gd name="T36" fmla="*/ 399 w 444"/>
              <a:gd name="T37" fmla="*/ 399 h 444"/>
              <a:gd name="T38" fmla="*/ 399 w 444"/>
              <a:gd name="T39" fmla="*/ 399 h 444"/>
              <a:gd name="T40" fmla="*/ 45 w 444"/>
              <a:gd name="T41" fmla="*/ 399 h 444"/>
              <a:gd name="T42" fmla="*/ 45 w 444"/>
              <a:gd name="T43" fmla="*/ 196 h 444"/>
              <a:gd name="T44" fmla="*/ 399 w 444"/>
              <a:gd name="T45" fmla="*/ 196 h 444"/>
              <a:gd name="T46" fmla="*/ 399 w 444"/>
              <a:gd name="T47" fmla="*/ 399 h 444"/>
              <a:gd name="T48" fmla="*/ 124 w 444"/>
              <a:gd name="T49" fmla="*/ 0 h 444"/>
              <a:gd name="T50" fmla="*/ 124 w 444"/>
              <a:gd name="T51" fmla="*/ 0 h 444"/>
              <a:gd name="T52" fmla="*/ 89 w 444"/>
              <a:gd name="T53" fmla="*/ 0 h 444"/>
              <a:gd name="T54" fmla="*/ 89 w 444"/>
              <a:gd name="T55" fmla="*/ 89 h 444"/>
              <a:gd name="T56" fmla="*/ 124 w 444"/>
              <a:gd name="T57" fmla="*/ 89 h 444"/>
              <a:gd name="T58" fmla="*/ 124 w 444"/>
              <a:gd name="T59" fmla="*/ 0 h 444"/>
              <a:gd name="T60" fmla="*/ 354 w 444"/>
              <a:gd name="T61" fmla="*/ 0 h 444"/>
              <a:gd name="T62" fmla="*/ 354 w 444"/>
              <a:gd name="T63" fmla="*/ 0 h 444"/>
              <a:gd name="T64" fmla="*/ 319 w 444"/>
              <a:gd name="T65" fmla="*/ 0 h 444"/>
              <a:gd name="T66" fmla="*/ 319 w 444"/>
              <a:gd name="T67" fmla="*/ 89 h 444"/>
              <a:gd name="T68" fmla="*/ 354 w 444"/>
              <a:gd name="T69" fmla="*/ 89 h 444"/>
              <a:gd name="T70" fmla="*/ 354 w 444"/>
              <a:gd name="T71" fmla="*/ 0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44" h="444">
                <a:moveTo>
                  <a:pt x="399" y="53"/>
                </a:moveTo>
                <a:lnTo>
                  <a:pt x="399" y="53"/>
                </a:lnTo>
                <a:cubicBezTo>
                  <a:pt x="372" y="53"/>
                  <a:pt x="372" y="53"/>
                  <a:pt x="372" y="53"/>
                </a:cubicBezTo>
                <a:cubicBezTo>
                  <a:pt x="372" y="98"/>
                  <a:pt x="372" y="98"/>
                  <a:pt x="372" y="98"/>
                </a:cubicBezTo>
                <a:cubicBezTo>
                  <a:pt x="293" y="98"/>
                  <a:pt x="293" y="98"/>
                  <a:pt x="293" y="98"/>
                </a:cubicBezTo>
                <a:cubicBezTo>
                  <a:pt x="293" y="53"/>
                  <a:pt x="293" y="53"/>
                  <a:pt x="293" y="53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1" y="98"/>
                  <a:pt x="151" y="98"/>
                  <a:pt x="151" y="98"/>
                </a:cubicBezTo>
                <a:cubicBezTo>
                  <a:pt x="71" y="98"/>
                  <a:pt x="71" y="98"/>
                  <a:pt x="71" y="98"/>
                </a:cubicBezTo>
                <a:cubicBezTo>
                  <a:pt x="71" y="53"/>
                  <a:pt x="71" y="53"/>
                  <a:pt x="71" y="53"/>
                </a:cubicBezTo>
                <a:cubicBezTo>
                  <a:pt x="45" y="53"/>
                  <a:pt x="45" y="53"/>
                  <a:pt x="45" y="53"/>
                </a:cubicBezTo>
                <a:cubicBezTo>
                  <a:pt x="18" y="53"/>
                  <a:pt x="0" y="71"/>
                  <a:pt x="0" y="98"/>
                </a:cubicBezTo>
                <a:cubicBezTo>
                  <a:pt x="0" y="399"/>
                  <a:pt x="0" y="399"/>
                  <a:pt x="0" y="399"/>
                </a:cubicBezTo>
                <a:cubicBezTo>
                  <a:pt x="0" y="425"/>
                  <a:pt x="18" y="443"/>
                  <a:pt x="45" y="443"/>
                </a:cubicBezTo>
                <a:cubicBezTo>
                  <a:pt x="399" y="443"/>
                  <a:pt x="399" y="443"/>
                  <a:pt x="399" y="443"/>
                </a:cubicBezTo>
                <a:cubicBezTo>
                  <a:pt x="425" y="443"/>
                  <a:pt x="443" y="425"/>
                  <a:pt x="443" y="399"/>
                </a:cubicBezTo>
                <a:cubicBezTo>
                  <a:pt x="443" y="98"/>
                  <a:pt x="443" y="98"/>
                  <a:pt x="443" y="98"/>
                </a:cubicBezTo>
                <a:cubicBezTo>
                  <a:pt x="443" y="71"/>
                  <a:pt x="425" y="53"/>
                  <a:pt x="399" y="53"/>
                </a:cubicBezTo>
                <a:close/>
                <a:moveTo>
                  <a:pt x="399" y="399"/>
                </a:moveTo>
                <a:lnTo>
                  <a:pt x="399" y="399"/>
                </a:lnTo>
                <a:cubicBezTo>
                  <a:pt x="45" y="399"/>
                  <a:pt x="45" y="399"/>
                  <a:pt x="45" y="399"/>
                </a:cubicBezTo>
                <a:cubicBezTo>
                  <a:pt x="45" y="196"/>
                  <a:pt x="45" y="196"/>
                  <a:pt x="45" y="196"/>
                </a:cubicBezTo>
                <a:cubicBezTo>
                  <a:pt x="399" y="196"/>
                  <a:pt x="399" y="196"/>
                  <a:pt x="399" y="196"/>
                </a:cubicBezTo>
                <a:lnTo>
                  <a:pt x="399" y="399"/>
                </a:lnTo>
                <a:close/>
                <a:moveTo>
                  <a:pt x="124" y="0"/>
                </a:moveTo>
                <a:lnTo>
                  <a:pt x="124" y="0"/>
                </a:lnTo>
                <a:cubicBezTo>
                  <a:pt x="89" y="0"/>
                  <a:pt x="89" y="0"/>
                  <a:pt x="89" y="0"/>
                </a:cubicBezTo>
                <a:cubicBezTo>
                  <a:pt x="89" y="89"/>
                  <a:pt x="89" y="89"/>
                  <a:pt x="89" y="89"/>
                </a:cubicBezTo>
                <a:cubicBezTo>
                  <a:pt x="124" y="89"/>
                  <a:pt x="124" y="89"/>
                  <a:pt x="124" y="89"/>
                </a:cubicBezTo>
                <a:lnTo>
                  <a:pt x="124" y="0"/>
                </a:lnTo>
                <a:close/>
                <a:moveTo>
                  <a:pt x="354" y="0"/>
                </a:moveTo>
                <a:lnTo>
                  <a:pt x="354" y="0"/>
                </a:lnTo>
                <a:cubicBezTo>
                  <a:pt x="319" y="0"/>
                  <a:pt x="319" y="0"/>
                  <a:pt x="319" y="0"/>
                </a:cubicBezTo>
                <a:cubicBezTo>
                  <a:pt x="319" y="89"/>
                  <a:pt x="319" y="89"/>
                  <a:pt x="319" y="89"/>
                </a:cubicBezTo>
                <a:cubicBezTo>
                  <a:pt x="354" y="89"/>
                  <a:pt x="354" y="89"/>
                  <a:pt x="354" y="89"/>
                </a:cubicBezTo>
                <a:lnTo>
                  <a:pt x="35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37" name="Freeform 21"/>
          <p:cNvSpPr>
            <a:spLocks noChangeArrowheads="1"/>
          </p:cNvSpPr>
          <p:nvPr/>
        </p:nvSpPr>
        <p:spPr bwMode="auto">
          <a:xfrm>
            <a:off x="13423297" y="8266547"/>
            <a:ext cx="987570" cy="550595"/>
          </a:xfrm>
          <a:custGeom>
            <a:avLst/>
            <a:gdLst>
              <a:gd name="T0" fmla="*/ 249 w 497"/>
              <a:gd name="T1" fmla="*/ 0 h 276"/>
              <a:gd name="T2" fmla="*/ 249 w 497"/>
              <a:gd name="T3" fmla="*/ 0 h 276"/>
              <a:gd name="T4" fmla="*/ 0 w 497"/>
              <a:gd name="T5" fmla="*/ 133 h 276"/>
              <a:gd name="T6" fmla="*/ 249 w 497"/>
              <a:gd name="T7" fmla="*/ 275 h 276"/>
              <a:gd name="T8" fmla="*/ 496 w 497"/>
              <a:gd name="T9" fmla="*/ 133 h 276"/>
              <a:gd name="T10" fmla="*/ 249 w 497"/>
              <a:gd name="T11" fmla="*/ 0 h 276"/>
              <a:gd name="T12" fmla="*/ 249 w 497"/>
              <a:gd name="T13" fmla="*/ 239 h 276"/>
              <a:gd name="T14" fmla="*/ 249 w 497"/>
              <a:gd name="T15" fmla="*/ 239 h 276"/>
              <a:gd name="T16" fmla="*/ 142 w 497"/>
              <a:gd name="T17" fmla="*/ 133 h 276"/>
              <a:gd name="T18" fmla="*/ 249 w 497"/>
              <a:gd name="T19" fmla="*/ 26 h 276"/>
              <a:gd name="T20" fmla="*/ 355 w 497"/>
              <a:gd name="T21" fmla="*/ 133 h 276"/>
              <a:gd name="T22" fmla="*/ 249 w 497"/>
              <a:gd name="T23" fmla="*/ 239 h 276"/>
              <a:gd name="T24" fmla="*/ 249 w 497"/>
              <a:gd name="T25" fmla="*/ 133 h 276"/>
              <a:gd name="T26" fmla="*/ 249 w 497"/>
              <a:gd name="T27" fmla="*/ 133 h 276"/>
              <a:gd name="T28" fmla="*/ 249 w 497"/>
              <a:gd name="T29" fmla="*/ 79 h 276"/>
              <a:gd name="T30" fmla="*/ 195 w 497"/>
              <a:gd name="T31" fmla="*/ 133 h 276"/>
              <a:gd name="T32" fmla="*/ 249 w 497"/>
              <a:gd name="T33" fmla="*/ 186 h 276"/>
              <a:gd name="T34" fmla="*/ 302 w 497"/>
              <a:gd name="T35" fmla="*/ 133 h 276"/>
              <a:gd name="T36" fmla="*/ 249 w 497"/>
              <a:gd name="T37" fmla="*/ 133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97" h="276">
                <a:moveTo>
                  <a:pt x="249" y="0"/>
                </a:moveTo>
                <a:lnTo>
                  <a:pt x="249" y="0"/>
                </a:lnTo>
                <a:cubicBezTo>
                  <a:pt x="89" y="0"/>
                  <a:pt x="0" y="115"/>
                  <a:pt x="0" y="133"/>
                </a:cubicBezTo>
                <a:cubicBezTo>
                  <a:pt x="0" y="151"/>
                  <a:pt x="89" y="275"/>
                  <a:pt x="249" y="275"/>
                </a:cubicBezTo>
                <a:cubicBezTo>
                  <a:pt x="408" y="275"/>
                  <a:pt x="496" y="151"/>
                  <a:pt x="496" y="133"/>
                </a:cubicBezTo>
                <a:cubicBezTo>
                  <a:pt x="496" y="115"/>
                  <a:pt x="408" y="0"/>
                  <a:pt x="249" y="0"/>
                </a:cubicBezTo>
                <a:close/>
                <a:moveTo>
                  <a:pt x="249" y="239"/>
                </a:moveTo>
                <a:lnTo>
                  <a:pt x="249" y="239"/>
                </a:lnTo>
                <a:cubicBezTo>
                  <a:pt x="186" y="239"/>
                  <a:pt x="142" y="195"/>
                  <a:pt x="142" y="133"/>
                </a:cubicBezTo>
                <a:cubicBezTo>
                  <a:pt x="142" y="79"/>
                  <a:pt x="186" y="26"/>
                  <a:pt x="249" y="26"/>
                </a:cubicBezTo>
                <a:cubicBezTo>
                  <a:pt x="310" y="26"/>
                  <a:pt x="355" y="79"/>
                  <a:pt x="355" y="133"/>
                </a:cubicBezTo>
                <a:cubicBezTo>
                  <a:pt x="355" y="195"/>
                  <a:pt x="310" y="239"/>
                  <a:pt x="249" y="239"/>
                </a:cubicBezTo>
                <a:close/>
                <a:moveTo>
                  <a:pt x="249" y="133"/>
                </a:moveTo>
                <a:lnTo>
                  <a:pt x="249" y="133"/>
                </a:lnTo>
                <a:cubicBezTo>
                  <a:pt x="239" y="123"/>
                  <a:pt x="266" y="79"/>
                  <a:pt x="249" y="79"/>
                </a:cubicBezTo>
                <a:cubicBezTo>
                  <a:pt x="221" y="79"/>
                  <a:pt x="195" y="107"/>
                  <a:pt x="195" y="133"/>
                </a:cubicBezTo>
                <a:cubicBezTo>
                  <a:pt x="195" y="168"/>
                  <a:pt x="221" y="186"/>
                  <a:pt x="249" y="186"/>
                </a:cubicBezTo>
                <a:cubicBezTo>
                  <a:pt x="274" y="186"/>
                  <a:pt x="302" y="168"/>
                  <a:pt x="302" y="133"/>
                </a:cubicBezTo>
                <a:cubicBezTo>
                  <a:pt x="302" y="123"/>
                  <a:pt x="257" y="142"/>
                  <a:pt x="249" y="1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13155107" y="9710205"/>
            <a:ext cx="1529698" cy="153009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8984">
              <a:defRPr/>
            </a:pPr>
            <a:endParaRPr lang="en-US" sz="3600" dirty="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4769030" y="9503152"/>
            <a:ext cx="2921037" cy="744712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defTabSz="1828434"/>
            <a:r>
              <a:rPr lang="en-US" sz="3400" b="1" dirty="0">
                <a:solidFill>
                  <a:srgbClr val="445469"/>
                </a:solidFill>
                <a:latin typeface="+mj-lt"/>
                <a:ea typeface="Lato Light"/>
                <a:cs typeface="Lato Regular"/>
              </a:rPr>
              <a:t>Your Title 4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4797585" y="10042600"/>
            <a:ext cx="6442337" cy="1333129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200" dirty="0">
                <a:solidFill>
                  <a:srgbClr val="445469"/>
                </a:solidFill>
                <a:cs typeface="Lato Light"/>
              </a:rPr>
              <a:t>Creativity is the key to success in the future, and primary education where our teachers can bring creativity.</a:t>
            </a:r>
          </a:p>
        </p:txBody>
      </p:sp>
      <p:sp>
        <p:nvSpPr>
          <p:cNvPr id="41" name="Freeform 127"/>
          <p:cNvSpPr>
            <a:spLocks noChangeArrowheads="1"/>
          </p:cNvSpPr>
          <p:nvPr/>
        </p:nvSpPr>
        <p:spPr bwMode="auto">
          <a:xfrm>
            <a:off x="13528172" y="10136525"/>
            <a:ext cx="828405" cy="667122"/>
          </a:xfrm>
          <a:custGeom>
            <a:avLst/>
            <a:gdLst>
              <a:gd name="T0" fmla="*/ 169 w 497"/>
              <a:gd name="T1" fmla="*/ 196 h 400"/>
              <a:gd name="T2" fmla="*/ 169 w 497"/>
              <a:gd name="T3" fmla="*/ 196 h 400"/>
              <a:gd name="T4" fmla="*/ 248 w 497"/>
              <a:gd name="T5" fmla="*/ 275 h 400"/>
              <a:gd name="T6" fmla="*/ 328 w 497"/>
              <a:gd name="T7" fmla="*/ 196 h 400"/>
              <a:gd name="T8" fmla="*/ 248 w 497"/>
              <a:gd name="T9" fmla="*/ 116 h 400"/>
              <a:gd name="T10" fmla="*/ 169 w 497"/>
              <a:gd name="T11" fmla="*/ 196 h 400"/>
              <a:gd name="T12" fmla="*/ 116 w 497"/>
              <a:gd name="T13" fmla="*/ 169 h 400"/>
              <a:gd name="T14" fmla="*/ 116 w 497"/>
              <a:gd name="T15" fmla="*/ 169 h 400"/>
              <a:gd name="T16" fmla="*/ 248 w 497"/>
              <a:gd name="T17" fmla="*/ 63 h 400"/>
              <a:gd name="T18" fmla="*/ 345 w 497"/>
              <a:gd name="T19" fmla="*/ 98 h 400"/>
              <a:gd name="T20" fmla="*/ 390 w 497"/>
              <a:gd name="T21" fmla="*/ 98 h 400"/>
              <a:gd name="T22" fmla="*/ 390 w 497"/>
              <a:gd name="T23" fmla="*/ 54 h 400"/>
              <a:gd name="T24" fmla="*/ 248 w 497"/>
              <a:gd name="T25" fmla="*/ 0 h 400"/>
              <a:gd name="T26" fmla="*/ 62 w 497"/>
              <a:gd name="T27" fmla="*/ 143 h 400"/>
              <a:gd name="T28" fmla="*/ 0 w 497"/>
              <a:gd name="T29" fmla="*/ 143 h 400"/>
              <a:gd name="T30" fmla="*/ 0 w 497"/>
              <a:gd name="T31" fmla="*/ 196 h 400"/>
              <a:gd name="T32" fmla="*/ 80 w 497"/>
              <a:gd name="T33" fmla="*/ 196 h 400"/>
              <a:gd name="T34" fmla="*/ 116 w 497"/>
              <a:gd name="T35" fmla="*/ 169 h 400"/>
              <a:gd name="T36" fmla="*/ 416 w 497"/>
              <a:gd name="T37" fmla="*/ 196 h 400"/>
              <a:gd name="T38" fmla="*/ 416 w 497"/>
              <a:gd name="T39" fmla="*/ 196 h 400"/>
              <a:gd name="T40" fmla="*/ 381 w 497"/>
              <a:gd name="T41" fmla="*/ 231 h 400"/>
              <a:gd name="T42" fmla="*/ 248 w 497"/>
              <a:gd name="T43" fmla="*/ 337 h 400"/>
              <a:gd name="T44" fmla="*/ 151 w 497"/>
              <a:gd name="T45" fmla="*/ 293 h 400"/>
              <a:gd name="T46" fmla="*/ 107 w 497"/>
              <a:gd name="T47" fmla="*/ 293 h 400"/>
              <a:gd name="T48" fmla="*/ 107 w 497"/>
              <a:gd name="T49" fmla="*/ 337 h 400"/>
              <a:gd name="T50" fmla="*/ 248 w 497"/>
              <a:gd name="T51" fmla="*/ 399 h 400"/>
              <a:gd name="T52" fmla="*/ 435 w 497"/>
              <a:gd name="T53" fmla="*/ 257 h 400"/>
              <a:gd name="T54" fmla="*/ 496 w 497"/>
              <a:gd name="T55" fmla="*/ 257 h 400"/>
              <a:gd name="T56" fmla="*/ 496 w 497"/>
              <a:gd name="T57" fmla="*/ 196 h 400"/>
              <a:gd name="T58" fmla="*/ 416 w 497"/>
              <a:gd name="T59" fmla="*/ 196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97" h="400">
                <a:moveTo>
                  <a:pt x="169" y="196"/>
                </a:moveTo>
                <a:lnTo>
                  <a:pt x="169" y="196"/>
                </a:lnTo>
                <a:cubicBezTo>
                  <a:pt x="169" y="240"/>
                  <a:pt x="204" y="275"/>
                  <a:pt x="248" y="275"/>
                </a:cubicBezTo>
                <a:cubicBezTo>
                  <a:pt x="292" y="275"/>
                  <a:pt x="328" y="240"/>
                  <a:pt x="328" y="196"/>
                </a:cubicBezTo>
                <a:cubicBezTo>
                  <a:pt x="328" y="151"/>
                  <a:pt x="292" y="116"/>
                  <a:pt x="248" y="116"/>
                </a:cubicBezTo>
                <a:cubicBezTo>
                  <a:pt x="204" y="116"/>
                  <a:pt x="169" y="151"/>
                  <a:pt x="169" y="196"/>
                </a:cubicBezTo>
                <a:close/>
                <a:moveTo>
                  <a:pt x="116" y="169"/>
                </a:moveTo>
                <a:lnTo>
                  <a:pt x="116" y="169"/>
                </a:lnTo>
                <a:cubicBezTo>
                  <a:pt x="124" y="107"/>
                  <a:pt x="186" y="63"/>
                  <a:pt x="248" y="63"/>
                </a:cubicBezTo>
                <a:cubicBezTo>
                  <a:pt x="284" y="63"/>
                  <a:pt x="319" y="71"/>
                  <a:pt x="345" y="98"/>
                </a:cubicBezTo>
                <a:cubicBezTo>
                  <a:pt x="354" y="107"/>
                  <a:pt x="381" y="107"/>
                  <a:pt x="390" y="98"/>
                </a:cubicBezTo>
                <a:cubicBezTo>
                  <a:pt x="399" y="89"/>
                  <a:pt x="399" y="71"/>
                  <a:pt x="390" y="54"/>
                </a:cubicBezTo>
                <a:cubicBezTo>
                  <a:pt x="354" y="18"/>
                  <a:pt x="301" y="0"/>
                  <a:pt x="248" y="0"/>
                </a:cubicBezTo>
                <a:cubicBezTo>
                  <a:pt x="160" y="0"/>
                  <a:pt x="80" y="54"/>
                  <a:pt x="62" y="143"/>
                </a:cubicBezTo>
                <a:cubicBezTo>
                  <a:pt x="0" y="143"/>
                  <a:pt x="0" y="143"/>
                  <a:pt x="0" y="143"/>
                </a:cubicBezTo>
                <a:cubicBezTo>
                  <a:pt x="0" y="196"/>
                  <a:pt x="0" y="196"/>
                  <a:pt x="0" y="196"/>
                </a:cubicBezTo>
                <a:cubicBezTo>
                  <a:pt x="80" y="196"/>
                  <a:pt x="80" y="196"/>
                  <a:pt x="80" y="196"/>
                </a:cubicBezTo>
                <a:cubicBezTo>
                  <a:pt x="107" y="196"/>
                  <a:pt x="107" y="178"/>
                  <a:pt x="116" y="169"/>
                </a:cubicBezTo>
                <a:close/>
                <a:moveTo>
                  <a:pt x="416" y="196"/>
                </a:moveTo>
                <a:lnTo>
                  <a:pt x="416" y="196"/>
                </a:lnTo>
                <a:cubicBezTo>
                  <a:pt x="390" y="196"/>
                  <a:pt x="390" y="222"/>
                  <a:pt x="381" y="231"/>
                </a:cubicBezTo>
                <a:cubicBezTo>
                  <a:pt x="372" y="293"/>
                  <a:pt x="319" y="337"/>
                  <a:pt x="248" y="337"/>
                </a:cubicBezTo>
                <a:cubicBezTo>
                  <a:pt x="213" y="337"/>
                  <a:pt x="177" y="319"/>
                  <a:pt x="151" y="293"/>
                </a:cubicBezTo>
                <a:cubicBezTo>
                  <a:pt x="142" y="284"/>
                  <a:pt x="116" y="284"/>
                  <a:pt x="107" y="293"/>
                </a:cubicBezTo>
                <a:cubicBezTo>
                  <a:pt x="97" y="310"/>
                  <a:pt x="97" y="328"/>
                  <a:pt x="107" y="337"/>
                </a:cubicBezTo>
                <a:cubicBezTo>
                  <a:pt x="142" y="373"/>
                  <a:pt x="195" y="399"/>
                  <a:pt x="248" y="399"/>
                </a:cubicBezTo>
                <a:cubicBezTo>
                  <a:pt x="337" y="399"/>
                  <a:pt x="416" y="337"/>
                  <a:pt x="435" y="257"/>
                </a:cubicBezTo>
                <a:cubicBezTo>
                  <a:pt x="496" y="257"/>
                  <a:pt x="496" y="257"/>
                  <a:pt x="496" y="257"/>
                </a:cubicBezTo>
                <a:cubicBezTo>
                  <a:pt x="496" y="196"/>
                  <a:pt x="496" y="196"/>
                  <a:pt x="496" y="196"/>
                </a:cubicBezTo>
                <a:lnTo>
                  <a:pt x="416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0" name="Freeform 51"/>
          <p:cNvSpPr>
            <a:spLocks noChangeArrowheads="1"/>
          </p:cNvSpPr>
          <p:nvPr/>
        </p:nvSpPr>
        <p:spPr bwMode="auto">
          <a:xfrm>
            <a:off x="4928336" y="5211418"/>
            <a:ext cx="3469968" cy="1346714"/>
          </a:xfrm>
          <a:custGeom>
            <a:avLst/>
            <a:gdLst>
              <a:gd name="T0" fmla="*/ 0 w 3330"/>
              <a:gd name="T1" fmla="*/ 1292 h 1293"/>
              <a:gd name="T2" fmla="*/ 3329 w 3330"/>
              <a:gd name="T3" fmla="*/ 1292 h 1293"/>
              <a:gd name="T4" fmla="*/ 2583 w 3330"/>
              <a:gd name="T5" fmla="*/ 0 h 1293"/>
              <a:gd name="T6" fmla="*/ 745 w 3330"/>
              <a:gd name="T7" fmla="*/ 0 h 1293"/>
              <a:gd name="T8" fmla="*/ 0 w 3330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30" h="1293">
                <a:moveTo>
                  <a:pt x="0" y="1292"/>
                </a:moveTo>
                <a:lnTo>
                  <a:pt x="3329" y="1292"/>
                </a:lnTo>
                <a:lnTo>
                  <a:pt x="2583" y="0"/>
                </a:lnTo>
                <a:lnTo>
                  <a:pt x="745" y="0"/>
                </a:lnTo>
                <a:lnTo>
                  <a:pt x="0" y="1292"/>
                </a:lnTo>
              </a:path>
            </a:pathLst>
          </a:custGeom>
          <a:solidFill>
            <a:srgbClr val="71C48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1" name="Freeform 52"/>
          <p:cNvSpPr>
            <a:spLocks noChangeArrowheads="1"/>
          </p:cNvSpPr>
          <p:nvPr/>
        </p:nvSpPr>
        <p:spPr bwMode="auto">
          <a:xfrm>
            <a:off x="4928336" y="5211418"/>
            <a:ext cx="3469968" cy="1346714"/>
          </a:xfrm>
          <a:custGeom>
            <a:avLst/>
            <a:gdLst>
              <a:gd name="T0" fmla="*/ 0 w 3330"/>
              <a:gd name="T1" fmla="*/ 1292 h 1293"/>
              <a:gd name="T2" fmla="*/ 3329 w 3330"/>
              <a:gd name="T3" fmla="*/ 1292 h 1293"/>
              <a:gd name="T4" fmla="*/ 2583 w 3330"/>
              <a:gd name="T5" fmla="*/ 0 h 1293"/>
              <a:gd name="T6" fmla="*/ 745 w 3330"/>
              <a:gd name="T7" fmla="*/ 0 h 1293"/>
              <a:gd name="T8" fmla="*/ 0 w 3330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30" h="1293">
                <a:moveTo>
                  <a:pt x="0" y="1292"/>
                </a:moveTo>
                <a:lnTo>
                  <a:pt x="3329" y="1292"/>
                </a:lnTo>
                <a:lnTo>
                  <a:pt x="2583" y="0"/>
                </a:lnTo>
                <a:lnTo>
                  <a:pt x="745" y="0"/>
                </a:lnTo>
                <a:lnTo>
                  <a:pt x="0" y="1292"/>
                </a:lnTo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2" name="Freeform 53"/>
          <p:cNvSpPr>
            <a:spLocks noChangeArrowheads="1"/>
          </p:cNvSpPr>
          <p:nvPr/>
        </p:nvSpPr>
        <p:spPr bwMode="auto">
          <a:xfrm>
            <a:off x="3135902" y="8313912"/>
            <a:ext cx="7054836" cy="1346711"/>
          </a:xfrm>
          <a:custGeom>
            <a:avLst/>
            <a:gdLst>
              <a:gd name="T0" fmla="*/ 0 w 6767"/>
              <a:gd name="T1" fmla="*/ 1292 h 1293"/>
              <a:gd name="T2" fmla="*/ 6766 w 6767"/>
              <a:gd name="T3" fmla="*/ 1292 h 1293"/>
              <a:gd name="T4" fmla="*/ 6020 w 6767"/>
              <a:gd name="T5" fmla="*/ 0 h 1293"/>
              <a:gd name="T6" fmla="*/ 746 w 6767"/>
              <a:gd name="T7" fmla="*/ 0 h 1293"/>
              <a:gd name="T8" fmla="*/ 0 w 6767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67" h="1293">
                <a:moveTo>
                  <a:pt x="0" y="1292"/>
                </a:moveTo>
                <a:lnTo>
                  <a:pt x="6766" y="1292"/>
                </a:lnTo>
                <a:lnTo>
                  <a:pt x="6020" y="0"/>
                </a:lnTo>
                <a:lnTo>
                  <a:pt x="746" y="0"/>
                </a:lnTo>
                <a:lnTo>
                  <a:pt x="0" y="1292"/>
                </a:lnTo>
              </a:path>
            </a:pathLst>
          </a:custGeom>
          <a:solidFill>
            <a:srgbClr val="43C6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3" name="Freeform 54"/>
          <p:cNvSpPr>
            <a:spLocks noChangeArrowheads="1"/>
          </p:cNvSpPr>
          <p:nvPr/>
        </p:nvSpPr>
        <p:spPr bwMode="auto">
          <a:xfrm>
            <a:off x="3135902" y="8313912"/>
            <a:ext cx="7054836" cy="1346711"/>
          </a:xfrm>
          <a:custGeom>
            <a:avLst/>
            <a:gdLst>
              <a:gd name="T0" fmla="*/ 0 w 6767"/>
              <a:gd name="T1" fmla="*/ 1292 h 1293"/>
              <a:gd name="T2" fmla="*/ 6766 w 6767"/>
              <a:gd name="T3" fmla="*/ 1292 h 1293"/>
              <a:gd name="T4" fmla="*/ 6020 w 6767"/>
              <a:gd name="T5" fmla="*/ 0 h 1293"/>
              <a:gd name="T6" fmla="*/ 746 w 6767"/>
              <a:gd name="T7" fmla="*/ 0 h 1293"/>
              <a:gd name="T8" fmla="*/ 0 w 6767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67" h="1293">
                <a:moveTo>
                  <a:pt x="0" y="1292"/>
                </a:moveTo>
                <a:lnTo>
                  <a:pt x="6766" y="1292"/>
                </a:lnTo>
                <a:lnTo>
                  <a:pt x="6020" y="0"/>
                </a:lnTo>
                <a:lnTo>
                  <a:pt x="746" y="0"/>
                </a:lnTo>
                <a:lnTo>
                  <a:pt x="0" y="1292"/>
                </a:ln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4" name="Freeform 55"/>
          <p:cNvSpPr>
            <a:spLocks noChangeArrowheads="1"/>
          </p:cNvSpPr>
          <p:nvPr/>
        </p:nvSpPr>
        <p:spPr bwMode="auto">
          <a:xfrm>
            <a:off x="2202915" y="9872053"/>
            <a:ext cx="8920809" cy="1406464"/>
          </a:xfrm>
          <a:custGeom>
            <a:avLst/>
            <a:gdLst>
              <a:gd name="T0" fmla="*/ 0 w 8561"/>
              <a:gd name="T1" fmla="*/ 1350 h 1351"/>
              <a:gd name="T2" fmla="*/ 8560 w 8561"/>
              <a:gd name="T3" fmla="*/ 1350 h 1351"/>
              <a:gd name="T4" fmla="*/ 7777 w 8561"/>
              <a:gd name="T5" fmla="*/ 0 h 1351"/>
              <a:gd name="T6" fmla="*/ 784 w 8561"/>
              <a:gd name="T7" fmla="*/ 0 h 1351"/>
              <a:gd name="T8" fmla="*/ 0 w 8561"/>
              <a:gd name="T9" fmla="*/ 1350 h 1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61" h="1351">
                <a:moveTo>
                  <a:pt x="0" y="1350"/>
                </a:moveTo>
                <a:lnTo>
                  <a:pt x="8560" y="1350"/>
                </a:lnTo>
                <a:lnTo>
                  <a:pt x="7777" y="0"/>
                </a:lnTo>
                <a:lnTo>
                  <a:pt x="784" y="0"/>
                </a:lnTo>
                <a:lnTo>
                  <a:pt x="0" y="1350"/>
                </a:lnTo>
              </a:path>
            </a:pathLst>
          </a:custGeom>
          <a:solidFill>
            <a:srgbClr val="FDBD1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5" name="Freeform 56"/>
          <p:cNvSpPr>
            <a:spLocks noChangeArrowheads="1"/>
          </p:cNvSpPr>
          <p:nvPr/>
        </p:nvSpPr>
        <p:spPr bwMode="auto">
          <a:xfrm>
            <a:off x="2202915" y="9872053"/>
            <a:ext cx="8920809" cy="1406464"/>
          </a:xfrm>
          <a:custGeom>
            <a:avLst/>
            <a:gdLst>
              <a:gd name="T0" fmla="*/ 0 w 8561"/>
              <a:gd name="T1" fmla="*/ 1350 h 1351"/>
              <a:gd name="T2" fmla="*/ 8560 w 8561"/>
              <a:gd name="T3" fmla="*/ 1350 h 1351"/>
              <a:gd name="T4" fmla="*/ 7777 w 8561"/>
              <a:gd name="T5" fmla="*/ 0 h 1351"/>
              <a:gd name="T6" fmla="*/ 784 w 8561"/>
              <a:gd name="T7" fmla="*/ 0 h 1351"/>
              <a:gd name="T8" fmla="*/ 0 w 8561"/>
              <a:gd name="T9" fmla="*/ 1350 h 1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61" h="1351">
                <a:moveTo>
                  <a:pt x="0" y="1350"/>
                </a:moveTo>
                <a:lnTo>
                  <a:pt x="8560" y="1350"/>
                </a:lnTo>
                <a:lnTo>
                  <a:pt x="7777" y="0"/>
                </a:lnTo>
                <a:lnTo>
                  <a:pt x="784" y="0"/>
                </a:lnTo>
                <a:lnTo>
                  <a:pt x="0" y="1350"/>
                </a:ln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6" name="Freeform 57"/>
          <p:cNvSpPr>
            <a:spLocks noChangeArrowheads="1"/>
          </p:cNvSpPr>
          <p:nvPr/>
        </p:nvSpPr>
        <p:spPr bwMode="auto">
          <a:xfrm>
            <a:off x="4032118" y="6764962"/>
            <a:ext cx="5262406" cy="1346714"/>
          </a:xfrm>
          <a:custGeom>
            <a:avLst/>
            <a:gdLst>
              <a:gd name="T0" fmla="*/ 0 w 5049"/>
              <a:gd name="T1" fmla="*/ 1292 h 1293"/>
              <a:gd name="T2" fmla="*/ 5048 w 5049"/>
              <a:gd name="T3" fmla="*/ 1292 h 1293"/>
              <a:gd name="T4" fmla="*/ 4302 w 5049"/>
              <a:gd name="T5" fmla="*/ 0 h 1293"/>
              <a:gd name="T6" fmla="*/ 746 w 5049"/>
              <a:gd name="T7" fmla="*/ 0 h 1293"/>
              <a:gd name="T8" fmla="*/ 0 w 5049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9" h="1293">
                <a:moveTo>
                  <a:pt x="0" y="1292"/>
                </a:moveTo>
                <a:lnTo>
                  <a:pt x="5048" y="1292"/>
                </a:lnTo>
                <a:lnTo>
                  <a:pt x="4302" y="0"/>
                </a:lnTo>
                <a:lnTo>
                  <a:pt x="746" y="0"/>
                </a:lnTo>
                <a:lnTo>
                  <a:pt x="0" y="1292"/>
                </a:lnTo>
              </a:path>
            </a:pathLst>
          </a:custGeom>
          <a:solidFill>
            <a:srgbClr val="47596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7" name="Freeform 58"/>
          <p:cNvSpPr>
            <a:spLocks noChangeArrowheads="1"/>
          </p:cNvSpPr>
          <p:nvPr/>
        </p:nvSpPr>
        <p:spPr bwMode="auto">
          <a:xfrm>
            <a:off x="4032118" y="6764962"/>
            <a:ext cx="5262406" cy="1346714"/>
          </a:xfrm>
          <a:custGeom>
            <a:avLst/>
            <a:gdLst>
              <a:gd name="T0" fmla="*/ 0 w 5049"/>
              <a:gd name="T1" fmla="*/ 1292 h 1293"/>
              <a:gd name="T2" fmla="*/ 5048 w 5049"/>
              <a:gd name="T3" fmla="*/ 1292 h 1293"/>
              <a:gd name="T4" fmla="*/ 4302 w 5049"/>
              <a:gd name="T5" fmla="*/ 0 h 1293"/>
              <a:gd name="T6" fmla="*/ 746 w 5049"/>
              <a:gd name="T7" fmla="*/ 0 h 1293"/>
              <a:gd name="T8" fmla="*/ 0 w 5049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9" h="1293">
                <a:moveTo>
                  <a:pt x="0" y="1292"/>
                </a:moveTo>
                <a:lnTo>
                  <a:pt x="5048" y="1292"/>
                </a:lnTo>
                <a:lnTo>
                  <a:pt x="4302" y="0"/>
                </a:lnTo>
                <a:lnTo>
                  <a:pt x="746" y="0"/>
                </a:lnTo>
                <a:lnTo>
                  <a:pt x="0" y="1292"/>
                </a:lnTo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8" name="Freeform 59"/>
          <p:cNvSpPr>
            <a:spLocks noChangeArrowheads="1"/>
          </p:cNvSpPr>
          <p:nvPr/>
        </p:nvSpPr>
        <p:spPr bwMode="auto">
          <a:xfrm>
            <a:off x="5829148" y="3556755"/>
            <a:ext cx="1672938" cy="1452426"/>
          </a:xfrm>
          <a:custGeom>
            <a:avLst/>
            <a:gdLst>
              <a:gd name="T0" fmla="*/ 800 w 1606"/>
              <a:gd name="T1" fmla="*/ 0 h 1395"/>
              <a:gd name="T2" fmla="*/ 0 w 1606"/>
              <a:gd name="T3" fmla="*/ 1394 h 1395"/>
              <a:gd name="T4" fmla="*/ 1605 w 1606"/>
              <a:gd name="T5" fmla="*/ 1394 h 1395"/>
              <a:gd name="T6" fmla="*/ 800 w 1606"/>
              <a:gd name="T7" fmla="*/ 0 h 1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06" h="1395">
                <a:moveTo>
                  <a:pt x="800" y="0"/>
                </a:moveTo>
                <a:lnTo>
                  <a:pt x="0" y="1394"/>
                </a:lnTo>
                <a:lnTo>
                  <a:pt x="1605" y="1394"/>
                </a:lnTo>
                <a:lnTo>
                  <a:pt x="800" y="0"/>
                </a:lnTo>
              </a:path>
            </a:pathLst>
          </a:custGeom>
          <a:solidFill>
            <a:srgbClr val="F1636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9" name="Freeform 60"/>
          <p:cNvSpPr>
            <a:spLocks noChangeArrowheads="1"/>
          </p:cNvSpPr>
          <p:nvPr/>
        </p:nvSpPr>
        <p:spPr bwMode="auto">
          <a:xfrm>
            <a:off x="5829148" y="3556755"/>
            <a:ext cx="1672938" cy="1452426"/>
          </a:xfrm>
          <a:custGeom>
            <a:avLst/>
            <a:gdLst>
              <a:gd name="T0" fmla="*/ 800 w 1606"/>
              <a:gd name="T1" fmla="*/ 0 h 1395"/>
              <a:gd name="T2" fmla="*/ 0 w 1606"/>
              <a:gd name="T3" fmla="*/ 1394 h 1395"/>
              <a:gd name="T4" fmla="*/ 1605 w 1606"/>
              <a:gd name="T5" fmla="*/ 1394 h 1395"/>
              <a:gd name="T6" fmla="*/ 800 w 1606"/>
              <a:gd name="T7" fmla="*/ 0 h 1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06" h="1395">
                <a:moveTo>
                  <a:pt x="800" y="0"/>
                </a:moveTo>
                <a:lnTo>
                  <a:pt x="0" y="1394"/>
                </a:lnTo>
                <a:lnTo>
                  <a:pt x="1605" y="1394"/>
                </a:lnTo>
                <a:lnTo>
                  <a:pt x="800" y="0"/>
                </a:ln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6" name="Freeform 67"/>
          <p:cNvSpPr>
            <a:spLocks noChangeArrowheads="1"/>
          </p:cNvSpPr>
          <p:nvPr/>
        </p:nvSpPr>
        <p:spPr bwMode="auto">
          <a:xfrm>
            <a:off x="6665619" y="5211418"/>
            <a:ext cx="1737283" cy="1346714"/>
          </a:xfrm>
          <a:custGeom>
            <a:avLst/>
            <a:gdLst>
              <a:gd name="T0" fmla="*/ 919 w 1666"/>
              <a:gd name="T1" fmla="*/ 0 h 1293"/>
              <a:gd name="T2" fmla="*/ 0 w 1666"/>
              <a:gd name="T3" fmla="*/ 0 h 1293"/>
              <a:gd name="T4" fmla="*/ 0 w 1666"/>
              <a:gd name="T5" fmla="*/ 1292 h 1293"/>
              <a:gd name="T6" fmla="*/ 1665 w 1666"/>
              <a:gd name="T7" fmla="*/ 1292 h 1293"/>
              <a:gd name="T8" fmla="*/ 919 w 1666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66" h="1293">
                <a:moveTo>
                  <a:pt x="919" y="0"/>
                </a:moveTo>
                <a:lnTo>
                  <a:pt x="0" y="0"/>
                </a:lnTo>
                <a:lnTo>
                  <a:pt x="0" y="1292"/>
                </a:lnTo>
                <a:lnTo>
                  <a:pt x="1665" y="1292"/>
                </a:lnTo>
                <a:lnTo>
                  <a:pt x="919" y="0"/>
                </a:lnTo>
              </a:path>
            </a:pathLst>
          </a:custGeom>
          <a:solidFill>
            <a:srgbClr val="94D0A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7" name="Freeform 68"/>
          <p:cNvSpPr>
            <a:spLocks noChangeArrowheads="1"/>
          </p:cNvSpPr>
          <p:nvPr/>
        </p:nvSpPr>
        <p:spPr bwMode="auto">
          <a:xfrm>
            <a:off x="6665619" y="5211418"/>
            <a:ext cx="1737283" cy="1346714"/>
          </a:xfrm>
          <a:custGeom>
            <a:avLst/>
            <a:gdLst>
              <a:gd name="T0" fmla="*/ 919 w 1666"/>
              <a:gd name="T1" fmla="*/ 0 h 1293"/>
              <a:gd name="T2" fmla="*/ 0 w 1666"/>
              <a:gd name="T3" fmla="*/ 0 h 1293"/>
              <a:gd name="T4" fmla="*/ 0 w 1666"/>
              <a:gd name="T5" fmla="*/ 1292 h 1293"/>
              <a:gd name="T6" fmla="*/ 1665 w 1666"/>
              <a:gd name="T7" fmla="*/ 1292 h 1293"/>
              <a:gd name="T8" fmla="*/ 919 w 1666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66" h="1293">
                <a:moveTo>
                  <a:pt x="919" y="0"/>
                </a:moveTo>
                <a:lnTo>
                  <a:pt x="0" y="0"/>
                </a:lnTo>
                <a:lnTo>
                  <a:pt x="0" y="1292"/>
                </a:lnTo>
                <a:lnTo>
                  <a:pt x="1665" y="1292"/>
                </a:lnTo>
                <a:lnTo>
                  <a:pt x="919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8" name="Freeform 69"/>
          <p:cNvSpPr>
            <a:spLocks noChangeArrowheads="1"/>
          </p:cNvSpPr>
          <p:nvPr/>
        </p:nvSpPr>
        <p:spPr bwMode="auto">
          <a:xfrm>
            <a:off x="6665617" y="8313912"/>
            <a:ext cx="3525121" cy="1346711"/>
          </a:xfrm>
          <a:custGeom>
            <a:avLst/>
            <a:gdLst>
              <a:gd name="T0" fmla="*/ 2637 w 3384"/>
              <a:gd name="T1" fmla="*/ 0 h 1293"/>
              <a:gd name="T2" fmla="*/ 0 w 3384"/>
              <a:gd name="T3" fmla="*/ 0 h 1293"/>
              <a:gd name="T4" fmla="*/ 0 w 3384"/>
              <a:gd name="T5" fmla="*/ 1292 h 1293"/>
              <a:gd name="T6" fmla="*/ 3383 w 3384"/>
              <a:gd name="T7" fmla="*/ 1292 h 1293"/>
              <a:gd name="T8" fmla="*/ 2637 w 3384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84" h="1293">
                <a:moveTo>
                  <a:pt x="2637" y="0"/>
                </a:moveTo>
                <a:lnTo>
                  <a:pt x="0" y="0"/>
                </a:lnTo>
                <a:lnTo>
                  <a:pt x="0" y="1292"/>
                </a:lnTo>
                <a:lnTo>
                  <a:pt x="3383" y="1292"/>
                </a:lnTo>
                <a:lnTo>
                  <a:pt x="2637" y="0"/>
                </a:lnTo>
              </a:path>
            </a:pathLst>
          </a:custGeom>
          <a:solidFill>
            <a:srgbClr val="73CFF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9" name="Freeform 70"/>
          <p:cNvSpPr>
            <a:spLocks noChangeArrowheads="1"/>
          </p:cNvSpPr>
          <p:nvPr/>
        </p:nvSpPr>
        <p:spPr bwMode="auto">
          <a:xfrm>
            <a:off x="6665617" y="8313912"/>
            <a:ext cx="3525121" cy="1346711"/>
          </a:xfrm>
          <a:custGeom>
            <a:avLst/>
            <a:gdLst>
              <a:gd name="T0" fmla="*/ 2637 w 3384"/>
              <a:gd name="T1" fmla="*/ 0 h 1293"/>
              <a:gd name="T2" fmla="*/ 0 w 3384"/>
              <a:gd name="T3" fmla="*/ 0 h 1293"/>
              <a:gd name="T4" fmla="*/ 0 w 3384"/>
              <a:gd name="T5" fmla="*/ 1292 h 1293"/>
              <a:gd name="T6" fmla="*/ 3383 w 3384"/>
              <a:gd name="T7" fmla="*/ 1292 h 1293"/>
              <a:gd name="T8" fmla="*/ 2637 w 3384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84" h="1293">
                <a:moveTo>
                  <a:pt x="2637" y="0"/>
                </a:moveTo>
                <a:lnTo>
                  <a:pt x="0" y="0"/>
                </a:lnTo>
                <a:lnTo>
                  <a:pt x="0" y="1292"/>
                </a:lnTo>
                <a:lnTo>
                  <a:pt x="3383" y="1292"/>
                </a:lnTo>
                <a:lnTo>
                  <a:pt x="2637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0" name="Freeform 71"/>
          <p:cNvSpPr>
            <a:spLocks noChangeArrowheads="1"/>
          </p:cNvSpPr>
          <p:nvPr/>
        </p:nvSpPr>
        <p:spPr bwMode="auto">
          <a:xfrm>
            <a:off x="6665619" y="9872053"/>
            <a:ext cx="4462703" cy="1406464"/>
          </a:xfrm>
          <a:custGeom>
            <a:avLst/>
            <a:gdLst>
              <a:gd name="T0" fmla="*/ 3497 w 4281"/>
              <a:gd name="T1" fmla="*/ 0 h 1351"/>
              <a:gd name="T2" fmla="*/ 0 w 4281"/>
              <a:gd name="T3" fmla="*/ 0 h 1351"/>
              <a:gd name="T4" fmla="*/ 0 w 4281"/>
              <a:gd name="T5" fmla="*/ 1350 h 1351"/>
              <a:gd name="T6" fmla="*/ 4280 w 4281"/>
              <a:gd name="T7" fmla="*/ 1350 h 1351"/>
              <a:gd name="T8" fmla="*/ 3497 w 4281"/>
              <a:gd name="T9" fmla="*/ 0 h 1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81" h="1351">
                <a:moveTo>
                  <a:pt x="3497" y="0"/>
                </a:moveTo>
                <a:lnTo>
                  <a:pt x="0" y="0"/>
                </a:lnTo>
                <a:lnTo>
                  <a:pt x="0" y="1350"/>
                </a:lnTo>
                <a:lnTo>
                  <a:pt x="4280" y="1350"/>
                </a:lnTo>
                <a:lnTo>
                  <a:pt x="3497" y="0"/>
                </a:lnTo>
              </a:path>
            </a:pathLst>
          </a:custGeom>
          <a:solidFill>
            <a:srgbClr val="FFCC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1" name="Freeform 72"/>
          <p:cNvSpPr>
            <a:spLocks noChangeArrowheads="1"/>
          </p:cNvSpPr>
          <p:nvPr/>
        </p:nvSpPr>
        <p:spPr bwMode="auto">
          <a:xfrm>
            <a:off x="6665619" y="9872053"/>
            <a:ext cx="4462703" cy="1406464"/>
          </a:xfrm>
          <a:custGeom>
            <a:avLst/>
            <a:gdLst>
              <a:gd name="T0" fmla="*/ 3497 w 4281"/>
              <a:gd name="T1" fmla="*/ 0 h 1351"/>
              <a:gd name="T2" fmla="*/ 0 w 4281"/>
              <a:gd name="T3" fmla="*/ 0 h 1351"/>
              <a:gd name="T4" fmla="*/ 0 w 4281"/>
              <a:gd name="T5" fmla="*/ 1350 h 1351"/>
              <a:gd name="T6" fmla="*/ 4280 w 4281"/>
              <a:gd name="T7" fmla="*/ 1350 h 1351"/>
              <a:gd name="T8" fmla="*/ 3497 w 4281"/>
              <a:gd name="T9" fmla="*/ 0 h 1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81" h="1351">
                <a:moveTo>
                  <a:pt x="3497" y="0"/>
                </a:moveTo>
                <a:lnTo>
                  <a:pt x="0" y="0"/>
                </a:lnTo>
                <a:lnTo>
                  <a:pt x="0" y="1350"/>
                </a:lnTo>
                <a:lnTo>
                  <a:pt x="4280" y="1350"/>
                </a:lnTo>
                <a:lnTo>
                  <a:pt x="3497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2" name="Freeform 73"/>
          <p:cNvSpPr>
            <a:spLocks noChangeArrowheads="1"/>
          </p:cNvSpPr>
          <p:nvPr/>
        </p:nvSpPr>
        <p:spPr bwMode="auto">
          <a:xfrm>
            <a:off x="6665621" y="6764962"/>
            <a:ext cx="2633499" cy="1346714"/>
          </a:xfrm>
          <a:custGeom>
            <a:avLst/>
            <a:gdLst>
              <a:gd name="T0" fmla="*/ 1778 w 2525"/>
              <a:gd name="T1" fmla="*/ 0 h 1293"/>
              <a:gd name="T2" fmla="*/ 0 w 2525"/>
              <a:gd name="T3" fmla="*/ 0 h 1293"/>
              <a:gd name="T4" fmla="*/ 0 w 2525"/>
              <a:gd name="T5" fmla="*/ 1292 h 1293"/>
              <a:gd name="T6" fmla="*/ 2524 w 2525"/>
              <a:gd name="T7" fmla="*/ 1292 h 1293"/>
              <a:gd name="T8" fmla="*/ 1778 w 2525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25" h="1293">
                <a:moveTo>
                  <a:pt x="1778" y="0"/>
                </a:moveTo>
                <a:lnTo>
                  <a:pt x="0" y="0"/>
                </a:lnTo>
                <a:lnTo>
                  <a:pt x="0" y="1292"/>
                </a:lnTo>
                <a:lnTo>
                  <a:pt x="2524" y="1292"/>
                </a:lnTo>
                <a:lnTo>
                  <a:pt x="1778" y="0"/>
                </a:lnTo>
              </a:path>
            </a:pathLst>
          </a:custGeom>
          <a:solidFill>
            <a:srgbClr val="56708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3" name="Freeform 74"/>
          <p:cNvSpPr>
            <a:spLocks noChangeArrowheads="1"/>
          </p:cNvSpPr>
          <p:nvPr/>
        </p:nvSpPr>
        <p:spPr bwMode="auto">
          <a:xfrm>
            <a:off x="6665621" y="6764962"/>
            <a:ext cx="2633499" cy="1346714"/>
          </a:xfrm>
          <a:custGeom>
            <a:avLst/>
            <a:gdLst>
              <a:gd name="T0" fmla="*/ 1778 w 2525"/>
              <a:gd name="T1" fmla="*/ 0 h 1293"/>
              <a:gd name="T2" fmla="*/ 0 w 2525"/>
              <a:gd name="T3" fmla="*/ 0 h 1293"/>
              <a:gd name="T4" fmla="*/ 0 w 2525"/>
              <a:gd name="T5" fmla="*/ 1292 h 1293"/>
              <a:gd name="T6" fmla="*/ 2524 w 2525"/>
              <a:gd name="T7" fmla="*/ 1292 h 1293"/>
              <a:gd name="T8" fmla="*/ 1778 w 2525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25" h="1293">
                <a:moveTo>
                  <a:pt x="1778" y="0"/>
                </a:moveTo>
                <a:lnTo>
                  <a:pt x="0" y="0"/>
                </a:lnTo>
                <a:lnTo>
                  <a:pt x="0" y="1292"/>
                </a:lnTo>
                <a:lnTo>
                  <a:pt x="2524" y="1292"/>
                </a:lnTo>
                <a:lnTo>
                  <a:pt x="1778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4" name="Freeform 75"/>
          <p:cNvSpPr>
            <a:spLocks noChangeArrowheads="1"/>
          </p:cNvSpPr>
          <p:nvPr/>
        </p:nvSpPr>
        <p:spPr bwMode="auto">
          <a:xfrm>
            <a:off x="6665620" y="3556755"/>
            <a:ext cx="841063" cy="1452426"/>
          </a:xfrm>
          <a:custGeom>
            <a:avLst/>
            <a:gdLst>
              <a:gd name="T0" fmla="*/ 0 w 806"/>
              <a:gd name="T1" fmla="*/ 0 h 1395"/>
              <a:gd name="T2" fmla="*/ 0 w 806"/>
              <a:gd name="T3" fmla="*/ 1394 h 1395"/>
              <a:gd name="T4" fmla="*/ 805 w 806"/>
              <a:gd name="T5" fmla="*/ 1394 h 1395"/>
              <a:gd name="T6" fmla="*/ 0 w 806"/>
              <a:gd name="T7" fmla="*/ 0 h 1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6" h="1395">
                <a:moveTo>
                  <a:pt x="0" y="0"/>
                </a:moveTo>
                <a:lnTo>
                  <a:pt x="0" y="1394"/>
                </a:lnTo>
                <a:lnTo>
                  <a:pt x="805" y="1394"/>
                </a:lnTo>
                <a:lnTo>
                  <a:pt x="0" y="0"/>
                </a:lnTo>
              </a:path>
            </a:pathLst>
          </a:custGeom>
          <a:solidFill>
            <a:srgbClr val="F2727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5" name="Freeform 76"/>
          <p:cNvSpPr>
            <a:spLocks noChangeArrowheads="1"/>
          </p:cNvSpPr>
          <p:nvPr/>
        </p:nvSpPr>
        <p:spPr bwMode="auto">
          <a:xfrm>
            <a:off x="6665620" y="3556755"/>
            <a:ext cx="841063" cy="1452426"/>
          </a:xfrm>
          <a:custGeom>
            <a:avLst/>
            <a:gdLst>
              <a:gd name="T0" fmla="*/ 0 w 806"/>
              <a:gd name="T1" fmla="*/ 0 h 1395"/>
              <a:gd name="T2" fmla="*/ 0 w 806"/>
              <a:gd name="T3" fmla="*/ 1394 h 1395"/>
              <a:gd name="T4" fmla="*/ 805 w 806"/>
              <a:gd name="T5" fmla="*/ 1394 h 1395"/>
              <a:gd name="T6" fmla="*/ 0 w 806"/>
              <a:gd name="T7" fmla="*/ 0 h 1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6" h="1395">
                <a:moveTo>
                  <a:pt x="0" y="0"/>
                </a:moveTo>
                <a:lnTo>
                  <a:pt x="0" y="1394"/>
                </a:lnTo>
                <a:lnTo>
                  <a:pt x="805" y="139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519485-FFF5-4C60-A327-C6FCDA8CF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>
                <a:cs typeface="Lato Regular" charset="0"/>
              </a:rPr>
              <a:t>PYRAMIDE INFOGRAPHIC</a:t>
            </a:r>
            <a:endParaRPr lang="en-US" sz="5999" dirty="0"/>
          </a:p>
        </p:txBody>
      </p:sp>
    </p:spTree>
    <p:extLst>
      <p:ext uri="{BB962C8B-B14F-4D97-AF65-F5344CB8AC3E}">
        <p14:creationId xmlns:p14="http://schemas.microsoft.com/office/powerpoint/2010/main" val="164481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58"/>
          <p:cNvCxnSpPr/>
          <p:nvPr/>
        </p:nvCxnSpPr>
        <p:spPr>
          <a:xfrm>
            <a:off x="7922642" y="5287780"/>
            <a:ext cx="1463496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0" name="Straight Connector 59"/>
          <p:cNvCxnSpPr/>
          <p:nvPr/>
        </p:nvCxnSpPr>
        <p:spPr>
          <a:xfrm>
            <a:off x="7922642" y="8760750"/>
            <a:ext cx="1463496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" name="Straight Connector 60"/>
          <p:cNvCxnSpPr/>
          <p:nvPr/>
        </p:nvCxnSpPr>
        <p:spPr>
          <a:xfrm>
            <a:off x="14997867" y="10541220"/>
            <a:ext cx="1463496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Straight Connector 61"/>
          <p:cNvCxnSpPr/>
          <p:nvPr/>
        </p:nvCxnSpPr>
        <p:spPr>
          <a:xfrm>
            <a:off x="14997867" y="7080051"/>
            <a:ext cx="1463496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3" name="Group 12"/>
          <p:cNvGrpSpPr/>
          <p:nvPr/>
        </p:nvGrpSpPr>
        <p:grpSpPr>
          <a:xfrm>
            <a:off x="9145855" y="9232129"/>
            <a:ext cx="6092292" cy="2528222"/>
            <a:chOff x="4513710" y="4628960"/>
            <a:chExt cx="3046190" cy="1264129"/>
          </a:xfrm>
        </p:grpSpPr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4513710" y="4628960"/>
              <a:ext cx="3046190" cy="1264129"/>
            </a:xfrm>
            <a:custGeom>
              <a:avLst/>
              <a:gdLst>
                <a:gd name="connsiteX0" fmla="*/ 1472376 w 2962177"/>
                <a:gd name="connsiteY0" fmla="*/ 0 h 1137794"/>
                <a:gd name="connsiteX1" fmla="*/ 2962177 w 2962177"/>
                <a:gd name="connsiteY1" fmla="*/ 310886 h 1137794"/>
                <a:gd name="connsiteX2" fmla="*/ 2962177 w 2962177"/>
                <a:gd name="connsiteY2" fmla="*/ 828182 h 1137794"/>
                <a:gd name="connsiteX3" fmla="*/ 1472376 w 2962177"/>
                <a:gd name="connsiteY3" fmla="*/ 1137794 h 1137794"/>
                <a:gd name="connsiteX4" fmla="*/ 0 w 2962177"/>
                <a:gd name="connsiteY4" fmla="*/ 828182 h 1137794"/>
                <a:gd name="connsiteX5" fmla="*/ 0 w 2962177"/>
                <a:gd name="connsiteY5" fmla="*/ 310886 h 113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62177" h="1137794">
                  <a:moveTo>
                    <a:pt x="1472376" y="0"/>
                  </a:moveTo>
                  <a:lnTo>
                    <a:pt x="2962177" y="310886"/>
                  </a:lnTo>
                  <a:lnTo>
                    <a:pt x="2962177" y="828182"/>
                  </a:lnTo>
                  <a:lnTo>
                    <a:pt x="1472376" y="1137794"/>
                  </a:lnTo>
                  <a:lnTo>
                    <a:pt x="0" y="828182"/>
                  </a:lnTo>
                  <a:lnTo>
                    <a:pt x="0" y="31088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7" name="Freeform 15"/>
            <p:cNvSpPr>
              <a:spLocks/>
            </p:cNvSpPr>
            <p:nvPr/>
          </p:nvSpPr>
          <p:spPr bwMode="auto">
            <a:xfrm>
              <a:off x="4513710" y="4974365"/>
              <a:ext cx="1514135" cy="918724"/>
            </a:xfrm>
            <a:custGeom>
              <a:avLst/>
              <a:gdLst>
                <a:gd name="T0" fmla="*/ 0 w 1183"/>
                <a:gd name="T1" fmla="*/ 0 h 649"/>
                <a:gd name="T2" fmla="*/ 1183 w 1183"/>
                <a:gd name="T3" fmla="*/ 233 h 649"/>
                <a:gd name="T4" fmla="*/ 1183 w 1183"/>
                <a:gd name="T5" fmla="*/ 649 h 649"/>
                <a:gd name="T6" fmla="*/ 0 w 1183"/>
                <a:gd name="T7" fmla="*/ 406 h 649"/>
                <a:gd name="T8" fmla="*/ 0 w 1183"/>
                <a:gd name="T9" fmla="*/ 0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3" h="649">
                  <a:moveTo>
                    <a:pt x="0" y="0"/>
                  </a:moveTo>
                  <a:lnTo>
                    <a:pt x="1183" y="233"/>
                  </a:lnTo>
                  <a:lnTo>
                    <a:pt x="1183" y="649"/>
                  </a:lnTo>
                  <a:lnTo>
                    <a:pt x="0" y="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8" name="Freeform 16"/>
            <p:cNvSpPr>
              <a:spLocks/>
            </p:cNvSpPr>
            <p:nvPr/>
          </p:nvSpPr>
          <p:spPr bwMode="auto">
            <a:xfrm>
              <a:off x="6027845" y="4974365"/>
              <a:ext cx="1532055" cy="918724"/>
            </a:xfrm>
            <a:custGeom>
              <a:avLst/>
              <a:gdLst>
                <a:gd name="T0" fmla="*/ 1197 w 1197"/>
                <a:gd name="T1" fmla="*/ 0 h 649"/>
                <a:gd name="T2" fmla="*/ 0 w 1197"/>
                <a:gd name="T3" fmla="*/ 233 h 649"/>
                <a:gd name="T4" fmla="*/ 0 w 1197"/>
                <a:gd name="T5" fmla="*/ 649 h 649"/>
                <a:gd name="T6" fmla="*/ 1197 w 1197"/>
                <a:gd name="T7" fmla="*/ 406 h 649"/>
                <a:gd name="T8" fmla="*/ 1197 w 1197"/>
                <a:gd name="T9" fmla="*/ 0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7" h="649">
                  <a:moveTo>
                    <a:pt x="1197" y="0"/>
                  </a:moveTo>
                  <a:lnTo>
                    <a:pt x="0" y="233"/>
                  </a:lnTo>
                  <a:lnTo>
                    <a:pt x="0" y="649"/>
                  </a:lnTo>
                  <a:lnTo>
                    <a:pt x="1197" y="406"/>
                  </a:lnTo>
                  <a:lnTo>
                    <a:pt x="119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145855" y="7492240"/>
            <a:ext cx="6092292" cy="2499911"/>
            <a:chOff x="4513710" y="3759003"/>
            <a:chExt cx="3046190" cy="1249974"/>
          </a:xfrm>
        </p:grpSpPr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4513710" y="3759003"/>
              <a:ext cx="3046190" cy="1249974"/>
            </a:xfrm>
            <a:custGeom>
              <a:avLst/>
              <a:gdLst>
                <a:gd name="connsiteX0" fmla="*/ 0 w 2962177"/>
                <a:gd name="connsiteY0" fmla="*/ 310887 h 1125053"/>
                <a:gd name="connsiteX1" fmla="*/ 1472376 w 2962177"/>
                <a:gd name="connsiteY1" fmla="*/ 607758 h 1125053"/>
                <a:gd name="connsiteX2" fmla="*/ 2962177 w 2962177"/>
                <a:gd name="connsiteY2" fmla="*/ 310887 h 1125053"/>
                <a:gd name="connsiteX3" fmla="*/ 2962177 w 2962177"/>
                <a:gd name="connsiteY3" fmla="*/ 828182 h 1125053"/>
                <a:gd name="connsiteX4" fmla="*/ 1472376 w 2962177"/>
                <a:gd name="connsiteY4" fmla="*/ 1125053 h 1125053"/>
                <a:gd name="connsiteX5" fmla="*/ 0 w 2962177"/>
                <a:gd name="connsiteY5" fmla="*/ 828182 h 1125053"/>
                <a:gd name="connsiteX6" fmla="*/ 1472376 w 2962177"/>
                <a:gd name="connsiteY6" fmla="*/ 0 h 1125053"/>
                <a:gd name="connsiteX7" fmla="*/ 2962177 w 2962177"/>
                <a:gd name="connsiteY7" fmla="*/ 310886 h 1125053"/>
                <a:gd name="connsiteX8" fmla="*/ 1472376 w 2962177"/>
                <a:gd name="connsiteY8" fmla="*/ 607757 h 1125053"/>
                <a:gd name="connsiteX9" fmla="*/ 0 w 2962177"/>
                <a:gd name="connsiteY9" fmla="*/ 310886 h 1125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2177" h="1125053">
                  <a:moveTo>
                    <a:pt x="0" y="310887"/>
                  </a:moveTo>
                  <a:lnTo>
                    <a:pt x="1472376" y="607758"/>
                  </a:lnTo>
                  <a:lnTo>
                    <a:pt x="2962177" y="310887"/>
                  </a:lnTo>
                  <a:lnTo>
                    <a:pt x="2962177" y="828182"/>
                  </a:lnTo>
                  <a:lnTo>
                    <a:pt x="1472376" y="1125053"/>
                  </a:lnTo>
                  <a:lnTo>
                    <a:pt x="0" y="828182"/>
                  </a:lnTo>
                  <a:close/>
                  <a:moveTo>
                    <a:pt x="1472376" y="0"/>
                  </a:moveTo>
                  <a:lnTo>
                    <a:pt x="2962177" y="310886"/>
                  </a:lnTo>
                  <a:lnTo>
                    <a:pt x="1472376" y="607757"/>
                  </a:lnTo>
                  <a:lnTo>
                    <a:pt x="0" y="31088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9" name="Freeform 12"/>
            <p:cNvSpPr>
              <a:spLocks/>
            </p:cNvSpPr>
            <p:nvPr/>
          </p:nvSpPr>
          <p:spPr bwMode="auto">
            <a:xfrm>
              <a:off x="4513710" y="4104409"/>
              <a:ext cx="1514135" cy="904567"/>
            </a:xfrm>
            <a:custGeom>
              <a:avLst/>
              <a:gdLst>
                <a:gd name="T0" fmla="*/ 0 w 1183"/>
                <a:gd name="T1" fmla="*/ 0 h 639"/>
                <a:gd name="T2" fmla="*/ 1183 w 1183"/>
                <a:gd name="T3" fmla="*/ 233 h 639"/>
                <a:gd name="T4" fmla="*/ 1183 w 1183"/>
                <a:gd name="T5" fmla="*/ 639 h 639"/>
                <a:gd name="T6" fmla="*/ 0 w 1183"/>
                <a:gd name="T7" fmla="*/ 406 h 639"/>
                <a:gd name="T8" fmla="*/ 0 w 1183"/>
                <a:gd name="T9" fmla="*/ 0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3" h="639">
                  <a:moveTo>
                    <a:pt x="0" y="0"/>
                  </a:moveTo>
                  <a:lnTo>
                    <a:pt x="1183" y="233"/>
                  </a:lnTo>
                  <a:lnTo>
                    <a:pt x="1183" y="639"/>
                  </a:lnTo>
                  <a:lnTo>
                    <a:pt x="0" y="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0" name="Freeform 13"/>
            <p:cNvSpPr>
              <a:spLocks/>
            </p:cNvSpPr>
            <p:nvPr/>
          </p:nvSpPr>
          <p:spPr bwMode="auto">
            <a:xfrm>
              <a:off x="6027845" y="4104409"/>
              <a:ext cx="1532055" cy="904567"/>
            </a:xfrm>
            <a:custGeom>
              <a:avLst/>
              <a:gdLst>
                <a:gd name="T0" fmla="*/ 1197 w 1197"/>
                <a:gd name="T1" fmla="*/ 0 h 639"/>
                <a:gd name="T2" fmla="*/ 0 w 1197"/>
                <a:gd name="T3" fmla="*/ 233 h 639"/>
                <a:gd name="T4" fmla="*/ 0 w 1197"/>
                <a:gd name="T5" fmla="*/ 639 h 639"/>
                <a:gd name="T6" fmla="*/ 1197 w 1197"/>
                <a:gd name="T7" fmla="*/ 406 h 639"/>
                <a:gd name="T8" fmla="*/ 1197 w 1197"/>
                <a:gd name="T9" fmla="*/ 0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7" h="639">
                  <a:moveTo>
                    <a:pt x="1197" y="0"/>
                  </a:moveTo>
                  <a:lnTo>
                    <a:pt x="0" y="233"/>
                  </a:lnTo>
                  <a:lnTo>
                    <a:pt x="0" y="639"/>
                  </a:lnTo>
                  <a:lnTo>
                    <a:pt x="1197" y="406"/>
                  </a:lnTo>
                  <a:lnTo>
                    <a:pt x="119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9145855" y="5792826"/>
            <a:ext cx="6092292" cy="2499907"/>
            <a:chOff x="4513710" y="2909284"/>
            <a:chExt cx="3046190" cy="1249972"/>
          </a:xfrm>
        </p:grpSpPr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4513710" y="2909284"/>
              <a:ext cx="3046190" cy="1249972"/>
            </a:xfrm>
            <a:custGeom>
              <a:avLst/>
              <a:gdLst>
                <a:gd name="connsiteX0" fmla="*/ 1472376 w 2962177"/>
                <a:gd name="connsiteY0" fmla="*/ 0 h 1125051"/>
                <a:gd name="connsiteX1" fmla="*/ 2962175 w 2962177"/>
                <a:gd name="connsiteY1" fmla="*/ 296871 h 1125051"/>
                <a:gd name="connsiteX2" fmla="*/ 2962177 w 2962177"/>
                <a:gd name="connsiteY2" fmla="*/ 296870 h 1125051"/>
                <a:gd name="connsiteX3" fmla="*/ 2962177 w 2962177"/>
                <a:gd name="connsiteY3" fmla="*/ 296871 h 1125051"/>
                <a:gd name="connsiteX4" fmla="*/ 2962177 w 2962177"/>
                <a:gd name="connsiteY4" fmla="*/ 826906 h 1125051"/>
                <a:gd name="connsiteX5" fmla="*/ 1472376 w 2962177"/>
                <a:gd name="connsiteY5" fmla="*/ 1125051 h 1125051"/>
                <a:gd name="connsiteX6" fmla="*/ 0 w 2962177"/>
                <a:gd name="connsiteY6" fmla="*/ 826906 h 1125051"/>
                <a:gd name="connsiteX7" fmla="*/ 0 w 2962177"/>
                <a:gd name="connsiteY7" fmla="*/ 296871 h 1125051"/>
                <a:gd name="connsiteX8" fmla="*/ 0 w 2962177"/>
                <a:gd name="connsiteY8" fmla="*/ 296870 h 1125051"/>
                <a:gd name="connsiteX9" fmla="*/ 2 w 2962177"/>
                <a:gd name="connsiteY9" fmla="*/ 296871 h 112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2177" h="1125051">
                  <a:moveTo>
                    <a:pt x="1472376" y="0"/>
                  </a:moveTo>
                  <a:lnTo>
                    <a:pt x="2962175" y="296871"/>
                  </a:lnTo>
                  <a:lnTo>
                    <a:pt x="2962177" y="296870"/>
                  </a:lnTo>
                  <a:lnTo>
                    <a:pt x="2962177" y="296871"/>
                  </a:lnTo>
                  <a:lnTo>
                    <a:pt x="2962177" y="826906"/>
                  </a:lnTo>
                  <a:lnTo>
                    <a:pt x="1472376" y="1125051"/>
                  </a:lnTo>
                  <a:lnTo>
                    <a:pt x="0" y="826906"/>
                  </a:lnTo>
                  <a:lnTo>
                    <a:pt x="0" y="296871"/>
                  </a:lnTo>
                  <a:lnTo>
                    <a:pt x="0" y="296870"/>
                  </a:lnTo>
                  <a:lnTo>
                    <a:pt x="2" y="29687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1" name="Freeform 9"/>
            <p:cNvSpPr>
              <a:spLocks/>
            </p:cNvSpPr>
            <p:nvPr/>
          </p:nvSpPr>
          <p:spPr bwMode="auto">
            <a:xfrm>
              <a:off x="4513710" y="3239117"/>
              <a:ext cx="1514135" cy="920139"/>
            </a:xfrm>
            <a:custGeom>
              <a:avLst/>
              <a:gdLst>
                <a:gd name="T0" fmla="*/ 0 w 1183"/>
                <a:gd name="T1" fmla="*/ 0 h 650"/>
                <a:gd name="T2" fmla="*/ 1183 w 1183"/>
                <a:gd name="T3" fmla="*/ 244 h 650"/>
                <a:gd name="T4" fmla="*/ 1183 w 1183"/>
                <a:gd name="T5" fmla="*/ 650 h 650"/>
                <a:gd name="T6" fmla="*/ 0 w 1183"/>
                <a:gd name="T7" fmla="*/ 416 h 650"/>
                <a:gd name="T8" fmla="*/ 0 w 1183"/>
                <a:gd name="T9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3" h="650">
                  <a:moveTo>
                    <a:pt x="0" y="0"/>
                  </a:moveTo>
                  <a:lnTo>
                    <a:pt x="1183" y="244"/>
                  </a:lnTo>
                  <a:lnTo>
                    <a:pt x="1183" y="650"/>
                  </a:lnTo>
                  <a:lnTo>
                    <a:pt x="0" y="4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2" name="Freeform 10"/>
            <p:cNvSpPr>
              <a:spLocks/>
            </p:cNvSpPr>
            <p:nvPr/>
          </p:nvSpPr>
          <p:spPr bwMode="auto">
            <a:xfrm>
              <a:off x="6027845" y="3239117"/>
              <a:ext cx="1532055" cy="920139"/>
            </a:xfrm>
            <a:custGeom>
              <a:avLst/>
              <a:gdLst>
                <a:gd name="T0" fmla="*/ 1197 w 1197"/>
                <a:gd name="T1" fmla="*/ 0 h 650"/>
                <a:gd name="T2" fmla="*/ 0 w 1197"/>
                <a:gd name="T3" fmla="*/ 244 h 650"/>
                <a:gd name="T4" fmla="*/ 0 w 1197"/>
                <a:gd name="T5" fmla="*/ 650 h 650"/>
                <a:gd name="T6" fmla="*/ 1197 w 1197"/>
                <a:gd name="T7" fmla="*/ 416 h 650"/>
                <a:gd name="T8" fmla="*/ 1197 w 1197"/>
                <a:gd name="T9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7" h="650">
                  <a:moveTo>
                    <a:pt x="1197" y="0"/>
                  </a:moveTo>
                  <a:lnTo>
                    <a:pt x="0" y="244"/>
                  </a:lnTo>
                  <a:lnTo>
                    <a:pt x="0" y="650"/>
                  </a:lnTo>
                  <a:lnTo>
                    <a:pt x="1197" y="416"/>
                  </a:lnTo>
                  <a:lnTo>
                    <a:pt x="119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9145855" y="4068654"/>
            <a:ext cx="6092292" cy="2499909"/>
            <a:chOff x="4513710" y="2047185"/>
            <a:chExt cx="3046190" cy="1249973"/>
          </a:xfrm>
        </p:grpSpPr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4513710" y="2047185"/>
              <a:ext cx="3046190" cy="1249973"/>
            </a:xfrm>
            <a:custGeom>
              <a:avLst/>
              <a:gdLst>
                <a:gd name="connsiteX0" fmla="*/ 0 w 2962177"/>
                <a:gd name="connsiteY0" fmla="*/ 309612 h 1125052"/>
                <a:gd name="connsiteX1" fmla="*/ 1472376 w 2962177"/>
                <a:gd name="connsiteY1" fmla="*/ 607757 h 1125052"/>
                <a:gd name="connsiteX2" fmla="*/ 2962177 w 2962177"/>
                <a:gd name="connsiteY2" fmla="*/ 309612 h 1125052"/>
                <a:gd name="connsiteX3" fmla="*/ 2962177 w 2962177"/>
                <a:gd name="connsiteY3" fmla="*/ 826907 h 1125052"/>
                <a:gd name="connsiteX4" fmla="*/ 1472376 w 2962177"/>
                <a:gd name="connsiteY4" fmla="*/ 1125052 h 1125052"/>
                <a:gd name="connsiteX5" fmla="*/ 0 w 2962177"/>
                <a:gd name="connsiteY5" fmla="*/ 826907 h 1125052"/>
                <a:gd name="connsiteX6" fmla="*/ 1472376 w 2962177"/>
                <a:gd name="connsiteY6" fmla="*/ 0 h 1125052"/>
                <a:gd name="connsiteX7" fmla="*/ 2962177 w 2962177"/>
                <a:gd name="connsiteY7" fmla="*/ 309612 h 1125052"/>
                <a:gd name="connsiteX8" fmla="*/ 1472376 w 2962177"/>
                <a:gd name="connsiteY8" fmla="*/ 607757 h 1125052"/>
                <a:gd name="connsiteX9" fmla="*/ 0 w 2962177"/>
                <a:gd name="connsiteY9" fmla="*/ 309612 h 1125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2177" h="1125052">
                  <a:moveTo>
                    <a:pt x="0" y="309612"/>
                  </a:moveTo>
                  <a:lnTo>
                    <a:pt x="1472376" y="607757"/>
                  </a:lnTo>
                  <a:lnTo>
                    <a:pt x="2962177" y="309612"/>
                  </a:lnTo>
                  <a:lnTo>
                    <a:pt x="2962177" y="826907"/>
                  </a:lnTo>
                  <a:lnTo>
                    <a:pt x="1472376" y="1125052"/>
                  </a:lnTo>
                  <a:lnTo>
                    <a:pt x="0" y="826907"/>
                  </a:lnTo>
                  <a:close/>
                  <a:moveTo>
                    <a:pt x="1472376" y="0"/>
                  </a:moveTo>
                  <a:lnTo>
                    <a:pt x="2962177" y="309612"/>
                  </a:lnTo>
                  <a:lnTo>
                    <a:pt x="1472376" y="607757"/>
                  </a:lnTo>
                  <a:lnTo>
                    <a:pt x="0" y="30961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3" name="Freeform 6"/>
            <p:cNvSpPr>
              <a:spLocks/>
            </p:cNvSpPr>
            <p:nvPr/>
          </p:nvSpPr>
          <p:spPr bwMode="auto">
            <a:xfrm>
              <a:off x="4513710" y="2391175"/>
              <a:ext cx="1514135" cy="905982"/>
            </a:xfrm>
            <a:custGeom>
              <a:avLst/>
              <a:gdLst>
                <a:gd name="T0" fmla="*/ 0 w 1183"/>
                <a:gd name="T1" fmla="*/ 0 h 640"/>
                <a:gd name="T2" fmla="*/ 1183 w 1183"/>
                <a:gd name="T3" fmla="*/ 234 h 640"/>
                <a:gd name="T4" fmla="*/ 1183 w 1183"/>
                <a:gd name="T5" fmla="*/ 640 h 640"/>
                <a:gd name="T6" fmla="*/ 0 w 1183"/>
                <a:gd name="T7" fmla="*/ 406 h 640"/>
                <a:gd name="T8" fmla="*/ 0 w 1183"/>
                <a:gd name="T9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3" h="640">
                  <a:moveTo>
                    <a:pt x="0" y="0"/>
                  </a:moveTo>
                  <a:lnTo>
                    <a:pt x="1183" y="234"/>
                  </a:lnTo>
                  <a:lnTo>
                    <a:pt x="1183" y="640"/>
                  </a:lnTo>
                  <a:lnTo>
                    <a:pt x="0" y="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4" name="Freeform 7"/>
            <p:cNvSpPr>
              <a:spLocks/>
            </p:cNvSpPr>
            <p:nvPr/>
          </p:nvSpPr>
          <p:spPr bwMode="auto">
            <a:xfrm>
              <a:off x="6027845" y="2391175"/>
              <a:ext cx="1532055" cy="905982"/>
            </a:xfrm>
            <a:custGeom>
              <a:avLst/>
              <a:gdLst>
                <a:gd name="T0" fmla="*/ 1197 w 1197"/>
                <a:gd name="T1" fmla="*/ 0 h 640"/>
                <a:gd name="T2" fmla="*/ 0 w 1197"/>
                <a:gd name="T3" fmla="*/ 234 h 640"/>
                <a:gd name="T4" fmla="*/ 0 w 1197"/>
                <a:gd name="T5" fmla="*/ 640 h 640"/>
                <a:gd name="T6" fmla="*/ 1197 w 1197"/>
                <a:gd name="T7" fmla="*/ 406 h 640"/>
                <a:gd name="T8" fmla="*/ 1197 w 1197"/>
                <a:gd name="T9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7" h="640">
                  <a:moveTo>
                    <a:pt x="1197" y="0"/>
                  </a:moveTo>
                  <a:lnTo>
                    <a:pt x="0" y="234"/>
                  </a:lnTo>
                  <a:lnTo>
                    <a:pt x="0" y="640"/>
                  </a:lnTo>
                  <a:lnTo>
                    <a:pt x="1197" y="406"/>
                  </a:lnTo>
                  <a:lnTo>
                    <a:pt x="119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sp>
        <p:nvSpPr>
          <p:cNvPr id="75" name="Content Placeholder 2"/>
          <p:cNvSpPr txBox="1">
            <a:spLocks/>
          </p:cNvSpPr>
          <p:nvPr/>
        </p:nvSpPr>
        <p:spPr>
          <a:xfrm rot="702520">
            <a:off x="9900384" y="5324879"/>
            <a:ext cx="1518343" cy="646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600" dirty="0">
                <a:latin typeface="+mn-lt"/>
              </a:rPr>
              <a:t>Step 1</a:t>
            </a:r>
          </a:p>
        </p:txBody>
      </p:sp>
      <p:sp>
        <p:nvSpPr>
          <p:cNvPr id="76" name="Content Placeholder 2"/>
          <p:cNvSpPr txBox="1">
            <a:spLocks/>
          </p:cNvSpPr>
          <p:nvPr/>
        </p:nvSpPr>
        <p:spPr>
          <a:xfrm rot="702520">
            <a:off x="9852291" y="7050528"/>
            <a:ext cx="1614523" cy="646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600" dirty="0">
                <a:latin typeface="+mn-lt"/>
              </a:rPr>
              <a:t>Step 2</a:t>
            </a: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 rot="702520">
            <a:off x="9853093" y="8776176"/>
            <a:ext cx="1612919" cy="646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600" dirty="0">
                <a:latin typeface="+mn-lt"/>
              </a:rPr>
              <a:t>Step 3</a:t>
            </a:r>
          </a:p>
        </p:txBody>
      </p:sp>
      <p:sp>
        <p:nvSpPr>
          <p:cNvPr id="78" name="Content Placeholder 2"/>
          <p:cNvSpPr txBox="1">
            <a:spLocks/>
          </p:cNvSpPr>
          <p:nvPr/>
        </p:nvSpPr>
        <p:spPr>
          <a:xfrm rot="702520">
            <a:off x="9831456" y="10501827"/>
            <a:ext cx="1656199" cy="646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600" dirty="0">
                <a:latin typeface="+mn-lt"/>
              </a:rPr>
              <a:t>Step 4</a:t>
            </a:r>
          </a:p>
        </p:txBody>
      </p:sp>
      <p:sp>
        <p:nvSpPr>
          <p:cNvPr id="79" name="Oval 78"/>
          <p:cNvSpPr/>
          <p:nvPr/>
        </p:nvSpPr>
        <p:spPr>
          <a:xfrm>
            <a:off x="6299377" y="7864044"/>
            <a:ext cx="1765222" cy="1765222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54" tIns="182877" rIns="0" bIns="0" rtlCol="0" anchor="ctr"/>
          <a:lstStyle/>
          <a:p>
            <a:pPr algn="ctr"/>
            <a:endParaRPr lang="en-US" sz="5600" dirty="0">
              <a:solidFill>
                <a:schemeClr val="bg1"/>
              </a:solidFill>
            </a:endParaRPr>
          </a:p>
        </p:txBody>
      </p:sp>
      <p:sp>
        <p:nvSpPr>
          <p:cNvPr id="80" name="Oval 79"/>
          <p:cNvSpPr/>
          <p:nvPr/>
        </p:nvSpPr>
        <p:spPr>
          <a:xfrm>
            <a:off x="16319109" y="6191958"/>
            <a:ext cx="1765222" cy="1765222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54" tIns="182877" rIns="0" bIns="0" rtlCol="0" anchor="ctr"/>
          <a:lstStyle/>
          <a:p>
            <a:pPr algn="ctr"/>
            <a:endParaRPr lang="en-US" sz="5600" dirty="0">
              <a:solidFill>
                <a:schemeClr val="bg1"/>
              </a:solidFill>
            </a:endParaRPr>
          </a:p>
        </p:txBody>
      </p:sp>
      <p:sp>
        <p:nvSpPr>
          <p:cNvPr id="81" name="Oval 80"/>
          <p:cNvSpPr/>
          <p:nvPr/>
        </p:nvSpPr>
        <p:spPr>
          <a:xfrm>
            <a:off x="6299377" y="4409476"/>
            <a:ext cx="1765222" cy="1765222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54" tIns="182877" rIns="0" bIns="0" rtlCol="0" anchor="ctr"/>
          <a:lstStyle/>
          <a:p>
            <a:pPr algn="ctr"/>
            <a:endParaRPr lang="en-US" sz="5600" dirty="0">
              <a:solidFill>
                <a:schemeClr val="bg1"/>
              </a:solidFill>
            </a:endParaRPr>
          </a:p>
        </p:txBody>
      </p:sp>
      <p:sp>
        <p:nvSpPr>
          <p:cNvPr id="82" name="Oval 81"/>
          <p:cNvSpPr/>
          <p:nvPr/>
        </p:nvSpPr>
        <p:spPr>
          <a:xfrm>
            <a:off x="16319109" y="9654304"/>
            <a:ext cx="1765222" cy="1765222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54" tIns="182877" rIns="0" bIns="0" rtlCol="0" anchor="ctr"/>
          <a:lstStyle/>
          <a:p>
            <a:pPr algn="ctr"/>
            <a:endParaRPr lang="en-US" sz="5600" b="1" dirty="0">
              <a:solidFill>
                <a:schemeClr val="bg1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18533671" y="622760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8533671" y="6924360"/>
            <a:ext cx="4713966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perspiciatis unde omnis iste natus voluptatem fringilla.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8533671" y="9689945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18533671" y="10386704"/>
            <a:ext cx="4713966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perspiciatis unde omnis iste natus voluptatem fringilla.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2527032" y="444081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1136365" y="5137571"/>
            <a:ext cx="4713966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perspiciatis unde omnis iste natus voluptatem fringilla.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2527032" y="7903154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1136365" y="8599914"/>
            <a:ext cx="4713966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perspiciatis unde omnis iste natus voluptatem fringilla.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6881272" y="8084617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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6881272" y="4630048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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16901002" y="6412530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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16901002" y="9874877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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DF6FF0-600E-440A-AA4B-0B1CF003F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280183742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VERTICAL INTEGRATION OF SERVICES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9407974" y="6807045"/>
            <a:ext cx="5697043" cy="5697043"/>
          </a:xfrm>
          <a:prstGeom prst="roundRect">
            <a:avLst/>
          </a:prstGeom>
          <a:solidFill>
            <a:schemeClr val="bg2"/>
          </a:solidFill>
          <a:ln>
            <a:noFill/>
          </a:ln>
          <a:effectLst/>
          <a:scene3d>
            <a:camera prst="perspectiveRelaxed" fov="2400000">
              <a:rot lat="19626000" lon="960000" rev="19092000"/>
            </a:camera>
            <a:lightRig rig="threePt" dir="t"/>
          </a:scene3d>
          <a:sp3d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9407974" y="5490027"/>
            <a:ext cx="5697043" cy="5697043"/>
          </a:xfrm>
          <a:prstGeom prst="roundRect">
            <a:avLst/>
          </a:prstGeom>
          <a:solidFill>
            <a:srgbClr val="009B3A"/>
          </a:solidFill>
          <a:ln>
            <a:noFill/>
          </a:ln>
          <a:effectLst/>
          <a:scene3d>
            <a:camera prst="perspectiveRelaxed" fov="2400000">
              <a:rot lat="19626000" lon="960000" rev="19092000"/>
            </a:camera>
            <a:lightRig rig="threePt" dir="t"/>
          </a:scene3d>
          <a:sp3d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9407974" y="4173007"/>
            <a:ext cx="5697043" cy="5697043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  <a:scene3d>
            <a:camera prst="perspectiveRelaxed" fov="2400000">
              <a:rot lat="19626000" lon="960000" rev="19092000"/>
            </a:camera>
            <a:lightRig rig="threePt" dir="t"/>
          </a:scene3d>
          <a:sp3d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prstClr val="white"/>
              </a:solidFill>
              <a:latin typeface="Open Sans Light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3399" y="5600013"/>
            <a:ext cx="4054005" cy="2303919"/>
          </a:xfrm>
          <a:prstGeom prst="rect">
            <a:avLst/>
          </a:prstGeom>
          <a:noFill/>
          <a:ln>
            <a:noFill/>
          </a:ln>
          <a:effectLst/>
          <a:scene3d>
            <a:camera prst="perspectiveRelaxed" fov="2400000">
              <a:rot lat="19626000" lon="960000" rev="19092000"/>
            </a:camera>
            <a:lightRig rig="threePt" dir="t"/>
          </a:scene3d>
          <a:sp3d prstMaterial="matte"/>
        </p:spPr>
      </p:pic>
      <p:sp>
        <p:nvSpPr>
          <p:cNvPr id="46" name="Oval 12"/>
          <p:cNvSpPr>
            <a:spLocks noChangeArrowheads="1"/>
          </p:cNvSpPr>
          <p:nvPr/>
        </p:nvSpPr>
        <p:spPr bwMode="auto">
          <a:xfrm>
            <a:off x="6199492" y="7674879"/>
            <a:ext cx="1582905" cy="1582905"/>
          </a:xfrm>
          <a:prstGeom prst="ellipse">
            <a:avLst/>
          </a:pr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7" name="Freeform 33"/>
          <p:cNvSpPr>
            <a:spLocks noChangeAspect="1" noEditPoints="1"/>
          </p:cNvSpPr>
          <p:nvPr/>
        </p:nvSpPr>
        <p:spPr bwMode="auto">
          <a:xfrm>
            <a:off x="6526474" y="8003312"/>
            <a:ext cx="953324" cy="926040"/>
          </a:xfrm>
          <a:custGeom>
            <a:avLst/>
            <a:gdLst>
              <a:gd name="T0" fmla="*/ 637 w 826"/>
              <a:gd name="T1" fmla="*/ 523 h 802"/>
              <a:gd name="T2" fmla="*/ 663 w 826"/>
              <a:gd name="T3" fmla="*/ 472 h 802"/>
              <a:gd name="T4" fmla="*/ 573 w 826"/>
              <a:gd name="T5" fmla="*/ 536 h 802"/>
              <a:gd name="T6" fmla="*/ 597 w 826"/>
              <a:gd name="T7" fmla="*/ 320 h 802"/>
              <a:gd name="T8" fmla="*/ 765 w 826"/>
              <a:gd name="T9" fmla="*/ 281 h 802"/>
              <a:gd name="T10" fmla="*/ 786 w 826"/>
              <a:gd name="T11" fmla="*/ 91 h 802"/>
              <a:gd name="T12" fmla="*/ 706 w 826"/>
              <a:gd name="T13" fmla="*/ 160 h 802"/>
              <a:gd name="T14" fmla="*/ 654 w 826"/>
              <a:gd name="T15" fmla="*/ 109 h 802"/>
              <a:gd name="T16" fmla="*/ 724 w 826"/>
              <a:gd name="T17" fmla="*/ 28 h 802"/>
              <a:gd name="T18" fmla="*/ 649 w 826"/>
              <a:gd name="T19" fmla="*/ 2 h 802"/>
              <a:gd name="T20" fmla="*/ 494 w 826"/>
              <a:gd name="T21" fmla="*/ 218 h 802"/>
              <a:gd name="T22" fmla="*/ 185 w 826"/>
              <a:gd name="T23" fmla="*/ 148 h 802"/>
              <a:gd name="T24" fmla="*/ 203 w 826"/>
              <a:gd name="T25" fmla="*/ 123 h 802"/>
              <a:gd name="T26" fmla="*/ 95 w 826"/>
              <a:gd name="T27" fmla="*/ 7 h 802"/>
              <a:gd name="T28" fmla="*/ 18 w 826"/>
              <a:gd name="T29" fmla="*/ 58 h 802"/>
              <a:gd name="T30" fmla="*/ 18 w 826"/>
              <a:gd name="T31" fmla="*/ 84 h 802"/>
              <a:gd name="T32" fmla="*/ 134 w 826"/>
              <a:gd name="T33" fmla="*/ 192 h 802"/>
              <a:gd name="T34" fmla="*/ 160 w 826"/>
              <a:gd name="T35" fmla="*/ 174 h 802"/>
              <a:gd name="T36" fmla="*/ 228 w 826"/>
              <a:gd name="T37" fmla="*/ 483 h 802"/>
              <a:gd name="T38" fmla="*/ 61 w 826"/>
              <a:gd name="T39" fmla="*/ 522 h 802"/>
              <a:gd name="T40" fmla="*/ 39 w 826"/>
              <a:gd name="T41" fmla="*/ 713 h 802"/>
              <a:gd name="T42" fmla="*/ 120 w 826"/>
              <a:gd name="T43" fmla="*/ 643 h 802"/>
              <a:gd name="T44" fmla="*/ 171 w 826"/>
              <a:gd name="T45" fmla="*/ 695 h 802"/>
              <a:gd name="T46" fmla="*/ 102 w 826"/>
              <a:gd name="T47" fmla="*/ 775 h 802"/>
              <a:gd name="T48" fmla="*/ 176 w 826"/>
              <a:gd name="T49" fmla="*/ 802 h 802"/>
              <a:gd name="T50" fmla="*/ 331 w 826"/>
              <a:gd name="T51" fmla="*/ 586 h 802"/>
              <a:gd name="T52" fmla="*/ 547 w 826"/>
              <a:gd name="T53" fmla="*/ 562 h 802"/>
              <a:gd name="T54" fmla="*/ 483 w 826"/>
              <a:gd name="T55" fmla="*/ 652 h 802"/>
              <a:gd name="T56" fmla="*/ 509 w 826"/>
              <a:gd name="T57" fmla="*/ 652 h 802"/>
              <a:gd name="T58" fmla="*/ 689 w 826"/>
              <a:gd name="T59" fmla="*/ 780 h 802"/>
              <a:gd name="T60" fmla="*/ 791 w 826"/>
              <a:gd name="T61" fmla="*/ 780 h 802"/>
              <a:gd name="T62" fmla="*/ 791 w 826"/>
              <a:gd name="T63" fmla="*/ 677 h 802"/>
              <a:gd name="T64" fmla="*/ 57 w 826"/>
              <a:gd name="T65" fmla="*/ 71 h 802"/>
              <a:gd name="T66" fmla="*/ 160 w 826"/>
              <a:gd name="T67" fmla="*/ 123 h 802"/>
              <a:gd name="T68" fmla="*/ 297 w 826"/>
              <a:gd name="T69" fmla="*/ 568 h 802"/>
              <a:gd name="T70" fmla="*/ 266 w 826"/>
              <a:gd name="T71" fmla="*/ 728 h 802"/>
              <a:gd name="T72" fmla="*/ 154 w 826"/>
              <a:gd name="T73" fmla="*/ 763 h 802"/>
              <a:gd name="T74" fmla="*/ 207 w 826"/>
              <a:gd name="T75" fmla="*/ 702 h 802"/>
              <a:gd name="T76" fmla="*/ 189 w 826"/>
              <a:gd name="T77" fmla="*/ 607 h 802"/>
              <a:gd name="T78" fmla="*/ 99 w 826"/>
              <a:gd name="T79" fmla="*/ 612 h 802"/>
              <a:gd name="T80" fmla="*/ 86 w 826"/>
              <a:gd name="T81" fmla="*/ 548 h 802"/>
              <a:gd name="T82" fmla="*/ 226 w 826"/>
              <a:gd name="T83" fmla="*/ 521 h 802"/>
              <a:gd name="T84" fmla="*/ 528 w 826"/>
              <a:gd name="T85" fmla="*/ 235 h 802"/>
              <a:gd name="T86" fmla="*/ 559 w 826"/>
              <a:gd name="T87" fmla="*/ 75 h 802"/>
              <a:gd name="T88" fmla="*/ 671 w 826"/>
              <a:gd name="T89" fmla="*/ 40 h 802"/>
              <a:gd name="T90" fmla="*/ 618 w 826"/>
              <a:gd name="T91" fmla="*/ 101 h 802"/>
              <a:gd name="T92" fmla="*/ 636 w 826"/>
              <a:gd name="T93" fmla="*/ 196 h 802"/>
              <a:gd name="T94" fmla="*/ 726 w 826"/>
              <a:gd name="T95" fmla="*/ 191 h 802"/>
              <a:gd name="T96" fmla="*/ 739 w 826"/>
              <a:gd name="T97" fmla="*/ 255 h 802"/>
              <a:gd name="T98" fmla="*/ 599 w 826"/>
              <a:gd name="T99" fmla="*/ 283 h 802"/>
              <a:gd name="T100" fmla="*/ 297 w 826"/>
              <a:gd name="T101" fmla="*/ 568 h 802"/>
              <a:gd name="T102" fmla="*/ 714 w 826"/>
              <a:gd name="T103" fmla="*/ 755 h 802"/>
              <a:gd name="T104" fmla="*/ 611 w 826"/>
              <a:gd name="T105" fmla="*/ 549 h 802"/>
              <a:gd name="T106" fmla="*/ 776 w 826"/>
              <a:gd name="T107" fmla="*/ 729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26" h="802">
                <a:moveTo>
                  <a:pt x="791" y="677"/>
                </a:moveTo>
                <a:cubicBezTo>
                  <a:pt x="637" y="523"/>
                  <a:pt x="637" y="523"/>
                  <a:pt x="637" y="523"/>
                </a:cubicBezTo>
                <a:cubicBezTo>
                  <a:pt x="663" y="498"/>
                  <a:pt x="663" y="498"/>
                  <a:pt x="663" y="498"/>
                </a:cubicBezTo>
                <a:cubicBezTo>
                  <a:pt x="670" y="490"/>
                  <a:pt x="670" y="479"/>
                  <a:pt x="663" y="472"/>
                </a:cubicBezTo>
                <a:cubicBezTo>
                  <a:pt x="656" y="465"/>
                  <a:pt x="644" y="465"/>
                  <a:pt x="637" y="472"/>
                </a:cubicBezTo>
                <a:cubicBezTo>
                  <a:pt x="573" y="536"/>
                  <a:pt x="573" y="536"/>
                  <a:pt x="573" y="536"/>
                </a:cubicBezTo>
                <a:cubicBezTo>
                  <a:pt x="477" y="440"/>
                  <a:pt x="477" y="440"/>
                  <a:pt x="477" y="440"/>
                </a:cubicBezTo>
                <a:cubicBezTo>
                  <a:pt x="597" y="320"/>
                  <a:pt x="597" y="320"/>
                  <a:pt x="597" y="320"/>
                </a:cubicBezTo>
                <a:cubicBezTo>
                  <a:pt x="614" y="326"/>
                  <a:pt x="631" y="329"/>
                  <a:pt x="649" y="329"/>
                </a:cubicBezTo>
                <a:cubicBezTo>
                  <a:pt x="693" y="329"/>
                  <a:pt x="734" y="312"/>
                  <a:pt x="765" y="281"/>
                </a:cubicBezTo>
                <a:cubicBezTo>
                  <a:pt x="812" y="234"/>
                  <a:pt x="826" y="163"/>
                  <a:pt x="800" y="102"/>
                </a:cubicBezTo>
                <a:cubicBezTo>
                  <a:pt x="797" y="96"/>
                  <a:pt x="792" y="92"/>
                  <a:pt x="786" y="91"/>
                </a:cubicBezTo>
                <a:cubicBezTo>
                  <a:pt x="780" y="90"/>
                  <a:pt x="774" y="92"/>
                  <a:pt x="770" y="96"/>
                </a:cubicBezTo>
                <a:cubicBezTo>
                  <a:pt x="706" y="160"/>
                  <a:pt x="706" y="160"/>
                  <a:pt x="706" y="160"/>
                </a:cubicBezTo>
                <a:cubicBezTo>
                  <a:pt x="654" y="160"/>
                  <a:pt x="654" y="160"/>
                  <a:pt x="654" y="160"/>
                </a:cubicBezTo>
                <a:cubicBezTo>
                  <a:pt x="654" y="109"/>
                  <a:pt x="654" y="109"/>
                  <a:pt x="654" y="109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3" y="40"/>
                  <a:pt x="725" y="34"/>
                  <a:pt x="724" y="28"/>
                </a:cubicBezTo>
                <a:cubicBezTo>
                  <a:pt x="722" y="22"/>
                  <a:pt x="718" y="17"/>
                  <a:pt x="713" y="15"/>
                </a:cubicBezTo>
                <a:cubicBezTo>
                  <a:pt x="692" y="6"/>
                  <a:pt x="671" y="2"/>
                  <a:pt x="649" y="2"/>
                </a:cubicBezTo>
                <a:cubicBezTo>
                  <a:pt x="605" y="2"/>
                  <a:pt x="564" y="19"/>
                  <a:pt x="533" y="50"/>
                </a:cubicBezTo>
                <a:cubicBezTo>
                  <a:pt x="489" y="94"/>
                  <a:pt x="474" y="159"/>
                  <a:pt x="494" y="218"/>
                </a:cubicBezTo>
                <a:cubicBezTo>
                  <a:pt x="374" y="337"/>
                  <a:pt x="374" y="337"/>
                  <a:pt x="374" y="337"/>
                </a:cubicBezTo>
                <a:cubicBezTo>
                  <a:pt x="185" y="148"/>
                  <a:pt x="185" y="148"/>
                  <a:pt x="185" y="148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201" y="132"/>
                  <a:pt x="203" y="128"/>
                  <a:pt x="203" y="123"/>
                </a:cubicBezTo>
                <a:cubicBezTo>
                  <a:pt x="203" y="118"/>
                  <a:pt x="201" y="113"/>
                  <a:pt x="198" y="110"/>
                </a:cubicBezTo>
                <a:cubicBezTo>
                  <a:pt x="95" y="7"/>
                  <a:pt x="95" y="7"/>
                  <a:pt x="95" y="7"/>
                </a:cubicBezTo>
                <a:cubicBezTo>
                  <a:pt x="88" y="0"/>
                  <a:pt x="77" y="0"/>
                  <a:pt x="70" y="7"/>
                </a:cubicBezTo>
                <a:cubicBezTo>
                  <a:pt x="18" y="58"/>
                  <a:pt x="18" y="58"/>
                  <a:pt x="18" y="58"/>
                </a:cubicBezTo>
                <a:cubicBezTo>
                  <a:pt x="15" y="62"/>
                  <a:pt x="13" y="66"/>
                  <a:pt x="13" y="71"/>
                </a:cubicBezTo>
                <a:cubicBezTo>
                  <a:pt x="13" y="76"/>
                  <a:pt x="15" y="81"/>
                  <a:pt x="18" y="84"/>
                </a:cubicBezTo>
                <a:cubicBezTo>
                  <a:pt x="121" y="187"/>
                  <a:pt x="121" y="187"/>
                  <a:pt x="121" y="187"/>
                </a:cubicBezTo>
                <a:cubicBezTo>
                  <a:pt x="124" y="191"/>
                  <a:pt x="129" y="192"/>
                  <a:pt x="134" y="192"/>
                </a:cubicBezTo>
                <a:cubicBezTo>
                  <a:pt x="138" y="192"/>
                  <a:pt x="143" y="191"/>
                  <a:pt x="147" y="187"/>
                </a:cubicBezTo>
                <a:cubicBezTo>
                  <a:pt x="160" y="174"/>
                  <a:pt x="160" y="174"/>
                  <a:pt x="160" y="174"/>
                </a:cubicBezTo>
                <a:cubicBezTo>
                  <a:pt x="348" y="363"/>
                  <a:pt x="348" y="363"/>
                  <a:pt x="348" y="363"/>
                </a:cubicBezTo>
                <a:cubicBezTo>
                  <a:pt x="228" y="483"/>
                  <a:pt x="228" y="483"/>
                  <a:pt x="228" y="483"/>
                </a:cubicBezTo>
                <a:cubicBezTo>
                  <a:pt x="212" y="477"/>
                  <a:pt x="194" y="475"/>
                  <a:pt x="176" y="475"/>
                </a:cubicBezTo>
                <a:cubicBezTo>
                  <a:pt x="133" y="475"/>
                  <a:pt x="91" y="492"/>
                  <a:pt x="61" y="522"/>
                </a:cubicBezTo>
                <a:cubicBezTo>
                  <a:pt x="13" y="570"/>
                  <a:pt x="0" y="640"/>
                  <a:pt x="26" y="702"/>
                </a:cubicBezTo>
                <a:cubicBezTo>
                  <a:pt x="28" y="707"/>
                  <a:pt x="33" y="711"/>
                  <a:pt x="39" y="713"/>
                </a:cubicBezTo>
                <a:cubicBezTo>
                  <a:pt x="45" y="714"/>
                  <a:pt x="51" y="712"/>
                  <a:pt x="55" y="708"/>
                </a:cubicBezTo>
                <a:cubicBezTo>
                  <a:pt x="120" y="643"/>
                  <a:pt x="120" y="643"/>
                  <a:pt x="120" y="643"/>
                </a:cubicBezTo>
                <a:cubicBezTo>
                  <a:pt x="171" y="643"/>
                  <a:pt x="171" y="643"/>
                  <a:pt x="171" y="643"/>
                </a:cubicBezTo>
                <a:cubicBezTo>
                  <a:pt x="171" y="695"/>
                  <a:pt x="171" y="695"/>
                  <a:pt x="171" y="695"/>
                </a:cubicBezTo>
                <a:cubicBezTo>
                  <a:pt x="107" y="759"/>
                  <a:pt x="107" y="759"/>
                  <a:pt x="107" y="759"/>
                </a:cubicBezTo>
                <a:cubicBezTo>
                  <a:pt x="102" y="763"/>
                  <a:pt x="101" y="769"/>
                  <a:pt x="102" y="775"/>
                </a:cubicBezTo>
                <a:cubicBezTo>
                  <a:pt x="103" y="781"/>
                  <a:pt x="107" y="786"/>
                  <a:pt x="113" y="789"/>
                </a:cubicBezTo>
                <a:cubicBezTo>
                  <a:pt x="133" y="797"/>
                  <a:pt x="154" y="802"/>
                  <a:pt x="176" y="802"/>
                </a:cubicBezTo>
                <a:cubicBezTo>
                  <a:pt x="220" y="802"/>
                  <a:pt x="261" y="785"/>
                  <a:pt x="292" y="754"/>
                </a:cubicBezTo>
                <a:cubicBezTo>
                  <a:pt x="336" y="709"/>
                  <a:pt x="351" y="645"/>
                  <a:pt x="331" y="586"/>
                </a:cubicBezTo>
                <a:cubicBezTo>
                  <a:pt x="451" y="466"/>
                  <a:pt x="451" y="466"/>
                  <a:pt x="451" y="466"/>
                </a:cubicBezTo>
                <a:cubicBezTo>
                  <a:pt x="547" y="562"/>
                  <a:pt x="547" y="562"/>
                  <a:pt x="547" y="562"/>
                </a:cubicBezTo>
                <a:cubicBezTo>
                  <a:pt x="483" y="626"/>
                  <a:pt x="483" y="626"/>
                  <a:pt x="483" y="626"/>
                </a:cubicBezTo>
                <a:cubicBezTo>
                  <a:pt x="476" y="633"/>
                  <a:pt x="476" y="645"/>
                  <a:pt x="483" y="652"/>
                </a:cubicBezTo>
                <a:cubicBezTo>
                  <a:pt x="486" y="655"/>
                  <a:pt x="491" y="657"/>
                  <a:pt x="496" y="657"/>
                </a:cubicBezTo>
                <a:cubicBezTo>
                  <a:pt x="500" y="657"/>
                  <a:pt x="505" y="655"/>
                  <a:pt x="509" y="652"/>
                </a:cubicBezTo>
                <a:cubicBezTo>
                  <a:pt x="534" y="626"/>
                  <a:pt x="534" y="626"/>
                  <a:pt x="534" y="626"/>
                </a:cubicBezTo>
                <a:cubicBezTo>
                  <a:pt x="689" y="780"/>
                  <a:pt x="689" y="780"/>
                  <a:pt x="689" y="780"/>
                </a:cubicBezTo>
                <a:cubicBezTo>
                  <a:pt x="702" y="794"/>
                  <a:pt x="721" y="802"/>
                  <a:pt x="740" y="802"/>
                </a:cubicBezTo>
                <a:cubicBezTo>
                  <a:pt x="759" y="802"/>
                  <a:pt x="778" y="794"/>
                  <a:pt x="791" y="780"/>
                </a:cubicBezTo>
                <a:cubicBezTo>
                  <a:pt x="805" y="767"/>
                  <a:pt x="813" y="748"/>
                  <a:pt x="813" y="729"/>
                </a:cubicBezTo>
                <a:cubicBezTo>
                  <a:pt x="813" y="709"/>
                  <a:pt x="805" y="691"/>
                  <a:pt x="791" y="677"/>
                </a:cubicBezTo>
                <a:close/>
                <a:moveTo>
                  <a:pt x="134" y="148"/>
                </a:moveTo>
                <a:cubicBezTo>
                  <a:pt x="57" y="71"/>
                  <a:pt x="57" y="71"/>
                  <a:pt x="57" y="71"/>
                </a:cubicBezTo>
                <a:cubicBezTo>
                  <a:pt x="82" y="46"/>
                  <a:pt x="82" y="46"/>
                  <a:pt x="82" y="46"/>
                </a:cubicBezTo>
                <a:cubicBezTo>
                  <a:pt x="160" y="123"/>
                  <a:pt x="160" y="123"/>
                  <a:pt x="160" y="123"/>
                </a:cubicBezTo>
                <a:lnTo>
                  <a:pt x="134" y="148"/>
                </a:lnTo>
                <a:close/>
                <a:moveTo>
                  <a:pt x="297" y="568"/>
                </a:moveTo>
                <a:cubicBezTo>
                  <a:pt x="292" y="574"/>
                  <a:pt x="291" y="582"/>
                  <a:pt x="293" y="588"/>
                </a:cubicBezTo>
                <a:cubicBezTo>
                  <a:pt x="314" y="636"/>
                  <a:pt x="303" y="691"/>
                  <a:pt x="266" y="728"/>
                </a:cubicBezTo>
                <a:cubicBezTo>
                  <a:pt x="242" y="752"/>
                  <a:pt x="210" y="765"/>
                  <a:pt x="176" y="765"/>
                </a:cubicBezTo>
                <a:cubicBezTo>
                  <a:pt x="169" y="765"/>
                  <a:pt x="161" y="765"/>
                  <a:pt x="154" y="763"/>
                </a:cubicBezTo>
                <a:cubicBezTo>
                  <a:pt x="202" y="715"/>
                  <a:pt x="202" y="715"/>
                  <a:pt x="202" y="715"/>
                </a:cubicBezTo>
                <a:cubicBezTo>
                  <a:pt x="205" y="712"/>
                  <a:pt x="207" y="707"/>
                  <a:pt x="207" y="702"/>
                </a:cubicBezTo>
                <a:cubicBezTo>
                  <a:pt x="207" y="625"/>
                  <a:pt x="207" y="625"/>
                  <a:pt x="207" y="625"/>
                </a:cubicBezTo>
                <a:cubicBezTo>
                  <a:pt x="207" y="615"/>
                  <a:pt x="199" y="607"/>
                  <a:pt x="189" y="607"/>
                </a:cubicBezTo>
                <a:cubicBezTo>
                  <a:pt x="112" y="607"/>
                  <a:pt x="112" y="607"/>
                  <a:pt x="112" y="607"/>
                </a:cubicBezTo>
                <a:cubicBezTo>
                  <a:pt x="107" y="607"/>
                  <a:pt x="103" y="609"/>
                  <a:pt x="99" y="612"/>
                </a:cubicBezTo>
                <a:cubicBezTo>
                  <a:pt x="51" y="661"/>
                  <a:pt x="51" y="661"/>
                  <a:pt x="51" y="661"/>
                </a:cubicBezTo>
                <a:cubicBezTo>
                  <a:pt x="44" y="620"/>
                  <a:pt x="56" y="578"/>
                  <a:pt x="86" y="548"/>
                </a:cubicBezTo>
                <a:cubicBezTo>
                  <a:pt x="110" y="524"/>
                  <a:pt x="142" y="511"/>
                  <a:pt x="176" y="511"/>
                </a:cubicBezTo>
                <a:cubicBezTo>
                  <a:pt x="193" y="511"/>
                  <a:pt x="210" y="514"/>
                  <a:pt x="226" y="521"/>
                </a:cubicBezTo>
                <a:cubicBezTo>
                  <a:pt x="233" y="524"/>
                  <a:pt x="241" y="522"/>
                  <a:pt x="246" y="517"/>
                </a:cubicBezTo>
                <a:cubicBezTo>
                  <a:pt x="528" y="235"/>
                  <a:pt x="528" y="235"/>
                  <a:pt x="528" y="235"/>
                </a:cubicBezTo>
                <a:cubicBezTo>
                  <a:pt x="533" y="230"/>
                  <a:pt x="535" y="222"/>
                  <a:pt x="532" y="215"/>
                </a:cubicBezTo>
                <a:cubicBezTo>
                  <a:pt x="512" y="167"/>
                  <a:pt x="522" y="112"/>
                  <a:pt x="559" y="75"/>
                </a:cubicBezTo>
                <a:cubicBezTo>
                  <a:pt x="583" y="51"/>
                  <a:pt x="615" y="38"/>
                  <a:pt x="649" y="38"/>
                </a:cubicBezTo>
                <a:cubicBezTo>
                  <a:pt x="657" y="38"/>
                  <a:pt x="664" y="39"/>
                  <a:pt x="671" y="40"/>
                </a:cubicBezTo>
                <a:cubicBezTo>
                  <a:pt x="623" y="88"/>
                  <a:pt x="623" y="88"/>
                  <a:pt x="623" y="88"/>
                </a:cubicBezTo>
                <a:cubicBezTo>
                  <a:pt x="620" y="92"/>
                  <a:pt x="618" y="96"/>
                  <a:pt x="618" y="101"/>
                </a:cubicBezTo>
                <a:cubicBezTo>
                  <a:pt x="618" y="178"/>
                  <a:pt x="618" y="178"/>
                  <a:pt x="618" y="178"/>
                </a:cubicBezTo>
                <a:cubicBezTo>
                  <a:pt x="618" y="188"/>
                  <a:pt x="626" y="196"/>
                  <a:pt x="636" y="196"/>
                </a:cubicBezTo>
                <a:cubicBezTo>
                  <a:pt x="713" y="196"/>
                  <a:pt x="713" y="196"/>
                  <a:pt x="713" y="196"/>
                </a:cubicBezTo>
                <a:cubicBezTo>
                  <a:pt x="718" y="196"/>
                  <a:pt x="723" y="195"/>
                  <a:pt x="726" y="191"/>
                </a:cubicBezTo>
                <a:cubicBezTo>
                  <a:pt x="774" y="143"/>
                  <a:pt x="774" y="143"/>
                  <a:pt x="774" y="143"/>
                </a:cubicBezTo>
                <a:cubicBezTo>
                  <a:pt x="782" y="183"/>
                  <a:pt x="769" y="225"/>
                  <a:pt x="739" y="255"/>
                </a:cubicBezTo>
                <a:cubicBezTo>
                  <a:pt x="715" y="279"/>
                  <a:pt x="683" y="293"/>
                  <a:pt x="649" y="293"/>
                </a:cubicBezTo>
                <a:cubicBezTo>
                  <a:pt x="632" y="293"/>
                  <a:pt x="615" y="289"/>
                  <a:pt x="599" y="283"/>
                </a:cubicBezTo>
                <a:cubicBezTo>
                  <a:pt x="593" y="280"/>
                  <a:pt x="585" y="281"/>
                  <a:pt x="579" y="286"/>
                </a:cubicBezTo>
                <a:lnTo>
                  <a:pt x="297" y="568"/>
                </a:lnTo>
                <a:close/>
                <a:moveTo>
                  <a:pt x="766" y="755"/>
                </a:moveTo>
                <a:cubicBezTo>
                  <a:pt x="752" y="768"/>
                  <a:pt x="728" y="768"/>
                  <a:pt x="714" y="755"/>
                </a:cubicBezTo>
                <a:cubicBezTo>
                  <a:pt x="560" y="600"/>
                  <a:pt x="560" y="600"/>
                  <a:pt x="560" y="600"/>
                </a:cubicBezTo>
                <a:cubicBezTo>
                  <a:pt x="611" y="549"/>
                  <a:pt x="611" y="549"/>
                  <a:pt x="611" y="549"/>
                </a:cubicBezTo>
                <a:cubicBezTo>
                  <a:pt x="766" y="703"/>
                  <a:pt x="766" y="703"/>
                  <a:pt x="766" y="703"/>
                </a:cubicBezTo>
                <a:cubicBezTo>
                  <a:pt x="773" y="710"/>
                  <a:pt x="776" y="719"/>
                  <a:pt x="776" y="729"/>
                </a:cubicBezTo>
                <a:cubicBezTo>
                  <a:pt x="776" y="739"/>
                  <a:pt x="773" y="748"/>
                  <a:pt x="766" y="75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14016760" y="5492193"/>
            <a:ext cx="2951676" cy="0"/>
          </a:xfrm>
          <a:prstGeom prst="line">
            <a:avLst/>
          </a:prstGeom>
          <a:ln w="63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7782399" y="8466332"/>
            <a:ext cx="832382" cy="0"/>
          </a:xfrm>
          <a:prstGeom prst="line">
            <a:avLst/>
          </a:prstGeom>
          <a:ln w="6350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344841" y="7424162"/>
            <a:ext cx="4805344" cy="3091621"/>
          </a:xfrm>
          <a:prstGeom prst="rect">
            <a:avLst/>
          </a:prstGeom>
        </p:spPr>
        <p:txBody>
          <a:bodyPr wrap="square" lIns="487673" rIns="487673" bIns="195070">
            <a:spAutoFit/>
          </a:bodyPr>
          <a:lstStyle/>
          <a:p>
            <a:pPr algn="r" defTabSz="2438340">
              <a:lnSpc>
                <a:spcPct val="89000"/>
              </a:lnSpc>
            </a:pPr>
            <a:r>
              <a:rPr lang="en-US" sz="4000" dirty="0">
                <a:solidFill>
                  <a:srgbClr val="57565A"/>
                </a:solidFill>
              </a:rPr>
              <a:t>Logistics</a:t>
            </a:r>
          </a:p>
          <a:p>
            <a:pPr algn="r" defTabSz="2438340">
              <a:lnSpc>
                <a:spcPct val="89000"/>
              </a:lnSpc>
            </a:pPr>
            <a:r>
              <a:rPr lang="en-US" sz="2800" dirty="0">
                <a:solidFill>
                  <a:srgbClr val="57565A"/>
                </a:solidFill>
              </a:rPr>
              <a:t>Aenean dui felis, </a:t>
            </a:r>
            <a:r>
              <a:rPr lang="en-US" sz="2800" dirty="0" err="1">
                <a:solidFill>
                  <a:srgbClr val="57565A"/>
                </a:solidFill>
              </a:rPr>
              <a:t>dorit</a:t>
            </a:r>
            <a:r>
              <a:rPr lang="en-US" sz="2800" dirty="0">
                <a:solidFill>
                  <a:srgbClr val="57565A"/>
                </a:solidFill>
              </a:rPr>
              <a:t> posuere a lacus sed, consequat facilisis leo. Nulla varius </a:t>
            </a:r>
            <a:r>
              <a:rPr lang="en-US" sz="2800" dirty="0" err="1">
                <a:solidFill>
                  <a:srgbClr val="57565A"/>
                </a:solidFill>
              </a:rPr>
              <a:t>etto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osol</a:t>
            </a:r>
            <a:r>
              <a:rPr lang="en-US" sz="2800" dirty="0">
                <a:solidFill>
                  <a:srgbClr val="57565A"/>
                </a:solidFill>
              </a:rPr>
              <a:t> sollicitudin orci ac</a:t>
            </a:r>
          </a:p>
        </p:txBody>
      </p:sp>
      <p:cxnSp>
        <p:nvCxnSpPr>
          <p:cNvPr id="51" name="Straight Connector 50"/>
          <p:cNvCxnSpPr/>
          <p:nvPr/>
        </p:nvCxnSpPr>
        <p:spPr>
          <a:xfrm flipH="1">
            <a:off x="15439141" y="10067606"/>
            <a:ext cx="1529296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17817300" y="4481568"/>
            <a:ext cx="4876729" cy="2799848"/>
          </a:xfrm>
          <a:prstGeom prst="rect">
            <a:avLst/>
          </a:prstGeom>
        </p:spPr>
        <p:txBody>
          <a:bodyPr wrap="square" lIns="487673" rIns="487673" bIns="195070">
            <a:spAutoFit/>
          </a:bodyPr>
          <a:lstStyle/>
          <a:p>
            <a:pPr defTabSz="2438340">
              <a:lnSpc>
                <a:spcPct val="89000"/>
              </a:lnSpc>
            </a:pPr>
            <a:r>
              <a:rPr lang="en-US" sz="4000" dirty="0">
                <a:solidFill>
                  <a:srgbClr val="57565A"/>
                </a:solidFill>
              </a:rPr>
              <a:t>Transportation</a:t>
            </a:r>
          </a:p>
          <a:p>
            <a:pPr defTabSz="2438340">
              <a:lnSpc>
                <a:spcPct val="89000"/>
              </a:lnSpc>
            </a:pPr>
            <a:r>
              <a:rPr lang="en-US" sz="2800" dirty="0">
                <a:solidFill>
                  <a:srgbClr val="57565A"/>
                </a:solidFill>
              </a:rPr>
              <a:t>Lorem ipsum dolor sit amet, consectetur adipiscing elit. Aenean dui felis, posuere</a:t>
            </a:r>
          </a:p>
        </p:txBody>
      </p:sp>
      <p:sp>
        <p:nvSpPr>
          <p:cNvPr id="53" name="Oval 12"/>
          <p:cNvSpPr>
            <a:spLocks noChangeArrowheads="1"/>
          </p:cNvSpPr>
          <p:nvPr/>
        </p:nvSpPr>
        <p:spPr bwMode="auto">
          <a:xfrm>
            <a:off x="16256470" y="4700740"/>
            <a:ext cx="1582905" cy="1582905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4" name="Oval 12"/>
          <p:cNvSpPr>
            <a:spLocks noChangeArrowheads="1"/>
          </p:cNvSpPr>
          <p:nvPr/>
        </p:nvSpPr>
        <p:spPr bwMode="auto">
          <a:xfrm>
            <a:off x="16256470" y="9276155"/>
            <a:ext cx="1582905" cy="1582905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7497" y="5133918"/>
            <a:ext cx="1260852" cy="716550"/>
          </a:xfrm>
          <a:prstGeom prst="rect">
            <a:avLst/>
          </a:prstGeom>
        </p:spPr>
      </p:pic>
      <p:sp>
        <p:nvSpPr>
          <p:cNvPr id="56" name="Freeform 21"/>
          <p:cNvSpPr>
            <a:spLocks noEditPoints="1"/>
          </p:cNvSpPr>
          <p:nvPr/>
        </p:nvSpPr>
        <p:spPr bwMode="auto">
          <a:xfrm>
            <a:off x="16609089" y="9629539"/>
            <a:ext cx="877668" cy="876141"/>
          </a:xfrm>
          <a:custGeom>
            <a:avLst/>
            <a:gdLst>
              <a:gd name="T0" fmla="*/ 350 w 800"/>
              <a:gd name="T1" fmla="*/ 639 h 798"/>
              <a:gd name="T2" fmla="*/ 270 w 800"/>
              <a:gd name="T3" fmla="*/ 719 h 798"/>
              <a:gd name="T4" fmla="*/ 350 w 800"/>
              <a:gd name="T5" fmla="*/ 798 h 798"/>
              <a:gd name="T6" fmla="*/ 430 w 800"/>
              <a:gd name="T7" fmla="*/ 719 h 798"/>
              <a:gd name="T8" fmla="*/ 350 w 800"/>
              <a:gd name="T9" fmla="*/ 639 h 798"/>
              <a:gd name="T10" fmla="*/ 350 w 800"/>
              <a:gd name="T11" fmla="*/ 763 h 798"/>
              <a:gd name="T12" fmla="*/ 306 w 800"/>
              <a:gd name="T13" fmla="*/ 719 h 798"/>
              <a:gd name="T14" fmla="*/ 350 w 800"/>
              <a:gd name="T15" fmla="*/ 674 h 798"/>
              <a:gd name="T16" fmla="*/ 394 w 800"/>
              <a:gd name="T17" fmla="*/ 719 h 798"/>
              <a:gd name="T18" fmla="*/ 350 w 800"/>
              <a:gd name="T19" fmla="*/ 763 h 798"/>
              <a:gd name="T20" fmla="*/ 600 w 800"/>
              <a:gd name="T21" fmla="*/ 639 h 798"/>
              <a:gd name="T22" fmla="*/ 520 w 800"/>
              <a:gd name="T23" fmla="*/ 719 h 798"/>
              <a:gd name="T24" fmla="*/ 600 w 800"/>
              <a:gd name="T25" fmla="*/ 798 h 798"/>
              <a:gd name="T26" fmla="*/ 680 w 800"/>
              <a:gd name="T27" fmla="*/ 719 h 798"/>
              <a:gd name="T28" fmla="*/ 600 w 800"/>
              <a:gd name="T29" fmla="*/ 639 h 798"/>
              <a:gd name="T30" fmla="*/ 600 w 800"/>
              <a:gd name="T31" fmla="*/ 763 h 798"/>
              <a:gd name="T32" fmla="*/ 556 w 800"/>
              <a:gd name="T33" fmla="*/ 719 h 798"/>
              <a:gd name="T34" fmla="*/ 600 w 800"/>
              <a:gd name="T35" fmla="*/ 674 h 798"/>
              <a:gd name="T36" fmla="*/ 645 w 800"/>
              <a:gd name="T37" fmla="*/ 719 h 798"/>
              <a:gd name="T38" fmla="*/ 600 w 800"/>
              <a:gd name="T39" fmla="*/ 763 h 798"/>
              <a:gd name="T40" fmla="*/ 796 w 800"/>
              <a:gd name="T41" fmla="*/ 202 h 798"/>
              <a:gd name="T42" fmla="*/ 782 w 800"/>
              <a:gd name="T43" fmla="*/ 195 h 798"/>
              <a:gd name="T44" fmla="*/ 182 w 800"/>
              <a:gd name="T45" fmla="*/ 195 h 798"/>
              <a:gd name="T46" fmla="*/ 132 w 800"/>
              <a:gd name="T47" fmla="*/ 13 h 798"/>
              <a:gd name="T48" fmla="*/ 132 w 800"/>
              <a:gd name="T49" fmla="*/ 12 h 798"/>
              <a:gd name="T50" fmla="*/ 130 w 800"/>
              <a:gd name="T51" fmla="*/ 8 h 798"/>
              <a:gd name="T52" fmla="*/ 128 w 800"/>
              <a:gd name="T53" fmla="*/ 6 h 798"/>
              <a:gd name="T54" fmla="*/ 126 w 800"/>
              <a:gd name="T55" fmla="*/ 3 h 798"/>
              <a:gd name="T56" fmla="*/ 123 w 800"/>
              <a:gd name="T57" fmla="*/ 2 h 798"/>
              <a:gd name="T58" fmla="*/ 120 w 800"/>
              <a:gd name="T59" fmla="*/ 0 h 798"/>
              <a:gd name="T60" fmla="*/ 116 w 800"/>
              <a:gd name="T61" fmla="*/ 0 h 798"/>
              <a:gd name="T62" fmla="*/ 115 w 800"/>
              <a:gd name="T63" fmla="*/ 0 h 798"/>
              <a:gd name="T64" fmla="*/ 17 w 800"/>
              <a:gd name="T65" fmla="*/ 0 h 798"/>
              <a:gd name="T66" fmla="*/ 0 w 800"/>
              <a:gd name="T67" fmla="*/ 17 h 798"/>
              <a:gd name="T68" fmla="*/ 17 w 800"/>
              <a:gd name="T69" fmla="*/ 35 h 798"/>
              <a:gd name="T70" fmla="*/ 102 w 800"/>
              <a:gd name="T71" fmla="*/ 35 h 798"/>
              <a:gd name="T72" fmla="*/ 151 w 800"/>
              <a:gd name="T73" fmla="*/ 217 h 798"/>
              <a:gd name="T74" fmla="*/ 240 w 800"/>
              <a:gd name="T75" fmla="*/ 576 h 798"/>
              <a:gd name="T76" fmla="*/ 257 w 800"/>
              <a:gd name="T77" fmla="*/ 590 h 798"/>
              <a:gd name="T78" fmla="*/ 693 w 800"/>
              <a:gd name="T79" fmla="*/ 590 h 798"/>
              <a:gd name="T80" fmla="*/ 710 w 800"/>
              <a:gd name="T81" fmla="*/ 576 h 798"/>
              <a:gd name="T82" fmla="*/ 799 w 800"/>
              <a:gd name="T83" fmla="*/ 217 h 798"/>
              <a:gd name="T84" fmla="*/ 796 w 800"/>
              <a:gd name="T85" fmla="*/ 202 h 798"/>
              <a:gd name="T86" fmla="*/ 679 w 800"/>
              <a:gd name="T87" fmla="*/ 554 h 798"/>
              <a:gd name="T88" fmla="*/ 271 w 800"/>
              <a:gd name="T89" fmla="*/ 554 h 798"/>
              <a:gd name="T90" fmla="*/ 191 w 800"/>
              <a:gd name="T91" fmla="*/ 230 h 798"/>
              <a:gd name="T92" fmla="*/ 759 w 800"/>
              <a:gd name="T93" fmla="*/ 230 h 798"/>
              <a:gd name="T94" fmla="*/ 679 w 800"/>
              <a:gd name="T95" fmla="*/ 554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00" h="798">
                <a:moveTo>
                  <a:pt x="350" y="639"/>
                </a:moveTo>
                <a:cubicBezTo>
                  <a:pt x="306" y="639"/>
                  <a:pt x="270" y="675"/>
                  <a:pt x="270" y="719"/>
                </a:cubicBezTo>
                <a:cubicBezTo>
                  <a:pt x="270" y="763"/>
                  <a:pt x="306" y="798"/>
                  <a:pt x="350" y="798"/>
                </a:cubicBezTo>
                <a:cubicBezTo>
                  <a:pt x="394" y="798"/>
                  <a:pt x="430" y="763"/>
                  <a:pt x="430" y="719"/>
                </a:cubicBezTo>
                <a:cubicBezTo>
                  <a:pt x="430" y="675"/>
                  <a:pt x="394" y="639"/>
                  <a:pt x="350" y="639"/>
                </a:cubicBezTo>
                <a:close/>
                <a:moveTo>
                  <a:pt x="350" y="763"/>
                </a:moveTo>
                <a:cubicBezTo>
                  <a:pt x="325" y="763"/>
                  <a:pt x="306" y="743"/>
                  <a:pt x="306" y="719"/>
                </a:cubicBezTo>
                <a:cubicBezTo>
                  <a:pt x="306" y="694"/>
                  <a:pt x="325" y="674"/>
                  <a:pt x="350" y="674"/>
                </a:cubicBezTo>
                <a:cubicBezTo>
                  <a:pt x="374" y="674"/>
                  <a:pt x="394" y="694"/>
                  <a:pt x="394" y="719"/>
                </a:cubicBezTo>
                <a:cubicBezTo>
                  <a:pt x="394" y="743"/>
                  <a:pt x="374" y="763"/>
                  <a:pt x="350" y="763"/>
                </a:cubicBezTo>
                <a:close/>
                <a:moveTo>
                  <a:pt x="600" y="639"/>
                </a:moveTo>
                <a:cubicBezTo>
                  <a:pt x="556" y="639"/>
                  <a:pt x="520" y="675"/>
                  <a:pt x="520" y="719"/>
                </a:cubicBezTo>
                <a:cubicBezTo>
                  <a:pt x="520" y="763"/>
                  <a:pt x="556" y="798"/>
                  <a:pt x="600" y="798"/>
                </a:cubicBezTo>
                <a:cubicBezTo>
                  <a:pt x="644" y="798"/>
                  <a:pt x="680" y="763"/>
                  <a:pt x="680" y="719"/>
                </a:cubicBezTo>
                <a:cubicBezTo>
                  <a:pt x="680" y="675"/>
                  <a:pt x="644" y="639"/>
                  <a:pt x="600" y="639"/>
                </a:cubicBezTo>
                <a:close/>
                <a:moveTo>
                  <a:pt x="600" y="763"/>
                </a:moveTo>
                <a:cubicBezTo>
                  <a:pt x="576" y="763"/>
                  <a:pt x="556" y="743"/>
                  <a:pt x="556" y="719"/>
                </a:cubicBezTo>
                <a:cubicBezTo>
                  <a:pt x="556" y="694"/>
                  <a:pt x="576" y="674"/>
                  <a:pt x="600" y="674"/>
                </a:cubicBezTo>
                <a:cubicBezTo>
                  <a:pt x="625" y="674"/>
                  <a:pt x="645" y="694"/>
                  <a:pt x="645" y="719"/>
                </a:cubicBezTo>
                <a:cubicBezTo>
                  <a:pt x="645" y="743"/>
                  <a:pt x="625" y="763"/>
                  <a:pt x="600" y="763"/>
                </a:cubicBezTo>
                <a:close/>
                <a:moveTo>
                  <a:pt x="796" y="202"/>
                </a:moveTo>
                <a:cubicBezTo>
                  <a:pt x="793" y="197"/>
                  <a:pt x="787" y="195"/>
                  <a:pt x="782" y="195"/>
                </a:cubicBezTo>
                <a:cubicBezTo>
                  <a:pt x="182" y="195"/>
                  <a:pt x="182" y="195"/>
                  <a:pt x="182" y="195"/>
                </a:cubicBezTo>
                <a:cubicBezTo>
                  <a:pt x="132" y="13"/>
                  <a:pt x="132" y="13"/>
                  <a:pt x="132" y="13"/>
                </a:cubicBezTo>
                <a:cubicBezTo>
                  <a:pt x="132" y="12"/>
                  <a:pt x="132" y="12"/>
                  <a:pt x="132" y="12"/>
                </a:cubicBezTo>
                <a:cubicBezTo>
                  <a:pt x="131" y="10"/>
                  <a:pt x="131" y="9"/>
                  <a:pt x="130" y="8"/>
                </a:cubicBezTo>
                <a:cubicBezTo>
                  <a:pt x="130" y="7"/>
                  <a:pt x="129" y="6"/>
                  <a:pt x="128" y="6"/>
                </a:cubicBezTo>
                <a:cubicBezTo>
                  <a:pt x="128" y="5"/>
                  <a:pt x="127" y="4"/>
                  <a:pt x="126" y="3"/>
                </a:cubicBezTo>
                <a:cubicBezTo>
                  <a:pt x="125" y="3"/>
                  <a:pt x="124" y="2"/>
                  <a:pt x="123" y="2"/>
                </a:cubicBezTo>
                <a:cubicBezTo>
                  <a:pt x="122" y="1"/>
                  <a:pt x="121" y="1"/>
                  <a:pt x="120" y="0"/>
                </a:cubicBezTo>
                <a:cubicBezTo>
                  <a:pt x="119" y="0"/>
                  <a:pt x="118" y="0"/>
                  <a:pt x="116" y="0"/>
                </a:cubicBezTo>
                <a:cubicBezTo>
                  <a:pt x="116" y="0"/>
                  <a:pt x="116" y="0"/>
                  <a:pt x="1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7"/>
                  <a:pt x="8" y="35"/>
                  <a:pt x="17" y="35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240" y="576"/>
                  <a:pt x="240" y="576"/>
                  <a:pt x="240" y="576"/>
                </a:cubicBezTo>
                <a:cubicBezTo>
                  <a:pt x="242" y="584"/>
                  <a:pt x="249" y="590"/>
                  <a:pt x="257" y="590"/>
                </a:cubicBezTo>
                <a:cubicBezTo>
                  <a:pt x="693" y="590"/>
                  <a:pt x="693" y="590"/>
                  <a:pt x="693" y="590"/>
                </a:cubicBezTo>
                <a:cubicBezTo>
                  <a:pt x="701" y="590"/>
                  <a:pt x="708" y="584"/>
                  <a:pt x="710" y="576"/>
                </a:cubicBezTo>
                <a:cubicBezTo>
                  <a:pt x="799" y="217"/>
                  <a:pt x="799" y="217"/>
                  <a:pt x="799" y="217"/>
                </a:cubicBezTo>
                <a:cubicBezTo>
                  <a:pt x="800" y="212"/>
                  <a:pt x="799" y="206"/>
                  <a:pt x="796" y="202"/>
                </a:cubicBezTo>
                <a:close/>
                <a:moveTo>
                  <a:pt x="679" y="554"/>
                </a:moveTo>
                <a:cubicBezTo>
                  <a:pt x="271" y="554"/>
                  <a:pt x="271" y="554"/>
                  <a:pt x="271" y="554"/>
                </a:cubicBezTo>
                <a:cubicBezTo>
                  <a:pt x="191" y="230"/>
                  <a:pt x="191" y="230"/>
                  <a:pt x="191" y="230"/>
                </a:cubicBezTo>
                <a:cubicBezTo>
                  <a:pt x="759" y="230"/>
                  <a:pt x="759" y="230"/>
                  <a:pt x="759" y="230"/>
                </a:cubicBezTo>
                <a:lnTo>
                  <a:pt x="679" y="5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7817300" y="9049739"/>
            <a:ext cx="4876729" cy="2708169"/>
          </a:xfrm>
          <a:prstGeom prst="rect">
            <a:avLst/>
          </a:prstGeom>
        </p:spPr>
        <p:txBody>
          <a:bodyPr wrap="square" lIns="487673" rIns="487673" bIns="195070">
            <a:spAutoFit/>
          </a:bodyPr>
          <a:lstStyle/>
          <a:p>
            <a:pPr defTabSz="2438340">
              <a:lnSpc>
                <a:spcPct val="89000"/>
              </a:lnSpc>
            </a:pPr>
            <a:r>
              <a:rPr lang="en-US" sz="4000" dirty="0">
                <a:solidFill>
                  <a:srgbClr val="57565A"/>
                </a:solidFill>
              </a:rPr>
              <a:t>Retail</a:t>
            </a:r>
          </a:p>
          <a:p>
            <a:pPr defTabSz="2438340">
              <a:lnSpc>
                <a:spcPct val="89000"/>
              </a:lnSpc>
            </a:pPr>
            <a:r>
              <a:rPr lang="en-US" sz="2800" dirty="0">
                <a:solidFill>
                  <a:srgbClr val="57565A"/>
                </a:solidFill>
              </a:rPr>
              <a:t>Lorem ipsum dolor sit amet, consectetur adipiscing elit. Aenean dui felis, posuere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865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-4.375E-6 0.08426 " pathEditMode="relative" rAng="0" ptsTypes="AA">
                                      <p:cBhvr>
                                        <p:cTn id="9" dur="8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21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375E-6 2.59259E-6 L -4.375E-6 0.08426 " pathEditMode="relative" rAng="0" ptsTypes="AA">
                                      <p:cBhvr>
                                        <p:cTn id="14" dur="8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21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4" grpId="0" animBg="1"/>
      <p:bldP spid="44" grpId="1" animBg="1"/>
      <p:bldP spid="46" grpId="0" animBg="1"/>
      <p:bldP spid="47" grpId="0" animBg="1"/>
      <p:bldP spid="50" grpId="0"/>
      <p:bldP spid="52" grpId="0"/>
      <p:bldP spid="53" grpId="0" animBg="1"/>
      <p:bldP spid="54" grpId="0" animBg="1"/>
      <p:bldP spid="56" grpId="0" animBg="1"/>
      <p:bldP spid="5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onut 30"/>
          <p:cNvSpPr/>
          <p:nvPr/>
        </p:nvSpPr>
        <p:spPr>
          <a:xfrm>
            <a:off x="8674274" y="6713186"/>
            <a:ext cx="7056682" cy="7056682"/>
          </a:xfrm>
          <a:prstGeom prst="donut">
            <a:avLst>
              <a:gd name="adj" fmla="val 19035"/>
            </a:avLst>
          </a:prstGeom>
          <a:solidFill>
            <a:schemeClr val="bg2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30" name="Donut 29"/>
          <p:cNvSpPr/>
          <p:nvPr/>
        </p:nvSpPr>
        <p:spPr>
          <a:xfrm>
            <a:off x="8674274" y="5537072"/>
            <a:ext cx="7056682" cy="7056682"/>
          </a:xfrm>
          <a:prstGeom prst="donut">
            <a:avLst>
              <a:gd name="adj" fmla="val 19035"/>
            </a:avLst>
          </a:prstGeom>
          <a:solidFill>
            <a:schemeClr val="accent5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9" name="Donut 28"/>
          <p:cNvSpPr/>
          <p:nvPr/>
        </p:nvSpPr>
        <p:spPr>
          <a:xfrm>
            <a:off x="8674274" y="4360959"/>
            <a:ext cx="7056682" cy="7056682"/>
          </a:xfrm>
          <a:prstGeom prst="donut">
            <a:avLst>
              <a:gd name="adj" fmla="val 19035"/>
            </a:avLst>
          </a:prstGeom>
          <a:solidFill>
            <a:schemeClr val="accent3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8" name="Donut 27"/>
          <p:cNvSpPr/>
          <p:nvPr/>
        </p:nvSpPr>
        <p:spPr>
          <a:xfrm>
            <a:off x="8653047" y="3184846"/>
            <a:ext cx="7056682" cy="7056682"/>
          </a:xfrm>
          <a:prstGeom prst="donut">
            <a:avLst>
              <a:gd name="adj" fmla="val 19035"/>
            </a:avLst>
          </a:prstGeom>
          <a:solidFill>
            <a:schemeClr val="accent1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5927825" y="5730441"/>
            <a:ext cx="1965491" cy="196549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17084196" y="6906554"/>
            <a:ext cx="1965491" cy="1965491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5927825" y="8082667"/>
            <a:ext cx="1965491" cy="196549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17084196" y="9258782"/>
            <a:ext cx="1965491" cy="196549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908584" y="5882202"/>
            <a:ext cx="2736761" cy="1569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/>
            <a:r>
              <a:rPr lang="en-US" sz="4000" dirty="0">
                <a:solidFill>
                  <a:srgbClr val="57565A"/>
                </a:solidFill>
              </a:rPr>
              <a:t>Build</a:t>
            </a:r>
          </a:p>
          <a:p>
            <a:pPr algn="r" defTabSz="2438340"/>
            <a:r>
              <a:rPr lang="en-US" sz="2800" dirty="0">
                <a:solidFill>
                  <a:srgbClr val="57565A"/>
                </a:solidFill>
              </a:rPr>
              <a:t>Lorem ipsum dolor sit amet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9420664" y="7058315"/>
            <a:ext cx="2736761" cy="1569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4000" dirty="0">
                <a:solidFill>
                  <a:srgbClr val="57565A"/>
                </a:solidFill>
              </a:rPr>
              <a:t>Test</a:t>
            </a:r>
          </a:p>
          <a:p>
            <a:pPr defTabSz="2438340"/>
            <a:r>
              <a:rPr lang="en-US" sz="2800" dirty="0">
                <a:solidFill>
                  <a:srgbClr val="57565A"/>
                </a:solidFill>
              </a:rPr>
              <a:t>Lorem ipsum dolor sit amet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908584" y="8234429"/>
            <a:ext cx="2736761" cy="1569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/>
            <a:r>
              <a:rPr lang="en-US" sz="4000" dirty="0">
                <a:solidFill>
                  <a:srgbClr val="57565A"/>
                </a:solidFill>
              </a:rPr>
              <a:t>Market</a:t>
            </a:r>
          </a:p>
          <a:p>
            <a:pPr algn="r" defTabSz="2438340"/>
            <a:r>
              <a:rPr lang="en-US" sz="2800" dirty="0">
                <a:solidFill>
                  <a:srgbClr val="57565A"/>
                </a:solidFill>
              </a:rPr>
              <a:t>Lorem ipsum dolor sit amet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9420664" y="9410543"/>
            <a:ext cx="2736761" cy="1569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4000" dirty="0">
                <a:solidFill>
                  <a:srgbClr val="57565A"/>
                </a:solidFill>
              </a:rPr>
              <a:t>Measure</a:t>
            </a:r>
          </a:p>
          <a:p>
            <a:pPr defTabSz="2438340"/>
            <a:r>
              <a:rPr lang="en-US" sz="2800" dirty="0">
                <a:solidFill>
                  <a:srgbClr val="57565A"/>
                </a:solidFill>
              </a:rPr>
              <a:t>Lorem ipsum dolor sit amet</a:t>
            </a:r>
          </a:p>
        </p:txBody>
      </p:sp>
      <p:sp>
        <p:nvSpPr>
          <p:cNvPr id="43" name="Freeform 26"/>
          <p:cNvSpPr>
            <a:spLocks noEditPoints="1"/>
          </p:cNvSpPr>
          <p:nvPr/>
        </p:nvSpPr>
        <p:spPr bwMode="auto">
          <a:xfrm>
            <a:off x="6406813" y="6220008"/>
            <a:ext cx="1007520" cy="986360"/>
          </a:xfrm>
          <a:custGeom>
            <a:avLst/>
            <a:gdLst>
              <a:gd name="T0" fmla="*/ 397 w 521"/>
              <a:gd name="T1" fmla="*/ 294 h 510"/>
              <a:gd name="T2" fmla="*/ 386 w 521"/>
              <a:gd name="T3" fmla="*/ 283 h 510"/>
              <a:gd name="T4" fmla="*/ 371 w 521"/>
              <a:gd name="T5" fmla="*/ 297 h 510"/>
              <a:gd name="T6" fmla="*/ 343 w 521"/>
              <a:gd name="T7" fmla="*/ 326 h 510"/>
              <a:gd name="T8" fmla="*/ 415 w 521"/>
              <a:gd name="T9" fmla="*/ 161 h 510"/>
              <a:gd name="T10" fmla="*/ 492 w 521"/>
              <a:gd name="T11" fmla="*/ 140 h 510"/>
              <a:gd name="T12" fmla="*/ 507 w 521"/>
              <a:gd name="T13" fmla="*/ 52 h 510"/>
              <a:gd name="T14" fmla="*/ 466 w 521"/>
              <a:gd name="T15" fmla="*/ 88 h 510"/>
              <a:gd name="T16" fmla="*/ 428 w 521"/>
              <a:gd name="T17" fmla="*/ 50 h 510"/>
              <a:gd name="T18" fmla="*/ 463 w 521"/>
              <a:gd name="T19" fmla="*/ 9 h 510"/>
              <a:gd name="T20" fmla="*/ 434 w 521"/>
              <a:gd name="T21" fmla="*/ 0 h 510"/>
              <a:gd name="T22" fmla="*/ 355 w 521"/>
              <a:gd name="T23" fmla="*/ 101 h 510"/>
              <a:gd name="T24" fmla="*/ 124 w 521"/>
              <a:gd name="T25" fmla="*/ 107 h 510"/>
              <a:gd name="T26" fmla="*/ 134 w 521"/>
              <a:gd name="T27" fmla="*/ 85 h 510"/>
              <a:gd name="T28" fmla="*/ 46 w 521"/>
              <a:gd name="T29" fmla="*/ 8 h 510"/>
              <a:gd name="T30" fmla="*/ 12 w 521"/>
              <a:gd name="T31" fmla="*/ 45 h 510"/>
              <a:gd name="T32" fmla="*/ 91 w 521"/>
              <a:gd name="T33" fmla="*/ 128 h 510"/>
              <a:gd name="T34" fmla="*/ 102 w 521"/>
              <a:gd name="T35" fmla="*/ 128 h 510"/>
              <a:gd name="T36" fmla="*/ 225 w 521"/>
              <a:gd name="T37" fmla="*/ 230 h 510"/>
              <a:gd name="T38" fmla="*/ 88 w 521"/>
              <a:gd name="T39" fmla="*/ 346 h 510"/>
              <a:gd name="T40" fmla="*/ 9 w 521"/>
              <a:gd name="T41" fmla="*/ 452 h 510"/>
              <a:gd name="T42" fmla="*/ 23 w 521"/>
              <a:gd name="T43" fmla="*/ 455 h 510"/>
              <a:gd name="T44" fmla="*/ 86 w 521"/>
              <a:gd name="T45" fmla="*/ 430 h 510"/>
              <a:gd name="T46" fmla="*/ 60 w 521"/>
              <a:gd name="T47" fmla="*/ 493 h 510"/>
              <a:gd name="T48" fmla="*/ 64 w 521"/>
              <a:gd name="T49" fmla="*/ 506 h 510"/>
              <a:gd name="T50" fmla="*/ 145 w 521"/>
              <a:gd name="T51" fmla="*/ 486 h 510"/>
              <a:gd name="T52" fmla="*/ 285 w 521"/>
              <a:gd name="T53" fmla="*/ 291 h 510"/>
              <a:gd name="T54" fmla="*/ 288 w 521"/>
              <a:gd name="T55" fmla="*/ 380 h 510"/>
              <a:gd name="T56" fmla="*/ 294 w 521"/>
              <a:gd name="T57" fmla="*/ 394 h 510"/>
              <a:gd name="T58" fmla="*/ 309 w 521"/>
              <a:gd name="T59" fmla="*/ 382 h 510"/>
              <a:gd name="T60" fmla="*/ 452 w 521"/>
              <a:gd name="T61" fmla="*/ 502 h 510"/>
              <a:gd name="T62" fmla="*/ 508 w 521"/>
              <a:gd name="T63" fmla="*/ 447 h 510"/>
              <a:gd name="T64" fmla="*/ 388 w 521"/>
              <a:gd name="T65" fmla="*/ 303 h 510"/>
              <a:gd name="T66" fmla="*/ 31 w 521"/>
              <a:gd name="T67" fmla="*/ 45 h 510"/>
              <a:gd name="T68" fmla="*/ 117 w 521"/>
              <a:gd name="T69" fmla="*/ 91 h 510"/>
              <a:gd name="T70" fmla="*/ 151 w 521"/>
              <a:gd name="T71" fmla="*/ 409 h 510"/>
              <a:gd name="T72" fmla="*/ 88 w 521"/>
              <a:gd name="T73" fmla="*/ 494 h 510"/>
              <a:gd name="T74" fmla="*/ 108 w 521"/>
              <a:gd name="T75" fmla="*/ 468 h 510"/>
              <a:gd name="T76" fmla="*/ 100 w 521"/>
              <a:gd name="T77" fmla="*/ 421 h 510"/>
              <a:gd name="T78" fmla="*/ 55 w 521"/>
              <a:gd name="T79" fmla="*/ 406 h 510"/>
              <a:gd name="T80" fmla="*/ 22 w 521"/>
              <a:gd name="T81" fmla="*/ 433 h 510"/>
              <a:gd name="T82" fmla="*/ 88 w 521"/>
              <a:gd name="T83" fmla="*/ 362 h 510"/>
              <a:gd name="T84" fmla="*/ 115 w 521"/>
              <a:gd name="T85" fmla="*/ 363 h 510"/>
              <a:gd name="T86" fmla="*/ 371 w 521"/>
              <a:gd name="T87" fmla="*/ 101 h 510"/>
              <a:gd name="T88" fmla="*/ 434 w 521"/>
              <a:gd name="T89" fmla="*/ 16 h 510"/>
              <a:gd name="T90" fmla="*/ 414 w 521"/>
              <a:gd name="T91" fmla="*/ 42 h 510"/>
              <a:gd name="T92" fmla="*/ 421 w 521"/>
              <a:gd name="T93" fmla="*/ 88 h 510"/>
              <a:gd name="T94" fmla="*/ 467 w 521"/>
              <a:gd name="T95" fmla="*/ 104 h 510"/>
              <a:gd name="T96" fmla="*/ 500 w 521"/>
              <a:gd name="T97" fmla="*/ 76 h 510"/>
              <a:gd name="T98" fmla="*/ 434 w 521"/>
              <a:gd name="T99" fmla="*/ 147 h 510"/>
              <a:gd name="T100" fmla="*/ 407 w 521"/>
              <a:gd name="T101" fmla="*/ 147 h 510"/>
              <a:gd name="T102" fmla="*/ 151 w 521"/>
              <a:gd name="T103" fmla="*/ 409 h 510"/>
              <a:gd name="T104" fmla="*/ 424 w 521"/>
              <a:gd name="T105" fmla="*/ 475 h 510"/>
              <a:gd name="T106" fmla="*/ 377 w 521"/>
              <a:gd name="T107" fmla="*/ 314 h 510"/>
              <a:gd name="T108" fmla="*/ 492 w 521"/>
              <a:gd name="T109" fmla="*/ 44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21" h="510">
                <a:moveTo>
                  <a:pt x="388" y="303"/>
                </a:moveTo>
                <a:cubicBezTo>
                  <a:pt x="397" y="294"/>
                  <a:pt x="397" y="294"/>
                  <a:pt x="397" y="294"/>
                </a:cubicBezTo>
                <a:cubicBezTo>
                  <a:pt x="400" y="291"/>
                  <a:pt x="400" y="286"/>
                  <a:pt x="397" y="283"/>
                </a:cubicBezTo>
                <a:cubicBezTo>
                  <a:pt x="394" y="279"/>
                  <a:pt x="389" y="279"/>
                  <a:pt x="386" y="283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43" y="326"/>
                  <a:pt x="343" y="326"/>
                  <a:pt x="343" y="326"/>
                </a:cubicBezTo>
                <a:cubicBezTo>
                  <a:pt x="297" y="280"/>
                  <a:pt x="297" y="280"/>
                  <a:pt x="297" y="280"/>
                </a:cubicBezTo>
                <a:cubicBezTo>
                  <a:pt x="415" y="161"/>
                  <a:pt x="415" y="161"/>
                  <a:pt x="415" y="161"/>
                </a:cubicBezTo>
                <a:cubicBezTo>
                  <a:pt x="421" y="163"/>
                  <a:pt x="428" y="163"/>
                  <a:pt x="434" y="163"/>
                </a:cubicBezTo>
                <a:cubicBezTo>
                  <a:pt x="456" y="163"/>
                  <a:pt x="476" y="155"/>
                  <a:pt x="492" y="140"/>
                </a:cubicBezTo>
                <a:cubicBezTo>
                  <a:pt x="513" y="118"/>
                  <a:pt x="521" y="87"/>
                  <a:pt x="512" y="58"/>
                </a:cubicBezTo>
                <a:cubicBezTo>
                  <a:pt x="512" y="55"/>
                  <a:pt x="509" y="53"/>
                  <a:pt x="507" y="52"/>
                </a:cubicBezTo>
                <a:cubicBezTo>
                  <a:pt x="504" y="52"/>
                  <a:pt x="501" y="53"/>
                  <a:pt x="499" y="55"/>
                </a:cubicBezTo>
                <a:cubicBezTo>
                  <a:pt x="466" y="88"/>
                  <a:pt x="466" y="88"/>
                  <a:pt x="466" y="88"/>
                </a:cubicBezTo>
                <a:cubicBezTo>
                  <a:pt x="436" y="80"/>
                  <a:pt x="436" y="80"/>
                  <a:pt x="436" y="80"/>
                </a:cubicBezTo>
                <a:cubicBezTo>
                  <a:pt x="428" y="50"/>
                  <a:pt x="428" y="50"/>
                  <a:pt x="428" y="50"/>
                </a:cubicBezTo>
                <a:cubicBezTo>
                  <a:pt x="461" y="17"/>
                  <a:pt x="461" y="17"/>
                  <a:pt x="461" y="17"/>
                </a:cubicBezTo>
                <a:cubicBezTo>
                  <a:pt x="463" y="15"/>
                  <a:pt x="464" y="12"/>
                  <a:pt x="463" y="9"/>
                </a:cubicBezTo>
                <a:cubicBezTo>
                  <a:pt x="463" y="6"/>
                  <a:pt x="461" y="4"/>
                  <a:pt x="458" y="3"/>
                </a:cubicBezTo>
                <a:cubicBezTo>
                  <a:pt x="450" y="1"/>
                  <a:pt x="442" y="0"/>
                  <a:pt x="434" y="0"/>
                </a:cubicBezTo>
                <a:cubicBezTo>
                  <a:pt x="412" y="0"/>
                  <a:pt x="392" y="8"/>
                  <a:pt x="376" y="24"/>
                </a:cubicBezTo>
                <a:cubicBezTo>
                  <a:pt x="356" y="44"/>
                  <a:pt x="348" y="73"/>
                  <a:pt x="355" y="101"/>
                </a:cubicBezTo>
                <a:cubicBezTo>
                  <a:pt x="236" y="219"/>
                  <a:pt x="236" y="219"/>
                  <a:pt x="236" y="219"/>
                </a:cubicBezTo>
                <a:cubicBezTo>
                  <a:pt x="124" y="107"/>
                  <a:pt x="124" y="107"/>
                  <a:pt x="124" y="107"/>
                </a:cubicBezTo>
                <a:cubicBezTo>
                  <a:pt x="134" y="97"/>
                  <a:pt x="134" y="97"/>
                  <a:pt x="134" y="97"/>
                </a:cubicBezTo>
                <a:cubicBezTo>
                  <a:pt x="137" y="93"/>
                  <a:pt x="137" y="88"/>
                  <a:pt x="134" y="85"/>
                </a:cubicBezTo>
                <a:cubicBezTo>
                  <a:pt x="57" y="8"/>
                  <a:pt x="57" y="8"/>
                  <a:pt x="57" y="8"/>
                </a:cubicBezTo>
                <a:cubicBezTo>
                  <a:pt x="54" y="5"/>
                  <a:pt x="49" y="5"/>
                  <a:pt x="46" y="8"/>
                </a:cubicBezTo>
                <a:cubicBezTo>
                  <a:pt x="14" y="40"/>
                  <a:pt x="14" y="40"/>
                  <a:pt x="14" y="40"/>
                </a:cubicBezTo>
                <a:cubicBezTo>
                  <a:pt x="12" y="41"/>
                  <a:pt x="12" y="43"/>
                  <a:pt x="12" y="45"/>
                </a:cubicBezTo>
                <a:cubicBezTo>
                  <a:pt x="12" y="47"/>
                  <a:pt x="12" y="50"/>
                  <a:pt x="14" y="51"/>
                </a:cubicBezTo>
                <a:cubicBezTo>
                  <a:pt x="91" y="128"/>
                  <a:pt x="91" y="128"/>
                  <a:pt x="91" y="128"/>
                </a:cubicBezTo>
                <a:cubicBezTo>
                  <a:pt x="93" y="130"/>
                  <a:pt x="95" y="131"/>
                  <a:pt x="97" y="131"/>
                </a:cubicBezTo>
                <a:cubicBezTo>
                  <a:pt x="99" y="131"/>
                  <a:pt x="101" y="130"/>
                  <a:pt x="102" y="128"/>
                </a:cubicBezTo>
                <a:cubicBezTo>
                  <a:pt x="113" y="118"/>
                  <a:pt x="113" y="118"/>
                  <a:pt x="113" y="118"/>
                </a:cubicBezTo>
                <a:cubicBezTo>
                  <a:pt x="225" y="230"/>
                  <a:pt x="225" y="230"/>
                  <a:pt x="225" y="230"/>
                </a:cubicBezTo>
                <a:cubicBezTo>
                  <a:pt x="107" y="349"/>
                  <a:pt x="107" y="349"/>
                  <a:pt x="107" y="349"/>
                </a:cubicBezTo>
                <a:cubicBezTo>
                  <a:pt x="100" y="347"/>
                  <a:pt x="94" y="346"/>
                  <a:pt x="88" y="346"/>
                </a:cubicBezTo>
                <a:cubicBezTo>
                  <a:pt x="66" y="346"/>
                  <a:pt x="45" y="355"/>
                  <a:pt x="30" y="370"/>
                </a:cubicBezTo>
                <a:cubicBezTo>
                  <a:pt x="8" y="392"/>
                  <a:pt x="0" y="423"/>
                  <a:pt x="9" y="452"/>
                </a:cubicBezTo>
                <a:cubicBezTo>
                  <a:pt x="10" y="455"/>
                  <a:pt x="12" y="457"/>
                  <a:pt x="15" y="457"/>
                </a:cubicBezTo>
                <a:cubicBezTo>
                  <a:pt x="18" y="458"/>
                  <a:pt x="21" y="457"/>
                  <a:pt x="23" y="455"/>
                </a:cubicBezTo>
                <a:cubicBezTo>
                  <a:pt x="56" y="422"/>
                  <a:pt x="56" y="422"/>
                  <a:pt x="56" y="422"/>
                </a:cubicBezTo>
                <a:cubicBezTo>
                  <a:pt x="86" y="430"/>
                  <a:pt x="86" y="430"/>
                  <a:pt x="86" y="430"/>
                </a:cubicBezTo>
                <a:cubicBezTo>
                  <a:pt x="93" y="460"/>
                  <a:pt x="93" y="460"/>
                  <a:pt x="93" y="460"/>
                </a:cubicBezTo>
                <a:cubicBezTo>
                  <a:pt x="60" y="493"/>
                  <a:pt x="60" y="493"/>
                  <a:pt x="60" y="493"/>
                </a:cubicBezTo>
                <a:cubicBezTo>
                  <a:pt x="58" y="495"/>
                  <a:pt x="58" y="498"/>
                  <a:pt x="58" y="501"/>
                </a:cubicBezTo>
                <a:cubicBezTo>
                  <a:pt x="59" y="503"/>
                  <a:pt x="61" y="506"/>
                  <a:pt x="64" y="506"/>
                </a:cubicBezTo>
                <a:cubicBezTo>
                  <a:pt x="71" y="509"/>
                  <a:pt x="79" y="510"/>
                  <a:pt x="88" y="510"/>
                </a:cubicBezTo>
                <a:cubicBezTo>
                  <a:pt x="109" y="510"/>
                  <a:pt x="130" y="502"/>
                  <a:pt x="145" y="486"/>
                </a:cubicBezTo>
                <a:cubicBezTo>
                  <a:pt x="166" y="466"/>
                  <a:pt x="174" y="437"/>
                  <a:pt x="167" y="409"/>
                </a:cubicBezTo>
                <a:cubicBezTo>
                  <a:pt x="285" y="291"/>
                  <a:pt x="285" y="291"/>
                  <a:pt x="285" y="291"/>
                </a:cubicBezTo>
                <a:cubicBezTo>
                  <a:pt x="331" y="337"/>
                  <a:pt x="331" y="337"/>
                  <a:pt x="331" y="337"/>
                </a:cubicBezTo>
                <a:cubicBezTo>
                  <a:pt x="288" y="380"/>
                  <a:pt x="288" y="380"/>
                  <a:pt x="288" y="380"/>
                </a:cubicBezTo>
                <a:cubicBezTo>
                  <a:pt x="285" y="383"/>
                  <a:pt x="285" y="388"/>
                  <a:pt x="288" y="391"/>
                </a:cubicBezTo>
                <a:cubicBezTo>
                  <a:pt x="290" y="393"/>
                  <a:pt x="292" y="394"/>
                  <a:pt x="294" y="394"/>
                </a:cubicBezTo>
                <a:cubicBezTo>
                  <a:pt x="296" y="394"/>
                  <a:pt x="298" y="393"/>
                  <a:pt x="300" y="391"/>
                </a:cubicBezTo>
                <a:cubicBezTo>
                  <a:pt x="309" y="382"/>
                  <a:pt x="309" y="382"/>
                  <a:pt x="309" y="382"/>
                </a:cubicBezTo>
                <a:cubicBezTo>
                  <a:pt x="413" y="486"/>
                  <a:pt x="413" y="486"/>
                  <a:pt x="413" y="486"/>
                </a:cubicBezTo>
                <a:cubicBezTo>
                  <a:pt x="424" y="497"/>
                  <a:pt x="438" y="502"/>
                  <a:pt x="452" y="502"/>
                </a:cubicBezTo>
                <a:cubicBezTo>
                  <a:pt x="467" y="502"/>
                  <a:pt x="481" y="497"/>
                  <a:pt x="492" y="486"/>
                </a:cubicBezTo>
                <a:cubicBezTo>
                  <a:pt x="502" y="475"/>
                  <a:pt x="508" y="461"/>
                  <a:pt x="508" y="447"/>
                </a:cubicBezTo>
                <a:cubicBezTo>
                  <a:pt x="508" y="432"/>
                  <a:pt x="502" y="418"/>
                  <a:pt x="492" y="407"/>
                </a:cubicBezTo>
                <a:lnTo>
                  <a:pt x="388" y="303"/>
                </a:lnTo>
                <a:close/>
                <a:moveTo>
                  <a:pt x="97" y="111"/>
                </a:moveTo>
                <a:cubicBezTo>
                  <a:pt x="31" y="45"/>
                  <a:pt x="31" y="45"/>
                  <a:pt x="31" y="45"/>
                </a:cubicBezTo>
                <a:cubicBezTo>
                  <a:pt x="51" y="25"/>
                  <a:pt x="51" y="25"/>
                  <a:pt x="51" y="25"/>
                </a:cubicBezTo>
                <a:cubicBezTo>
                  <a:pt x="117" y="91"/>
                  <a:pt x="117" y="91"/>
                  <a:pt x="117" y="91"/>
                </a:cubicBezTo>
                <a:lnTo>
                  <a:pt x="97" y="111"/>
                </a:lnTo>
                <a:close/>
                <a:moveTo>
                  <a:pt x="151" y="409"/>
                </a:moveTo>
                <a:cubicBezTo>
                  <a:pt x="158" y="432"/>
                  <a:pt x="151" y="458"/>
                  <a:pt x="134" y="475"/>
                </a:cubicBezTo>
                <a:cubicBezTo>
                  <a:pt x="122" y="487"/>
                  <a:pt x="105" y="494"/>
                  <a:pt x="88" y="494"/>
                </a:cubicBezTo>
                <a:cubicBezTo>
                  <a:pt x="86" y="494"/>
                  <a:pt x="84" y="494"/>
                  <a:pt x="82" y="494"/>
                </a:cubicBezTo>
                <a:cubicBezTo>
                  <a:pt x="108" y="468"/>
                  <a:pt x="108" y="468"/>
                  <a:pt x="108" y="468"/>
                </a:cubicBezTo>
                <a:cubicBezTo>
                  <a:pt x="110" y="466"/>
                  <a:pt x="111" y="463"/>
                  <a:pt x="110" y="461"/>
                </a:cubicBezTo>
                <a:cubicBezTo>
                  <a:pt x="100" y="421"/>
                  <a:pt x="100" y="421"/>
                  <a:pt x="100" y="421"/>
                </a:cubicBezTo>
                <a:cubicBezTo>
                  <a:pt x="99" y="419"/>
                  <a:pt x="97" y="416"/>
                  <a:pt x="94" y="416"/>
                </a:cubicBezTo>
                <a:cubicBezTo>
                  <a:pt x="55" y="406"/>
                  <a:pt x="55" y="406"/>
                  <a:pt x="55" y="406"/>
                </a:cubicBezTo>
                <a:cubicBezTo>
                  <a:pt x="52" y="405"/>
                  <a:pt x="49" y="406"/>
                  <a:pt x="47" y="408"/>
                </a:cubicBezTo>
                <a:cubicBezTo>
                  <a:pt x="22" y="433"/>
                  <a:pt x="22" y="433"/>
                  <a:pt x="22" y="433"/>
                </a:cubicBezTo>
                <a:cubicBezTo>
                  <a:pt x="20" y="414"/>
                  <a:pt x="27" y="395"/>
                  <a:pt x="41" y="382"/>
                </a:cubicBezTo>
                <a:cubicBezTo>
                  <a:pt x="53" y="369"/>
                  <a:pt x="70" y="362"/>
                  <a:pt x="88" y="362"/>
                </a:cubicBezTo>
                <a:cubicBezTo>
                  <a:pt x="94" y="362"/>
                  <a:pt x="101" y="363"/>
                  <a:pt x="107" y="365"/>
                </a:cubicBezTo>
                <a:cubicBezTo>
                  <a:pt x="110" y="366"/>
                  <a:pt x="113" y="365"/>
                  <a:pt x="115" y="363"/>
                </a:cubicBezTo>
                <a:cubicBezTo>
                  <a:pt x="369" y="109"/>
                  <a:pt x="369" y="109"/>
                  <a:pt x="369" y="109"/>
                </a:cubicBezTo>
                <a:cubicBezTo>
                  <a:pt x="371" y="107"/>
                  <a:pt x="372" y="104"/>
                  <a:pt x="371" y="101"/>
                </a:cubicBezTo>
                <a:cubicBezTo>
                  <a:pt x="364" y="78"/>
                  <a:pt x="370" y="52"/>
                  <a:pt x="388" y="35"/>
                </a:cubicBezTo>
                <a:cubicBezTo>
                  <a:pt x="400" y="23"/>
                  <a:pt x="416" y="16"/>
                  <a:pt x="434" y="16"/>
                </a:cubicBezTo>
                <a:cubicBezTo>
                  <a:pt x="436" y="16"/>
                  <a:pt x="438" y="16"/>
                  <a:pt x="439" y="16"/>
                </a:cubicBezTo>
                <a:cubicBezTo>
                  <a:pt x="414" y="42"/>
                  <a:pt x="414" y="42"/>
                  <a:pt x="414" y="42"/>
                </a:cubicBezTo>
                <a:cubicBezTo>
                  <a:pt x="412" y="44"/>
                  <a:pt x="411" y="47"/>
                  <a:pt x="412" y="49"/>
                </a:cubicBezTo>
                <a:cubicBezTo>
                  <a:pt x="421" y="88"/>
                  <a:pt x="421" y="88"/>
                  <a:pt x="421" y="88"/>
                </a:cubicBezTo>
                <a:cubicBezTo>
                  <a:pt x="422" y="91"/>
                  <a:pt x="424" y="94"/>
                  <a:pt x="427" y="94"/>
                </a:cubicBezTo>
                <a:cubicBezTo>
                  <a:pt x="467" y="104"/>
                  <a:pt x="467" y="104"/>
                  <a:pt x="467" y="104"/>
                </a:cubicBezTo>
                <a:cubicBezTo>
                  <a:pt x="469" y="105"/>
                  <a:pt x="472" y="104"/>
                  <a:pt x="474" y="102"/>
                </a:cubicBezTo>
                <a:cubicBezTo>
                  <a:pt x="500" y="76"/>
                  <a:pt x="500" y="76"/>
                  <a:pt x="500" y="76"/>
                </a:cubicBezTo>
                <a:cubicBezTo>
                  <a:pt x="501" y="95"/>
                  <a:pt x="494" y="114"/>
                  <a:pt x="481" y="128"/>
                </a:cubicBezTo>
                <a:cubicBezTo>
                  <a:pt x="468" y="141"/>
                  <a:pt x="452" y="147"/>
                  <a:pt x="434" y="147"/>
                </a:cubicBezTo>
                <a:cubicBezTo>
                  <a:pt x="428" y="147"/>
                  <a:pt x="421" y="147"/>
                  <a:pt x="415" y="145"/>
                </a:cubicBezTo>
                <a:cubicBezTo>
                  <a:pt x="412" y="144"/>
                  <a:pt x="409" y="145"/>
                  <a:pt x="407" y="147"/>
                </a:cubicBezTo>
                <a:cubicBezTo>
                  <a:pt x="153" y="401"/>
                  <a:pt x="153" y="401"/>
                  <a:pt x="153" y="401"/>
                </a:cubicBezTo>
                <a:cubicBezTo>
                  <a:pt x="150" y="403"/>
                  <a:pt x="150" y="406"/>
                  <a:pt x="151" y="409"/>
                </a:cubicBezTo>
                <a:close/>
                <a:moveTo>
                  <a:pt x="481" y="475"/>
                </a:moveTo>
                <a:cubicBezTo>
                  <a:pt x="465" y="490"/>
                  <a:pt x="440" y="490"/>
                  <a:pt x="424" y="475"/>
                </a:cubicBezTo>
                <a:cubicBezTo>
                  <a:pt x="320" y="371"/>
                  <a:pt x="320" y="371"/>
                  <a:pt x="320" y="371"/>
                </a:cubicBezTo>
                <a:cubicBezTo>
                  <a:pt x="377" y="314"/>
                  <a:pt x="377" y="314"/>
                  <a:pt x="377" y="314"/>
                </a:cubicBezTo>
                <a:cubicBezTo>
                  <a:pt x="481" y="418"/>
                  <a:pt x="481" y="418"/>
                  <a:pt x="481" y="418"/>
                </a:cubicBezTo>
                <a:cubicBezTo>
                  <a:pt x="488" y="426"/>
                  <a:pt x="492" y="436"/>
                  <a:pt x="492" y="447"/>
                </a:cubicBezTo>
                <a:cubicBezTo>
                  <a:pt x="492" y="457"/>
                  <a:pt x="488" y="467"/>
                  <a:pt x="481" y="4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4" name="Freeform 5"/>
          <p:cNvSpPr>
            <a:spLocks noEditPoints="1"/>
          </p:cNvSpPr>
          <p:nvPr/>
        </p:nvSpPr>
        <p:spPr bwMode="auto">
          <a:xfrm>
            <a:off x="6372948" y="8574355"/>
            <a:ext cx="1075250" cy="982120"/>
          </a:xfrm>
          <a:custGeom>
            <a:avLst/>
            <a:gdLst>
              <a:gd name="T0" fmla="*/ 474 w 586"/>
              <a:gd name="T1" fmla="*/ 532 h 532"/>
              <a:gd name="T2" fmla="*/ 411 w 586"/>
              <a:gd name="T3" fmla="*/ 468 h 532"/>
              <a:gd name="T4" fmla="*/ 474 w 586"/>
              <a:gd name="T5" fmla="*/ 404 h 532"/>
              <a:gd name="T6" fmla="*/ 538 w 586"/>
              <a:gd name="T7" fmla="*/ 468 h 532"/>
              <a:gd name="T8" fmla="*/ 474 w 586"/>
              <a:gd name="T9" fmla="*/ 532 h 532"/>
              <a:gd name="T10" fmla="*/ 474 w 586"/>
              <a:gd name="T11" fmla="*/ 418 h 532"/>
              <a:gd name="T12" fmla="*/ 425 w 586"/>
              <a:gd name="T13" fmla="*/ 468 h 532"/>
              <a:gd name="T14" fmla="*/ 474 w 586"/>
              <a:gd name="T15" fmla="*/ 518 h 532"/>
              <a:gd name="T16" fmla="*/ 524 w 586"/>
              <a:gd name="T17" fmla="*/ 468 h 532"/>
              <a:gd name="T18" fmla="*/ 474 w 586"/>
              <a:gd name="T19" fmla="*/ 418 h 532"/>
              <a:gd name="T20" fmla="*/ 180 w 586"/>
              <a:gd name="T21" fmla="*/ 532 h 532"/>
              <a:gd name="T22" fmla="*/ 116 w 586"/>
              <a:gd name="T23" fmla="*/ 468 h 532"/>
              <a:gd name="T24" fmla="*/ 180 w 586"/>
              <a:gd name="T25" fmla="*/ 404 h 532"/>
              <a:gd name="T26" fmla="*/ 244 w 586"/>
              <a:gd name="T27" fmla="*/ 468 h 532"/>
              <a:gd name="T28" fmla="*/ 180 w 586"/>
              <a:gd name="T29" fmla="*/ 532 h 532"/>
              <a:gd name="T30" fmla="*/ 180 w 586"/>
              <a:gd name="T31" fmla="*/ 418 h 532"/>
              <a:gd name="T32" fmla="*/ 130 w 586"/>
              <a:gd name="T33" fmla="*/ 468 h 532"/>
              <a:gd name="T34" fmla="*/ 180 w 586"/>
              <a:gd name="T35" fmla="*/ 518 h 532"/>
              <a:gd name="T36" fmla="*/ 230 w 586"/>
              <a:gd name="T37" fmla="*/ 468 h 532"/>
              <a:gd name="T38" fmla="*/ 180 w 586"/>
              <a:gd name="T39" fmla="*/ 418 h 532"/>
              <a:gd name="T40" fmla="*/ 140 w 586"/>
              <a:gd name="T41" fmla="*/ 389 h 532"/>
              <a:gd name="T42" fmla="*/ 106 w 586"/>
              <a:gd name="T43" fmla="*/ 360 h 532"/>
              <a:gd name="T44" fmla="*/ 69 w 586"/>
              <a:gd name="T45" fmla="*/ 67 h 532"/>
              <a:gd name="T46" fmla="*/ 34 w 586"/>
              <a:gd name="T47" fmla="*/ 67 h 532"/>
              <a:gd name="T48" fmla="*/ 0 w 586"/>
              <a:gd name="T49" fmla="*/ 33 h 532"/>
              <a:gd name="T50" fmla="*/ 34 w 586"/>
              <a:gd name="T51" fmla="*/ 0 h 532"/>
              <a:gd name="T52" fmla="*/ 99 w 586"/>
              <a:gd name="T53" fmla="*/ 0 h 532"/>
              <a:gd name="T54" fmla="*/ 132 w 586"/>
              <a:gd name="T55" fmla="*/ 29 h 532"/>
              <a:gd name="T56" fmla="*/ 137 w 586"/>
              <a:gd name="T57" fmla="*/ 66 h 532"/>
              <a:gd name="T58" fmla="*/ 551 w 586"/>
              <a:gd name="T59" fmla="*/ 66 h 532"/>
              <a:gd name="T60" fmla="*/ 576 w 586"/>
              <a:gd name="T61" fmla="*/ 77 h 532"/>
              <a:gd name="T62" fmla="*/ 585 w 586"/>
              <a:gd name="T63" fmla="*/ 103 h 532"/>
              <a:gd name="T64" fmla="*/ 560 w 586"/>
              <a:gd name="T65" fmla="*/ 318 h 532"/>
              <a:gd name="T66" fmla="*/ 531 w 586"/>
              <a:gd name="T67" fmla="*/ 348 h 532"/>
              <a:gd name="T68" fmla="*/ 143 w 586"/>
              <a:gd name="T69" fmla="*/ 389 h 532"/>
              <a:gd name="T70" fmla="*/ 142 w 586"/>
              <a:gd name="T71" fmla="*/ 389 h 532"/>
              <a:gd name="T72" fmla="*/ 140 w 586"/>
              <a:gd name="T73" fmla="*/ 389 h 532"/>
              <a:gd name="T74" fmla="*/ 34 w 586"/>
              <a:gd name="T75" fmla="*/ 14 h 532"/>
              <a:gd name="T76" fmla="*/ 14 w 586"/>
              <a:gd name="T77" fmla="*/ 33 h 532"/>
              <a:gd name="T78" fmla="*/ 34 w 586"/>
              <a:gd name="T79" fmla="*/ 53 h 532"/>
              <a:gd name="T80" fmla="*/ 75 w 586"/>
              <a:gd name="T81" fmla="*/ 53 h 532"/>
              <a:gd name="T82" fmla="*/ 82 w 586"/>
              <a:gd name="T83" fmla="*/ 59 h 532"/>
              <a:gd name="T84" fmla="*/ 120 w 586"/>
              <a:gd name="T85" fmla="*/ 358 h 532"/>
              <a:gd name="T86" fmla="*/ 142 w 586"/>
              <a:gd name="T87" fmla="*/ 375 h 532"/>
              <a:gd name="T88" fmla="*/ 142 w 586"/>
              <a:gd name="T89" fmla="*/ 375 h 532"/>
              <a:gd name="T90" fmla="*/ 529 w 586"/>
              <a:gd name="T91" fmla="*/ 334 h 532"/>
              <a:gd name="T92" fmla="*/ 546 w 586"/>
              <a:gd name="T93" fmla="*/ 317 h 532"/>
              <a:gd name="T94" fmla="*/ 571 w 586"/>
              <a:gd name="T95" fmla="*/ 102 h 532"/>
              <a:gd name="T96" fmla="*/ 566 w 586"/>
              <a:gd name="T97" fmla="*/ 86 h 532"/>
              <a:gd name="T98" fmla="*/ 551 w 586"/>
              <a:gd name="T99" fmla="*/ 80 h 532"/>
              <a:gd name="T100" fmla="*/ 131 w 586"/>
              <a:gd name="T101" fmla="*/ 80 h 532"/>
              <a:gd name="T102" fmla="*/ 124 w 586"/>
              <a:gd name="T103" fmla="*/ 74 h 532"/>
              <a:gd name="T104" fmla="*/ 118 w 586"/>
              <a:gd name="T105" fmla="*/ 31 h 532"/>
              <a:gd name="T106" fmla="*/ 99 w 586"/>
              <a:gd name="T107" fmla="*/ 14 h 532"/>
              <a:gd name="T108" fmla="*/ 34 w 586"/>
              <a:gd name="T109" fmla="*/ 14 h 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86" h="532">
                <a:moveTo>
                  <a:pt x="474" y="532"/>
                </a:moveTo>
                <a:cubicBezTo>
                  <a:pt x="439" y="532"/>
                  <a:pt x="411" y="503"/>
                  <a:pt x="411" y="468"/>
                </a:cubicBezTo>
                <a:cubicBezTo>
                  <a:pt x="411" y="433"/>
                  <a:pt x="439" y="404"/>
                  <a:pt x="474" y="404"/>
                </a:cubicBezTo>
                <a:cubicBezTo>
                  <a:pt x="510" y="404"/>
                  <a:pt x="538" y="433"/>
                  <a:pt x="538" y="468"/>
                </a:cubicBezTo>
                <a:cubicBezTo>
                  <a:pt x="538" y="503"/>
                  <a:pt x="510" y="532"/>
                  <a:pt x="474" y="532"/>
                </a:cubicBezTo>
                <a:close/>
                <a:moveTo>
                  <a:pt x="474" y="418"/>
                </a:moveTo>
                <a:cubicBezTo>
                  <a:pt x="447" y="418"/>
                  <a:pt x="425" y="441"/>
                  <a:pt x="425" y="468"/>
                </a:cubicBezTo>
                <a:cubicBezTo>
                  <a:pt x="425" y="496"/>
                  <a:pt x="447" y="518"/>
                  <a:pt x="474" y="518"/>
                </a:cubicBezTo>
                <a:cubicBezTo>
                  <a:pt x="502" y="518"/>
                  <a:pt x="524" y="496"/>
                  <a:pt x="524" y="468"/>
                </a:cubicBezTo>
                <a:cubicBezTo>
                  <a:pt x="524" y="441"/>
                  <a:pt x="502" y="418"/>
                  <a:pt x="474" y="418"/>
                </a:cubicBezTo>
                <a:close/>
                <a:moveTo>
                  <a:pt x="180" y="532"/>
                </a:moveTo>
                <a:cubicBezTo>
                  <a:pt x="145" y="532"/>
                  <a:pt x="116" y="503"/>
                  <a:pt x="116" y="468"/>
                </a:cubicBezTo>
                <a:cubicBezTo>
                  <a:pt x="116" y="433"/>
                  <a:pt x="145" y="404"/>
                  <a:pt x="180" y="404"/>
                </a:cubicBezTo>
                <a:cubicBezTo>
                  <a:pt x="215" y="404"/>
                  <a:pt x="244" y="433"/>
                  <a:pt x="244" y="468"/>
                </a:cubicBezTo>
                <a:cubicBezTo>
                  <a:pt x="244" y="503"/>
                  <a:pt x="215" y="532"/>
                  <a:pt x="180" y="532"/>
                </a:cubicBezTo>
                <a:close/>
                <a:moveTo>
                  <a:pt x="180" y="418"/>
                </a:moveTo>
                <a:cubicBezTo>
                  <a:pt x="153" y="418"/>
                  <a:pt x="130" y="441"/>
                  <a:pt x="130" y="468"/>
                </a:cubicBezTo>
                <a:cubicBezTo>
                  <a:pt x="130" y="496"/>
                  <a:pt x="153" y="518"/>
                  <a:pt x="180" y="518"/>
                </a:cubicBezTo>
                <a:cubicBezTo>
                  <a:pt x="208" y="518"/>
                  <a:pt x="230" y="496"/>
                  <a:pt x="230" y="468"/>
                </a:cubicBezTo>
                <a:cubicBezTo>
                  <a:pt x="230" y="441"/>
                  <a:pt x="208" y="418"/>
                  <a:pt x="180" y="418"/>
                </a:cubicBezTo>
                <a:close/>
                <a:moveTo>
                  <a:pt x="140" y="389"/>
                </a:moveTo>
                <a:cubicBezTo>
                  <a:pt x="123" y="389"/>
                  <a:pt x="108" y="376"/>
                  <a:pt x="106" y="360"/>
                </a:cubicBezTo>
                <a:cubicBezTo>
                  <a:pt x="69" y="67"/>
                  <a:pt x="69" y="67"/>
                  <a:pt x="69" y="67"/>
                </a:cubicBezTo>
                <a:cubicBezTo>
                  <a:pt x="34" y="67"/>
                  <a:pt x="34" y="67"/>
                  <a:pt x="34" y="67"/>
                </a:cubicBezTo>
                <a:cubicBezTo>
                  <a:pt x="16" y="67"/>
                  <a:pt x="0" y="52"/>
                  <a:pt x="0" y="33"/>
                </a:cubicBezTo>
                <a:cubicBezTo>
                  <a:pt x="0" y="15"/>
                  <a:pt x="16" y="0"/>
                  <a:pt x="34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116" y="0"/>
                  <a:pt x="130" y="12"/>
                  <a:pt x="132" y="29"/>
                </a:cubicBezTo>
                <a:cubicBezTo>
                  <a:pt x="137" y="66"/>
                  <a:pt x="137" y="66"/>
                  <a:pt x="137" y="66"/>
                </a:cubicBezTo>
                <a:cubicBezTo>
                  <a:pt x="551" y="66"/>
                  <a:pt x="551" y="66"/>
                  <a:pt x="551" y="66"/>
                </a:cubicBezTo>
                <a:cubicBezTo>
                  <a:pt x="561" y="66"/>
                  <a:pt x="570" y="70"/>
                  <a:pt x="576" y="77"/>
                </a:cubicBezTo>
                <a:cubicBezTo>
                  <a:pt x="583" y="84"/>
                  <a:pt x="586" y="94"/>
                  <a:pt x="585" y="103"/>
                </a:cubicBezTo>
                <a:cubicBezTo>
                  <a:pt x="560" y="318"/>
                  <a:pt x="560" y="318"/>
                  <a:pt x="560" y="318"/>
                </a:cubicBezTo>
                <a:cubicBezTo>
                  <a:pt x="559" y="334"/>
                  <a:pt x="546" y="346"/>
                  <a:pt x="531" y="348"/>
                </a:cubicBezTo>
                <a:cubicBezTo>
                  <a:pt x="143" y="389"/>
                  <a:pt x="143" y="389"/>
                  <a:pt x="143" y="389"/>
                </a:cubicBezTo>
                <a:cubicBezTo>
                  <a:pt x="143" y="389"/>
                  <a:pt x="143" y="389"/>
                  <a:pt x="142" y="389"/>
                </a:cubicBezTo>
                <a:cubicBezTo>
                  <a:pt x="142" y="389"/>
                  <a:pt x="141" y="389"/>
                  <a:pt x="140" y="389"/>
                </a:cubicBezTo>
                <a:close/>
                <a:moveTo>
                  <a:pt x="34" y="14"/>
                </a:moveTo>
                <a:cubicBezTo>
                  <a:pt x="23" y="14"/>
                  <a:pt x="14" y="22"/>
                  <a:pt x="14" y="33"/>
                </a:cubicBezTo>
                <a:cubicBezTo>
                  <a:pt x="14" y="44"/>
                  <a:pt x="23" y="53"/>
                  <a:pt x="34" y="53"/>
                </a:cubicBezTo>
                <a:cubicBezTo>
                  <a:pt x="75" y="53"/>
                  <a:pt x="75" y="53"/>
                  <a:pt x="75" y="53"/>
                </a:cubicBezTo>
                <a:cubicBezTo>
                  <a:pt x="79" y="53"/>
                  <a:pt x="82" y="55"/>
                  <a:pt x="82" y="59"/>
                </a:cubicBezTo>
                <a:cubicBezTo>
                  <a:pt x="120" y="358"/>
                  <a:pt x="120" y="358"/>
                  <a:pt x="120" y="358"/>
                </a:cubicBezTo>
                <a:cubicBezTo>
                  <a:pt x="122" y="368"/>
                  <a:pt x="131" y="376"/>
                  <a:pt x="142" y="375"/>
                </a:cubicBezTo>
                <a:cubicBezTo>
                  <a:pt x="142" y="375"/>
                  <a:pt x="142" y="375"/>
                  <a:pt x="142" y="375"/>
                </a:cubicBezTo>
                <a:cubicBezTo>
                  <a:pt x="529" y="334"/>
                  <a:pt x="529" y="334"/>
                  <a:pt x="529" y="334"/>
                </a:cubicBezTo>
                <a:cubicBezTo>
                  <a:pt x="538" y="333"/>
                  <a:pt x="545" y="326"/>
                  <a:pt x="546" y="317"/>
                </a:cubicBezTo>
                <a:cubicBezTo>
                  <a:pt x="571" y="102"/>
                  <a:pt x="571" y="102"/>
                  <a:pt x="571" y="102"/>
                </a:cubicBezTo>
                <a:cubicBezTo>
                  <a:pt x="571" y="96"/>
                  <a:pt x="570" y="91"/>
                  <a:pt x="566" y="86"/>
                </a:cubicBezTo>
                <a:cubicBezTo>
                  <a:pt x="562" y="82"/>
                  <a:pt x="557" y="80"/>
                  <a:pt x="551" y="80"/>
                </a:cubicBezTo>
                <a:cubicBezTo>
                  <a:pt x="131" y="80"/>
                  <a:pt x="131" y="80"/>
                  <a:pt x="131" y="80"/>
                </a:cubicBezTo>
                <a:cubicBezTo>
                  <a:pt x="127" y="80"/>
                  <a:pt x="124" y="77"/>
                  <a:pt x="124" y="74"/>
                </a:cubicBezTo>
                <a:cubicBezTo>
                  <a:pt x="118" y="31"/>
                  <a:pt x="118" y="31"/>
                  <a:pt x="118" y="31"/>
                </a:cubicBezTo>
                <a:cubicBezTo>
                  <a:pt x="117" y="21"/>
                  <a:pt x="109" y="14"/>
                  <a:pt x="99" y="14"/>
                </a:cubicBezTo>
                <a:lnTo>
                  <a:pt x="34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grpSp>
        <p:nvGrpSpPr>
          <p:cNvPr id="45" name="Group 22"/>
          <p:cNvGrpSpPr>
            <a:grpSpLocks noChangeAspect="1"/>
          </p:cNvGrpSpPr>
          <p:nvPr/>
        </p:nvGrpSpPr>
        <p:grpSpPr bwMode="auto">
          <a:xfrm>
            <a:off x="17711347" y="7343207"/>
            <a:ext cx="711189" cy="1092184"/>
            <a:chOff x="3525" y="1804"/>
            <a:chExt cx="168" cy="258"/>
          </a:xfrm>
          <a:solidFill>
            <a:srgbClr val="FFFFFF"/>
          </a:solidFill>
        </p:grpSpPr>
        <p:sp>
          <p:nvSpPr>
            <p:cNvPr id="46" name="Freeform 23"/>
            <p:cNvSpPr>
              <a:spLocks noEditPoints="1"/>
            </p:cNvSpPr>
            <p:nvPr/>
          </p:nvSpPr>
          <p:spPr bwMode="auto">
            <a:xfrm>
              <a:off x="3525" y="1804"/>
              <a:ext cx="59" cy="258"/>
            </a:xfrm>
            <a:custGeom>
              <a:avLst/>
              <a:gdLst>
                <a:gd name="T0" fmla="*/ 151 w 151"/>
                <a:gd name="T1" fmla="*/ 519 h 658"/>
                <a:gd name="T2" fmla="*/ 110 w 151"/>
                <a:gd name="T3" fmla="*/ 0 h 658"/>
                <a:gd name="T4" fmla="*/ 0 w 151"/>
                <a:gd name="T5" fmla="*/ 41 h 658"/>
                <a:gd name="T6" fmla="*/ 0 w 151"/>
                <a:gd name="T7" fmla="*/ 519 h 658"/>
                <a:gd name="T8" fmla="*/ 0 w 151"/>
                <a:gd name="T9" fmla="*/ 519 h 658"/>
                <a:gd name="T10" fmla="*/ 0 w 151"/>
                <a:gd name="T11" fmla="*/ 521 h 658"/>
                <a:gd name="T12" fmla="*/ 1 w 151"/>
                <a:gd name="T13" fmla="*/ 522 h 658"/>
                <a:gd name="T14" fmla="*/ 76 w 151"/>
                <a:gd name="T15" fmla="*/ 658 h 658"/>
                <a:gd name="T16" fmla="*/ 150 w 151"/>
                <a:gd name="T17" fmla="*/ 522 h 658"/>
                <a:gd name="T18" fmla="*/ 151 w 151"/>
                <a:gd name="T19" fmla="*/ 522 h 658"/>
                <a:gd name="T20" fmla="*/ 151 w 151"/>
                <a:gd name="T21" fmla="*/ 521 h 658"/>
                <a:gd name="T22" fmla="*/ 93 w 151"/>
                <a:gd name="T23" fmla="*/ 603 h 658"/>
                <a:gd name="T24" fmla="*/ 21 w 151"/>
                <a:gd name="T25" fmla="*/ 530 h 658"/>
                <a:gd name="T26" fmla="*/ 49 w 151"/>
                <a:gd name="T27" fmla="*/ 530 h 658"/>
                <a:gd name="T28" fmla="*/ 54 w 151"/>
                <a:gd name="T29" fmla="*/ 530 h 658"/>
                <a:gd name="T30" fmla="*/ 134 w 151"/>
                <a:gd name="T31" fmla="*/ 523 h 658"/>
                <a:gd name="T32" fmla="*/ 137 w 151"/>
                <a:gd name="T33" fmla="*/ 158 h 658"/>
                <a:gd name="T34" fmla="*/ 14 w 151"/>
                <a:gd name="T35" fmla="*/ 100 h 658"/>
                <a:gd name="T36" fmla="*/ 137 w 151"/>
                <a:gd name="T37" fmla="*/ 158 h 658"/>
                <a:gd name="T38" fmla="*/ 58 w 151"/>
                <a:gd name="T39" fmla="*/ 515 h 658"/>
                <a:gd name="T40" fmla="*/ 94 w 151"/>
                <a:gd name="T41" fmla="*/ 172 h 658"/>
                <a:gd name="T42" fmla="*/ 71 w 151"/>
                <a:gd name="T43" fmla="*/ 512 h 658"/>
                <a:gd name="T44" fmla="*/ 14 w 151"/>
                <a:gd name="T45" fmla="*/ 172 h 658"/>
                <a:gd name="T46" fmla="*/ 44 w 151"/>
                <a:gd name="T47" fmla="*/ 517 h 658"/>
                <a:gd name="T48" fmla="*/ 108 w 151"/>
                <a:gd name="T49" fmla="*/ 506 h 658"/>
                <a:gd name="T50" fmla="*/ 137 w 151"/>
                <a:gd name="T51" fmla="*/ 172 h 658"/>
                <a:gd name="T52" fmla="*/ 108 w 151"/>
                <a:gd name="T53" fmla="*/ 506 h 658"/>
                <a:gd name="T54" fmla="*/ 110 w 151"/>
                <a:gd name="T55" fmla="*/ 14 h 658"/>
                <a:gd name="T56" fmla="*/ 137 w 151"/>
                <a:gd name="T57" fmla="*/ 86 h 658"/>
                <a:gd name="T58" fmla="*/ 14 w 151"/>
                <a:gd name="T59" fmla="*/ 41 h 658"/>
                <a:gd name="T60" fmla="*/ 66 w 151"/>
                <a:gd name="T61" fmla="*/ 617 h 658"/>
                <a:gd name="T62" fmla="*/ 76 w 151"/>
                <a:gd name="T63" fmla="*/ 635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1" h="658">
                  <a:moveTo>
                    <a:pt x="151" y="519"/>
                  </a:moveTo>
                  <a:cubicBezTo>
                    <a:pt x="151" y="519"/>
                    <a:pt x="151" y="519"/>
                    <a:pt x="151" y="519"/>
                  </a:cubicBezTo>
                  <a:cubicBezTo>
                    <a:pt x="151" y="41"/>
                    <a:pt x="151" y="41"/>
                    <a:pt x="151" y="41"/>
                  </a:cubicBezTo>
                  <a:cubicBezTo>
                    <a:pt x="151" y="18"/>
                    <a:pt x="133" y="0"/>
                    <a:pt x="11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21"/>
                    <a:pt x="0" y="522"/>
                    <a:pt x="0" y="522"/>
                  </a:cubicBezTo>
                  <a:cubicBezTo>
                    <a:pt x="1" y="522"/>
                    <a:pt x="1" y="522"/>
                    <a:pt x="1" y="522"/>
                  </a:cubicBezTo>
                  <a:cubicBezTo>
                    <a:pt x="69" y="654"/>
                    <a:pt x="69" y="654"/>
                    <a:pt x="69" y="654"/>
                  </a:cubicBezTo>
                  <a:cubicBezTo>
                    <a:pt x="71" y="656"/>
                    <a:pt x="73" y="658"/>
                    <a:pt x="76" y="658"/>
                  </a:cubicBezTo>
                  <a:cubicBezTo>
                    <a:pt x="78" y="658"/>
                    <a:pt x="81" y="656"/>
                    <a:pt x="82" y="654"/>
                  </a:cubicBezTo>
                  <a:cubicBezTo>
                    <a:pt x="150" y="522"/>
                    <a:pt x="150" y="522"/>
                    <a:pt x="150" y="522"/>
                  </a:cubicBezTo>
                  <a:cubicBezTo>
                    <a:pt x="151" y="522"/>
                    <a:pt x="151" y="522"/>
                    <a:pt x="151" y="522"/>
                  </a:cubicBezTo>
                  <a:cubicBezTo>
                    <a:pt x="151" y="522"/>
                    <a:pt x="151" y="522"/>
                    <a:pt x="151" y="522"/>
                  </a:cubicBezTo>
                  <a:cubicBezTo>
                    <a:pt x="151" y="522"/>
                    <a:pt x="151" y="521"/>
                    <a:pt x="151" y="521"/>
                  </a:cubicBezTo>
                  <a:cubicBezTo>
                    <a:pt x="151" y="521"/>
                    <a:pt x="151" y="521"/>
                    <a:pt x="151" y="521"/>
                  </a:cubicBezTo>
                  <a:cubicBezTo>
                    <a:pt x="151" y="520"/>
                    <a:pt x="151" y="520"/>
                    <a:pt x="151" y="519"/>
                  </a:cubicBezTo>
                  <a:close/>
                  <a:moveTo>
                    <a:pt x="93" y="603"/>
                  </a:moveTo>
                  <a:cubicBezTo>
                    <a:pt x="58" y="603"/>
                    <a:pt x="58" y="603"/>
                    <a:pt x="58" y="603"/>
                  </a:cubicBezTo>
                  <a:cubicBezTo>
                    <a:pt x="21" y="530"/>
                    <a:pt x="21" y="530"/>
                    <a:pt x="21" y="530"/>
                  </a:cubicBezTo>
                  <a:cubicBezTo>
                    <a:pt x="25" y="531"/>
                    <a:pt x="29" y="531"/>
                    <a:pt x="34" y="531"/>
                  </a:cubicBezTo>
                  <a:cubicBezTo>
                    <a:pt x="39" y="531"/>
                    <a:pt x="44" y="531"/>
                    <a:pt x="49" y="530"/>
                  </a:cubicBezTo>
                  <a:cubicBezTo>
                    <a:pt x="50" y="530"/>
                    <a:pt x="50" y="530"/>
                    <a:pt x="51" y="530"/>
                  </a:cubicBezTo>
                  <a:cubicBezTo>
                    <a:pt x="52" y="530"/>
                    <a:pt x="53" y="530"/>
                    <a:pt x="54" y="530"/>
                  </a:cubicBezTo>
                  <a:cubicBezTo>
                    <a:pt x="60" y="528"/>
                    <a:pt x="67" y="527"/>
                    <a:pt x="74" y="526"/>
                  </a:cubicBezTo>
                  <a:cubicBezTo>
                    <a:pt x="95" y="521"/>
                    <a:pt x="114" y="517"/>
                    <a:pt x="134" y="523"/>
                  </a:cubicBezTo>
                  <a:lnTo>
                    <a:pt x="93" y="603"/>
                  </a:lnTo>
                  <a:close/>
                  <a:moveTo>
                    <a:pt x="137" y="158"/>
                  </a:moveTo>
                  <a:cubicBezTo>
                    <a:pt x="14" y="158"/>
                    <a:pt x="14" y="158"/>
                    <a:pt x="14" y="158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37" y="100"/>
                    <a:pt x="137" y="100"/>
                    <a:pt x="137" y="100"/>
                  </a:cubicBezTo>
                  <a:lnTo>
                    <a:pt x="137" y="158"/>
                  </a:lnTo>
                  <a:close/>
                  <a:moveTo>
                    <a:pt x="71" y="512"/>
                  </a:moveTo>
                  <a:cubicBezTo>
                    <a:pt x="66" y="513"/>
                    <a:pt x="62" y="514"/>
                    <a:pt x="58" y="515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507"/>
                    <a:pt x="94" y="507"/>
                    <a:pt x="94" y="507"/>
                  </a:cubicBezTo>
                  <a:cubicBezTo>
                    <a:pt x="86" y="509"/>
                    <a:pt x="78" y="510"/>
                    <a:pt x="71" y="512"/>
                  </a:cubicBezTo>
                  <a:close/>
                  <a:moveTo>
                    <a:pt x="14" y="514"/>
                  </a:moveTo>
                  <a:cubicBezTo>
                    <a:pt x="14" y="172"/>
                    <a:pt x="14" y="172"/>
                    <a:pt x="14" y="172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44" y="517"/>
                    <a:pt x="44" y="517"/>
                    <a:pt x="44" y="517"/>
                  </a:cubicBezTo>
                  <a:cubicBezTo>
                    <a:pt x="33" y="518"/>
                    <a:pt x="23" y="517"/>
                    <a:pt x="14" y="514"/>
                  </a:cubicBezTo>
                  <a:close/>
                  <a:moveTo>
                    <a:pt x="108" y="506"/>
                  </a:moveTo>
                  <a:cubicBezTo>
                    <a:pt x="108" y="172"/>
                    <a:pt x="108" y="172"/>
                    <a:pt x="108" y="172"/>
                  </a:cubicBezTo>
                  <a:cubicBezTo>
                    <a:pt x="137" y="172"/>
                    <a:pt x="137" y="172"/>
                    <a:pt x="137" y="172"/>
                  </a:cubicBezTo>
                  <a:cubicBezTo>
                    <a:pt x="137" y="509"/>
                    <a:pt x="137" y="509"/>
                    <a:pt x="137" y="509"/>
                  </a:cubicBezTo>
                  <a:cubicBezTo>
                    <a:pt x="127" y="506"/>
                    <a:pt x="117" y="505"/>
                    <a:pt x="108" y="506"/>
                  </a:cubicBezTo>
                  <a:close/>
                  <a:moveTo>
                    <a:pt x="41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25" y="14"/>
                    <a:pt x="137" y="26"/>
                    <a:pt x="137" y="41"/>
                  </a:cubicBezTo>
                  <a:cubicBezTo>
                    <a:pt x="137" y="86"/>
                    <a:pt x="137" y="86"/>
                    <a:pt x="137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26"/>
                    <a:pt x="26" y="14"/>
                    <a:pt x="41" y="14"/>
                  </a:cubicBezTo>
                  <a:close/>
                  <a:moveTo>
                    <a:pt x="66" y="617"/>
                  </a:moveTo>
                  <a:cubicBezTo>
                    <a:pt x="85" y="617"/>
                    <a:pt x="85" y="617"/>
                    <a:pt x="85" y="617"/>
                  </a:cubicBezTo>
                  <a:cubicBezTo>
                    <a:pt x="76" y="635"/>
                    <a:pt x="76" y="635"/>
                    <a:pt x="76" y="635"/>
                  </a:cubicBezTo>
                  <a:lnTo>
                    <a:pt x="66" y="6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47" name="Freeform 24"/>
            <p:cNvSpPr>
              <a:spLocks noEditPoints="1"/>
            </p:cNvSpPr>
            <p:nvPr/>
          </p:nvSpPr>
          <p:spPr bwMode="auto">
            <a:xfrm>
              <a:off x="3618" y="1804"/>
              <a:ext cx="75" cy="258"/>
            </a:xfrm>
            <a:custGeom>
              <a:avLst/>
              <a:gdLst>
                <a:gd name="T0" fmla="*/ 183 w 190"/>
                <a:gd name="T1" fmla="*/ 0 h 658"/>
                <a:gd name="T2" fmla="*/ 7 w 190"/>
                <a:gd name="T3" fmla="*/ 0 h 658"/>
                <a:gd name="T4" fmla="*/ 0 w 190"/>
                <a:gd name="T5" fmla="*/ 7 h 658"/>
                <a:gd name="T6" fmla="*/ 0 w 190"/>
                <a:gd name="T7" fmla="*/ 651 h 658"/>
                <a:gd name="T8" fmla="*/ 7 w 190"/>
                <a:gd name="T9" fmla="*/ 658 h 658"/>
                <a:gd name="T10" fmla="*/ 183 w 190"/>
                <a:gd name="T11" fmla="*/ 658 h 658"/>
                <a:gd name="T12" fmla="*/ 190 w 190"/>
                <a:gd name="T13" fmla="*/ 651 h 658"/>
                <a:gd name="T14" fmla="*/ 190 w 190"/>
                <a:gd name="T15" fmla="*/ 7 h 658"/>
                <a:gd name="T16" fmla="*/ 183 w 190"/>
                <a:gd name="T17" fmla="*/ 0 h 658"/>
                <a:gd name="T18" fmla="*/ 14 w 190"/>
                <a:gd name="T19" fmla="*/ 644 h 658"/>
                <a:gd name="T20" fmla="*/ 14 w 190"/>
                <a:gd name="T21" fmla="*/ 14 h 658"/>
                <a:gd name="T22" fmla="*/ 176 w 190"/>
                <a:gd name="T23" fmla="*/ 14 h 658"/>
                <a:gd name="T24" fmla="*/ 176 w 190"/>
                <a:gd name="T25" fmla="*/ 66 h 658"/>
                <a:gd name="T26" fmla="*/ 116 w 190"/>
                <a:gd name="T27" fmla="*/ 66 h 658"/>
                <a:gd name="T28" fmla="*/ 109 w 190"/>
                <a:gd name="T29" fmla="*/ 73 h 658"/>
                <a:gd name="T30" fmla="*/ 116 w 190"/>
                <a:gd name="T31" fmla="*/ 80 h 658"/>
                <a:gd name="T32" fmla="*/ 176 w 190"/>
                <a:gd name="T33" fmla="*/ 80 h 658"/>
                <a:gd name="T34" fmla="*/ 176 w 190"/>
                <a:gd name="T35" fmla="*/ 139 h 658"/>
                <a:gd name="T36" fmla="*/ 95 w 190"/>
                <a:gd name="T37" fmla="*/ 139 h 658"/>
                <a:gd name="T38" fmla="*/ 88 w 190"/>
                <a:gd name="T39" fmla="*/ 146 h 658"/>
                <a:gd name="T40" fmla="*/ 95 w 190"/>
                <a:gd name="T41" fmla="*/ 153 h 658"/>
                <a:gd name="T42" fmla="*/ 176 w 190"/>
                <a:gd name="T43" fmla="*/ 153 h 658"/>
                <a:gd name="T44" fmla="*/ 176 w 190"/>
                <a:gd name="T45" fmla="*/ 212 h 658"/>
                <a:gd name="T46" fmla="*/ 116 w 190"/>
                <a:gd name="T47" fmla="*/ 212 h 658"/>
                <a:gd name="T48" fmla="*/ 109 w 190"/>
                <a:gd name="T49" fmla="*/ 219 h 658"/>
                <a:gd name="T50" fmla="*/ 116 w 190"/>
                <a:gd name="T51" fmla="*/ 226 h 658"/>
                <a:gd name="T52" fmla="*/ 176 w 190"/>
                <a:gd name="T53" fmla="*/ 226 h 658"/>
                <a:gd name="T54" fmla="*/ 176 w 190"/>
                <a:gd name="T55" fmla="*/ 284 h 658"/>
                <a:gd name="T56" fmla="*/ 95 w 190"/>
                <a:gd name="T57" fmla="*/ 284 h 658"/>
                <a:gd name="T58" fmla="*/ 88 w 190"/>
                <a:gd name="T59" fmla="*/ 291 h 658"/>
                <a:gd name="T60" fmla="*/ 95 w 190"/>
                <a:gd name="T61" fmla="*/ 298 h 658"/>
                <a:gd name="T62" fmla="*/ 176 w 190"/>
                <a:gd name="T63" fmla="*/ 298 h 658"/>
                <a:gd name="T64" fmla="*/ 176 w 190"/>
                <a:gd name="T65" fmla="*/ 357 h 658"/>
                <a:gd name="T66" fmla="*/ 116 w 190"/>
                <a:gd name="T67" fmla="*/ 357 h 658"/>
                <a:gd name="T68" fmla="*/ 109 w 190"/>
                <a:gd name="T69" fmla="*/ 364 h 658"/>
                <a:gd name="T70" fmla="*/ 116 w 190"/>
                <a:gd name="T71" fmla="*/ 371 h 658"/>
                <a:gd name="T72" fmla="*/ 176 w 190"/>
                <a:gd name="T73" fmla="*/ 371 h 658"/>
                <a:gd name="T74" fmla="*/ 176 w 190"/>
                <a:gd name="T75" fmla="*/ 429 h 658"/>
                <a:gd name="T76" fmla="*/ 95 w 190"/>
                <a:gd name="T77" fmla="*/ 429 h 658"/>
                <a:gd name="T78" fmla="*/ 88 w 190"/>
                <a:gd name="T79" fmla="*/ 436 h 658"/>
                <a:gd name="T80" fmla="*/ 95 w 190"/>
                <a:gd name="T81" fmla="*/ 443 h 658"/>
                <a:gd name="T82" fmla="*/ 176 w 190"/>
                <a:gd name="T83" fmla="*/ 443 h 658"/>
                <a:gd name="T84" fmla="*/ 176 w 190"/>
                <a:gd name="T85" fmla="*/ 502 h 658"/>
                <a:gd name="T86" fmla="*/ 116 w 190"/>
                <a:gd name="T87" fmla="*/ 502 h 658"/>
                <a:gd name="T88" fmla="*/ 109 w 190"/>
                <a:gd name="T89" fmla="*/ 509 h 658"/>
                <a:gd name="T90" fmla="*/ 116 w 190"/>
                <a:gd name="T91" fmla="*/ 516 h 658"/>
                <a:gd name="T92" fmla="*/ 176 w 190"/>
                <a:gd name="T93" fmla="*/ 516 h 658"/>
                <a:gd name="T94" fmla="*/ 176 w 190"/>
                <a:gd name="T95" fmla="*/ 574 h 658"/>
                <a:gd name="T96" fmla="*/ 95 w 190"/>
                <a:gd name="T97" fmla="*/ 574 h 658"/>
                <a:gd name="T98" fmla="*/ 88 w 190"/>
                <a:gd name="T99" fmla="*/ 581 h 658"/>
                <a:gd name="T100" fmla="*/ 95 w 190"/>
                <a:gd name="T101" fmla="*/ 588 h 658"/>
                <a:gd name="T102" fmla="*/ 176 w 190"/>
                <a:gd name="T103" fmla="*/ 588 h 658"/>
                <a:gd name="T104" fmla="*/ 176 w 190"/>
                <a:gd name="T105" fmla="*/ 644 h 658"/>
                <a:gd name="T106" fmla="*/ 14 w 190"/>
                <a:gd name="T107" fmla="*/ 644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0" h="658">
                  <a:moveTo>
                    <a:pt x="183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651"/>
                    <a:pt x="0" y="651"/>
                    <a:pt x="0" y="651"/>
                  </a:cubicBezTo>
                  <a:cubicBezTo>
                    <a:pt x="0" y="654"/>
                    <a:pt x="3" y="658"/>
                    <a:pt x="7" y="658"/>
                  </a:cubicBezTo>
                  <a:cubicBezTo>
                    <a:pt x="183" y="658"/>
                    <a:pt x="183" y="658"/>
                    <a:pt x="183" y="658"/>
                  </a:cubicBezTo>
                  <a:cubicBezTo>
                    <a:pt x="187" y="658"/>
                    <a:pt x="190" y="654"/>
                    <a:pt x="190" y="651"/>
                  </a:cubicBezTo>
                  <a:cubicBezTo>
                    <a:pt x="190" y="7"/>
                    <a:pt x="190" y="7"/>
                    <a:pt x="190" y="7"/>
                  </a:cubicBezTo>
                  <a:cubicBezTo>
                    <a:pt x="190" y="3"/>
                    <a:pt x="187" y="0"/>
                    <a:pt x="183" y="0"/>
                  </a:cubicBezTo>
                  <a:close/>
                  <a:moveTo>
                    <a:pt x="14" y="64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76" y="14"/>
                    <a:pt x="176" y="14"/>
                    <a:pt x="176" y="14"/>
                  </a:cubicBezTo>
                  <a:cubicBezTo>
                    <a:pt x="176" y="66"/>
                    <a:pt x="176" y="66"/>
                    <a:pt x="176" y="66"/>
                  </a:cubicBezTo>
                  <a:cubicBezTo>
                    <a:pt x="116" y="66"/>
                    <a:pt x="116" y="66"/>
                    <a:pt x="116" y="66"/>
                  </a:cubicBezTo>
                  <a:cubicBezTo>
                    <a:pt x="112" y="66"/>
                    <a:pt x="109" y="70"/>
                    <a:pt x="109" y="73"/>
                  </a:cubicBezTo>
                  <a:cubicBezTo>
                    <a:pt x="109" y="77"/>
                    <a:pt x="112" y="80"/>
                    <a:pt x="11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139"/>
                    <a:pt x="176" y="139"/>
                    <a:pt x="176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1" y="139"/>
                    <a:pt x="88" y="142"/>
                    <a:pt x="88" y="146"/>
                  </a:cubicBezTo>
                  <a:cubicBezTo>
                    <a:pt x="88" y="150"/>
                    <a:pt x="91" y="153"/>
                    <a:pt x="95" y="153"/>
                  </a:cubicBezTo>
                  <a:cubicBezTo>
                    <a:pt x="176" y="153"/>
                    <a:pt x="176" y="153"/>
                    <a:pt x="176" y="153"/>
                  </a:cubicBezTo>
                  <a:cubicBezTo>
                    <a:pt x="176" y="212"/>
                    <a:pt x="176" y="212"/>
                    <a:pt x="176" y="212"/>
                  </a:cubicBezTo>
                  <a:cubicBezTo>
                    <a:pt x="116" y="212"/>
                    <a:pt x="116" y="212"/>
                    <a:pt x="116" y="212"/>
                  </a:cubicBezTo>
                  <a:cubicBezTo>
                    <a:pt x="112" y="212"/>
                    <a:pt x="109" y="215"/>
                    <a:pt x="109" y="219"/>
                  </a:cubicBezTo>
                  <a:cubicBezTo>
                    <a:pt x="109" y="222"/>
                    <a:pt x="112" y="226"/>
                    <a:pt x="116" y="226"/>
                  </a:cubicBezTo>
                  <a:cubicBezTo>
                    <a:pt x="176" y="226"/>
                    <a:pt x="176" y="226"/>
                    <a:pt x="176" y="226"/>
                  </a:cubicBezTo>
                  <a:cubicBezTo>
                    <a:pt x="176" y="284"/>
                    <a:pt x="176" y="284"/>
                    <a:pt x="176" y="284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1" y="284"/>
                    <a:pt x="88" y="287"/>
                    <a:pt x="88" y="291"/>
                  </a:cubicBezTo>
                  <a:cubicBezTo>
                    <a:pt x="88" y="295"/>
                    <a:pt x="91" y="298"/>
                    <a:pt x="95" y="298"/>
                  </a:cubicBezTo>
                  <a:cubicBezTo>
                    <a:pt x="176" y="298"/>
                    <a:pt x="176" y="298"/>
                    <a:pt x="176" y="298"/>
                  </a:cubicBezTo>
                  <a:cubicBezTo>
                    <a:pt x="176" y="357"/>
                    <a:pt x="176" y="357"/>
                    <a:pt x="17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2" y="357"/>
                    <a:pt x="109" y="360"/>
                    <a:pt x="109" y="364"/>
                  </a:cubicBezTo>
                  <a:cubicBezTo>
                    <a:pt x="109" y="368"/>
                    <a:pt x="112" y="371"/>
                    <a:pt x="116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6" y="429"/>
                    <a:pt x="176" y="429"/>
                    <a:pt x="176" y="429"/>
                  </a:cubicBezTo>
                  <a:cubicBezTo>
                    <a:pt x="95" y="429"/>
                    <a:pt x="95" y="429"/>
                    <a:pt x="95" y="429"/>
                  </a:cubicBezTo>
                  <a:cubicBezTo>
                    <a:pt x="91" y="429"/>
                    <a:pt x="88" y="432"/>
                    <a:pt x="88" y="436"/>
                  </a:cubicBezTo>
                  <a:cubicBezTo>
                    <a:pt x="88" y="440"/>
                    <a:pt x="91" y="443"/>
                    <a:pt x="95" y="443"/>
                  </a:cubicBezTo>
                  <a:cubicBezTo>
                    <a:pt x="176" y="443"/>
                    <a:pt x="176" y="443"/>
                    <a:pt x="176" y="443"/>
                  </a:cubicBezTo>
                  <a:cubicBezTo>
                    <a:pt x="176" y="502"/>
                    <a:pt x="176" y="502"/>
                    <a:pt x="176" y="502"/>
                  </a:cubicBezTo>
                  <a:cubicBezTo>
                    <a:pt x="116" y="502"/>
                    <a:pt x="116" y="502"/>
                    <a:pt x="116" y="502"/>
                  </a:cubicBezTo>
                  <a:cubicBezTo>
                    <a:pt x="112" y="502"/>
                    <a:pt x="109" y="505"/>
                    <a:pt x="109" y="509"/>
                  </a:cubicBezTo>
                  <a:cubicBezTo>
                    <a:pt x="109" y="513"/>
                    <a:pt x="112" y="516"/>
                    <a:pt x="116" y="516"/>
                  </a:cubicBezTo>
                  <a:cubicBezTo>
                    <a:pt x="176" y="516"/>
                    <a:pt x="176" y="516"/>
                    <a:pt x="176" y="516"/>
                  </a:cubicBezTo>
                  <a:cubicBezTo>
                    <a:pt x="176" y="574"/>
                    <a:pt x="176" y="574"/>
                    <a:pt x="176" y="574"/>
                  </a:cubicBezTo>
                  <a:cubicBezTo>
                    <a:pt x="95" y="574"/>
                    <a:pt x="95" y="574"/>
                    <a:pt x="95" y="574"/>
                  </a:cubicBezTo>
                  <a:cubicBezTo>
                    <a:pt x="91" y="574"/>
                    <a:pt x="88" y="577"/>
                    <a:pt x="88" y="581"/>
                  </a:cubicBezTo>
                  <a:cubicBezTo>
                    <a:pt x="88" y="585"/>
                    <a:pt x="91" y="588"/>
                    <a:pt x="95" y="588"/>
                  </a:cubicBezTo>
                  <a:cubicBezTo>
                    <a:pt x="176" y="588"/>
                    <a:pt x="176" y="588"/>
                    <a:pt x="176" y="588"/>
                  </a:cubicBezTo>
                  <a:cubicBezTo>
                    <a:pt x="176" y="644"/>
                    <a:pt x="176" y="644"/>
                    <a:pt x="176" y="644"/>
                  </a:cubicBezTo>
                  <a:lnTo>
                    <a:pt x="14" y="6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</p:grpSp>
      <p:sp>
        <p:nvSpPr>
          <p:cNvPr id="48" name="Freeform 28"/>
          <p:cNvSpPr>
            <a:spLocks noEditPoints="1"/>
          </p:cNvSpPr>
          <p:nvPr/>
        </p:nvSpPr>
        <p:spPr bwMode="auto">
          <a:xfrm>
            <a:off x="17533549" y="9856302"/>
            <a:ext cx="1066784" cy="770455"/>
          </a:xfrm>
          <a:custGeom>
            <a:avLst/>
            <a:gdLst>
              <a:gd name="T0" fmla="*/ 611 w 618"/>
              <a:gd name="T1" fmla="*/ 447 h 447"/>
              <a:gd name="T2" fmla="*/ 450 w 618"/>
              <a:gd name="T3" fmla="*/ 447 h 447"/>
              <a:gd name="T4" fmla="*/ 443 w 618"/>
              <a:gd name="T5" fmla="*/ 440 h 447"/>
              <a:gd name="T6" fmla="*/ 443 w 618"/>
              <a:gd name="T7" fmla="*/ 7 h 447"/>
              <a:gd name="T8" fmla="*/ 450 w 618"/>
              <a:gd name="T9" fmla="*/ 0 h 447"/>
              <a:gd name="T10" fmla="*/ 611 w 618"/>
              <a:gd name="T11" fmla="*/ 0 h 447"/>
              <a:gd name="T12" fmla="*/ 618 w 618"/>
              <a:gd name="T13" fmla="*/ 7 h 447"/>
              <a:gd name="T14" fmla="*/ 618 w 618"/>
              <a:gd name="T15" fmla="*/ 440 h 447"/>
              <a:gd name="T16" fmla="*/ 611 w 618"/>
              <a:gd name="T17" fmla="*/ 447 h 447"/>
              <a:gd name="T18" fmla="*/ 457 w 618"/>
              <a:gd name="T19" fmla="*/ 433 h 447"/>
              <a:gd name="T20" fmla="*/ 604 w 618"/>
              <a:gd name="T21" fmla="*/ 433 h 447"/>
              <a:gd name="T22" fmla="*/ 604 w 618"/>
              <a:gd name="T23" fmla="*/ 14 h 447"/>
              <a:gd name="T24" fmla="*/ 457 w 618"/>
              <a:gd name="T25" fmla="*/ 14 h 447"/>
              <a:gd name="T26" fmla="*/ 457 w 618"/>
              <a:gd name="T27" fmla="*/ 433 h 447"/>
              <a:gd name="T28" fmla="*/ 389 w 618"/>
              <a:gd name="T29" fmla="*/ 447 h 447"/>
              <a:gd name="T30" fmla="*/ 228 w 618"/>
              <a:gd name="T31" fmla="*/ 447 h 447"/>
              <a:gd name="T32" fmla="*/ 221 w 618"/>
              <a:gd name="T33" fmla="*/ 440 h 447"/>
              <a:gd name="T34" fmla="*/ 221 w 618"/>
              <a:gd name="T35" fmla="*/ 110 h 447"/>
              <a:gd name="T36" fmla="*/ 228 w 618"/>
              <a:gd name="T37" fmla="*/ 103 h 447"/>
              <a:gd name="T38" fmla="*/ 389 w 618"/>
              <a:gd name="T39" fmla="*/ 103 h 447"/>
              <a:gd name="T40" fmla="*/ 396 w 618"/>
              <a:gd name="T41" fmla="*/ 110 h 447"/>
              <a:gd name="T42" fmla="*/ 396 w 618"/>
              <a:gd name="T43" fmla="*/ 440 h 447"/>
              <a:gd name="T44" fmla="*/ 389 w 618"/>
              <a:gd name="T45" fmla="*/ 447 h 447"/>
              <a:gd name="T46" fmla="*/ 235 w 618"/>
              <a:gd name="T47" fmla="*/ 433 h 447"/>
              <a:gd name="T48" fmla="*/ 382 w 618"/>
              <a:gd name="T49" fmla="*/ 433 h 447"/>
              <a:gd name="T50" fmla="*/ 382 w 618"/>
              <a:gd name="T51" fmla="*/ 117 h 447"/>
              <a:gd name="T52" fmla="*/ 235 w 618"/>
              <a:gd name="T53" fmla="*/ 117 h 447"/>
              <a:gd name="T54" fmla="*/ 235 w 618"/>
              <a:gd name="T55" fmla="*/ 433 h 447"/>
              <a:gd name="T56" fmla="*/ 168 w 618"/>
              <a:gd name="T57" fmla="*/ 447 h 447"/>
              <a:gd name="T58" fmla="*/ 7 w 618"/>
              <a:gd name="T59" fmla="*/ 447 h 447"/>
              <a:gd name="T60" fmla="*/ 0 w 618"/>
              <a:gd name="T61" fmla="*/ 440 h 447"/>
              <a:gd name="T62" fmla="*/ 0 w 618"/>
              <a:gd name="T63" fmla="*/ 224 h 447"/>
              <a:gd name="T64" fmla="*/ 7 w 618"/>
              <a:gd name="T65" fmla="*/ 217 h 447"/>
              <a:gd name="T66" fmla="*/ 168 w 618"/>
              <a:gd name="T67" fmla="*/ 217 h 447"/>
              <a:gd name="T68" fmla="*/ 175 w 618"/>
              <a:gd name="T69" fmla="*/ 224 h 447"/>
              <a:gd name="T70" fmla="*/ 175 w 618"/>
              <a:gd name="T71" fmla="*/ 440 h 447"/>
              <a:gd name="T72" fmla="*/ 168 w 618"/>
              <a:gd name="T73" fmla="*/ 447 h 447"/>
              <a:gd name="T74" fmla="*/ 14 w 618"/>
              <a:gd name="T75" fmla="*/ 433 h 447"/>
              <a:gd name="T76" fmla="*/ 161 w 618"/>
              <a:gd name="T77" fmla="*/ 433 h 447"/>
              <a:gd name="T78" fmla="*/ 161 w 618"/>
              <a:gd name="T79" fmla="*/ 231 h 447"/>
              <a:gd name="T80" fmla="*/ 14 w 618"/>
              <a:gd name="T81" fmla="*/ 231 h 447"/>
              <a:gd name="T82" fmla="*/ 14 w 618"/>
              <a:gd name="T83" fmla="*/ 433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18" h="447">
                <a:moveTo>
                  <a:pt x="611" y="447"/>
                </a:moveTo>
                <a:cubicBezTo>
                  <a:pt x="450" y="447"/>
                  <a:pt x="450" y="447"/>
                  <a:pt x="450" y="447"/>
                </a:cubicBezTo>
                <a:cubicBezTo>
                  <a:pt x="446" y="447"/>
                  <a:pt x="443" y="444"/>
                  <a:pt x="443" y="440"/>
                </a:cubicBezTo>
                <a:cubicBezTo>
                  <a:pt x="443" y="7"/>
                  <a:pt x="443" y="7"/>
                  <a:pt x="443" y="7"/>
                </a:cubicBezTo>
                <a:cubicBezTo>
                  <a:pt x="443" y="3"/>
                  <a:pt x="446" y="0"/>
                  <a:pt x="450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15" y="0"/>
                  <a:pt x="618" y="3"/>
                  <a:pt x="618" y="7"/>
                </a:cubicBezTo>
                <a:cubicBezTo>
                  <a:pt x="618" y="440"/>
                  <a:pt x="618" y="440"/>
                  <a:pt x="618" y="440"/>
                </a:cubicBezTo>
                <a:cubicBezTo>
                  <a:pt x="618" y="444"/>
                  <a:pt x="615" y="447"/>
                  <a:pt x="611" y="447"/>
                </a:cubicBezTo>
                <a:close/>
                <a:moveTo>
                  <a:pt x="457" y="433"/>
                </a:moveTo>
                <a:cubicBezTo>
                  <a:pt x="604" y="433"/>
                  <a:pt x="604" y="433"/>
                  <a:pt x="604" y="433"/>
                </a:cubicBezTo>
                <a:cubicBezTo>
                  <a:pt x="604" y="14"/>
                  <a:pt x="604" y="14"/>
                  <a:pt x="604" y="14"/>
                </a:cubicBezTo>
                <a:cubicBezTo>
                  <a:pt x="457" y="14"/>
                  <a:pt x="457" y="14"/>
                  <a:pt x="457" y="14"/>
                </a:cubicBezTo>
                <a:lnTo>
                  <a:pt x="457" y="433"/>
                </a:lnTo>
                <a:close/>
                <a:moveTo>
                  <a:pt x="389" y="447"/>
                </a:moveTo>
                <a:cubicBezTo>
                  <a:pt x="228" y="447"/>
                  <a:pt x="228" y="447"/>
                  <a:pt x="228" y="447"/>
                </a:cubicBezTo>
                <a:cubicBezTo>
                  <a:pt x="225" y="447"/>
                  <a:pt x="221" y="444"/>
                  <a:pt x="221" y="440"/>
                </a:cubicBezTo>
                <a:cubicBezTo>
                  <a:pt x="221" y="110"/>
                  <a:pt x="221" y="110"/>
                  <a:pt x="221" y="110"/>
                </a:cubicBezTo>
                <a:cubicBezTo>
                  <a:pt x="221" y="106"/>
                  <a:pt x="225" y="103"/>
                  <a:pt x="228" y="103"/>
                </a:cubicBezTo>
                <a:cubicBezTo>
                  <a:pt x="389" y="103"/>
                  <a:pt x="389" y="103"/>
                  <a:pt x="389" y="103"/>
                </a:cubicBezTo>
                <a:cubicBezTo>
                  <a:pt x="393" y="103"/>
                  <a:pt x="396" y="106"/>
                  <a:pt x="396" y="110"/>
                </a:cubicBezTo>
                <a:cubicBezTo>
                  <a:pt x="396" y="440"/>
                  <a:pt x="396" y="440"/>
                  <a:pt x="396" y="440"/>
                </a:cubicBezTo>
                <a:cubicBezTo>
                  <a:pt x="396" y="444"/>
                  <a:pt x="393" y="447"/>
                  <a:pt x="389" y="447"/>
                </a:cubicBezTo>
                <a:close/>
                <a:moveTo>
                  <a:pt x="235" y="433"/>
                </a:moveTo>
                <a:cubicBezTo>
                  <a:pt x="382" y="433"/>
                  <a:pt x="382" y="433"/>
                  <a:pt x="382" y="433"/>
                </a:cubicBezTo>
                <a:cubicBezTo>
                  <a:pt x="382" y="117"/>
                  <a:pt x="382" y="117"/>
                  <a:pt x="382" y="117"/>
                </a:cubicBezTo>
                <a:cubicBezTo>
                  <a:pt x="235" y="117"/>
                  <a:pt x="235" y="117"/>
                  <a:pt x="235" y="117"/>
                </a:cubicBezTo>
                <a:lnTo>
                  <a:pt x="235" y="433"/>
                </a:lnTo>
                <a:close/>
                <a:moveTo>
                  <a:pt x="168" y="447"/>
                </a:moveTo>
                <a:cubicBezTo>
                  <a:pt x="7" y="447"/>
                  <a:pt x="7" y="447"/>
                  <a:pt x="7" y="447"/>
                </a:cubicBezTo>
                <a:cubicBezTo>
                  <a:pt x="3" y="447"/>
                  <a:pt x="0" y="444"/>
                  <a:pt x="0" y="440"/>
                </a:cubicBezTo>
                <a:cubicBezTo>
                  <a:pt x="0" y="224"/>
                  <a:pt x="0" y="224"/>
                  <a:pt x="0" y="224"/>
                </a:cubicBezTo>
                <a:cubicBezTo>
                  <a:pt x="0" y="220"/>
                  <a:pt x="3" y="217"/>
                  <a:pt x="7" y="217"/>
                </a:cubicBezTo>
                <a:cubicBezTo>
                  <a:pt x="168" y="217"/>
                  <a:pt x="168" y="217"/>
                  <a:pt x="168" y="217"/>
                </a:cubicBezTo>
                <a:cubicBezTo>
                  <a:pt x="172" y="217"/>
                  <a:pt x="175" y="220"/>
                  <a:pt x="175" y="224"/>
                </a:cubicBezTo>
                <a:cubicBezTo>
                  <a:pt x="175" y="440"/>
                  <a:pt x="175" y="440"/>
                  <a:pt x="175" y="440"/>
                </a:cubicBezTo>
                <a:cubicBezTo>
                  <a:pt x="175" y="444"/>
                  <a:pt x="172" y="447"/>
                  <a:pt x="168" y="447"/>
                </a:cubicBezTo>
                <a:close/>
                <a:moveTo>
                  <a:pt x="14" y="433"/>
                </a:moveTo>
                <a:cubicBezTo>
                  <a:pt x="161" y="433"/>
                  <a:pt x="161" y="433"/>
                  <a:pt x="161" y="433"/>
                </a:cubicBezTo>
                <a:cubicBezTo>
                  <a:pt x="161" y="231"/>
                  <a:pt x="161" y="231"/>
                  <a:pt x="161" y="231"/>
                </a:cubicBezTo>
                <a:cubicBezTo>
                  <a:pt x="14" y="231"/>
                  <a:pt x="14" y="231"/>
                  <a:pt x="14" y="231"/>
                </a:cubicBezTo>
                <a:lnTo>
                  <a:pt x="14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cxnSp>
        <p:nvCxnSpPr>
          <p:cNvPr id="50" name="Straight Connector 49"/>
          <p:cNvCxnSpPr>
            <a:stCxn id="33" idx="6"/>
            <a:endCxn id="28" idx="2"/>
          </p:cNvCxnSpPr>
          <p:nvPr/>
        </p:nvCxnSpPr>
        <p:spPr>
          <a:xfrm>
            <a:off x="7893317" y="6713186"/>
            <a:ext cx="75973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4" idx="2"/>
            <a:endCxn id="29" idx="6"/>
          </p:cNvCxnSpPr>
          <p:nvPr/>
        </p:nvCxnSpPr>
        <p:spPr>
          <a:xfrm flipH="1">
            <a:off x="15730955" y="7889299"/>
            <a:ext cx="13532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>
            <a:off x="15730955" y="10241527"/>
            <a:ext cx="13532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5" idx="6"/>
            <a:endCxn id="30" idx="2"/>
          </p:cNvCxnSpPr>
          <p:nvPr/>
        </p:nvCxnSpPr>
        <p:spPr>
          <a:xfrm>
            <a:off x="7893317" y="9065413"/>
            <a:ext cx="7809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949048" y="3335524"/>
            <a:ext cx="6417995" cy="1703262"/>
          </a:xfrm>
          <a:prstGeom prst="rect">
            <a:avLst/>
          </a:prstGeom>
        </p:spPr>
        <p:txBody>
          <a:bodyPr wrap="square" lIns="243836" rIns="243836" bIns="121918">
            <a:spAutoFit/>
          </a:bodyPr>
          <a:lstStyle/>
          <a:p>
            <a:pPr defTabSz="2438340">
              <a:lnSpc>
                <a:spcPct val="89000"/>
              </a:lnSpc>
            </a:pPr>
            <a:r>
              <a:rPr lang="en-US" sz="2800" dirty="0" err="1">
                <a:solidFill>
                  <a:srgbClr val="57565A"/>
                </a:solidFill>
              </a:rPr>
              <a:t>Lorem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ipsum</a:t>
            </a:r>
            <a:r>
              <a:rPr lang="en-US" sz="2800" dirty="0">
                <a:solidFill>
                  <a:srgbClr val="57565A"/>
                </a:solidFill>
              </a:rPr>
              <a:t> dolor sit </a:t>
            </a:r>
            <a:r>
              <a:rPr lang="en-US" sz="2800" dirty="0" err="1">
                <a:solidFill>
                  <a:srgbClr val="57565A"/>
                </a:solidFill>
              </a:rPr>
              <a:t>amet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consectetur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adipiscing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elit</a:t>
            </a:r>
            <a:r>
              <a:rPr lang="en-US" sz="2800" dirty="0">
                <a:solidFill>
                  <a:srgbClr val="57565A"/>
                </a:solidFill>
              </a:rPr>
              <a:t>. Nam id </a:t>
            </a:r>
            <a:r>
              <a:rPr lang="en-US" sz="2800" dirty="0" err="1">
                <a:solidFill>
                  <a:srgbClr val="57565A"/>
                </a:solidFill>
              </a:rPr>
              <a:t>pulvinar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neque</a:t>
            </a:r>
            <a:r>
              <a:rPr lang="en-US" sz="2800" dirty="0">
                <a:solidFill>
                  <a:srgbClr val="57565A"/>
                </a:solidFill>
              </a:rPr>
              <a:t>. Maecenas at </a:t>
            </a:r>
            <a:r>
              <a:rPr lang="en-US" sz="2800" dirty="0" err="1">
                <a:solidFill>
                  <a:srgbClr val="57565A"/>
                </a:solidFill>
              </a:rPr>
              <a:t>imperdiet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leo</a:t>
            </a:r>
            <a:r>
              <a:rPr lang="en-US" sz="2800" dirty="0">
                <a:solidFill>
                  <a:srgbClr val="57565A"/>
                </a:solidFill>
              </a:rPr>
              <a:t>. In a </a:t>
            </a:r>
            <a:r>
              <a:rPr lang="en-US" sz="2800" dirty="0" err="1">
                <a:solidFill>
                  <a:srgbClr val="57565A"/>
                </a:solidFill>
              </a:rPr>
              <a:t>tristique</a:t>
            </a:r>
            <a:r>
              <a:rPr lang="en-US" sz="2800" dirty="0">
                <a:solidFill>
                  <a:srgbClr val="57565A"/>
                </a:solidFill>
              </a:rPr>
              <a:t> ante. </a:t>
            </a:r>
          </a:p>
        </p:txBody>
      </p:sp>
      <p:sp>
        <p:nvSpPr>
          <p:cNvPr id="62" name="Rectangle 61"/>
          <p:cNvSpPr/>
          <p:nvPr/>
        </p:nvSpPr>
        <p:spPr>
          <a:xfrm>
            <a:off x="16439920" y="3335524"/>
            <a:ext cx="6417995" cy="1703262"/>
          </a:xfrm>
          <a:prstGeom prst="rect">
            <a:avLst/>
          </a:prstGeom>
        </p:spPr>
        <p:txBody>
          <a:bodyPr wrap="square" lIns="243836" rIns="243836" bIns="121918">
            <a:spAutoFit/>
          </a:bodyPr>
          <a:lstStyle/>
          <a:p>
            <a:pPr algn="r" defTabSz="2438340">
              <a:lnSpc>
                <a:spcPct val="89000"/>
              </a:lnSpc>
            </a:pPr>
            <a:r>
              <a:rPr lang="en-US" sz="2800" dirty="0" err="1">
                <a:solidFill>
                  <a:srgbClr val="57565A"/>
                </a:solidFill>
              </a:rPr>
              <a:t>Lorem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ipsum</a:t>
            </a:r>
            <a:r>
              <a:rPr lang="en-US" sz="2800" dirty="0">
                <a:solidFill>
                  <a:srgbClr val="57565A"/>
                </a:solidFill>
              </a:rPr>
              <a:t> dolor sit </a:t>
            </a:r>
            <a:r>
              <a:rPr lang="en-US" sz="2800" dirty="0" err="1">
                <a:solidFill>
                  <a:srgbClr val="57565A"/>
                </a:solidFill>
              </a:rPr>
              <a:t>amet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consectetur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adipiscing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elit</a:t>
            </a:r>
            <a:r>
              <a:rPr lang="en-US" sz="2800" dirty="0">
                <a:solidFill>
                  <a:srgbClr val="57565A"/>
                </a:solidFill>
              </a:rPr>
              <a:t>. Nam id </a:t>
            </a:r>
            <a:r>
              <a:rPr lang="en-US" sz="2800" dirty="0" err="1">
                <a:solidFill>
                  <a:srgbClr val="57565A"/>
                </a:solidFill>
              </a:rPr>
              <a:t>pulvinar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neque</a:t>
            </a:r>
            <a:r>
              <a:rPr lang="en-US" sz="2800" dirty="0">
                <a:solidFill>
                  <a:srgbClr val="57565A"/>
                </a:solidFill>
              </a:rPr>
              <a:t>. Maecenas at </a:t>
            </a:r>
            <a:r>
              <a:rPr lang="en-US" sz="2800" dirty="0" err="1">
                <a:solidFill>
                  <a:srgbClr val="57565A"/>
                </a:solidFill>
              </a:rPr>
              <a:t>imperdiet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leo</a:t>
            </a:r>
            <a:r>
              <a:rPr lang="en-US" sz="2800" dirty="0">
                <a:solidFill>
                  <a:srgbClr val="57565A"/>
                </a:solidFill>
              </a:rPr>
              <a:t>. In a </a:t>
            </a:r>
            <a:r>
              <a:rPr lang="en-US" sz="2800" dirty="0" err="1">
                <a:solidFill>
                  <a:srgbClr val="57565A"/>
                </a:solidFill>
              </a:rPr>
              <a:t>tristique</a:t>
            </a:r>
            <a:r>
              <a:rPr lang="en-US" sz="2800" dirty="0">
                <a:solidFill>
                  <a:srgbClr val="57565A"/>
                </a:solidFill>
              </a:rPr>
              <a:t> ante. </a:t>
            </a:r>
          </a:p>
        </p:txBody>
      </p:sp>
      <p:sp>
        <p:nvSpPr>
          <p:cNvPr id="63" name="Title 6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999" dirty="0"/>
              <a:t>3d </a:t>
            </a:r>
            <a:r>
              <a:rPr lang="en-US" sz="5999" dirty="0" err="1"/>
              <a:t>infographics</a:t>
            </a:r>
            <a:r>
              <a:rPr lang="en-US" sz="5999" dirty="0"/>
              <a:t> help tell a compelling visual story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874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8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8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6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9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9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0" grpId="0" animBg="1"/>
          <p:bldP spid="29" grpId="0" animBg="1"/>
          <p:bldP spid="28" grpId="0" animBg="1"/>
          <p:bldP spid="33" grpId="0" animBg="1"/>
          <p:bldP spid="34" grpId="0" animBg="1"/>
          <p:bldP spid="35" grpId="0" animBg="1"/>
          <p:bldP spid="36" grpId="0" animBg="1"/>
          <p:bldP spid="39" grpId="0"/>
          <p:bldP spid="40" grpId="0"/>
          <p:bldP spid="41" grpId="0"/>
          <p:bldP spid="42" grpId="0"/>
          <p:bldP spid="43" grpId="0" animBg="1"/>
          <p:bldP spid="44" grpId="0" animBg="1"/>
          <p:bldP spid="48" grpId="0" animBg="1"/>
          <p:bldP spid="61" grpId="0"/>
          <p:bldP spid="6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8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8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9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9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0" grpId="0" animBg="1"/>
          <p:bldP spid="29" grpId="0" animBg="1"/>
          <p:bldP spid="28" grpId="0" animBg="1"/>
          <p:bldP spid="33" grpId="0" animBg="1"/>
          <p:bldP spid="34" grpId="0" animBg="1"/>
          <p:bldP spid="35" grpId="0" animBg="1"/>
          <p:bldP spid="36" grpId="0" animBg="1"/>
          <p:bldP spid="39" grpId="0"/>
          <p:bldP spid="40" grpId="0"/>
          <p:bldP spid="41" grpId="0"/>
          <p:bldP spid="42" grpId="0"/>
          <p:bldP spid="43" grpId="0" animBg="1"/>
          <p:bldP spid="44" grpId="0" animBg="1"/>
          <p:bldP spid="48" grpId="0" animBg="1"/>
          <p:bldP spid="61" grpId="0"/>
          <p:bldP spid="62" grpId="0"/>
        </p:bldLst>
      </p:timing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0777470" y="3818372"/>
            <a:ext cx="2829061" cy="3128643"/>
            <a:chOff x="5388724" y="1909164"/>
            <a:chExt cx="1414551" cy="1564344"/>
          </a:xfrm>
        </p:grpSpPr>
        <p:sp>
          <p:nvSpPr>
            <p:cNvPr id="54" name="Freeform 38"/>
            <p:cNvSpPr>
              <a:spLocks/>
            </p:cNvSpPr>
            <p:nvPr/>
          </p:nvSpPr>
          <p:spPr bwMode="auto">
            <a:xfrm>
              <a:off x="5388724" y="1919942"/>
              <a:ext cx="1414550" cy="1553566"/>
            </a:xfrm>
            <a:custGeom>
              <a:avLst/>
              <a:gdLst>
                <a:gd name="T0" fmla="*/ 580 w 580"/>
                <a:gd name="T1" fmla="*/ 149 h 637"/>
                <a:gd name="T2" fmla="*/ 580 w 580"/>
                <a:gd name="T3" fmla="*/ 491 h 637"/>
                <a:gd name="T4" fmla="*/ 290 w 580"/>
                <a:gd name="T5" fmla="*/ 637 h 637"/>
                <a:gd name="T6" fmla="*/ 0 w 580"/>
                <a:gd name="T7" fmla="*/ 491 h 637"/>
                <a:gd name="T8" fmla="*/ 0 w 580"/>
                <a:gd name="T9" fmla="*/ 149 h 637"/>
                <a:gd name="T10" fmla="*/ 290 w 580"/>
                <a:gd name="T11" fmla="*/ 0 h 637"/>
                <a:gd name="T12" fmla="*/ 580 w 580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0" h="637">
                  <a:moveTo>
                    <a:pt x="580" y="149"/>
                  </a:moveTo>
                  <a:lnTo>
                    <a:pt x="580" y="491"/>
                  </a:lnTo>
                  <a:lnTo>
                    <a:pt x="290" y="637"/>
                  </a:lnTo>
                  <a:lnTo>
                    <a:pt x="0" y="491"/>
                  </a:lnTo>
                  <a:lnTo>
                    <a:pt x="0" y="149"/>
                  </a:lnTo>
                  <a:lnTo>
                    <a:pt x="290" y="0"/>
                  </a:lnTo>
                  <a:lnTo>
                    <a:pt x="580" y="149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55" name="Freeform 39"/>
            <p:cNvSpPr>
              <a:spLocks/>
            </p:cNvSpPr>
            <p:nvPr/>
          </p:nvSpPr>
          <p:spPr bwMode="auto">
            <a:xfrm>
              <a:off x="5388724" y="1909164"/>
              <a:ext cx="1414550" cy="1553566"/>
            </a:xfrm>
            <a:custGeom>
              <a:avLst/>
              <a:gdLst>
                <a:gd name="T0" fmla="*/ 580 w 580"/>
                <a:gd name="T1" fmla="*/ 149 h 637"/>
                <a:gd name="T2" fmla="*/ 580 w 580"/>
                <a:gd name="T3" fmla="*/ 491 h 637"/>
                <a:gd name="T4" fmla="*/ 290 w 580"/>
                <a:gd name="T5" fmla="*/ 637 h 637"/>
                <a:gd name="T6" fmla="*/ 0 w 580"/>
                <a:gd name="T7" fmla="*/ 491 h 637"/>
                <a:gd name="T8" fmla="*/ 0 w 580"/>
                <a:gd name="T9" fmla="*/ 149 h 637"/>
                <a:gd name="T10" fmla="*/ 290 w 580"/>
                <a:gd name="T11" fmla="*/ 0 h 637"/>
                <a:gd name="T12" fmla="*/ 580 w 580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0" h="637">
                  <a:moveTo>
                    <a:pt x="580" y="149"/>
                  </a:moveTo>
                  <a:lnTo>
                    <a:pt x="580" y="491"/>
                  </a:lnTo>
                  <a:lnTo>
                    <a:pt x="290" y="637"/>
                  </a:lnTo>
                  <a:lnTo>
                    <a:pt x="0" y="491"/>
                  </a:lnTo>
                  <a:lnTo>
                    <a:pt x="0" y="149"/>
                  </a:lnTo>
                  <a:lnTo>
                    <a:pt x="290" y="0"/>
                  </a:lnTo>
                  <a:lnTo>
                    <a:pt x="580" y="14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56" name="Rectangle 40"/>
            <p:cNvSpPr>
              <a:spLocks noChangeArrowheads="1"/>
            </p:cNvSpPr>
            <p:nvPr/>
          </p:nvSpPr>
          <p:spPr bwMode="auto">
            <a:xfrm>
              <a:off x="5388724" y="2267679"/>
              <a:ext cx="2438" cy="4879"/>
            </a:xfrm>
            <a:prstGeom prst="rect">
              <a:avLst/>
            </a:prstGeom>
            <a:solidFill>
              <a:srgbClr val="CDE1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57" name="Freeform 41"/>
            <p:cNvSpPr>
              <a:spLocks/>
            </p:cNvSpPr>
            <p:nvPr/>
          </p:nvSpPr>
          <p:spPr bwMode="auto">
            <a:xfrm>
              <a:off x="5388724" y="2267679"/>
              <a:ext cx="0" cy="4879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58" name="Freeform 42"/>
            <p:cNvSpPr>
              <a:spLocks/>
            </p:cNvSpPr>
            <p:nvPr/>
          </p:nvSpPr>
          <p:spPr bwMode="auto">
            <a:xfrm>
              <a:off x="5388724" y="2283334"/>
              <a:ext cx="707275" cy="1190174"/>
            </a:xfrm>
            <a:custGeom>
              <a:avLst/>
              <a:gdLst>
                <a:gd name="T0" fmla="*/ 0 w 290"/>
                <a:gd name="T1" fmla="*/ 0 h 488"/>
                <a:gd name="T2" fmla="*/ 0 w 290"/>
                <a:gd name="T3" fmla="*/ 0 h 488"/>
                <a:gd name="T4" fmla="*/ 0 w 290"/>
                <a:gd name="T5" fmla="*/ 342 h 488"/>
                <a:gd name="T6" fmla="*/ 290 w 290"/>
                <a:gd name="T7" fmla="*/ 488 h 488"/>
                <a:gd name="T8" fmla="*/ 290 w 290"/>
                <a:gd name="T9" fmla="*/ 145 h 488"/>
                <a:gd name="T10" fmla="*/ 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0" y="0"/>
                  </a:moveTo>
                  <a:lnTo>
                    <a:pt x="0" y="0"/>
                  </a:lnTo>
                  <a:lnTo>
                    <a:pt x="0" y="342"/>
                  </a:lnTo>
                  <a:lnTo>
                    <a:pt x="290" y="488"/>
                  </a:lnTo>
                  <a:lnTo>
                    <a:pt x="290" y="145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59" name="Freeform 43"/>
            <p:cNvSpPr>
              <a:spLocks/>
            </p:cNvSpPr>
            <p:nvPr/>
          </p:nvSpPr>
          <p:spPr bwMode="auto">
            <a:xfrm>
              <a:off x="5388724" y="2272557"/>
              <a:ext cx="707275" cy="1190174"/>
            </a:xfrm>
            <a:custGeom>
              <a:avLst/>
              <a:gdLst>
                <a:gd name="T0" fmla="*/ 0 w 290"/>
                <a:gd name="T1" fmla="*/ 0 h 488"/>
                <a:gd name="T2" fmla="*/ 0 w 290"/>
                <a:gd name="T3" fmla="*/ 0 h 488"/>
                <a:gd name="T4" fmla="*/ 0 w 290"/>
                <a:gd name="T5" fmla="*/ 342 h 488"/>
                <a:gd name="T6" fmla="*/ 290 w 290"/>
                <a:gd name="T7" fmla="*/ 488 h 488"/>
                <a:gd name="T8" fmla="*/ 290 w 290"/>
                <a:gd name="T9" fmla="*/ 145 h 488"/>
                <a:gd name="T10" fmla="*/ 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0" y="0"/>
                  </a:moveTo>
                  <a:lnTo>
                    <a:pt x="0" y="0"/>
                  </a:lnTo>
                  <a:lnTo>
                    <a:pt x="0" y="342"/>
                  </a:lnTo>
                  <a:lnTo>
                    <a:pt x="290" y="488"/>
                  </a:lnTo>
                  <a:lnTo>
                    <a:pt x="290" y="1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0" name="Freeform 44"/>
            <p:cNvSpPr>
              <a:spLocks/>
            </p:cNvSpPr>
            <p:nvPr/>
          </p:nvSpPr>
          <p:spPr bwMode="auto">
            <a:xfrm>
              <a:off x="6803275" y="2267679"/>
              <a:ext cx="0" cy="838974"/>
            </a:xfrm>
            <a:custGeom>
              <a:avLst/>
              <a:gdLst>
                <a:gd name="T0" fmla="*/ 0 h 344"/>
                <a:gd name="T1" fmla="*/ 2 h 344"/>
                <a:gd name="T2" fmla="*/ 2 h 344"/>
                <a:gd name="T3" fmla="*/ 344 h 344"/>
                <a:gd name="T4" fmla="*/ 0 h 3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44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3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3B1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1" name="Freeform 45"/>
            <p:cNvSpPr>
              <a:spLocks/>
            </p:cNvSpPr>
            <p:nvPr/>
          </p:nvSpPr>
          <p:spPr bwMode="auto">
            <a:xfrm>
              <a:off x="6803275" y="2267679"/>
              <a:ext cx="0" cy="838974"/>
            </a:xfrm>
            <a:custGeom>
              <a:avLst/>
              <a:gdLst>
                <a:gd name="T0" fmla="*/ 0 h 344"/>
                <a:gd name="T1" fmla="*/ 2 h 344"/>
                <a:gd name="T2" fmla="*/ 2 h 344"/>
                <a:gd name="T3" fmla="*/ 344 h 344"/>
                <a:gd name="T4" fmla="*/ 0 h 3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44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3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2" name="Freeform 46"/>
            <p:cNvSpPr>
              <a:spLocks/>
            </p:cNvSpPr>
            <p:nvPr/>
          </p:nvSpPr>
          <p:spPr bwMode="auto">
            <a:xfrm>
              <a:off x="6096000" y="2283334"/>
              <a:ext cx="707275" cy="1190174"/>
            </a:xfrm>
            <a:custGeom>
              <a:avLst/>
              <a:gdLst>
                <a:gd name="T0" fmla="*/ 290 w 290"/>
                <a:gd name="T1" fmla="*/ 0 h 488"/>
                <a:gd name="T2" fmla="*/ 0 w 290"/>
                <a:gd name="T3" fmla="*/ 145 h 488"/>
                <a:gd name="T4" fmla="*/ 0 w 290"/>
                <a:gd name="T5" fmla="*/ 488 h 488"/>
                <a:gd name="T6" fmla="*/ 290 w 290"/>
                <a:gd name="T7" fmla="*/ 342 h 488"/>
                <a:gd name="T8" fmla="*/ 290 w 290"/>
                <a:gd name="T9" fmla="*/ 0 h 488"/>
                <a:gd name="T10" fmla="*/ 29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90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0" y="342"/>
                  </a:lnTo>
                  <a:lnTo>
                    <a:pt x="290" y="0"/>
                  </a:lnTo>
                  <a:lnTo>
                    <a:pt x="29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3" name="Freeform 47"/>
            <p:cNvSpPr>
              <a:spLocks/>
            </p:cNvSpPr>
            <p:nvPr/>
          </p:nvSpPr>
          <p:spPr bwMode="auto">
            <a:xfrm>
              <a:off x="6096000" y="2272557"/>
              <a:ext cx="707275" cy="1190174"/>
            </a:xfrm>
            <a:custGeom>
              <a:avLst/>
              <a:gdLst>
                <a:gd name="T0" fmla="*/ 290 w 290"/>
                <a:gd name="T1" fmla="*/ 0 h 488"/>
                <a:gd name="T2" fmla="*/ 0 w 290"/>
                <a:gd name="T3" fmla="*/ 145 h 488"/>
                <a:gd name="T4" fmla="*/ 0 w 290"/>
                <a:gd name="T5" fmla="*/ 488 h 488"/>
                <a:gd name="T6" fmla="*/ 290 w 290"/>
                <a:gd name="T7" fmla="*/ 342 h 488"/>
                <a:gd name="T8" fmla="*/ 290 w 290"/>
                <a:gd name="T9" fmla="*/ 0 h 488"/>
                <a:gd name="T10" fmla="*/ 29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90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0" y="342"/>
                  </a:lnTo>
                  <a:lnTo>
                    <a:pt x="290" y="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6" name="Freeform 20"/>
            <p:cNvSpPr>
              <a:spLocks/>
            </p:cNvSpPr>
            <p:nvPr/>
          </p:nvSpPr>
          <p:spPr bwMode="auto">
            <a:xfrm>
              <a:off x="6096000" y="3467607"/>
              <a:ext cx="4879" cy="4879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E1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7" name="Freeform 21"/>
            <p:cNvSpPr>
              <a:spLocks/>
            </p:cNvSpPr>
            <p:nvPr/>
          </p:nvSpPr>
          <p:spPr bwMode="auto">
            <a:xfrm>
              <a:off x="6096000" y="3467607"/>
              <a:ext cx="4879" cy="4879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80" name="Rectangle 34"/>
            <p:cNvSpPr>
              <a:spLocks noChangeArrowheads="1"/>
            </p:cNvSpPr>
            <p:nvPr/>
          </p:nvSpPr>
          <p:spPr bwMode="auto">
            <a:xfrm>
              <a:off x="6096000" y="3467607"/>
              <a:ext cx="2438" cy="4879"/>
            </a:xfrm>
            <a:prstGeom prst="rect">
              <a:avLst/>
            </a:prstGeom>
            <a:solidFill>
              <a:srgbClr val="A3B1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81" name="Freeform 35"/>
            <p:cNvSpPr>
              <a:spLocks/>
            </p:cNvSpPr>
            <p:nvPr/>
          </p:nvSpPr>
          <p:spPr bwMode="auto">
            <a:xfrm>
              <a:off x="6096000" y="3467607"/>
              <a:ext cx="0" cy="4879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3606533" y="8584037"/>
            <a:ext cx="2833937" cy="3107087"/>
            <a:chOff x="6676349" y="4233066"/>
            <a:chExt cx="1380284" cy="1513323"/>
          </a:xfrm>
        </p:grpSpPr>
        <p:sp>
          <p:nvSpPr>
            <p:cNvPr id="84" name="Freeform 50"/>
            <p:cNvSpPr>
              <a:spLocks/>
            </p:cNvSpPr>
            <p:nvPr/>
          </p:nvSpPr>
          <p:spPr bwMode="auto">
            <a:xfrm>
              <a:off x="6676349" y="4233066"/>
              <a:ext cx="1380284" cy="1513323"/>
            </a:xfrm>
            <a:custGeom>
              <a:avLst/>
              <a:gdLst>
                <a:gd name="T0" fmla="*/ 581 w 581"/>
                <a:gd name="T1" fmla="*/ 149 h 637"/>
                <a:gd name="T2" fmla="*/ 581 w 581"/>
                <a:gd name="T3" fmla="*/ 490 h 637"/>
                <a:gd name="T4" fmla="*/ 291 w 581"/>
                <a:gd name="T5" fmla="*/ 637 h 637"/>
                <a:gd name="T6" fmla="*/ 0 w 581"/>
                <a:gd name="T7" fmla="*/ 490 h 637"/>
                <a:gd name="T8" fmla="*/ 0 w 581"/>
                <a:gd name="T9" fmla="*/ 149 h 637"/>
                <a:gd name="T10" fmla="*/ 291 w 581"/>
                <a:gd name="T11" fmla="*/ 0 h 637"/>
                <a:gd name="T12" fmla="*/ 581 w 581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1" h="637">
                  <a:moveTo>
                    <a:pt x="581" y="149"/>
                  </a:moveTo>
                  <a:lnTo>
                    <a:pt x="581" y="490"/>
                  </a:lnTo>
                  <a:lnTo>
                    <a:pt x="291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91" y="0"/>
                  </a:lnTo>
                  <a:lnTo>
                    <a:pt x="581" y="1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5" name="Freeform 51"/>
            <p:cNvSpPr>
              <a:spLocks/>
            </p:cNvSpPr>
            <p:nvPr/>
          </p:nvSpPr>
          <p:spPr bwMode="auto">
            <a:xfrm>
              <a:off x="6676349" y="4233066"/>
              <a:ext cx="1380284" cy="1513323"/>
            </a:xfrm>
            <a:custGeom>
              <a:avLst/>
              <a:gdLst>
                <a:gd name="T0" fmla="*/ 581 w 581"/>
                <a:gd name="T1" fmla="*/ 149 h 637"/>
                <a:gd name="T2" fmla="*/ 581 w 581"/>
                <a:gd name="T3" fmla="*/ 490 h 637"/>
                <a:gd name="T4" fmla="*/ 291 w 581"/>
                <a:gd name="T5" fmla="*/ 637 h 637"/>
                <a:gd name="T6" fmla="*/ 0 w 581"/>
                <a:gd name="T7" fmla="*/ 490 h 637"/>
                <a:gd name="T8" fmla="*/ 0 w 581"/>
                <a:gd name="T9" fmla="*/ 149 h 637"/>
                <a:gd name="T10" fmla="*/ 291 w 581"/>
                <a:gd name="T11" fmla="*/ 0 h 637"/>
                <a:gd name="T12" fmla="*/ 581 w 581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1" h="637">
                  <a:moveTo>
                    <a:pt x="581" y="149"/>
                  </a:moveTo>
                  <a:lnTo>
                    <a:pt x="581" y="490"/>
                  </a:lnTo>
                  <a:lnTo>
                    <a:pt x="291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91" y="0"/>
                  </a:lnTo>
                  <a:lnTo>
                    <a:pt x="581" y="14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88" name="Freeform 54"/>
            <p:cNvSpPr>
              <a:spLocks/>
            </p:cNvSpPr>
            <p:nvPr/>
          </p:nvSpPr>
          <p:spPr bwMode="auto">
            <a:xfrm>
              <a:off x="6676349" y="4587045"/>
              <a:ext cx="691330" cy="1159344"/>
            </a:xfrm>
            <a:custGeom>
              <a:avLst/>
              <a:gdLst>
                <a:gd name="T0" fmla="*/ 1 w 291"/>
                <a:gd name="T1" fmla="*/ 0 h 488"/>
                <a:gd name="T2" fmla="*/ 0 w 291"/>
                <a:gd name="T3" fmla="*/ 0 h 488"/>
                <a:gd name="T4" fmla="*/ 0 w 291"/>
                <a:gd name="T5" fmla="*/ 341 h 488"/>
                <a:gd name="T6" fmla="*/ 291 w 291"/>
                <a:gd name="T7" fmla="*/ 488 h 488"/>
                <a:gd name="T8" fmla="*/ 291 w 291"/>
                <a:gd name="T9" fmla="*/ 145 h 488"/>
                <a:gd name="T10" fmla="*/ 1 w 291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1" h="488">
                  <a:moveTo>
                    <a:pt x="1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91" y="488"/>
                  </a:lnTo>
                  <a:lnTo>
                    <a:pt x="291" y="145"/>
                  </a:lnTo>
                  <a:lnTo>
                    <a:pt x="1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9" name="Freeform 55"/>
            <p:cNvSpPr>
              <a:spLocks/>
            </p:cNvSpPr>
            <p:nvPr/>
          </p:nvSpPr>
          <p:spPr bwMode="auto">
            <a:xfrm>
              <a:off x="6676349" y="4587045"/>
              <a:ext cx="691330" cy="1159344"/>
            </a:xfrm>
            <a:custGeom>
              <a:avLst/>
              <a:gdLst>
                <a:gd name="T0" fmla="*/ 1 w 291"/>
                <a:gd name="T1" fmla="*/ 0 h 488"/>
                <a:gd name="T2" fmla="*/ 0 w 291"/>
                <a:gd name="T3" fmla="*/ 0 h 488"/>
                <a:gd name="T4" fmla="*/ 0 w 291"/>
                <a:gd name="T5" fmla="*/ 341 h 488"/>
                <a:gd name="T6" fmla="*/ 291 w 291"/>
                <a:gd name="T7" fmla="*/ 488 h 488"/>
                <a:gd name="T8" fmla="*/ 291 w 291"/>
                <a:gd name="T9" fmla="*/ 145 h 488"/>
                <a:gd name="T10" fmla="*/ 1 w 291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1" h="488">
                  <a:moveTo>
                    <a:pt x="1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91" y="488"/>
                  </a:lnTo>
                  <a:lnTo>
                    <a:pt x="291" y="14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90" name="Freeform 58"/>
            <p:cNvSpPr>
              <a:spLocks/>
            </p:cNvSpPr>
            <p:nvPr/>
          </p:nvSpPr>
          <p:spPr bwMode="auto">
            <a:xfrm>
              <a:off x="7367679" y="4587045"/>
              <a:ext cx="688954" cy="1159344"/>
            </a:xfrm>
            <a:custGeom>
              <a:avLst/>
              <a:gdLst>
                <a:gd name="T0" fmla="*/ 290 w 290"/>
                <a:gd name="T1" fmla="*/ 0 h 488"/>
                <a:gd name="T2" fmla="*/ 0 w 290"/>
                <a:gd name="T3" fmla="*/ 145 h 488"/>
                <a:gd name="T4" fmla="*/ 0 w 290"/>
                <a:gd name="T5" fmla="*/ 488 h 488"/>
                <a:gd name="T6" fmla="*/ 290 w 290"/>
                <a:gd name="T7" fmla="*/ 341 h 488"/>
                <a:gd name="T8" fmla="*/ 290 w 290"/>
                <a:gd name="T9" fmla="*/ 0 h 488"/>
                <a:gd name="T10" fmla="*/ 29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90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0" y="341"/>
                  </a:lnTo>
                  <a:lnTo>
                    <a:pt x="290" y="0"/>
                  </a:lnTo>
                  <a:lnTo>
                    <a:pt x="29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1" name="Freeform 59"/>
            <p:cNvSpPr>
              <a:spLocks/>
            </p:cNvSpPr>
            <p:nvPr/>
          </p:nvSpPr>
          <p:spPr bwMode="auto">
            <a:xfrm>
              <a:off x="7367679" y="4587045"/>
              <a:ext cx="688954" cy="1159344"/>
            </a:xfrm>
            <a:custGeom>
              <a:avLst/>
              <a:gdLst>
                <a:gd name="T0" fmla="*/ 290 w 290"/>
                <a:gd name="T1" fmla="*/ 0 h 488"/>
                <a:gd name="T2" fmla="*/ 0 w 290"/>
                <a:gd name="T3" fmla="*/ 145 h 488"/>
                <a:gd name="T4" fmla="*/ 0 w 290"/>
                <a:gd name="T5" fmla="*/ 488 h 488"/>
                <a:gd name="T6" fmla="*/ 290 w 290"/>
                <a:gd name="T7" fmla="*/ 341 h 488"/>
                <a:gd name="T8" fmla="*/ 290 w 290"/>
                <a:gd name="T9" fmla="*/ 0 h 488"/>
                <a:gd name="T10" fmla="*/ 29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90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0" y="341"/>
                  </a:lnTo>
                  <a:lnTo>
                    <a:pt x="290" y="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2192003" y="6218197"/>
            <a:ext cx="2833937" cy="3107089"/>
            <a:chOff x="5987395" y="3080770"/>
            <a:chExt cx="1380284" cy="1513324"/>
          </a:xfrm>
        </p:grpSpPr>
        <p:sp>
          <p:nvSpPr>
            <p:cNvPr id="64" name="Freeform 18"/>
            <p:cNvSpPr>
              <a:spLocks/>
            </p:cNvSpPr>
            <p:nvPr/>
          </p:nvSpPr>
          <p:spPr bwMode="auto">
            <a:xfrm>
              <a:off x="5987395" y="3080770"/>
              <a:ext cx="1380284" cy="1513323"/>
            </a:xfrm>
            <a:custGeom>
              <a:avLst/>
              <a:gdLst>
                <a:gd name="T0" fmla="*/ 581 w 581"/>
                <a:gd name="T1" fmla="*/ 149 h 637"/>
                <a:gd name="T2" fmla="*/ 581 w 581"/>
                <a:gd name="T3" fmla="*/ 490 h 637"/>
                <a:gd name="T4" fmla="*/ 290 w 581"/>
                <a:gd name="T5" fmla="*/ 637 h 637"/>
                <a:gd name="T6" fmla="*/ 0 w 581"/>
                <a:gd name="T7" fmla="*/ 490 h 637"/>
                <a:gd name="T8" fmla="*/ 0 w 581"/>
                <a:gd name="T9" fmla="*/ 149 h 637"/>
                <a:gd name="T10" fmla="*/ 290 w 581"/>
                <a:gd name="T11" fmla="*/ 0 h 637"/>
                <a:gd name="T12" fmla="*/ 581 w 581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1" h="637">
                  <a:moveTo>
                    <a:pt x="581" y="149"/>
                  </a:moveTo>
                  <a:lnTo>
                    <a:pt x="581" y="490"/>
                  </a:lnTo>
                  <a:lnTo>
                    <a:pt x="290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90" y="0"/>
                  </a:lnTo>
                  <a:lnTo>
                    <a:pt x="581" y="1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5" name="Freeform 19"/>
            <p:cNvSpPr>
              <a:spLocks/>
            </p:cNvSpPr>
            <p:nvPr/>
          </p:nvSpPr>
          <p:spPr bwMode="auto">
            <a:xfrm>
              <a:off x="5987395" y="3080770"/>
              <a:ext cx="1380284" cy="1513323"/>
            </a:xfrm>
            <a:custGeom>
              <a:avLst/>
              <a:gdLst>
                <a:gd name="T0" fmla="*/ 581 w 581"/>
                <a:gd name="T1" fmla="*/ 149 h 637"/>
                <a:gd name="T2" fmla="*/ 581 w 581"/>
                <a:gd name="T3" fmla="*/ 490 h 637"/>
                <a:gd name="T4" fmla="*/ 290 w 581"/>
                <a:gd name="T5" fmla="*/ 637 h 637"/>
                <a:gd name="T6" fmla="*/ 0 w 581"/>
                <a:gd name="T7" fmla="*/ 490 h 637"/>
                <a:gd name="T8" fmla="*/ 0 w 581"/>
                <a:gd name="T9" fmla="*/ 149 h 637"/>
                <a:gd name="T10" fmla="*/ 290 w 581"/>
                <a:gd name="T11" fmla="*/ 0 h 637"/>
                <a:gd name="T12" fmla="*/ 581 w 581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1" h="637">
                  <a:moveTo>
                    <a:pt x="581" y="149"/>
                  </a:moveTo>
                  <a:lnTo>
                    <a:pt x="581" y="490"/>
                  </a:lnTo>
                  <a:lnTo>
                    <a:pt x="290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90" y="0"/>
                  </a:lnTo>
                  <a:lnTo>
                    <a:pt x="581" y="14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8" name="Freeform 22"/>
            <p:cNvSpPr>
              <a:spLocks/>
            </p:cNvSpPr>
            <p:nvPr/>
          </p:nvSpPr>
          <p:spPr bwMode="auto">
            <a:xfrm>
              <a:off x="5987395" y="3434750"/>
              <a:ext cx="688954" cy="1159344"/>
            </a:xfrm>
            <a:custGeom>
              <a:avLst/>
              <a:gdLst>
                <a:gd name="T0" fmla="*/ 2 w 290"/>
                <a:gd name="T1" fmla="*/ 0 h 488"/>
                <a:gd name="T2" fmla="*/ 0 w 290"/>
                <a:gd name="T3" fmla="*/ 0 h 488"/>
                <a:gd name="T4" fmla="*/ 0 w 290"/>
                <a:gd name="T5" fmla="*/ 341 h 488"/>
                <a:gd name="T6" fmla="*/ 290 w 290"/>
                <a:gd name="T7" fmla="*/ 488 h 488"/>
                <a:gd name="T8" fmla="*/ 290 w 290"/>
                <a:gd name="T9" fmla="*/ 145 h 488"/>
                <a:gd name="T10" fmla="*/ 2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90" y="488"/>
                  </a:lnTo>
                  <a:lnTo>
                    <a:pt x="290" y="145"/>
                  </a:lnTo>
                  <a:lnTo>
                    <a:pt x="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9" name="Freeform 23"/>
            <p:cNvSpPr>
              <a:spLocks/>
            </p:cNvSpPr>
            <p:nvPr/>
          </p:nvSpPr>
          <p:spPr bwMode="auto">
            <a:xfrm>
              <a:off x="5987395" y="3434750"/>
              <a:ext cx="688954" cy="1159344"/>
            </a:xfrm>
            <a:custGeom>
              <a:avLst/>
              <a:gdLst>
                <a:gd name="T0" fmla="*/ 2 w 290"/>
                <a:gd name="T1" fmla="*/ 0 h 488"/>
                <a:gd name="T2" fmla="*/ 0 w 290"/>
                <a:gd name="T3" fmla="*/ 0 h 488"/>
                <a:gd name="T4" fmla="*/ 0 w 290"/>
                <a:gd name="T5" fmla="*/ 341 h 488"/>
                <a:gd name="T6" fmla="*/ 290 w 290"/>
                <a:gd name="T7" fmla="*/ 488 h 488"/>
                <a:gd name="T8" fmla="*/ 290 w 290"/>
                <a:gd name="T9" fmla="*/ 145 h 488"/>
                <a:gd name="T10" fmla="*/ 2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90" y="488"/>
                  </a:lnTo>
                  <a:lnTo>
                    <a:pt x="290" y="145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0" name="Freeform 24"/>
            <p:cNvSpPr>
              <a:spLocks/>
            </p:cNvSpPr>
            <p:nvPr/>
          </p:nvSpPr>
          <p:spPr bwMode="auto">
            <a:xfrm>
              <a:off x="7362926" y="3429998"/>
              <a:ext cx="4753" cy="814867"/>
            </a:xfrm>
            <a:custGeom>
              <a:avLst/>
              <a:gdLst>
                <a:gd name="T0" fmla="*/ 2 w 2"/>
                <a:gd name="T1" fmla="*/ 0 h 343"/>
                <a:gd name="T2" fmla="*/ 0 w 2"/>
                <a:gd name="T3" fmla="*/ 2 h 343"/>
                <a:gd name="T4" fmla="*/ 2 w 2"/>
                <a:gd name="T5" fmla="*/ 2 h 343"/>
                <a:gd name="T6" fmla="*/ 2 w 2"/>
                <a:gd name="T7" fmla="*/ 343 h 343"/>
                <a:gd name="T8" fmla="*/ 2 w 2"/>
                <a:gd name="T9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43">
                  <a:moveTo>
                    <a:pt x="2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34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3B1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1" name="Freeform 25"/>
            <p:cNvSpPr>
              <a:spLocks/>
            </p:cNvSpPr>
            <p:nvPr/>
          </p:nvSpPr>
          <p:spPr bwMode="auto">
            <a:xfrm>
              <a:off x="7362926" y="3429998"/>
              <a:ext cx="4753" cy="814867"/>
            </a:xfrm>
            <a:custGeom>
              <a:avLst/>
              <a:gdLst>
                <a:gd name="T0" fmla="*/ 2 w 2"/>
                <a:gd name="T1" fmla="*/ 0 h 343"/>
                <a:gd name="T2" fmla="*/ 0 w 2"/>
                <a:gd name="T3" fmla="*/ 2 h 343"/>
                <a:gd name="T4" fmla="*/ 2 w 2"/>
                <a:gd name="T5" fmla="*/ 2 h 343"/>
                <a:gd name="T6" fmla="*/ 2 w 2"/>
                <a:gd name="T7" fmla="*/ 343 h 343"/>
                <a:gd name="T8" fmla="*/ 2 w 2"/>
                <a:gd name="T9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43">
                  <a:moveTo>
                    <a:pt x="2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343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2" name="Freeform 26"/>
            <p:cNvSpPr>
              <a:spLocks/>
            </p:cNvSpPr>
            <p:nvPr/>
          </p:nvSpPr>
          <p:spPr bwMode="auto">
            <a:xfrm>
              <a:off x="6676348" y="3434750"/>
              <a:ext cx="691330" cy="1159344"/>
            </a:xfrm>
            <a:custGeom>
              <a:avLst/>
              <a:gdLst>
                <a:gd name="T0" fmla="*/ 289 w 291"/>
                <a:gd name="T1" fmla="*/ 0 h 488"/>
                <a:gd name="T2" fmla="*/ 0 w 291"/>
                <a:gd name="T3" fmla="*/ 145 h 488"/>
                <a:gd name="T4" fmla="*/ 0 w 291"/>
                <a:gd name="T5" fmla="*/ 488 h 488"/>
                <a:gd name="T6" fmla="*/ 291 w 291"/>
                <a:gd name="T7" fmla="*/ 341 h 488"/>
                <a:gd name="T8" fmla="*/ 291 w 291"/>
                <a:gd name="T9" fmla="*/ 0 h 488"/>
                <a:gd name="T10" fmla="*/ 289 w 291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1" h="488">
                  <a:moveTo>
                    <a:pt x="289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1" y="341"/>
                  </a:lnTo>
                  <a:lnTo>
                    <a:pt x="291" y="0"/>
                  </a:lnTo>
                  <a:lnTo>
                    <a:pt x="28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3" name="Freeform 27"/>
            <p:cNvSpPr>
              <a:spLocks/>
            </p:cNvSpPr>
            <p:nvPr/>
          </p:nvSpPr>
          <p:spPr bwMode="auto">
            <a:xfrm>
              <a:off x="6676348" y="3434750"/>
              <a:ext cx="691330" cy="1159344"/>
            </a:xfrm>
            <a:custGeom>
              <a:avLst/>
              <a:gdLst>
                <a:gd name="T0" fmla="*/ 289 w 291"/>
                <a:gd name="T1" fmla="*/ 0 h 488"/>
                <a:gd name="T2" fmla="*/ 0 w 291"/>
                <a:gd name="T3" fmla="*/ 145 h 488"/>
                <a:gd name="T4" fmla="*/ 0 w 291"/>
                <a:gd name="T5" fmla="*/ 488 h 488"/>
                <a:gd name="T6" fmla="*/ 291 w 291"/>
                <a:gd name="T7" fmla="*/ 341 h 488"/>
                <a:gd name="T8" fmla="*/ 291 w 291"/>
                <a:gd name="T9" fmla="*/ 0 h 488"/>
                <a:gd name="T10" fmla="*/ 289 w 291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1" h="488">
                  <a:moveTo>
                    <a:pt x="289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1" y="341"/>
                  </a:lnTo>
                  <a:lnTo>
                    <a:pt x="291" y="0"/>
                  </a:lnTo>
                  <a:lnTo>
                    <a:pt x="2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86" name="Freeform 52"/>
            <p:cNvSpPr>
              <a:spLocks/>
            </p:cNvSpPr>
            <p:nvPr/>
          </p:nvSpPr>
          <p:spPr bwMode="auto">
            <a:xfrm>
              <a:off x="6676349" y="4582293"/>
              <a:ext cx="2375" cy="4753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0" y="2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E1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87" name="Freeform 53"/>
            <p:cNvSpPr>
              <a:spLocks/>
            </p:cNvSpPr>
            <p:nvPr/>
          </p:nvSpPr>
          <p:spPr bwMode="auto">
            <a:xfrm>
              <a:off x="6676349" y="4582293"/>
              <a:ext cx="2375" cy="4753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0" y="2"/>
                  </a:lnTo>
                  <a:lnTo>
                    <a:pt x="1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98" name="Rectangle 68"/>
            <p:cNvSpPr>
              <a:spLocks noChangeArrowheads="1"/>
            </p:cNvSpPr>
            <p:nvPr/>
          </p:nvSpPr>
          <p:spPr bwMode="auto">
            <a:xfrm>
              <a:off x="6676349" y="4582293"/>
              <a:ext cx="2375" cy="4753"/>
            </a:xfrm>
            <a:prstGeom prst="rect">
              <a:avLst/>
            </a:prstGeom>
            <a:solidFill>
              <a:srgbClr val="A3B1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99" name="Freeform 69"/>
            <p:cNvSpPr>
              <a:spLocks/>
            </p:cNvSpPr>
            <p:nvPr/>
          </p:nvSpPr>
          <p:spPr bwMode="auto">
            <a:xfrm>
              <a:off x="6676349" y="4582293"/>
              <a:ext cx="0" cy="4753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0777470" y="8584037"/>
            <a:ext cx="2829061" cy="3107087"/>
            <a:chOff x="5298440" y="4233066"/>
            <a:chExt cx="1377909" cy="1513323"/>
          </a:xfrm>
        </p:grpSpPr>
        <p:sp>
          <p:nvSpPr>
            <p:cNvPr id="92" name="Freeform 62"/>
            <p:cNvSpPr>
              <a:spLocks/>
            </p:cNvSpPr>
            <p:nvPr/>
          </p:nvSpPr>
          <p:spPr bwMode="auto">
            <a:xfrm>
              <a:off x="5298440" y="4233066"/>
              <a:ext cx="1377908" cy="1513323"/>
            </a:xfrm>
            <a:custGeom>
              <a:avLst/>
              <a:gdLst>
                <a:gd name="T0" fmla="*/ 580 w 580"/>
                <a:gd name="T1" fmla="*/ 149 h 637"/>
                <a:gd name="T2" fmla="*/ 580 w 580"/>
                <a:gd name="T3" fmla="*/ 490 h 637"/>
                <a:gd name="T4" fmla="*/ 290 w 580"/>
                <a:gd name="T5" fmla="*/ 637 h 637"/>
                <a:gd name="T6" fmla="*/ 0 w 580"/>
                <a:gd name="T7" fmla="*/ 490 h 637"/>
                <a:gd name="T8" fmla="*/ 0 w 580"/>
                <a:gd name="T9" fmla="*/ 149 h 637"/>
                <a:gd name="T10" fmla="*/ 290 w 580"/>
                <a:gd name="T11" fmla="*/ 0 h 637"/>
                <a:gd name="T12" fmla="*/ 580 w 580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0" h="637">
                  <a:moveTo>
                    <a:pt x="580" y="149"/>
                  </a:moveTo>
                  <a:lnTo>
                    <a:pt x="580" y="490"/>
                  </a:lnTo>
                  <a:lnTo>
                    <a:pt x="290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90" y="0"/>
                  </a:lnTo>
                  <a:lnTo>
                    <a:pt x="580" y="14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3" name="Freeform 63"/>
            <p:cNvSpPr>
              <a:spLocks/>
            </p:cNvSpPr>
            <p:nvPr/>
          </p:nvSpPr>
          <p:spPr bwMode="auto">
            <a:xfrm>
              <a:off x="5298440" y="4233066"/>
              <a:ext cx="1377908" cy="1513323"/>
            </a:xfrm>
            <a:custGeom>
              <a:avLst/>
              <a:gdLst>
                <a:gd name="T0" fmla="*/ 580 w 580"/>
                <a:gd name="T1" fmla="*/ 149 h 637"/>
                <a:gd name="T2" fmla="*/ 580 w 580"/>
                <a:gd name="T3" fmla="*/ 490 h 637"/>
                <a:gd name="T4" fmla="*/ 290 w 580"/>
                <a:gd name="T5" fmla="*/ 637 h 637"/>
                <a:gd name="T6" fmla="*/ 0 w 580"/>
                <a:gd name="T7" fmla="*/ 490 h 637"/>
                <a:gd name="T8" fmla="*/ 0 w 580"/>
                <a:gd name="T9" fmla="*/ 149 h 637"/>
                <a:gd name="T10" fmla="*/ 290 w 580"/>
                <a:gd name="T11" fmla="*/ 0 h 637"/>
                <a:gd name="T12" fmla="*/ 580 w 580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0" h="637">
                  <a:moveTo>
                    <a:pt x="580" y="149"/>
                  </a:moveTo>
                  <a:lnTo>
                    <a:pt x="580" y="490"/>
                  </a:lnTo>
                  <a:lnTo>
                    <a:pt x="290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90" y="0"/>
                  </a:lnTo>
                  <a:lnTo>
                    <a:pt x="580" y="14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96" name="Freeform 66"/>
            <p:cNvSpPr>
              <a:spLocks/>
            </p:cNvSpPr>
            <p:nvPr/>
          </p:nvSpPr>
          <p:spPr bwMode="auto">
            <a:xfrm>
              <a:off x="5298440" y="4587045"/>
              <a:ext cx="688954" cy="1159344"/>
            </a:xfrm>
            <a:custGeom>
              <a:avLst/>
              <a:gdLst>
                <a:gd name="T0" fmla="*/ 0 w 290"/>
                <a:gd name="T1" fmla="*/ 0 h 488"/>
                <a:gd name="T2" fmla="*/ 0 w 290"/>
                <a:gd name="T3" fmla="*/ 0 h 488"/>
                <a:gd name="T4" fmla="*/ 0 w 290"/>
                <a:gd name="T5" fmla="*/ 341 h 488"/>
                <a:gd name="T6" fmla="*/ 290 w 290"/>
                <a:gd name="T7" fmla="*/ 488 h 488"/>
                <a:gd name="T8" fmla="*/ 290 w 290"/>
                <a:gd name="T9" fmla="*/ 145 h 488"/>
                <a:gd name="T10" fmla="*/ 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0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90" y="488"/>
                  </a:lnTo>
                  <a:lnTo>
                    <a:pt x="290" y="145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83000"/>
                  </a:schemeClr>
                </a:gs>
                <a:gs pos="100000">
                  <a:schemeClr val="accent5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7" name="Freeform 67"/>
            <p:cNvSpPr>
              <a:spLocks/>
            </p:cNvSpPr>
            <p:nvPr/>
          </p:nvSpPr>
          <p:spPr bwMode="auto">
            <a:xfrm>
              <a:off x="5298440" y="4587045"/>
              <a:ext cx="688954" cy="1159344"/>
            </a:xfrm>
            <a:custGeom>
              <a:avLst/>
              <a:gdLst>
                <a:gd name="T0" fmla="*/ 0 w 290"/>
                <a:gd name="T1" fmla="*/ 0 h 488"/>
                <a:gd name="T2" fmla="*/ 0 w 290"/>
                <a:gd name="T3" fmla="*/ 0 h 488"/>
                <a:gd name="T4" fmla="*/ 0 w 290"/>
                <a:gd name="T5" fmla="*/ 341 h 488"/>
                <a:gd name="T6" fmla="*/ 290 w 290"/>
                <a:gd name="T7" fmla="*/ 488 h 488"/>
                <a:gd name="T8" fmla="*/ 290 w 290"/>
                <a:gd name="T9" fmla="*/ 145 h 488"/>
                <a:gd name="T10" fmla="*/ 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0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90" y="488"/>
                  </a:lnTo>
                  <a:lnTo>
                    <a:pt x="290" y="1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100" name="Freeform 70"/>
            <p:cNvSpPr>
              <a:spLocks/>
            </p:cNvSpPr>
            <p:nvPr/>
          </p:nvSpPr>
          <p:spPr bwMode="auto">
            <a:xfrm>
              <a:off x="5987395" y="4587045"/>
              <a:ext cx="688954" cy="1159344"/>
            </a:xfrm>
            <a:custGeom>
              <a:avLst/>
              <a:gdLst>
                <a:gd name="T0" fmla="*/ 290 w 290"/>
                <a:gd name="T1" fmla="*/ 0 h 488"/>
                <a:gd name="T2" fmla="*/ 0 w 290"/>
                <a:gd name="T3" fmla="*/ 145 h 488"/>
                <a:gd name="T4" fmla="*/ 0 w 290"/>
                <a:gd name="T5" fmla="*/ 488 h 488"/>
                <a:gd name="T6" fmla="*/ 290 w 290"/>
                <a:gd name="T7" fmla="*/ 341 h 488"/>
                <a:gd name="T8" fmla="*/ 290 w 290"/>
                <a:gd name="T9" fmla="*/ 0 h 488"/>
                <a:gd name="T10" fmla="*/ 29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90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0" y="341"/>
                  </a:lnTo>
                  <a:lnTo>
                    <a:pt x="290" y="0"/>
                  </a:lnTo>
                  <a:lnTo>
                    <a:pt x="29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65000"/>
                  </a:schemeClr>
                </a:gs>
                <a:gs pos="100000">
                  <a:schemeClr val="accent5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01" name="Freeform 71"/>
            <p:cNvSpPr>
              <a:spLocks/>
            </p:cNvSpPr>
            <p:nvPr/>
          </p:nvSpPr>
          <p:spPr bwMode="auto">
            <a:xfrm>
              <a:off x="5987395" y="4587045"/>
              <a:ext cx="688954" cy="1159344"/>
            </a:xfrm>
            <a:custGeom>
              <a:avLst/>
              <a:gdLst>
                <a:gd name="T0" fmla="*/ 290 w 290"/>
                <a:gd name="T1" fmla="*/ 0 h 488"/>
                <a:gd name="T2" fmla="*/ 0 w 290"/>
                <a:gd name="T3" fmla="*/ 145 h 488"/>
                <a:gd name="T4" fmla="*/ 0 w 290"/>
                <a:gd name="T5" fmla="*/ 488 h 488"/>
                <a:gd name="T6" fmla="*/ 290 w 290"/>
                <a:gd name="T7" fmla="*/ 341 h 488"/>
                <a:gd name="T8" fmla="*/ 290 w 290"/>
                <a:gd name="T9" fmla="*/ 0 h 488"/>
                <a:gd name="T10" fmla="*/ 29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90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0" y="341"/>
                  </a:lnTo>
                  <a:lnTo>
                    <a:pt x="290" y="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9367817" y="6218197"/>
            <a:ext cx="2824183" cy="3107089"/>
            <a:chOff x="4611862" y="3080770"/>
            <a:chExt cx="1375533" cy="1513324"/>
          </a:xfrm>
        </p:grpSpPr>
        <p:sp>
          <p:nvSpPr>
            <p:cNvPr id="74" name="Freeform 28"/>
            <p:cNvSpPr>
              <a:spLocks/>
            </p:cNvSpPr>
            <p:nvPr/>
          </p:nvSpPr>
          <p:spPr bwMode="auto">
            <a:xfrm>
              <a:off x="4611862" y="3080770"/>
              <a:ext cx="1375533" cy="1513323"/>
            </a:xfrm>
            <a:custGeom>
              <a:avLst/>
              <a:gdLst>
                <a:gd name="T0" fmla="*/ 579 w 579"/>
                <a:gd name="T1" fmla="*/ 149 h 637"/>
                <a:gd name="T2" fmla="*/ 579 w 579"/>
                <a:gd name="T3" fmla="*/ 490 h 637"/>
                <a:gd name="T4" fmla="*/ 289 w 579"/>
                <a:gd name="T5" fmla="*/ 637 h 637"/>
                <a:gd name="T6" fmla="*/ 0 w 579"/>
                <a:gd name="T7" fmla="*/ 490 h 637"/>
                <a:gd name="T8" fmla="*/ 0 w 579"/>
                <a:gd name="T9" fmla="*/ 149 h 637"/>
                <a:gd name="T10" fmla="*/ 289 w 579"/>
                <a:gd name="T11" fmla="*/ 0 h 637"/>
                <a:gd name="T12" fmla="*/ 579 w 579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9" h="637">
                  <a:moveTo>
                    <a:pt x="579" y="149"/>
                  </a:moveTo>
                  <a:lnTo>
                    <a:pt x="579" y="490"/>
                  </a:lnTo>
                  <a:lnTo>
                    <a:pt x="289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89" y="0"/>
                  </a:lnTo>
                  <a:lnTo>
                    <a:pt x="579" y="1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5" name="Freeform 29"/>
            <p:cNvSpPr>
              <a:spLocks/>
            </p:cNvSpPr>
            <p:nvPr/>
          </p:nvSpPr>
          <p:spPr bwMode="auto">
            <a:xfrm>
              <a:off x="4611862" y="3080770"/>
              <a:ext cx="1375533" cy="1513323"/>
            </a:xfrm>
            <a:custGeom>
              <a:avLst/>
              <a:gdLst>
                <a:gd name="T0" fmla="*/ 579 w 579"/>
                <a:gd name="T1" fmla="*/ 149 h 637"/>
                <a:gd name="T2" fmla="*/ 579 w 579"/>
                <a:gd name="T3" fmla="*/ 490 h 637"/>
                <a:gd name="T4" fmla="*/ 289 w 579"/>
                <a:gd name="T5" fmla="*/ 637 h 637"/>
                <a:gd name="T6" fmla="*/ 0 w 579"/>
                <a:gd name="T7" fmla="*/ 490 h 637"/>
                <a:gd name="T8" fmla="*/ 0 w 579"/>
                <a:gd name="T9" fmla="*/ 149 h 637"/>
                <a:gd name="T10" fmla="*/ 289 w 579"/>
                <a:gd name="T11" fmla="*/ 0 h 637"/>
                <a:gd name="T12" fmla="*/ 579 w 579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9" h="637">
                  <a:moveTo>
                    <a:pt x="579" y="149"/>
                  </a:moveTo>
                  <a:lnTo>
                    <a:pt x="579" y="490"/>
                  </a:lnTo>
                  <a:lnTo>
                    <a:pt x="289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89" y="0"/>
                  </a:lnTo>
                  <a:lnTo>
                    <a:pt x="579" y="14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8" name="Freeform 32"/>
            <p:cNvSpPr>
              <a:spLocks/>
            </p:cNvSpPr>
            <p:nvPr/>
          </p:nvSpPr>
          <p:spPr bwMode="auto">
            <a:xfrm>
              <a:off x="4611862" y="3434750"/>
              <a:ext cx="686577" cy="1159344"/>
            </a:xfrm>
            <a:custGeom>
              <a:avLst/>
              <a:gdLst>
                <a:gd name="T0" fmla="*/ 0 w 289"/>
                <a:gd name="T1" fmla="*/ 0 h 488"/>
                <a:gd name="T2" fmla="*/ 0 w 289"/>
                <a:gd name="T3" fmla="*/ 0 h 488"/>
                <a:gd name="T4" fmla="*/ 0 w 289"/>
                <a:gd name="T5" fmla="*/ 341 h 488"/>
                <a:gd name="T6" fmla="*/ 289 w 289"/>
                <a:gd name="T7" fmla="*/ 488 h 488"/>
                <a:gd name="T8" fmla="*/ 289 w 289"/>
                <a:gd name="T9" fmla="*/ 145 h 488"/>
                <a:gd name="T10" fmla="*/ 0 w 289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9" h="488">
                  <a:moveTo>
                    <a:pt x="0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89" y="488"/>
                  </a:lnTo>
                  <a:lnTo>
                    <a:pt x="289" y="145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83000"/>
                  </a:schemeClr>
                </a:gs>
                <a:gs pos="100000">
                  <a:schemeClr val="accent1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9" name="Freeform 33"/>
            <p:cNvSpPr>
              <a:spLocks/>
            </p:cNvSpPr>
            <p:nvPr/>
          </p:nvSpPr>
          <p:spPr bwMode="auto">
            <a:xfrm>
              <a:off x="4611862" y="3434750"/>
              <a:ext cx="686577" cy="1159344"/>
            </a:xfrm>
            <a:custGeom>
              <a:avLst/>
              <a:gdLst>
                <a:gd name="T0" fmla="*/ 0 w 289"/>
                <a:gd name="T1" fmla="*/ 0 h 488"/>
                <a:gd name="T2" fmla="*/ 0 w 289"/>
                <a:gd name="T3" fmla="*/ 0 h 488"/>
                <a:gd name="T4" fmla="*/ 0 w 289"/>
                <a:gd name="T5" fmla="*/ 341 h 488"/>
                <a:gd name="T6" fmla="*/ 289 w 289"/>
                <a:gd name="T7" fmla="*/ 488 h 488"/>
                <a:gd name="T8" fmla="*/ 289 w 289"/>
                <a:gd name="T9" fmla="*/ 145 h 488"/>
                <a:gd name="T10" fmla="*/ 0 w 289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9" h="488">
                  <a:moveTo>
                    <a:pt x="0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89" y="488"/>
                  </a:lnTo>
                  <a:lnTo>
                    <a:pt x="289" y="1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82" name="Freeform 36"/>
            <p:cNvSpPr>
              <a:spLocks/>
            </p:cNvSpPr>
            <p:nvPr/>
          </p:nvSpPr>
          <p:spPr bwMode="auto">
            <a:xfrm>
              <a:off x="5298440" y="3434750"/>
              <a:ext cx="688954" cy="1159344"/>
            </a:xfrm>
            <a:custGeom>
              <a:avLst/>
              <a:gdLst>
                <a:gd name="T0" fmla="*/ 290 w 290"/>
                <a:gd name="T1" fmla="*/ 0 h 488"/>
                <a:gd name="T2" fmla="*/ 0 w 290"/>
                <a:gd name="T3" fmla="*/ 145 h 488"/>
                <a:gd name="T4" fmla="*/ 0 w 290"/>
                <a:gd name="T5" fmla="*/ 488 h 488"/>
                <a:gd name="T6" fmla="*/ 290 w 290"/>
                <a:gd name="T7" fmla="*/ 341 h 488"/>
                <a:gd name="T8" fmla="*/ 290 w 290"/>
                <a:gd name="T9" fmla="*/ 0 h 488"/>
                <a:gd name="T10" fmla="*/ 29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90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0" y="341"/>
                  </a:lnTo>
                  <a:lnTo>
                    <a:pt x="290" y="0"/>
                  </a:lnTo>
                  <a:lnTo>
                    <a:pt x="29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65000"/>
                  </a:schemeClr>
                </a:gs>
                <a:gs pos="100000">
                  <a:schemeClr val="accent1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3" name="Freeform 37"/>
            <p:cNvSpPr>
              <a:spLocks/>
            </p:cNvSpPr>
            <p:nvPr/>
          </p:nvSpPr>
          <p:spPr bwMode="auto">
            <a:xfrm>
              <a:off x="5298440" y="3434750"/>
              <a:ext cx="688954" cy="1159344"/>
            </a:xfrm>
            <a:custGeom>
              <a:avLst/>
              <a:gdLst>
                <a:gd name="T0" fmla="*/ 290 w 290"/>
                <a:gd name="T1" fmla="*/ 0 h 488"/>
                <a:gd name="T2" fmla="*/ 0 w 290"/>
                <a:gd name="T3" fmla="*/ 145 h 488"/>
                <a:gd name="T4" fmla="*/ 0 w 290"/>
                <a:gd name="T5" fmla="*/ 488 h 488"/>
                <a:gd name="T6" fmla="*/ 290 w 290"/>
                <a:gd name="T7" fmla="*/ 341 h 488"/>
                <a:gd name="T8" fmla="*/ 290 w 290"/>
                <a:gd name="T9" fmla="*/ 0 h 488"/>
                <a:gd name="T10" fmla="*/ 290 w 290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488">
                  <a:moveTo>
                    <a:pt x="290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90" y="341"/>
                  </a:lnTo>
                  <a:lnTo>
                    <a:pt x="290" y="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94" name="Rectangle 64"/>
            <p:cNvSpPr>
              <a:spLocks noChangeArrowheads="1"/>
            </p:cNvSpPr>
            <p:nvPr/>
          </p:nvSpPr>
          <p:spPr bwMode="auto">
            <a:xfrm>
              <a:off x="5298440" y="4582293"/>
              <a:ext cx="2375" cy="4753"/>
            </a:xfrm>
            <a:prstGeom prst="rect">
              <a:avLst/>
            </a:prstGeom>
            <a:solidFill>
              <a:srgbClr val="CDE1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95" name="Freeform 65"/>
            <p:cNvSpPr>
              <a:spLocks/>
            </p:cNvSpPr>
            <p:nvPr/>
          </p:nvSpPr>
          <p:spPr bwMode="auto">
            <a:xfrm>
              <a:off x="5298440" y="4582293"/>
              <a:ext cx="0" cy="4753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106" name="Rectangle 80"/>
            <p:cNvSpPr>
              <a:spLocks noChangeArrowheads="1"/>
            </p:cNvSpPr>
            <p:nvPr/>
          </p:nvSpPr>
          <p:spPr bwMode="auto">
            <a:xfrm>
              <a:off x="5298440" y="4582293"/>
              <a:ext cx="2375" cy="4753"/>
            </a:xfrm>
            <a:prstGeom prst="rect">
              <a:avLst/>
            </a:prstGeom>
            <a:solidFill>
              <a:srgbClr val="A3B1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107" name="Freeform 81"/>
            <p:cNvSpPr>
              <a:spLocks/>
            </p:cNvSpPr>
            <p:nvPr/>
          </p:nvSpPr>
          <p:spPr bwMode="auto">
            <a:xfrm>
              <a:off x="5298440" y="4582293"/>
              <a:ext cx="0" cy="4753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943532" y="8584037"/>
            <a:ext cx="2833937" cy="3107087"/>
            <a:chOff x="3918156" y="4233066"/>
            <a:chExt cx="1380284" cy="1513323"/>
          </a:xfrm>
        </p:grpSpPr>
        <p:sp>
          <p:nvSpPr>
            <p:cNvPr id="102" name="Freeform 74"/>
            <p:cNvSpPr>
              <a:spLocks/>
            </p:cNvSpPr>
            <p:nvPr/>
          </p:nvSpPr>
          <p:spPr bwMode="auto">
            <a:xfrm>
              <a:off x="3918156" y="4233066"/>
              <a:ext cx="1380284" cy="1513323"/>
            </a:xfrm>
            <a:custGeom>
              <a:avLst/>
              <a:gdLst>
                <a:gd name="T0" fmla="*/ 581 w 581"/>
                <a:gd name="T1" fmla="*/ 149 h 637"/>
                <a:gd name="T2" fmla="*/ 581 w 581"/>
                <a:gd name="T3" fmla="*/ 490 h 637"/>
                <a:gd name="T4" fmla="*/ 292 w 581"/>
                <a:gd name="T5" fmla="*/ 637 h 637"/>
                <a:gd name="T6" fmla="*/ 0 w 581"/>
                <a:gd name="T7" fmla="*/ 490 h 637"/>
                <a:gd name="T8" fmla="*/ 0 w 581"/>
                <a:gd name="T9" fmla="*/ 149 h 637"/>
                <a:gd name="T10" fmla="*/ 292 w 581"/>
                <a:gd name="T11" fmla="*/ 0 h 637"/>
                <a:gd name="T12" fmla="*/ 581 w 581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1" h="637">
                  <a:moveTo>
                    <a:pt x="581" y="149"/>
                  </a:moveTo>
                  <a:lnTo>
                    <a:pt x="581" y="490"/>
                  </a:lnTo>
                  <a:lnTo>
                    <a:pt x="292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92" y="0"/>
                  </a:lnTo>
                  <a:lnTo>
                    <a:pt x="581" y="1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03" name="Freeform 75"/>
            <p:cNvSpPr>
              <a:spLocks/>
            </p:cNvSpPr>
            <p:nvPr/>
          </p:nvSpPr>
          <p:spPr bwMode="auto">
            <a:xfrm>
              <a:off x="3918156" y="4233066"/>
              <a:ext cx="1380284" cy="1513323"/>
            </a:xfrm>
            <a:custGeom>
              <a:avLst/>
              <a:gdLst>
                <a:gd name="T0" fmla="*/ 581 w 581"/>
                <a:gd name="T1" fmla="*/ 149 h 637"/>
                <a:gd name="T2" fmla="*/ 581 w 581"/>
                <a:gd name="T3" fmla="*/ 490 h 637"/>
                <a:gd name="T4" fmla="*/ 292 w 581"/>
                <a:gd name="T5" fmla="*/ 637 h 637"/>
                <a:gd name="T6" fmla="*/ 0 w 581"/>
                <a:gd name="T7" fmla="*/ 490 h 637"/>
                <a:gd name="T8" fmla="*/ 0 w 581"/>
                <a:gd name="T9" fmla="*/ 149 h 637"/>
                <a:gd name="T10" fmla="*/ 292 w 581"/>
                <a:gd name="T11" fmla="*/ 0 h 637"/>
                <a:gd name="T12" fmla="*/ 581 w 581"/>
                <a:gd name="T13" fmla="*/ 149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1" h="637">
                  <a:moveTo>
                    <a:pt x="581" y="149"/>
                  </a:moveTo>
                  <a:lnTo>
                    <a:pt x="581" y="490"/>
                  </a:lnTo>
                  <a:lnTo>
                    <a:pt x="292" y="637"/>
                  </a:lnTo>
                  <a:lnTo>
                    <a:pt x="0" y="490"/>
                  </a:lnTo>
                  <a:lnTo>
                    <a:pt x="0" y="149"/>
                  </a:lnTo>
                  <a:lnTo>
                    <a:pt x="292" y="0"/>
                  </a:lnTo>
                  <a:lnTo>
                    <a:pt x="581" y="14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104" name="Freeform 78"/>
            <p:cNvSpPr>
              <a:spLocks/>
            </p:cNvSpPr>
            <p:nvPr/>
          </p:nvSpPr>
          <p:spPr bwMode="auto">
            <a:xfrm>
              <a:off x="3918156" y="4587045"/>
              <a:ext cx="693706" cy="1159344"/>
            </a:xfrm>
            <a:custGeom>
              <a:avLst/>
              <a:gdLst>
                <a:gd name="T0" fmla="*/ 2 w 292"/>
                <a:gd name="T1" fmla="*/ 0 h 488"/>
                <a:gd name="T2" fmla="*/ 0 w 292"/>
                <a:gd name="T3" fmla="*/ 0 h 488"/>
                <a:gd name="T4" fmla="*/ 0 w 292"/>
                <a:gd name="T5" fmla="*/ 341 h 488"/>
                <a:gd name="T6" fmla="*/ 292 w 292"/>
                <a:gd name="T7" fmla="*/ 488 h 488"/>
                <a:gd name="T8" fmla="*/ 292 w 292"/>
                <a:gd name="T9" fmla="*/ 145 h 488"/>
                <a:gd name="T10" fmla="*/ 2 w 292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2" h="488">
                  <a:moveTo>
                    <a:pt x="2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92" y="488"/>
                  </a:lnTo>
                  <a:lnTo>
                    <a:pt x="292" y="145"/>
                  </a:lnTo>
                  <a:lnTo>
                    <a:pt x="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05" name="Freeform 79"/>
            <p:cNvSpPr>
              <a:spLocks/>
            </p:cNvSpPr>
            <p:nvPr/>
          </p:nvSpPr>
          <p:spPr bwMode="auto">
            <a:xfrm>
              <a:off x="3918156" y="4587045"/>
              <a:ext cx="693706" cy="1159344"/>
            </a:xfrm>
            <a:custGeom>
              <a:avLst/>
              <a:gdLst>
                <a:gd name="T0" fmla="*/ 2 w 292"/>
                <a:gd name="T1" fmla="*/ 0 h 488"/>
                <a:gd name="T2" fmla="*/ 0 w 292"/>
                <a:gd name="T3" fmla="*/ 0 h 488"/>
                <a:gd name="T4" fmla="*/ 0 w 292"/>
                <a:gd name="T5" fmla="*/ 341 h 488"/>
                <a:gd name="T6" fmla="*/ 292 w 292"/>
                <a:gd name="T7" fmla="*/ 488 h 488"/>
                <a:gd name="T8" fmla="*/ 292 w 292"/>
                <a:gd name="T9" fmla="*/ 145 h 488"/>
                <a:gd name="T10" fmla="*/ 2 w 292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2" h="488">
                  <a:moveTo>
                    <a:pt x="2" y="0"/>
                  </a:moveTo>
                  <a:lnTo>
                    <a:pt x="0" y="0"/>
                  </a:lnTo>
                  <a:lnTo>
                    <a:pt x="0" y="341"/>
                  </a:lnTo>
                  <a:lnTo>
                    <a:pt x="292" y="488"/>
                  </a:lnTo>
                  <a:lnTo>
                    <a:pt x="292" y="145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108" name="Freeform 82"/>
            <p:cNvSpPr>
              <a:spLocks/>
            </p:cNvSpPr>
            <p:nvPr/>
          </p:nvSpPr>
          <p:spPr bwMode="auto">
            <a:xfrm>
              <a:off x="4611862" y="4587045"/>
              <a:ext cx="686577" cy="1159344"/>
            </a:xfrm>
            <a:custGeom>
              <a:avLst/>
              <a:gdLst>
                <a:gd name="T0" fmla="*/ 289 w 289"/>
                <a:gd name="T1" fmla="*/ 0 h 488"/>
                <a:gd name="T2" fmla="*/ 0 w 289"/>
                <a:gd name="T3" fmla="*/ 145 h 488"/>
                <a:gd name="T4" fmla="*/ 0 w 289"/>
                <a:gd name="T5" fmla="*/ 488 h 488"/>
                <a:gd name="T6" fmla="*/ 289 w 289"/>
                <a:gd name="T7" fmla="*/ 341 h 488"/>
                <a:gd name="T8" fmla="*/ 289 w 289"/>
                <a:gd name="T9" fmla="*/ 0 h 488"/>
                <a:gd name="T10" fmla="*/ 289 w 289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9" h="488">
                  <a:moveTo>
                    <a:pt x="289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89" y="341"/>
                  </a:lnTo>
                  <a:lnTo>
                    <a:pt x="289" y="0"/>
                  </a:lnTo>
                  <a:lnTo>
                    <a:pt x="28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09" name="Freeform 83"/>
            <p:cNvSpPr>
              <a:spLocks/>
            </p:cNvSpPr>
            <p:nvPr/>
          </p:nvSpPr>
          <p:spPr bwMode="auto">
            <a:xfrm>
              <a:off x="4611862" y="4587045"/>
              <a:ext cx="686577" cy="1159344"/>
            </a:xfrm>
            <a:custGeom>
              <a:avLst/>
              <a:gdLst>
                <a:gd name="T0" fmla="*/ 289 w 289"/>
                <a:gd name="T1" fmla="*/ 0 h 488"/>
                <a:gd name="T2" fmla="*/ 0 w 289"/>
                <a:gd name="T3" fmla="*/ 145 h 488"/>
                <a:gd name="T4" fmla="*/ 0 w 289"/>
                <a:gd name="T5" fmla="*/ 488 h 488"/>
                <a:gd name="T6" fmla="*/ 289 w 289"/>
                <a:gd name="T7" fmla="*/ 341 h 488"/>
                <a:gd name="T8" fmla="*/ 289 w 289"/>
                <a:gd name="T9" fmla="*/ 0 h 488"/>
                <a:gd name="T10" fmla="*/ 289 w 289"/>
                <a:gd name="T11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9" h="488">
                  <a:moveTo>
                    <a:pt x="289" y="0"/>
                  </a:moveTo>
                  <a:lnTo>
                    <a:pt x="0" y="145"/>
                  </a:lnTo>
                  <a:lnTo>
                    <a:pt x="0" y="488"/>
                  </a:lnTo>
                  <a:lnTo>
                    <a:pt x="289" y="341"/>
                  </a:lnTo>
                  <a:lnTo>
                    <a:pt x="289" y="0"/>
                  </a:lnTo>
                  <a:lnTo>
                    <a:pt x="2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458213" y="3893068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1458213" y="4615953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1458213" y="6931519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1458213" y="7654404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458213" y="996997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1458213" y="10692856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19602492" y="3893068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7979553" y="4615953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19602492" y="6931519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17979553" y="7654404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19602492" y="996997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17979553" y="10692856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8FCEC-5F43-49D6-9C21-3FF39768E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199" dirty="0"/>
              <a:t>STRUCTURED DIAGRAM</a:t>
            </a:r>
            <a:r>
              <a:rPr lang="en-US" sz="7199" dirty="0">
                <a:solidFill>
                  <a:schemeClr val="bg1"/>
                </a:solidFill>
              </a:rPr>
              <a:t>!</a:t>
            </a:r>
            <a:endParaRPr lang="en-US" sz="7199" dirty="0"/>
          </a:p>
        </p:txBody>
      </p:sp>
    </p:spTree>
    <p:extLst>
      <p:ext uri="{BB962C8B-B14F-4D97-AF65-F5344CB8AC3E}">
        <p14:creationId xmlns:p14="http://schemas.microsoft.com/office/powerpoint/2010/main" val="22553930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716017" y="7649894"/>
            <a:ext cx="7847518" cy="4240649"/>
            <a:chOff x="1357940" y="3824952"/>
            <a:chExt cx="3923816" cy="2120355"/>
          </a:xfrm>
        </p:grpSpPr>
        <p:sp>
          <p:nvSpPr>
            <p:cNvPr id="48" name="Freeform 5"/>
            <p:cNvSpPr>
              <a:spLocks/>
            </p:cNvSpPr>
            <p:nvPr/>
          </p:nvSpPr>
          <p:spPr bwMode="auto">
            <a:xfrm>
              <a:off x="1357940" y="4458425"/>
              <a:ext cx="3923816" cy="1486882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id-ID" sz="2702"/>
            </a:p>
          </p:txBody>
        </p:sp>
        <p:sp>
          <p:nvSpPr>
            <p:cNvPr id="49" name="Oval 48"/>
            <p:cNvSpPr>
              <a:spLocks noChangeArrowheads="1"/>
            </p:cNvSpPr>
            <p:nvPr/>
          </p:nvSpPr>
          <p:spPr bwMode="auto">
            <a:xfrm>
              <a:off x="1357940" y="3824952"/>
              <a:ext cx="3923816" cy="1266944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50" name="Oval 17"/>
            <p:cNvSpPr>
              <a:spLocks noChangeArrowheads="1"/>
            </p:cNvSpPr>
            <p:nvPr/>
          </p:nvSpPr>
          <p:spPr bwMode="auto">
            <a:xfrm>
              <a:off x="2277853" y="4230794"/>
              <a:ext cx="2083990" cy="455260"/>
            </a:xfrm>
            <a:prstGeom prst="ellipse">
              <a:avLst/>
            </a:prstGeom>
            <a:gradFill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14945861" y="3531396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4945863" y="4228155"/>
            <a:ext cx="664298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4945861" y="5716456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4945863" y="6413215"/>
            <a:ext cx="664298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4945861" y="7901517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4945863" y="8598276"/>
            <a:ext cx="664298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4945861" y="10086575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4945863" y="10783334"/>
            <a:ext cx="664298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73" name="Rectangle 72"/>
          <p:cNvSpPr/>
          <p:nvPr/>
        </p:nvSpPr>
        <p:spPr>
          <a:xfrm>
            <a:off x="14391609" y="3685942"/>
            <a:ext cx="161696" cy="140835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74" name="Rectangle 73"/>
          <p:cNvSpPr/>
          <p:nvPr/>
        </p:nvSpPr>
        <p:spPr>
          <a:xfrm>
            <a:off x="14391609" y="5871003"/>
            <a:ext cx="161696" cy="1408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75" name="Rectangle 74"/>
          <p:cNvSpPr/>
          <p:nvPr/>
        </p:nvSpPr>
        <p:spPr>
          <a:xfrm>
            <a:off x="14391609" y="8056063"/>
            <a:ext cx="161696" cy="14083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76" name="Rectangle 75"/>
          <p:cNvSpPr/>
          <p:nvPr/>
        </p:nvSpPr>
        <p:spPr>
          <a:xfrm>
            <a:off x="14391609" y="10241122"/>
            <a:ext cx="161696" cy="14083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grpSp>
        <p:nvGrpSpPr>
          <p:cNvPr id="156" name="Group 155"/>
          <p:cNvGrpSpPr/>
          <p:nvPr/>
        </p:nvGrpSpPr>
        <p:grpSpPr>
          <a:xfrm>
            <a:off x="3186828" y="6261398"/>
            <a:ext cx="6905902" cy="3524651"/>
            <a:chOff x="1593347" y="3130694"/>
            <a:chExt cx="3453001" cy="1762351"/>
          </a:xfrm>
        </p:grpSpPr>
        <p:sp>
          <p:nvSpPr>
            <p:cNvPr id="157" name="Freeform 5"/>
            <p:cNvSpPr>
              <a:spLocks/>
            </p:cNvSpPr>
            <p:nvPr/>
          </p:nvSpPr>
          <p:spPr bwMode="auto">
            <a:xfrm>
              <a:off x="1593347" y="3657211"/>
              <a:ext cx="3453001" cy="1235834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id-ID" sz="2702"/>
            </a:p>
          </p:txBody>
        </p:sp>
        <p:sp>
          <p:nvSpPr>
            <p:cNvPr id="158" name="Oval 157"/>
            <p:cNvSpPr>
              <a:spLocks noChangeArrowheads="1"/>
            </p:cNvSpPr>
            <p:nvPr/>
          </p:nvSpPr>
          <p:spPr bwMode="auto">
            <a:xfrm>
              <a:off x="1593347" y="3130694"/>
              <a:ext cx="3453001" cy="1053031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159" name="Oval 158"/>
            <p:cNvSpPr>
              <a:spLocks noChangeArrowheads="1"/>
            </p:cNvSpPr>
            <p:nvPr/>
          </p:nvSpPr>
          <p:spPr bwMode="auto">
            <a:xfrm>
              <a:off x="2402881" y="3456893"/>
              <a:ext cx="1833934" cy="400633"/>
            </a:xfrm>
            <a:prstGeom prst="ellipse">
              <a:avLst/>
            </a:prstGeom>
            <a:gradFill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3586908" y="4868764"/>
            <a:ext cx="6105742" cy="3116267"/>
            <a:chOff x="1793390" y="2434367"/>
            <a:chExt cx="3052915" cy="1558156"/>
          </a:xfrm>
        </p:grpSpPr>
        <p:sp>
          <p:nvSpPr>
            <p:cNvPr id="161" name="Freeform 5"/>
            <p:cNvSpPr>
              <a:spLocks/>
            </p:cNvSpPr>
            <p:nvPr/>
          </p:nvSpPr>
          <p:spPr bwMode="auto">
            <a:xfrm>
              <a:off x="1793390" y="2899879"/>
              <a:ext cx="3052915" cy="1092644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id-ID" sz="2702"/>
            </a:p>
          </p:txBody>
        </p:sp>
        <p:sp>
          <p:nvSpPr>
            <p:cNvPr id="162" name="Oval 9"/>
            <p:cNvSpPr>
              <a:spLocks noChangeArrowheads="1"/>
            </p:cNvSpPr>
            <p:nvPr/>
          </p:nvSpPr>
          <p:spPr bwMode="auto">
            <a:xfrm>
              <a:off x="1793390" y="2434367"/>
              <a:ext cx="3052915" cy="9310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163" name="Oval 17"/>
            <p:cNvSpPr>
              <a:spLocks noChangeArrowheads="1"/>
            </p:cNvSpPr>
            <p:nvPr/>
          </p:nvSpPr>
          <p:spPr bwMode="auto">
            <a:xfrm>
              <a:off x="2509126" y="2722771"/>
              <a:ext cx="1621443" cy="354213"/>
            </a:xfrm>
            <a:prstGeom prst="ellipse">
              <a:avLst/>
            </a:prstGeom>
            <a:gradFill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4028887" y="3823893"/>
            <a:ext cx="5221782" cy="2543477"/>
            <a:chOff x="2014384" y="1911924"/>
            <a:chExt cx="2610929" cy="1271757"/>
          </a:xfrm>
        </p:grpSpPr>
        <p:sp>
          <p:nvSpPr>
            <p:cNvPr id="165" name="Freeform 5"/>
            <p:cNvSpPr>
              <a:spLocks/>
            </p:cNvSpPr>
            <p:nvPr/>
          </p:nvSpPr>
          <p:spPr bwMode="auto">
            <a:xfrm>
              <a:off x="2014384" y="2291871"/>
              <a:ext cx="2610929" cy="891810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166" name="Oval 9"/>
            <p:cNvSpPr>
              <a:spLocks noChangeArrowheads="1"/>
            </p:cNvSpPr>
            <p:nvPr/>
          </p:nvSpPr>
          <p:spPr bwMode="auto">
            <a:xfrm>
              <a:off x="2014384" y="1911924"/>
              <a:ext cx="2610929" cy="759895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167" name="Oval 166"/>
            <p:cNvSpPr>
              <a:spLocks noChangeArrowheads="1"/>
            </p:cNvSpPr>
            <p:nvPr/>
          </p:nvSpPr>
          <p:spPr bwMode="auto">
            <a:xfrm>
              <a:off x="2509126" y="2128490"/>
              <a:ext cx="1621443" cy="354213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</p:grpSp>
      <p:sp>
        <p:nvSpPr>
          <p:cNvPr id="168" name="TextBox 167"/>
          <p:cNvSpPr txBox="1"/>
          <p:nvPr/>
        </p:nvSpPr>
        <p:spPr>
          <a:xfrm>
            <a:off x="6339059" y="5227202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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6339059" y="6771608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</a:t>
            </a:r>
          </a:p>
        </p:txBody>
      </p:sp>
      <p:sp>
        <p:nvSpPr>
          <p:cNvPr id="170" name="TextBox 169"/>
          <p:cNvSpPr txBox="1"/>
          <p:nvPr/>
        </p:nvSpPr>
        <p:spPr>
          <a:xfrm>
            <a:off x="6339059" y="8475493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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6339059" y="10395445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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7D409-16DB-46DE-891E-FEE650278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22886251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/>
          <p:nvPr/>
        </p:nvCxnSpPr>
        <p:spPr>
          <a:xfrm>
            <a:off x="7922642" y="5442326"/>
            <a:ext cx="1463496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Connector 40"/>
          <p:cNvCxnSpPr/>
          <p:nvPr/>
        </p:nvCxnSpPr>
        <p:spPr>
          <a:xfrm>
            <a:off x="7922642" y="8683477"/>
            <a:ext cx="1463496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" name="Straight Connector 47"/>
          <p:cNvCxnSpPr/>
          <p:nvPr/>
        </p:nvCxnSpPr>
        <p:spPr>
          <a:xfrm>
            <a:off x="14997867" y="10283644"/>
            <a:ext cx="1463496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" name="Straight Connector 48"/>
          <p:cNvCxnSpPr/>
          <p:nvPr/>
        </p:nvCxnSpPr>
        <p:spPr>
          <a:xfrm>
            <a:off x="14997867" y="7080051"/>
            <a:ext cx="1463496" cy="0"/>
          </a:xfrm>
          <a:prstGeom prst="line">
            <a:avLst/>
          </a:prstGeom>
          <a:noFill/>
          <a:ln w="25400" cap="flat">
            <a:solidFill>
              <a:schemeClr val="tx1">
                <a:lumMod val="40000"/>
                <a:lumOff val="60000"/>
              </a:schemeClr>
            </a:solidFill>
            <a:prstDash val="sysDot"/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" name="Oval 49"/>
          <p:cNvSpPr/>
          <p:nvPr/>
        </p:nvSpPr>
        <p:spPr>
          <a:xfrm>
            <a:off x="6299377" y="7786771"/>
            <a:ext cx="1765222" cy="1765222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54" tIns="182877" rIns="0" bIns="0" rtlCol="0" anchor="ctr"/>
          <a:lstStyle/>
          <a:p>
            <a:pPr algn="ctr"/>
            <a:endParaRPr lang="en-US" sz="5600" dirty="0">
              <a:solidFill>
                <a:schemeClr val="bg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6319109" y="6191958"/>
            <a:ext cx="1765222" cy="1765222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54" tIns="182877" rIns="0" bIns="0" rtlCol="0" anchor="ctr"/>
          <a:lstStyle/>
          <a:p>
            <a:pPr algn="ctr"/>
            <a:endParaRPr lang="en-US" sz="5600" dirty="0">
              <a:solidFill>
                <a:schemeClr val="bg1"/>
              </a:solidFill>
            </a:endParaRPr>
          </a:p>
        </p:txBody>
      </p:sp>
      <p:sp>
        <p:nvSpPr>
          <p:cNvPr id="57" name="Oval 56"/>
          <p:cNvSpPr/>
          <p:nvPr/>
        </p:nvSpPr>
        <p:spPr>
          <a:xfrm>
            <a:off x="6299377" y="4564022"/>
            <a:ext cx="1765222" cy="1765222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54" tIns="182877" rIns="0" bIns="0" rtlCol="0" anchor="ctr"/>
          <a:lstStyle/>
          <a:p>
            <a:pPr algn="ctr"/>
            <a:endParaRPr lang="en-US" sz="5600" dirty="0">
              <a:solidFill>
                <a:schemeClr val="bg1"/>
              </a:solidFill>
            </a:endParaRPr>
          </a:p>
        </p:txBody>
      </p:sp>
      <p:sp>
        <p:nvSpPr>
          <p:cNvPr id="58" name="Oval 57"/>
          <p:cNvSpPr/>
          <p:nvPr/>
        </p:nvSpPr>
        <p:spPr>
          <a:xfrm>
            <a:off x="16319109" y="9396728"/>
            <a:ext cx="1765222" cy="1765222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54" tIns="182877" rIns="0" bIns="0" rtlCol="0" anchor="ctr"/>
          <a:lstStyle/>
          <a:p>
            <a:pPr algn="ctr"/>
            <a:endParaRPr lang="en-US" sz="5600" b="1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8533671" y="622760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8533671" y="6924360"/>
            <a:ext cx="4713966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perspiciatis unde omnis iste natus voluptatem fringilla.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8533671" y="9432368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8533671" y="10129128"/>
            <a:ext cx="4713966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perspiciatis unde omnis iste natus voluptatem fringilla.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527032" y="4595356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136365" y="5292115"/>
            <a:ext cx="4713966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perspiciatis unde omnis iste natus voluptatem fringilla.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527032" y="782588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136365" y="8522641"/>
            <a:ext cx="4713966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perspiciatis unde omnis iste natus voluptatem fringilla.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881272" y="8007344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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881272" y="4784594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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6901002" y="6412530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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6901002" y="9617300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</a:t>
            </a:r>
          </a:p>
        </p:txBody>
      </p:sp>
      <p:sp>
        <p:nvSpPr>
          <p:cNvPr id="46" name="Rounded Rectangle 7"/>
          <p:cNvSpPr/>
          <p:nvPr/>
        </p:nvSpPr>
        <p:spPr>
          <a:xfrm>
            <a:off x="9579476" y="7435615"/>
            <a:ext cx="5247302" cy="5247302"/>
          </a:xfrm>
          <a:prstGeom prst="ellipse">
            <a:avLst/>
          </a:prstGeom>
          <a:solidFill>
            <a:schemeClr val="accent6"/>
          </a:solidFill>
          <a:ln>
            <a:noFill/>
          </a:ln>
          <a:scene3d>
            <a:camera prst="isometricTopUp"/>
            <a:lightRig rig="threePt" dir="t"/>
          </a:scene3d>
          <a:sp3d extrusionH="127000"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rtlCol="0" anchor="b"/>
          <a:lstStyle/>
          <a:p>
            <a:r>
              <a:rPr lang="en-US" sz="9600" dirty="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</a:rPr>
              <a:t>04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9579476" y="5921523"/>
            <a:ext cx="5247302" cy="5247302"/>
            <a:chOff x="4802597" y="2960754"/>
            <a:chExt cx="2623689" cy="2623689"/>
          </a:xfrm>
        </p:grpSpPr>
        <p:sp>
          <p:nvSpPr>
            <p:cNvPr id="47" name="Flowchart: Decision 10"/>
            <p:cNvSpPr/>
            <p:nvPr/>
          </p:nvSpPr>
          <p:spPr>
            <a:xfrm>
              <a:off x="5016220" y="4316047"/>
              <a:ext cx="2196443" cy="1244499"/>
            </a:xfrm>
            <a:prstGeom prst="ellipse">
              <a:avLst/>
            </a:prstGeom>
            <a:solidFill>
              <a:srgbClr val="222222">
                <a:alpha val="1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"/>
            </a:effectLst>
          </p:spPr>
          <p:txBody>
            <a:bodyPr rtlCol="0" anchor="ctr"/>
            <a:lstStyle/>
            <a:p>
              <a:pPr algn="ctr"/>
              <a:endParaRPr lang="en-US" sz="9600" b="1" kern="0" dirty="0">
                <a:solidFill>
                  <a:srgbClr val="FFFFFF"/>
                </a:solidFill>
                <a:latin typeface="Questrial" charset="0"/>
                <a:ea typeface="Questrial" charset="0"/>
                <a:cs typeface="Questrial" charset="0"/>
              </a:endParaRPr>
            </a:p>
          </p:txBody>
        </p:sp>
        <p:sp>
          <p:nvSpPr>
            <p:cNvPr id="51" name="Rounded Rectangle 6"/>
            <p:cNvSpPr/>
            <p:nvPr/>
          </p:nvSpPr>
          <p:spPr>
            <a:xfrm>
              <a:off x="4802597" y="2960754"/>
              <a:ext cx="2623689" cy="262368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isometricTopUp"/>
              <a:lightRig rig="threePt" dir="t"/>
            </a:scene3d>
            <a:sp3d extrusionH="1270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rtlCol="0" anchor="b"/>
            <a:lstStyle/>
            <a:p>
              <a:r>
                <a:rPr lang="en-US" sz="9600" dirty="0">
                  <a:solidFill>
                    <a:srgbClr val="FFFFFF"/>
                  </a:solidFill>
                  <a:latin typeface="+mj-lt"/>
                  <a:ea typeface="Questrial" charset="0"/>
                  <a:cs typeface="Montserrat" panose="02000000000000000000" pitchFamily="2" charset="0"/>
                </a:rPr>
                <a:t>03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9579476" y="4354559"/>
            <a:ext cx="5247302" cy="5247302"/>
            <a:chOff x="4802597" y="2177261"/>
            <a:chExt cx="2623689" cy="2623689"/>
          </a:xfrm>
        </p:grpSpPr>
        <p:sp>
          <p:nvSpPr>
            <p:cNvPr id="52" name="Flowchart: Decision 9"/>
            <p:cNvSpPr/>
            <p:nvPr/>
          </p:nvSpPr>
          <p:spPr>
            <a:xfrm>
              <a:off x="5016220" y="3542087"/>
              <a:ext cx="2196443" cy="1244499"/>
            </a:xfrm>
            <a:prstGeom prst="ellipse">
              <a:avLst/>
            </a:prstGeom>
            <a:solidFill>
              <a:srgbClr val="222222">
                <a:alpha val="1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"/>
            </a:effectLst>
          </p:spPr>
          <p:txBody>
            <a:bodyPr rtlCol="0" anchor="ctr"/>
            <a:lstStyle/>
            <a:p>
              <a:pPr algn="ctr"/>
              <a:endParaRPr lang="en-US" sz="9600" b="1" kern="0" dirty="0">
                <a:solidFill>
                  <a:srgbClr val="FFFFFF"/>
                </a:solidFill>
                <a:latin typeface="Questrial" charset="0"/>
                <a:ea typeface="Questrial" charset="0"/>
                <a:cs typeface="Questrial" charset="0"/>
              </a:endParaRPr>
            </a:p>
          </p:txBody>
        </p:sp>
        <p:sp>
          <p:nvSpPr>
            <p:cNvPr id="53" name="Rounded Rectangle 5"/>
            <p:cNvSpPr/>
            <p:nvPr/>
          </p:nvSpPr>
          <p:spPr>
            <a:xfrm>
              <a:off x="4802597" y="2177261"/>
              <a:ext cx="2623689" cy="26236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scene3d>
              <a:camera prst="isometricTopUp"/>
              <a:lightRig rig="threePt" dir="t"/>
            </a:scene3d>
            <a:sp3d extrusionH="1270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rtlCol="0" anchor="b"/>
            <a:lstStyle/>
            <a:p>
              <a:r>
                <a:rPr lang="en-US" sz="9600" dirty="0">
                  <a:solidFill>
                    <a:srgbClr val="FFFFFF"/>
                  </a:solidFill>
                  <a:latin typeface="+mj-lt"/>
                  <a:ea typeface="Questrial" charset="0"/>
                  <a:cs typeface="Montserrat" panose="02000000000000000000" pitchFamily="2" charset="0"/>
                </a:rPr>
                <a:t>02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9579476" y="2787596"/>
            <a:ext cx="5247302" cy="5247302"/>
            <a:chOff x="4802597" y="1393768"/>
            <a:chExt cx="2623689" cy="2623689"/>
          </a:xfrm>
        </p:grpSpPr>
        <p:sp>
          <p:nvSpPr>
            <p:cNvPr id="54" name="Flowchart: Decision 4"/>
            <p:cNvSpPr/>
            <p:nvPr/>
          </p:nvSpPr>
          <p:spPr>
            <a:xfrm>
              <a:off x="5016220" y="2748713"/>
              <a:ext cx="2196443" cy="1244499"/>
            </a:xfrm>
            <a:prstGeom prst="ellipse">
              <a:avLst/>
            </a:prstGeom>
            <a:solidFill>
              <a:srgbClr val="222222">
                <a:alpha val="1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"/>
            </a:effectLst>
          </p:spPr>
          <p:txBody>
            <a:bodyPr rtlCol="0" anchor="ctr"/>
            <a:lstStyle/>
            <a:p>
              <a:pPr algn="ctr"/>
              <a:endParaRPr lang="en-US" sz="9600" b="1" kern="0" dirty="0">
                <a:solidFill>
                  <a:srgbClr val="FFFFFF"/>
                </a:solidFill>
                <a:latin typeface="Questrial" charset="0"/>
                <a:ea typeface="Questrial" charset="0"/>
                <a:cs typeface="Questrial" charset="0"/>
              </a:endParaRPr>
            </a:p>
          </p:txBody>
        </p:sp>
        <p:sp>
          <p:nvSpPr>
            <p:cNvPr id="55" name="Rounded Rectangle 3"/>
            <p:cNvSpPr/>
            <p:nvPr/>
          </p:nvSpPr>
          <p:spPr>
            <a:xfrm>
              <a:off x="4802597" y="1393768"/>
              <a:ext cx="2623689" cy="262368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scene3d>
              <a:camera prst="isometricTopUp"/>
              <a:lightRig rig="threePt" dir="t"/>
            </a:scene3d>
            <a:sp3d extrusionH="1270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rtlCol="0" anchor="b"/>
            <a:lstStyle/>
            <a:p>
              <a:r>
                <a:rPr lang="en-US" sz="9600" dirty="0">
                  <a:solidFill>
                    <a:srgbClr val="FFFFFF"/>
                  </a:solidFill>
                  <a:latin typeface="+mj-lt"/>
                  <a:ea typeface="Questrial" charset="0"/>
                  <a:cs typeface="Montserrat" panose="02000000000000000000" pitchFamily="2" charset="0"/>
                </a:rPr>
                <a:t>01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F6AE11-7A01-4586-B595-191DDF7F6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277472345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THREE-PART PYRAMID CHART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</p:nvPr>
        </p:nvGraphicFramePr>
        <p:xfrm>
          <a:off x="1" y="3365162"/>
          <a:ext cx="10941213" cy="78840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3565715" y="6374858"/>
            <a:ext cx="9120882" cy="529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>
              <a:lnSpc>
                <a:spcPts val="5600"/>
              </a:lnSpc>
            </a:pPr>
            <a:r>
              <a:rPr lang="en-US" sz="8000" spc="-80" dirty="0"/>
              <a:t>$40bn</a:t>
            </a:r>
            <a:r>
              <a:rPr lang="en-US" sz="2000" spc="-80" dirty="0"/>
              <a:t> </a:t>
            </a:r>
          </a:p>
          <a:p>
            <a:pPr defTabSz="2438340">
              <a:lnSpc>
                <a:spcPts val="5600"/>
              </a:lnSpc>
            </a:pPr>
            <a:r>
              <a:rPr lang="en-US" dirty="0"/>
              <a:t>growth opportunity by 2018</a:t>
            </a:r>
          </a:p>
          <a:p>
            <a:pPr defTabSz="2438340">
              <a:lnSpc>
                <a:spcPct val="97000"/>
              </a:lnSpc>
              <a:spcBef>
                <a:spcPts val="2134"/>
              </a:spcBef>
            </a:pPr>
            <a:r>
              <a:rPr lang="en-US" sz="2400" dirty="0"/>
              <a:t>Lorem ipsum dolor sit amet,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</a:t>
            </a:r>
            <a:r>
              <a:rPr lang="en-US" sz="2400" dirty="0" err="1"/>
              <a:t>Aliquam</a:t>
            </a:r>
            <a:r>
              <a:rPr lang="en-US" sz="2400" dirty="0"/>
              <a:t> </a:t>
            </a:r>
            <a:r>
              <a:rPr lang="en-US" sz="2400" dirty="0" err="1"/>
              <a:t>iaculis</a:t>
            </a:r>
            <a:r>
              <a:rPr lang="en-US" sz="2400" dirty="0"/>
              <a:t> </a:t>
            </a:r>
            <a:r>
              <a:rPr lang="en-US" sz="2400" dirty="0" err="1"/>
              <a:t>aliquet</a:t>
            </a:r>
            <a:r>
              <a:rPr lang="en-US" sz="2400" dirty="0"/>
              <a:t> </a:t>
            </a:r>
            <a:r>
              <a:rPr lang="en-US" sz="2400" dirty="0" err="1"/>
              <a:t>elementum</a:t>
            </a:r>
            <a:r>
              <a:rPr lang="en-US" sz="2400" dirty="0"/>
              <a:t>. </a:t>
            </a:r>
            <a:r>
              <a:rPr lang="en-US" sz="2400" dirty="0" err="1"/>
              <a:t>Aenean</a:t>
            </a:r>
            <a:r>
              <a:rPr lang="en-US" sz="2400" dirty="0"/>
              <a:t> </a:t>
            </a:r>
            <a:r>
              <a:rPr lang="en-US" sz="2400" dirty="0" err="1"/>
              <a:t>pulvinar</a:t>
            </a:r>
            <a:r>
              <a:rPr lang="en-US" sz="2400" dirty="0"/>
              <a:t> </a:t>
            </a:r>
            <a:r>
              <a:rPr lang="en-US" sz="2400" dirty="0" err="1"/>
              <a:t>eget</a:t>
            </a:r>
            <a:r>
              <a:rPr lang="en-US" sz="2400" dirty="0"/>
              <a:t> </a:t>
            </a:r>
            <a:r>
              <a:rPr lang="en-US" sz="2400" dirty="0" err="1"/>
              <a:t>turpis</a:t>
            </a:r>
            <a:r>
              <a:rPr lang="en-US" sz="2400" dirty="0"/>
              <a:t> </a:t>
            </a:r>
            <a:r>
              <a:rPr lang="en-US" sz="2400" dirty="0" err="1"/>
              <a:t>eget</a:t>
            </a:r>
            <a:r>
              <a:rPr lang="en-US" sz="2400" dirty="0"/>
              <a:t> </a:t>
            </a:r>
            <a:r>
              <a:rPr lang="en-US" sz="2400" dirty="0" err="1"/>
              <a:t>sagittis</a:t>
            </a:r>
            <a:r>
              <a:rPr lang="en-US" sz="2400" dirty="0"/>
              <a:t>. </a:t>
            </a:r>
            <a:r>
              <a:rPr lang="en-US" sz="2400" dirty="0" err="1"/>
              <a:t>Ut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 </a:t>
            </a:r>
            <a:r>
              <a:rPr lang="en-US" sz="2400" dirty="0" err="1"/>
              <a:t>lorem</a:t>
            </a:r>
            <a:r>
              <a:rPr lang="en-US" sz="2400" dirty="0"/>
              <a:t>, </a:t>
            </a:r>
            <a:r>
              <a:rPr lang="en-US" sz="2400" dirty="0" err="1"/>
              <a:t>sollicitudin</a:t>
            </a:r>
            <a:r>
              <a:rPr lang="en-US" sz="2400" dirty="0"/>
              <a:t> non </a:t>
            </a:r>
            <a:r>
              <a:rPr lang="en-US" sz="2400" dirty="0" err="1"/>
              <a:t>porttitor</a:t>
            </a:r>
            <a:r>
              <a:rPr lang="en-US" sz="2400" dirty="0"/>
              <a:t> id, </a:t>
            </a:r>
            <a:r>
              <a:rPr lang="en-US" sz="2400" dirty="0" err="1"/>
              <a:t>viverra</a:t>
            </a:r>
            <a:r>
              <a:rPr lang="en-US" sz="2400" dirty="0"/>
              <a:t> sit amet </a:t>
            </a:r>
            <a:r>
              <a:rPr lang="en-US" sz="2400" dirty="0" err="1"/>
              <a:t>justo</a:t>
            </a:r>
            <a:r>
              <a:rPr lang="en-US" sz="2400" dirty="0"/>
              <a:t>. </a:t>
            </a:r>
          </a:p>
          <a:p>
            <a:pPr defTabSz="2438340">
              <a:lnSpc>
                <a:spcPct val="97000"/>
              </a:lnSpc>
              <a:spcBef>
                <a:spcPts val="2134"/>
              </a:spcBef>
            </a:pPr>
            <a:r>
              <a:rPr lang="en-US" sz="2400" dirty="0" err="1"/>
              <a:t>Vestibulum</a:t>
            </a:r>
            <a:r>
              <a:rPr lang="en-US" sz="2400" dirty="0"/>
              <a:t> ante ipsum </a:t>
            </a:r>
            <a:r>
              <a:rPr lang="en-US" sz="2400" dirty="0" err="1"/>
              <a:t>primis</a:t>
            </a:r>
            <a:r>
              <a:rPr lang="en-US" sz="2400" dirty="0"/>
              <a:t> in </a:t>
            </a:r>
            <a:r>
              <a:rPr lang="en-US" sz="2400" dirty="0" err="1"/>
              <a:t>faucibus</a:t>
            </a:r>
            <a:r>
              <a:rPr lang="en-US" sz="2400" dirty="0"/>
              <a:t> </a:t>
            </a:r>
            <a:r>
              <a:rPr lang="en-US" sz="2400" dirty="0" err="1"/>
              <a:t>orci</a:t>
            </a:r>
            <a:r>
              <a:rPr lang="en-US" sz="2400" dirty="0"/>
              <a:t> </a:t>
            </a:r>
            <a:r>
              <a:rPr lang="en-US" sz="2400" dirty="0" err="1"/>
              <a:t>luctus</a:t>
            </a:r>
            <a:r>
              <a:rPr lang="en-US" sz="2400" dirty="0"/>
              <a:t> et </a:t>
            </a:r>
            <a:r>
              <a:rPr lang="en-US" sz="2400" dirty="0" err="1"/>
              <a:t>ultrices</a:t>
            </a:r>
            <a:r>
              <a:rPr lang="en-US" sz="2400" dirty="0"/>
              <a:t> </a:t>
            </a:r>
            <a:r>
              <a:rPr lang="en-US" sz="2400" dirty="0" err="1"/>
              <a:t>posuere</a:t>
            </a:r>
            <a:r>
              <a:rPr lang="en-US" sz="2400" dirty="0"/>
              <a:t> </a:t>
            </a:r>
            <a:r>
              <a:rPr lang="en-US" sz="2400" dirty="0" err="1"/>
              <a:t>cubilia</a:t>
            </a:r>
            <a:r>
              <a:rPr lang="en-US" sz="2400" dirty="0"/>
              <a:t> </a:t>
            </a:r>
            <a:r>
              <a:rPr lang="en-US" sz="2400" dirty="0" err="1"/>
              <a:t>Curae</a:t>
            </a:r>
            <a:r>
              <a:rPr lang="en-US" sz="2400" dirty="0"/>
              <a:t>; </a:t>
            </a:r>
            <a:r>
              <a:rPr lang="en-US" sz="2400" dirty="0" err="1"/>
              <a:t>Mauris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metus</a:t>
            </a:r>
            <a:r>
              <a:rPr lang="en-US" sz="2400" dirty="0"/>
              <a:t>, </a:t>
            </a:r>
            <a:r>
              <a:rPr lang="en-US" sz="2400" dirty="0" err="1"/>
              <a:t>elementum</a:t>
            </a:r>
            <a:r>
              <a:rPr lang="en-US" sz="2400" dirty="0"/>
              <a:t> </a:t>
            </a:r>
            <a:r>
              <a:rPr lang="en-US" sz="2400" dirty="0" err="1"/>
              <a:t>nec</a:t>
            </a:r>
            <a:r>
              <a:rPr lang="en-US" sz="2400" dirty="0"/>
              <a:t> </a:t>
            </a:r>
            <a:r>
              <a:rPr lang="en-US" sz="2400" dirty="0" err="1"/>
              <a:t>turpis</a:t>
            </a:r>
            <a:r>
              <a:rPr lang="en-US" sz="2400" dirty="0"/>
              <a:t> vitae, </a:t>
            </a:r>
            <a:r>
              <a:rPr lang="en-US" sz="2400" dirty="0" err="1"/>
              <a:t>sodales</a:t>
            </a:r>
            <a:r>
              <a:rPr lang="en-US" sz="2400" dirty="0"/>
              <a:t> </a:t>
            </a:r>
            <a:r>
              <a:rPr lang="en-US" sz="2400" dirty="0" err="1"/>
              <a:t>porta</a:t>
            </a:r>
            <a:r>
              <a:rPr lang="en-US" sz="2400" dirty="0"/>
              <a:t> </a:t>
            </a:r>
            <a:r>
              <a:rPr lang="en-US" sz="2400" dirty="0" err="1"/>
              <a:t>orci</a:t>
            </a:r>
            <a:r>
              <a:rPr lang="en-US" sz="2400" dirty="0"/>
              <a:t>. </a:t>
            </a:r>
            <a:r>
              <a:rPr lang="en-US" sz="2400" dirty="0" err="1"/>
              <a:t>Aliquam</a:t>
            </a:r>
            <a:r>
              <a:rPr lang="en-US" sz="2400" dirty="0"/>
              <a:t> ac </a:t>
            </a:r>
            <a:r>
              <a:rPr lang="en-US" sz="2400" dirty="0" err="1"/>
              <a:t>cursus</a:t>
            </a:r>
            <a:r>
              <a:rPr lang="en-US" sz="2400" dirty="0"/>
              <a:t> </a:t>
            </a:r>
            <a:r>
              <a:rPr lang="en-US" sz="2400" dirty="0" err="1"/>
              <a:t>neque</a:t>
            </a:r>
            <a:r>
              <a:rPr lang="en-US" sz="2400" dirty="0"/>
              <a:t>. </a:t>
            </a:r>
            <a:r>
              <a:rPr lang="en-US" sz="2400" dirty="0" err="1"/>
              <a:t>Etiam</a:t>
            </a:r>
            <a:r>
              <a:rPr lang="en-US" sz="2400" dirty="0"/>
              <a:t> </a:t>
            </a:r>
            <a:r>
              <a:rPr lang="en-US" sz="2400" dirty="0" err="1"/>
              <a:t>ullamcorper</a:t>
            </a:r>
            <a:r>
              <a:rPr lang="en-US" sz="2400" dirty="0"/>
              <a:t> </a:t>
            </a:r>
            <a:r>
              <a:rPr lang="en-US" sz="2400" dirty="0" err="1"/>
              <a:t>fringilla</a:t>
            </a:r>
            <a:r>
              <a:rPr lang="en-US" sz="2400" dirty="0"/>
              <a:t> </a:t>
            </a:r>
            <a:r>
              <a:rPr lang="en-US" sz="2400" dirty="0" err="1"/>
              <a:t>libero</a:t>
            </a:r>
            <a:r>
              <a:rPr lang="en-US" sz="2400" dirty="0"/>
              <a:t>, </a:t>
            </a:r>
            <a:r>
              <a:rPr lang="en-US" sz="2400" dirty="0" err="1"/>
              <a:t>sed</a:t>
            </a:r>
            <a:r>
              <a:rPr lang="en-US" sz="2400" dirty="0"/>
              <a:t> </a:t>
            </a:r>
            <a:r>
              <a:rPr lang="en-US" sz="2400" dirty="0" err="1"/>
              <a:t>lacinia</a:t>
            </a:r>
            <a:r>
              <a:rPr lang="en-US" sz="2400" dirty="0"/>
              <a:t> </a:t>
            </a:r>
            <a:r>
              <a:rPr lang="en-US" sz="2400" dirty="0" err="1"/>
              <a:t>mauris</a:t>
            </a:r>
            <a:r>
              <a:rPr lang="en-US" sz="2400" dirty="0"/>
              <a:t> </a:t>
            </a:r>
            <a:r>
              <a:rPr lang="en-US" sz="2400" dirty="0" err="1"/>
              <a:t>ultricies</a:t>
            </a:r>
            <a:r>
              <a:rPr lang="en-US" sz="2400" dirty="0"/>
              <a:t> </a:t>
            </a:r>
            <a:r>
              <a:rPr lang="en-US" sz="2400" dirty="0" err="1"/>
              <a:t>sed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04203" y="4689242"/>
            <a:ext cx="1274099" cy="12424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44016" y="7220713"/>
            <a:ext cx="1194472" cy="10091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60850" y="9309031"/>
            <a:ext cx="1160799" cy="11607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415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CF623A0-DEA5-4327-AAA2-FE30DA796F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ECF623A0-DEA5-4327-AAA2-FE30DA796F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B4D60DC-3880-4788-95C0-C5331C7B8E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graphicEl>
                                              <a:dgm id="{3B4D60DC-3880-4788-95C0-C5331C7B8E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8F179C7-16A8-432B-BA8B-1B820D98D9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graphicEl>
                                              <a:dgm id="{58F179C7-16A8-432B-BA8B-1B820D98D9A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9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Dgm bld="lvlOne"/>
        </p:bldSub>
      </p:bldGraphic>
      <p:bldP spid="1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/>
          <p:nvPr/>
        </p:nvCxnSpPr>
        <p:spPr>
          <a:xfrm>
            <a:off x="9217196" y="6089925"/>
            <a:ext cx="14167577" cy="0"/>
          </a:xfrm>
          <a:prstGeom prst="line">
            <a:avLst/>
          </a:prstGeom>
          <a:ln w="635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9217196" y="7815298"/>
            <a:ext cx="14167577" cy="0"/>
          </a:xfrm>
          <a:prstGeom prst="line">
            <a:avLst/>
          </a:prstGeom>
          <a:ln w="635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9217196" y="9540671"/>
            <a:ext cx="14167577" cy="0"/>
          </a:xfrm>
          <a:prstGeom prst="line">
            <a:avLst/>
          </a:prstGeom>
          <a:ln w="635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Four-part pyramid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826518" y="5121632"/>
            <a:ext cx="11607632" cy="757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>
              <a:lnSpc>
                <a:spcPct val="90000"/>
              </a:lnSpc>
            </a:pPr>
            <a:r>
              <a:rPr lang="en-US" sz="2400" dirty="0"/>
              <a:t>Lorem ipsum dolor sit amet,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</a:t>
            </a:r>
            <a:r>
              <a:rPr lang="en-US" sz="2400" dirty="0" err="1"/>
              <a:t>Aliquam</a:t>
            </a:r>
            <a:r>
              <a:rPr lang="en-US" sz="2400" dirty="0"/>
              <a:t> </a:t>
            </a:r>
            <a:r>
              <a:rPr lang="en-US" sz="2400" dirty="0" err="1"/>
              <a:t>iaculis</a:t>
            </a:r>
            <a:r>
              <a:rPr lang="en-US" sz="2400" dirty="0"/>
              <a:t> </a:t>
            </a:r>
            <a:r>
              <a:rPr lang="en-US" sz="2400" dirty="0" err="1"/>
              <a:t>aliquet</a:t>
            </a:r>
            <a:r>
              <a:rPr lang="en-US" sz="2400" dirty="0"/>
              <a:t> </a:t>
            </a:r>
            <a:r>
              <a:rPr lang="en-US" sz="2400" dirty="0" err="1"/>
              <a:t>elementum</a:t>
            </a:r>
            <a:r>
              <a:rPr lang="en-US" sz="2400" dirty="0"/>
              <a:t>. </a:t>
            </a:r>
            <a:r>
              <a:rPr lang="en-US" sz="2400" dirty="0" err="1"/>
              <a:t>Aenean</a:t>
            </a:r>
            <a:r>
              <a:rPr lang="en-US" sz="2400" dirty="0"/>
              <a:t> </a:t>
            </a:r>
            <a:r>
              <a:rPr lang="en-US" sz="2400" dirty="0" err="1"/>
              <a:t>pulvinar</a:t>
            </a:r>
            <a:r>
              <a:rPr lang="en-US" sz="2400" dirty="0"/>
              <a:t> </a:t>
            </a:r>
            <a:r>
              <a:rPr lang="en-US" sz="2400" dirty="0" err="1"/>
              <a:t>eget</a:t>
            </a:r>
            <a:r>
              <a:rPr lang="en-US" sz="2400" dirty="0"/>
              <a:t> </a:t>
            </a:r>
            <a:r>
              <a:rPr lang="en-US" sz="2400" dirty="0" err="1"/>
              <a:t>turpis</a:t>
            </a:r>
            <a:r>
              <a:rPr lang="en-US" sz="2400" dirty="0"/>
              <a:t> </a:t>
            </a:r>
            <a:r>
              <a:rPr lang="en-US" sz="2400" dirty="0" err="1"/>
              <a:t>eget</a:t>
            </a:r>
            <a:r>
              <a:rPr lang="en-US" sz="2400" dirty="0"/>
              <a:t> </a:t>
            </a:r>
            <a:r>
              <a:rPr lang="en-US" sz="2400" dirty="0" err="1"/>
              <a:t>sagittis</a:t>
            </a:r>
            <a:r>
              <a:rPr lang="en-US" sz="2400" dirty="0"/>
              <a:t>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045700" y="6810372"/>
            <a:ext cx="10388449" cy="757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>
              <a:lnSpc>
                <a:spcPct val="90000"/>
              </a:lnSpc>
            </a:pPr>
            <a:r>
              <a:rPr lang="en-US" sz="2400" dirty="0" err="1"/>
              <a:t>Vestibulum</a:t>
            </a:r>
            <a:r>
              <a:rPr lang="en-US" sz="2400" dirty="0"/>
              <a:t> ante ipsum </a:t>
            </a:r>
            <a:r>
              <a:rPr lang="en-US" sz="2400" dirty="0" err="1"/>
              <a:t>primis</a:t>
            </a:r>
            <a:r>
              <a:rPr lang="en-US" sz="2400" dirty="0"/>
              <a:t> in </a:t>
            </a:r>
            <a:r>
              <a:rPr lang="en-US" sz="2400" dirty="0" err="1"/>
              <a:t>faucibus</a:t>
            </a:r>
            <a:r>
              <a:rPr lang="en-US" sz="2400" dirty="0"/>
              <a:t> </a:t>
            </a:r>
            <a:r>
              <a:rPr lang="en-US" sz="2400" dirty="0" err="1"/>
              <a:t>orci</a:t>
            </a:r>
            <a:r>
              <a:rPr lang="en-US" sz="2400" dirty="0"/>
              <a:t> </a:t>
            </a:r>
            <a:r>
              <a:rPr lang="en-US" sz="2400" dirty="0" err="1"/>
              <a:t>luctus</a:t>
            </a:r>
            <a:r>
              <a:rPr lang="en-US" sz="2400" dirty="0"/>
              <a:t> et </a:t>
            </a:r>
            <a:r>
              <a:rPr lang="en-US" sz="2400" dirty="0" err="1"/>
              <a:t>ultrices</a:t>
            </a:r>
            <a:r>
              <a:rPr lang="en-US" sz="2400" dirty="0"/>
              <a:t> </a:t>
            </a:r>
            <a:r>
              <a:rPr lang="en-US" sz="2400" dirty="0" err="1"/>
              <a:t>posuere</a:t>
            </a:r>
            <a:r>
              <a:rPr lang="en-US" sz="2400" dirty="0"/>
              <a:t> </a:t>
            </a:r>
            <a:r>
              <a:rPr lang="en-US" sz="2400" dirty="0" err="1"/>
              <a:t>cubilia</a:t>
            </a:r>
            <a:r>
              <a:rPr lang="en-US" sz="2400" dirty="0"/>
              <a:t> </a:t>
            </a:r>
            <a:r>
              <a:rPr lang="en-US" sz="2400" dirty="0" err="1"/>
              <a:t>Curae</a:t>
            </a:r>
            <a:r>
              <a:rPr lang="en-US" sz="2400" dirty="0"/>
              <a:t>; </a:t>
            </a:r>
            <a:r>
              <a:rPr lang="en-US" sz="2400" dirty="0" err="1"/>
              <a:t>Mauris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metus</a:t>
            </a:r>
            <a:r>
              <a:rPr lang="en-US" sz="2400" dirty="0"/>
              <a:t>, </a:t>
            </a:r>
            <a:r>
              <a:rPr lang="en-US" sz="2400" dirty="0" err="1"/>
              <a:t>elementum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3622510" y="8535743"/>
            <a:ext cx="8811641" cy="757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>
              <a:lnSpc>
                <a:spcPct val="90000"/>
              </a:lnSpc>
            </a:pPr>
            <a:r>
              <a:rPr lang="en-US" sz="2400" dirty="0" err="1"/>
              <a:t>Nec</a:t>
            </a:r>
            <a:r>
              <a:rPr lang="en-US" sz="2400" dirty="0"/>
              <a:t> </a:t>
            </a:r>
            <a:r>
              <a:rPr lang="en-US" sz="2400" dirty="0" err="1"/>
              <a:t>turpis</a:t>
            </a:r>
            <a:r>
              <a:rPr lang="en-US" sz="2400" dirty="0"/>
              <a:t> vitae, </a:t>
            </a:r>
            <a:r>
              <a:rPr lang="en-US" sz="2400" dirty="0" err="1"/>
              <a:t>sodales</a:t>
            </a:r>
            <a:r>
              <a:rPr lang="en-US" sz="2400" dirty="0"/>
              <a:t> </a:t>
            </a:r>
            <a:r>
              <a:rPr lang="en-US" sz="2400" dirty="0" err="1"/>
              <a:t>porta</a:t>
            </a:r>
            <a:r>
              <a:rPr lang="en-US" sz="2400" dirty="0"/>
              <a:t> </a:t>
            </a:r>
            <a:r>
              <a:rPr lang="en-US" sz="2400" dirty="0" err="1"/>
              <a:t>orci</a:t>
            </a:r>
            <a:r>
              <a:rPr lang="en-US" sz="2400" dirty="0"/>
              <a:t>. </a:t>
            </a:r>
            <a:r>
              <a:rPr lang="en-US" sz="2400" dirty="0" err="1"/>
              <a:t>Aliquam</a:t>
            </a:r>
            <a:r>
              <a:rPr lang="en-US" sz="2400" dirty="0"/>
              <a:t> ac </a:t>
            </a:r>
            <a:r>
              <a:rPr lang="en-US" sz="2400" dirty="0" err="1"/>
              <a:t>cursus</a:t>
            </a:r>
            <a:r>
              <a:rPr lang="en-US" sz="2400" dirty="0"/>
              <a:t> </a:t>
            </a:r>
            <a:r>
              <a:rPr lang="en-US" sz="2400" dirty="0" err="1"/>
              <a:t>neque</a:t>
            </a:r>
            <a:r>
              <a:rPr lang="en-US" sz="2400" dirty="0"/>
              <a:t>. </a:t>
            </a:r>
            <a:r>
              <a:rPr lang="en-US" sz="2400" dirty="0" err="1"/>
              <a:t>Etiam</a:t>
            </a:r>
            <a:r>
              <a:rPr lang="en-US" sz="2400" dirty="0"/>
              <a:t> </a:t>
            </a:r>
            <a:r>
              <a:rPr lang="en-US" sz="2400" dirty="0" err="1"/>
              <a:t>ullamcorper</a:t>
            </a:r>
            <a:r>
              <a:rPr lang="en-US" sz="2400" dirty="0"/>
              <a:t> </a:t>
            </a:r>
            <a:r>
              <a:rPr lang="en-US" sz="2400" dirty="0" err="1"/>
              <a:t>fringilla</a:t>
            </a:r>
            <a:r>
              <a:rPr lang="en-US" sz="2400" dirty="0"/>
              <a:t> </a:t>
            </a:r>
            <a:r>
              <a:rPr lang="en-US" sz="2400" dirty="0" err="1"/>
              <a:t>libero</a:t>
            </a:r>
            <a:r>
              <a:rPr lang="en-US" sz="2400" dirty="0"/>
              <a:t>, </a:t>
            </a:r>
            <a:r>
              <a:rPr lang="en-US" sz="2400" dirty="0" err="1"/>
              <a:t>sed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4419042" y="10218727"/>
            <a:ext cx="8015108" cy="757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>
              <a:lnSpc>
                <a:spcPct val="90000"/>
              </a:lnSpc>
            </a:pPr>
            <a:r>
              <a:rPr lang="en-US" sz="2400" dirty="0" err="1"/>
              <a:t>Vivamus</a:t>
            </a:r>
            <a:r>
              <a:rPr lang="en-US" sz="2400" dirty="0"/>
              <a:t> </a:t>
            </a:r>
            <a:r>
              <a:rPr lang="en-US" sz="2400" dirty="0" err="1"/>
              <a:t>dapibus</a:t>
            </a:r>
            <a:r>
              <a:rPr lang="en-US" sz="2400" dirty="0"/>
              <a:t> </a:t>
            </a:r>
            <a:r>
              <a:rPr lang="en-US" sz="2400" dirty="0" err="1"/>
              <a:t>enim</a:t>
            </a:r>
            <a:r>
              <a:rPr lang="en-US" sz="2400" dirty="0"/>
              <a:t> </a:t>
            </a:r>
            <a:r>
              <a:rPr lang="en-US" sz="2400" dirty="0" err="1"/>
              <a:t>ut</a:t>
            </a:r>
            <a:r>
              <a:rPr lang="en-US" sz="2400" dirty="0"/>
              <a:t> </a:t>
            </a:r>
            <a:r>
              <a:rPr lang="en-US" sz="2400" dirty="0" err="1"/>
              <a:t>nisl</a:t>
            </a:r>
            <a:r>
              <a:rPr lang="en-US" sz="2400" dirty="0"/>
              <a:t> </a:t>
            </a:r>
            <a:r>
              <a:rPr lang="en-US" sz="2400" dirty="0" err="1"/>
              <a:t>aliquam</a:t>
            </a:r>
            <a:r>
              <a:rPr lang="en-US" sz="2400" dirty="0"/>
              <a:t> set </a:t>
            </a:r>
            <a:r>
              <a:rPr lang="en-US" sz="2400" dirty="0" err="1"/>
              <a:t>amit</a:t>
            </a:r>
            <a:r>
              <a:rPr lang="en-US" sz="2400" dirty="0"/>
              <a:t> </a:t>
            </a:r>
            <a:r>
              <a:rPr lang="en-US" sz="2400" dirty="0" err="1"/>
              <a:t>euis</a:t>
            </a:r>
            <a:r>
              <a:rPr lang="en-US" sz="2400" dirty="0"/>
              <a:t>. </a:t>
            </a:r>
            <a:r>
              <a:rPr lang="en-US" sz="2400" dirty="0" err="1"/>
              <a:t>Fusce</a:t>
            </a:r>
            <a:r>
              <a:rPr lang="en-US" sz="2400" dirty="0"/>
              <a:t> </a:t>
            </a:r>
            <a:r>
              <a:rPr lang="en-US" sz="2400" dirty="0" err="1"/>
              <a:t>porttitor</a:t>
            </a:r>
            <a:r>
              <a:rPr lang="en-US" sz="2400" dirty="0"/>
              <a:t> </a:t>
            </a:r>
            <a:r>
              <a:rPr lang="en-US" sz="2400" dirty="0" err="1"/>
              <a:t>arcu</a:t>
            </a:r>
            <a:r>
              <a:rPr lang="en-US" sz="2400" dirty="0"/>
              <a:t> nisi, </a:t>
            </a:r>
            <a:r>
              <a:rPr lang="en-US" sz="2400" dirty="0" err="1"/>
              <a:t>eu</a:t>
            </a:r>
            <a:r>
              <a:rPr lang="en-US" sz="2400" dirty="0"/>
              <a:t> </a:t>
            </a:r>
            <a:r>
              <a:rPr lang="en-US" sz="2400" dirty="0" err="1"/>
              <a:t>mollis</a:t>
            </a:r>
            <a:endParaRPr lang="en-US" sz="2400" dirty="0"/>
          </a:p>
        </p:txBody>
      </p:sp>
      <p:graphicFrame>
        <p:nvGraphicFramePr>
          <p:cNvPr id="14" name="Content Placeholder 5"/>
          <p:cNvGraphicFramePr>
            <a:graphicFrameLocks/>
          </p:cNvGraphicFramePr>
          <p:nvPr/>
        </p:nvGraphicFramePr>
        <p:xfrm>
          <a:off x="2975110" y="3363875"/>
          <a:ext cx="10945058" cy="7883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/>
          <p:cNvSpPr/>
          <p:nvPr/>
        </p:nvSpPr>
        <p:spPr>
          <a:xfrm>
            <a:off x="7967667" y="4610637"/>
            <a:ext cx="1005388" cy="9540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438340"/>
            <a:r>
              <a:rPr lang="en-US" sz="5600" dirty="0">
                <a:solidFill>
                  <a:srgbClr val="FFFFFF"/>
                </a:solidFill>
                <a:latin typeface="Open Sans Light"/>
              </a:rPr>
              <a:t>01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67667" y="6334450"/>
            <a:ext cx="1005388" cy="9540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438340"/>
            <a:r>
              <a:rPr lang="en-US" sz="5600" dirty="0">
                <a:solidFill>
                  <a:srgbClr val="FFFFFF"/>
                </a:solidFill>
                <a:latin typeface="Open Sans Light"/>
              </a:rPr>
              <a:t>02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967667" y="8012531"/>
            <a:ext cx="1005388" cy="9540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438340"/>
            <a:r>
              <a:rPr lang="en-US" sz="5600" dirty="0">
                <a:solidFill>
                  <a:srgbClr val="FFFFFF"/>
                </a:solidFill>
                <a:latin typeface="Open Sans Light"/>
              </a:rPr>
              <a:t>03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967667" y="9736345"/>
            <a:ext cx="1005388" cy="9540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438340"/>
            <a:r>
              <a:rPr lang="en-US" sz="5600" dirty="0">
                <a:solidFill>
                  <a:srgbClr val="FFFFFF"/>
                </a:solidFill>
                <a:latin typeface="Open Sans Light"/>
              </a:rPr>
              <a:t>04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6711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9492556C-C35C-46C0-80F2-037FDCF993FD}"/>
              </a:ext>
            </a:extLst>
          </p:cNvPr>
          <p:cNvGrpSpPr/>
          <p:nvPr/>
        </p:nvGrpSpPr>
        <p:grpSpPr>
          <a:xfrm>
            <a:off x="12492300" y="1921038"/>
            <a:ext cx="9568415" cy="10764777"/>
            <a:chOff x="12493926" y="1920394"/>
            <a:chExt cx="9569661" cy="10766179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5849D97A-05FD-44B0-9E2F-A8306B73A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13183834" y="7792059"/>
              <a:ext cx="8807891" cy="4894514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7F0E785-7359-4C30-BB25-57FEED372070}"/>
                </a:ext>
              </a:extLst>
            </p:cNvPr>
            <p:cNvGrpSpPr/>
            <p:nvPr/>
          </p:nvGrpSpPr>
          <p:grpSpPr>
            <a:xfrm>
              <a:off x="12493926" y="1920394"/>
              <a:ext cx="9569661" cy="9452099"/>
              <a:chOff x="12493926" y="1920394"/>
              <a:chExt cx="9569661" cy="9452099"/>
            </a:xfrm>
          </p:grpSpPr>
          <p:sp>
            <p:nvSpPr>
              <p:cNvPr id="2" name="Freeform 5">
                <a:extLst>
                  <a:ext uri="{FF2B5EF4-FFF2-40B4-BE49-F238E27FC236}">
                    <a16:creationId xmlns:a16="http://schemas.microsoft.com/office/drawing/2014/main" id="{AD5C7435-5D30-4ECB-B712-55458983607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111974" y="2437673"/>
                <a:ext cx="8951613" cy="8934820"/>
              </a:xfrm>
              <a:custGeom>
                <a:avLst/>
                <a:gdLst>
                  <a:gd name="T0" fmla="*/ 519 w 520"/>
                  <a:gd name="T1" fmla="*/ 245 h 519"/>
                  <a:gd name="T2" fmla="*/ 506 w 520"/>
                  <a:gd name="T3" fmla="*/ 236 h 519"/>
                  <a:gd name="T4" fmla="*/ 504 w 520"/>
                  <a:gd name="T5" fmla="*/ 235 h 519"/>
                  <a:gd name="T6" fmla="*/ 494 w 520"/>
                  <a:gd name="T7" fmla="*/ 222 h 519"/>
                  <a:gd name="T8" fmla="*/ 494 w 520"/>
                  <a:gd name="T9" fmla="*/ 222 h 519"/>
                  <a:gd name="T10" fmla="*/ 491 w 520"/>
                  <a:gd name="T11" fmla="*/ 220 h 519"/>
                  <a:gd name="T12" fmla="*/ 484 w 520"/>
                  <a:gd name="T13" fmla="*/ 217 h 519"/>
                  <a:gd name="T14" fmla="*/ 466 w 520"/>
                  <a:gd name="T15" fmla="*/ 212 h 519"/>
                  <a:gd name="T16" fmla="*/ 383 w 520"/>
                  <a:gd name="T17" fmla="*/ 190 h 519"/>
                  <a:gd name="T18" fmla="*/ 370 w 520"/>
                  <a:gd name="T19" fmla="*/ 169 h 519"/>
                  <a:gd name="T20" fmla="*/ 369 w 520"/>
                  <a:gd name="T21" fmla="*/ 164 h 519"/>
                  <a:gd name="T22" fmla="*/ 367 w 520"/>
                  <a:gd name="T23" fmla="*/ 137 h 519"/>
                  <a:gd name="T24" fmla="*/ 359 w 520"/>
                  <a:gd name="T25" fmla="*/ 109 h 519"/>
                  <a:gd name="T26" fmla="*/ 359 w 520"/>
                  <a:gd name="T27" fmla="*/ 101 h 519"/>
                  <a:gd name="T28" fmla="*/ 353 w 520"/>
                  <a:gd name="T29" fmla="*/ 83 h 519"/>
                  <a:gd name="T30" fmla="*/ 341 w 520"/>
                  <a:gd name="T31" fmla="*/ 58 h 519"/>
                  <a:gd name="T32" fmla="*/ 339 w 520"/>
                  <a:gd name="T33" fmla="*/ 46 h 519"/>
                  <a:gd name="T34" fmla="*/ 338 w 520"/>
                  <a:gd name="T35" fmla="*/ 39 h 519"/>
                  <a:gd name="T36" fmla="*/ 333 w 520"/>
                  <a:gd name="T37" fmla="*/ 32 h 519"/>
                  <a:gd name="T38" fmla="*/ 328 w 520"/>
                  <a:gd name="T39" fmla="*/ 25 h 519"/>
                  <a:gd name="T40" fmla="*/ 321 w 520"/>
                  <a:gd name="T41" fmla="*/ 21 h 519"/>
                  <a:gd name="T42" fmla="*/ 314 w 520"/>
                  <a:gd name="T43" fmla="*/ 14 h 519"/>
                  <a:gd name="T44" fmla="*/ 309 w 520"/>
                  <a:gd name="T45" fmla="*/ 7 h 519"/>
                  <a:gd name="T46" fmla="*/ 306 w 520"/>
                  <a:gd name="T47" fmla="*/ 4 h 519"/>
                  <a:gd name="T48" fmla="*/ 260 w 520"/>
                  <a:gd name="T49" fmla="*/ 0 h 519"/>
                  <a:gd name="T50" fmla="*/ 0 w 520"/>
                  <a:gd name="T51" fmla="*/ 260 h 519"/>
                  <a:gd name="T52" fmla="*/ 260 w 520"/>
                  <a:gd name="T53" fmla="*/ 519 h 519"/>
                  <a:gd name="T54" fmla="*/ 520 w 520"/>
                  <a:gd name="T55" fmla="*/ 260 h 519"/>
                  <a:gd name="T56" fmla="*/ 519 w 520"/>
                  <a:gd name="T57" fmla="*/ 245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20" h="519">
                    <a:moveTo>
                      <a:pt x="519" y="245"/>
                    </a:moveTo>
                    <a:cubicBezTo>
                      <a:pt x="514" y="245"/>
                      <a:pt x="509" y="242"/>
                      <a:pt x="506" y="236"/>
                    </a:cubicBezTo>
                    <a:cubicBezTo>
                      <a:pt x="505" y="236"/>
                      <a:pt x="505" y="235"/>
                      <a:pt x="504" y="235"/>
                    </a:cubicBezTo>
                    <a:cubicBezTo>
                      <a:pt x="500" y="231"/>
                      <a:pt x="497" y="226"/>
                      <a:pt x="494" y="222"/>
                    </a:cubicBezTo>
                    <a:cubicBezTo>
                      <a:pt x="494" y="222"/>
                      <a:pt x="494" y="222"/>
                      <a:pt x="494" y="222"/>
                    </a:cubicBezTo>
                    <a:cubicBezTo>
                      <a:pt x="492" y="221"/>
                      <a:pt x="493" y="221"/>
                      <a:pt x="491" y="220"/>
                    </a:cubicBezTo>
                    <a:cubicBezTo>
                      <a:pt x="484" y="218"/>
                      <a:pt x="485" y="218"/>
                      <a:pt x="484" y="217"/>
                    </a:cubicBezTo>
                    <a:cubicBezTo>
                      <a:pt x="477" y="219"/>
                      <a:pt x="470" y="216"/>
                      <a:pt x="466" y="212"/>
                    </a:cubicBezTo>
                    <a:cubicBezTo>
                      <a:pt x="438" y="206"/>
                      <a:pt x="410" y="198"/>
                      <a:pt x="383" y="190"/>
                    </a:cubicBezTo>
                    <a:cubicBezTo>
                      <a:pt x="372" y="187"/>
                      <a:pt x="368" y="177"/>
                      <a:pt x="370" y="169"/>
                    </a:cubicBezTo>
                    <a:cubicBezTo>
                      <a:pt x="369" y="167"/>
                      <a:pt x="369" y="166"/>
                      <a:pt x="369" y="164"/>
                    </a:cubicBezTo>
                    <a:cubicBezTo>
                      <a:pt x="367" y="154"/>
                      <a:pt x="370" y="146"/>
                      <a:pt x="367" y="137"/>
                    </a:cubicBezTo>
                    <a:cubicBezTo>
                      <a:pt x="363" y="128"/>
                      <a:pt x="359" y="119"/>
                      <a:pt x="359" y="109"/>
                    </a:cubicBezTo>
                    <a:cubicBezTo>
                      <a:pt x="358" y="106"/>
                      <a:pt x="359" y="103"/>
                      <a:pt x="359" y="101"/>
                    </a:cubicBezTo>
                    <a:cubicBezTo>
                      <a:pt x="357" y="95"/>
                      <a:pt x="355" y="89"/>
                      <a:pt x="353" y="83"/>
                    </a:cubicBezTo>
                    <a:cubicBezTo>
                      <a:pt x="342" y="81"/>
                      <a:pt x="337" y="68"/>
                      <a:pt x="341" y="58"/>
                    </a:cubicBezTo>
                    <a:cubicBezTo>
                      <a:pt x="339" y="54"/>
                      <a:pt x="338" y="50"/>
                      <a:pt x="339" y="46"/>
                    </a:cubicBezTo>
                    <a:cubicBezTo>
                      <a:pt x="338" y="44"/>
                      <a:pt x="338" y="42"/>
                      <a:pt x="338" y="39"/>
                    </a:cubicBezTo>
                    <a:cubicBezTo>
                      <a:pt x="336" y="37"/>
                      <a:pt x="334" y="35"/>
                      <a:pt x="333" y="32"/>
                    </a:cubicBezTo>
                    <a:cubicBezTo>
                      <a:pt x="331" y="30"/>
                      <a:pt x="329" y="28"/>
                      <a:pt x="328" y="25"/>
                    </a:cubicBezTo>
                    <a:cubicBezTo>
                      <a:pt x="326" y="24"/>
                      <a:pt x="323" y="22"/>
                      <a:pt x="321" y="21"/>
                    </a:cubicBezTo>
                    <a:cubicBezTo>
                      <a:pt x="318" y="19"/>
                      <a:pt x="315" y="16"/>
                      <a:pt x="314" y="14"/>
                    </a:cubicBezTo>
                    <a:cubicBezTo>
                      <a:pt x="312" y="12"/>
                      <a:pt x="310" y="10"/>
                      <a:pt x="309" y="7"/>
                    </a:cubicBezTo>
                    <a:cubicBezTo>
                      <a:pt x="308" y="7"/>
                      <a:pt x="307" y="5"/>
                      <a:pt x="306" y="4"/>
                    </a:cubicBezTo>
                    <a:cubicBezTo>
                      <a:pt x="291" y="1"/>
                      <a:pt x="276" y="0"/>
                      <a:pt x="260" y="0"/>
                    </a:cubicBezTo>
                    <a:cubicBezTo>
                      <a:pt x="117" y="0"/>
                      <a:pt x="0" y="116"/>
                      <a:pt x="0" y="260"/>
                    </a:cubicBezTo>
                    <a:cubicBezTo>
                      <a:pt x="0" y="403"/>
                      <a:pt x="117" y="519"/>
                      <a:pt x="260" y="519"/>
                    </a:cubicBezTo>
                    <a:cubicBezTo>
                      <a:pt x="404" y="519"/>
                      <a:pt x="520" y="403"/>
                      <a:pt x="520" y="260"/>
                    </a:cubicBezTo>
                    <a:cubicBezTo>
                      <a:pt x="520" y="255"/>
                      <a:pt x="520" y="250"/>
                      <a:pt x="519" y="24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 dirty="0">
                  <a:solidFill>
                    <a:srgbClr val="272E3A"/>
                  </a:solidFill>
                  <a:latin typeface="Source Sans Pro" charset="0"/>
                </a:endParaRPr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A94BE35E-F727-4B1E-9573-F741439854B1}"/>
                  </a:ext>
                </a:extLst>
              </p:cNvPr>
              <p:cNvGrpSpPr/>
              <p:nvPr/>
            </p:nvGrpSpPr>
            <p:grpSpPr>
              <a:xfrm flipH="1">
                <a:off x="12493926" y="1920394"/>
                <a:ext cx="7745750" cy="6835474"/>
                <a:chOff x="3175483" y="1888863"/>
                <a:chExt cx="3660775" cy="3230563"/>
              </a:xfrm>
            </p:grpSpPr>
            <p:sp>
              <p:nvSpPr>
                <p:cNvPr id="4" name="Freeform 7">
                  <a:extLst>
                    <a:ext uri="{FF2B5EF4-FFF2-40B4-BE49-F238E27FC236}">
                      <a16:creationId xmlns:a16="http://schemas.microsoft.com/office/drawing/2014/main" id="{19B0EF06-51BF-46F1-9441-9610F5842F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5483" y="1888863"/>
                  <a:ext cx="2408237" cy="3051175"/>
                </a:xfrm>
                <a:custGeom>
                  <a:avLst/>
                  <a:gdLst>
                    <a:gd name="T0" fmla="*/ 138 w 296"/>
                    <a:gd name="T1" fmla="*/ 47 h 375"/>
                    <a:gd name="T2" fmla="*/ 8 w 296"/>
                    <a:gd name="T3" fmla="*/ 375 h 375"/>
                    <a:gd name="T4" fmla="*/ 10 w 296"/>
                    <a:gd name="T5" fmla="*/ 375 h 375"/>
                    <a:gd name="T6" fmla="*/ 296 w 296"/>
                    <a:gd name="T7" fmla="*/ 206 h 375"/>
                    <a:gd name="T8" fmla="*/ 138 w 296"/>
                    <a:gd name="T9" fmla="*/ 47 h 3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6" h="375">
                      <a:moveTo>
                        <a:pt x="138" y="47"/>
                      </a:moveTo>
                      <a:cubicBezTo>
                        <a:pt x="58" y="93"/>
                        <a:pt x="0" y="240"/>
                        <a:pt x="8" y="375"/>
                      </a:cubicBezTo>
                      <a:cubicBezTo>
                        <a:pt x="10" y="375"/>
                        <a:pt x="10" y="375"/>
                        <a:pt x="10" y="375"/>
                      </a:cubicBezTo>
                      <a:cubicBezTo>
                        <a:pt x="296" y="206"/>
                        <a:pt x="296" y="206"/>
                        <a:pt x="296" y="206"/>
                      </a:cubicBezTo>
                      <a:cubicBezTo>
                        <a:pt x="288" y="72"/>
                        <a:pt x="217" y="0"/>
                        <a:pt x="138" y="47"/>
                      </a:cubicBezTo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28" tIns="45714" rIns="91428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54"/>
                  <a:endParaRPr lang="en-US" dirty="0">
                    <a:solidFill>
                      <a:srgbClr val="272E3A"/>
                    </a:solidFill>
                    <a:latin typeface="Source Sans Pro" charset="0"/>
                  </a:endParaRPr>
                </a:p>
              </p:txBody>
            </p:sp>
            <p:sp>
              <p:nvSpPr>
                <p:cNvPr id="5" name="Freeform 14">
                  <a:extLst>
                    <a:ext uri="{FF2B5EF4-FFF2-40B4-BE49-F238E27FC236}">
                      <a16:creationId xmlns:a16="http://schemas.microsoft.com/office/drawing/2014/main" id="{DAD5F01A-080B-489C-A260-F56267397E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0571" y="3565263"/>
                  <a:ext cx="3595687" cy="1554163"/>
                </a:xfrm>
                <a:custGeom>
                  <a:avLst/>
                  <a:gdLst>
                    <a:gd name="T0" fmla="*/ 362 w 442"/>
                    <a:gd name="T1" fmla="*/ 125 h 191"/>
                    <a:gd name="T2" fmla="*/ 0 w 442"/>
                    <a:gd name="T3" fmla="*/ 169 h 191"/>
                    <a:gd name="T4" fmla="*/ 288 w 442"/>
                    <a:gd name="T5" fmla="*/ 0 h 191"/>
                    <a:gd name="T6" fmla="*/ 362 w 442"/>
                    <a:gd name="T7" fmla="*/ 125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2" h="191">
                      <a:moveTo>
                        <a:pt x="362" y="125"/>
                      </a:moveTo>
                      <a:cubicBezTo>
                        <a:pt x="282" y="172"/>
                        <a:pt x="121" y="191"/>
                        <a:pt x="0" y="169"/>
                      </a:cubicBezTo>
                      <a:cubicBezTo>
                        <a:pt x="288" y="0"/>
                        <a:pt x="288" y="0"/>
                        <a:pt x="288" y="0"/>
                      </a:cubicBezTo>
                      <a:cubicBezTo>
                        <a:pt x="409" y="22"/>
                        <a:pt x="442" y="78"/>
                        <a:pt x="362" y="125"/>
                      </a:cubicBezTo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28" tIns="45714" rIns="91428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54"/>
                  <a:endParaRPr lang="en-US" dirty="0">
                    <a:solidFill>
                      <a:srgbClr val="272E3A"/>
                    </a:solidFill>
                    <a:latin typeface="Source Sans Pro" charset="0"/>
                  </a:endParaRPr>
                </a:p>
              </p:txBody>
            </p:sp>
          </p:grp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99EB37B-61FE-4939-A57B-4DD83EAF0349}"/>
              </a:ext>
            </a:extLst>
          </p:cNvPr>
          <p:cNvGrpSpPr/>
          <p:nvPr/>
        </p:nvGrpSpPr>
        <p:grpSpPr>
          <a:xfrm flipH="1">
            <a:off x="13593893" y="2989046"/>
            <a:ext cx="6092351" cy="5370271"/>
            <a:chOff x="3435833" y="2393688"/>
            <a:chExt cx="2879725" cy="2538413"/>
          </a:xfrm>
        </p:grpSpPr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46218CBB-0E06-4489-ADE7-8DB0A4FC5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5833" y="2393688"/>
              <a:ext cx="1895475" cy="2408238"/>
            </a:xfrm>
            <a:custGeom>
              <a:avLst/>
              <a:gdLst>
                <a:gd name="T0" fmla="*/ 109 w 233"/>
                <a:gd name="T1" fmla="*/ 36 h 296"/>
                <a:gd name="T2" fmla="*/ 7 w 233"/>
                <a:gd name="T3" fmla="*/ 296 h 296"/>
                <a:gd name="T4" fmla="*/ 233 w 233"/>
                <a:gd name="T5" fmla="*/ 163 h 296"/>
                <a:gd name="T6" fmla="*/ 109 w 233"/>
                <a:gd name="T7" fmla="*/ 3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" h="296">
                  <a:moveTo>
                    <a:pt x="109" y="36"/>
                  </a:moveTo>
                  <a:cubicBezTo>
                    <a:pt x="46" y="73"/>
                    <a:pt x="0" y="190"/>
                    <a:pt x="7" y="296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27" y="57"/>
                    <a:pt x="171" y="0"/>
                    <a:pt x="109" y="36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8" name="Freeform 16">
              <a:extLst>
                <a:ext uri="{FF2B5EF4-FFF2-40B4-BE49-F238E27FC236}">
                  <a16:creationId xmlns:a16="http://schemas.microsoft.com/office/drawing/2014/main" id="{CCD6689C-07F7-433A-AFEA-CC84B31D7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2983" y="3711313"/>
              <a:ext cx="2822575" cy="1220788"/>
            </a:xfrm>
            <a:custGeom>
              <a:avLst/>
              <a:gdLst>
                <a:gd name="T0" fmla="*/ 284 w 347"/>
                <a:gd name="T1" fmla="*/ 99 h 150"/>
                <a:gd name="T2" fmla="*/ 0 w 347"/>
                <a:gd name="T3" fmla="*/ 133 h 150"/>
                <a:gd name="T4" fmla="*/ 226 w 347"/>
                <a:gd name="T5" fmla="*/ 0 h 150"/>
                <a:gd name="T6" fmla="*/ 284 w 347"/>
                <a:gd name="T7" fmla="*/ 9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150">
                  <a:moveTo>
                    <a:pt x="284" y="99"/>
                  </a:moveTo>
                  <a:cubicBezTo>
                    <a:pt x="221" y="136"/>
                    <a:pt x="95" y="150"/>
                    <a:pt x="0" y="133"/>
                  </a:cubicBezTo>
                  <a:cubicBezTo>
                    <a:pt x="226" y="0"/>
                    <a:pt x="226" y="0"/>
                    <a:pt x="226" y="0"/>
                  </a:cubicBezTo>
                  <a:cubicBezTo>
                    <a:pt x="321" y="17"/>
                    <a:pt x="347" y="62"/>
                    <a:pt x="284" y="99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1710060-B9F6-4065-B3D3-FBD8912A652B}"/>
              </a:ext>
            </a:extLst>
          </p:cNvPr>
          <p:cNvGrpSpPr/>
          <p:nvPr/>
        </p:nvGrpSpPr>
        <p:grpSpPr>
          <a:xfrm flipH="1">
            <a:off x="14678696" y="4036904"/>
            <a:ext cx="4456752" cy="3942900"/>
            <a:chOff x="3696183" y="2888988"/>
            <a:chExt cx="2106612" cy="1863725"/>
          </a:xfrm>
        </p:grpSpPr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0E34B9C7-0F0A-4F41-A248-D79B7779BDC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83" y="2888988"/>
              <a:ext cx="1392237" cy="1766888"/>
            </a:xfrm>
            <a:custGeom>
              <a:avLst/>
              <a:gdLst>
                <a:gd name="T0" fmla="*/ 80 w 171"/>
                <a:gd name="T1" fmla="*/ 27 h 217"/>
                <a:gd name="T2" fmla="*/ 5 w 171"/>
                <a:gd name="T3" fmla="*/ 217 h 217"/>
                <a:gd name="T4" fmla="*/ 171 w 171"/>
                <a:gd name="T5" fmla="*/ 119 h 217"/>
                <a:gd name="T6" fmla="*/ 80 w 171"/>
                <a:gd name="T7" fmla="*/ 2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1" h="217">
                  <a:moveTo>
                    <a:pt x="80" y="27"/>
                  </a:moveTo>
                  <a:cubicBezTo>
                    <a:pt x="34" y="54"/>
                    <a:pt x="0" y="139"/>
                    <a:pt x="5" y="217"/>
                  </a:cubicBezTo>
                  <a:cubicBezTo>
                    <a:pt x="171" y="119"/>
                    <a:pt x="171" y="119"/>
                    <a:pt x="171" y="119"/>
                  </a:cubicBezTo>
                  <a:cubicBezTo>
                    <a:pt x="166" y="42"/>
                    <a:pt x="125" y="0"/>
                    <a:pt x="80" y="2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BFFE85E4-3C43-4DF0-974D-456A0FC98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7458" y="3857363"/>
              <a:ext cx="2065337" cy="895350"/>
            </a:xfrm>
            <a:custGeom>
              <a:avLst/>
              <a:gdLst>
                <a:gd name="T0" fmla="*/ 208 w 254"/>
                <a:gd name="T1" fmla="*/ 72 h 110"/>
                <a:gd name="T2" fmla="*/ 0 w 254"/>
                <a:gd name="T3" fmla="*/ 97 h 110"/>
                <a:gd name="T4" fmla="*/ 166 w 254"/>
                <a:gd name="T5" fmla="*/ 0 h 110"/>
                <a:gd name="T6" fmla="*/ 208 w 254"/>
                <a:gd name="T7" fmla="*/ 7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110">
                  <a:moveTo>
                    <a:pt x="208" y="72"/>
                  </a:moveTo>
                  <a:cubicBezTo>
                    <a:pt x="162" y="99"/>
                    <a:pt x="70" y="110"/>
                    <a:pt x="0" y="97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235" y="13"/>
                    <a:pt x="254" y="45"/>
                    <a:pt x="208" y="7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38A54A3-3DAA-412B-8658-7DFB08630002}"/>
              </a:ext>
            </a:extLst>
          </p:cNvPr>
          <p:cNvGrpSpPr/>
          <p:nvPr/>
        </p:nvGrpSpPr>
        <p:grpSpPr>
          <a:xfrm flipH="1">
            <a:off x="15760139" y="5088120"/>
            <a:ext cx="2824512" cy="2495380"/>
            <a:chOff x="3956533" y="3385876"/>
            <a:chExt cx="1335087" cy="1179513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9E89A95-AB84-4A42-9102-43B7C1561D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6533" y="3385876"/>
              <a:ext cx="879475" cy="1122363"/>
            </a:xfrm>
            <a:custGeom>
              <a:avLst/>
              <a:gdLst>
                <a:gd name="T0" fmla="*/ 51 w 108"/>
                <a:gd name="T1" fmla="*/ 17 h 138"/>
                <a:gd name="T2" fmla="*/ 3 w 108"/>
                <a:gd name="T3" fmla="*/ 138 h 138"/>
                <a:gd name="T4" fmla="*/ 108 w 108"/>
                <a:gd name="T5" fmla="*/ 77 h 138"/>
                <a:gd name="T6" fmla="*/ 51 w 108"/>
                <a:gd name="T7" fmla="*/ 1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38">
                  <a:moveTo>
                    <a:pt x="51" y="17"/>
                  </a:moveTo>
                  <a:cubicBezTo>
                    <a:pt x="22" y="34"/>
                    <a:pt x="0" y="89"/>
                    <a:pt x="3" y="138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6" y="28"/>
                    <a:pt x="80" y="0"/>
                    <a:pt x="51" y="1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33A418EF-FA22-4F50-8024-21C582B23F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1933" y="4005001"/>
              <a:ext cx="1309687" cy="560388"/>
            </a:xfrm>
            <a:custGeom>
              <a:avLst/>
              <a:gdLst>
                <a:gd name="T0" fmla="*/ 132 w 161"/>
                <a:gd name="T1" fmla="*/ 46 h 69"/>
                <a:gd name="T2" fmla="*/ 0 w 161"/>
                <a:gd name="T3" fmla="*/ 61 h 69"/>
                <a:gd name="T4" fmla="*/ 105 w 161"/>
                <a:gd name="T5" fmla="*/ 0 h 69"/>
                <a:gd name="T6" fmla="*/ 132 w 161"/>
                <a:gd name="T7" fmla="*/ 4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69">
                  <a:moveTo>
                    <a:pt x="132" y="46"/>
                  </a:moveTo>
                  <a:cubicBezTo>
                    <a:pt x="103" y="63"/>
                    <a:pt x="44" y="69"/>
                    <a:pt x="0" y="61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50" y="8"/>
                    <a:pt x="161" y="29"/>
                    <a:pt x="132" y="4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525BC526-2CD0-41BB-A1B0-33D8E14A1F66}"/>
              </a:ext>
            </a:extLst>
          </p:cNvPr>
          <p:cNvSpPr/>
          <p:nvPr/>
        </p:nvSpPr>
        <p:spPr>
          <a:xfrm>
            <a:off x="12154274" y="2455389"/>
            <a:ext cx="1044761" cy="1044761"/>
          </a:xfrm>
          <a:prstGeom prst="ellipse">
            <a:avLst/>
          </a:prstGeom>
          <a:solidFill>
            <a:srgbClr val="80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dt-medical-01" panose="02000609000000000000" pitchFamily="49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18592EC-C13A-4DCB-B53A-2B48D6840EB9}"/>
              </a:ext>
            </a:extLst>
          </p:cNvPr>
          <p:cNvCxnSpPr>
            <a:cxnSpLocks/>
          </p:cNvCxnSpPr>
          <p:nvPr/>
        </p:nvCxnSpPr>
        <p:spPr>
          <a:xfrm>
            <a:off x="13506345" y="2989046"/>
            <a:ext cx="2365513" cy="608374"/>
          </a:xfrm>
          <a:prstGeom prst="line">
            <a:avLst/>
          </a:prstGeom>
          <a:ln>
            <a:solidFill>
              <a:schemeClr val="tx1">
                <a:lumMod val="25000"/>
                <a:lumOff val="75000"/>
              </a:schemeClr>
            </a:solidFill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854FBB39-9E45-4CED-A153-B31E30EFE8AE}"/>
              </a:ext>
            </a:extLst>
          </p:cNvPr>
          <p:cNvSpPr/>
          <p:nvPr/>
        </p:nvSpPr>
        <p:spPr>
          <a:xfrm>
            <a:off x="7486830" y="4691438"/>
            <a:ext cx="1044761" cy="1044761"/>
          </a:xfrm>
          <a:prstGeom prst="ellipse">
            <a:avLst/>
          </a:prstGeom>
          <a:solidFill>
            <a:srgbClr val="31AC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dt-medical-01" panose="02000609000000000000" pitchFamily="49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0B8E967-E65A-40C9-B921-D5F6FEFA0A09}"/>
              </a:ext>
            </a:extLst>
          </p:cNvPr>
          <p:cNvCxnSpPr>
            <a:cxnSpLocks/>
          </p:cNvCxnSpPr>
          <p:nvPr/>
        </p:nvCxnSpPr>
        <p:spPr>
          <a:xfrm>
            <a:off x="8799955" y="5210810"/>
            <a:ext cx="7213770" cy="0"/>
          </a:xfrm>
          <a:prstGeom prst="line">
            <a:avLst/>
          </a:prstGeom>
          <a:ln>
            <a:solidFill>
              <a:schemeClr val="tx1">
                <a:lumMod val="25000"/>
                <a:lumOff val="75000"/>
              </a:schemeClr>
            </a:solidFill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AF83356-6C2E-4B09-96AF-BB3995C10291}"/>
              </a:ext>
            </a:extLst>
          </p:cNvPr>
          <p:cNvCxnSpPr>
            <a:cxnSpLocks/>
          </p:cNvCxnSpPr>
          <p:nvPr/>
        </p:nvCxnSpPr>
        <p:spPr>
          <a:xfrm flipV="1">
            <a:off x="11873360" y="6793141"/>
            <a:ext cx="4904854" cy="750666"/>
          </a:xfrm>
          <a:prstGeom prst="line">
            <a:avLst/>
          </a:prstGeom>
          <a:ln>
            <a:solidFill>
              <a:schemeClr val="tx1">
                <a:lumMod val="25000"/>
                <a:lumOff val="75000"/>
              </a:schemeClr>
            </a:solidFill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D99BD31D-16F9-437F-9450-BB9DF64BE067}"/>
              </a:ext>
            </a:extLst>
          </p:cNvPr>
          <p:cNvSpPr/>
          <p:nvPr/>
        </p:nvSpPr>
        <p:spPr>
          <a:xfrm>
            <a:off x="10521289" y="7217993"/>
            <a:ext cx="1044761" cy="1044761"/>
          </a:xfrm>
          <a:prstGeom prst="ellipse">
            <a:avLst/>
          </a:prstGeom>
          <a:solidFill>
            <a:srgbClr val="237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dt-medical-01" panose="02000609000000000000" pitchFamily="49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5F71C8E-ED5F-4791-BFB9-A07AADD831AB}"/>
              </a:ext>
            </a:extLst>
          </p:cNvPr>
          <p:cNvSpPr/>
          <p:nvPr/>
        </p:nvSpPr>
        <p:spPr>
          <a:xfrm>
            <a:off x="8385306" y="10327145"/>
            <a:ext cx="1044761" cy="1044761"/>
          </a:xfrm>
          <a:prstGeom prst="ellipse">
            <a:avLst/>
          </a:prstGeom>
          <a:solidFill>
            <a:srgbClr val="8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dt-medical-01" panose="02000609000000000000" pitchFamily="49" charset="0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FC2E7F6-730D-4099-973B-9B5BD06C8C78}"/>
              </a:ext>
            </a:extLst>
          </p:cNvPr>
          <p:cNvCxnSpPr>
            <a:cxnSpLocks/>
          </p:cNvCxnSpPr>
          <p:nvPr/>
        </p:nvCxnSpPr>
        <p:spPr>
          <a:xfrm flipV="1">
            <a:off x="9733656" y="7633667"/>
            <a:ext cx="8542432" cy="2919396"/>
          </a:xfrm>
          <a:prstGeom prst="line">
            <a:avLst/>
          </a:prstGeom>
          <a:ln>
            <a:solidFill>
              <a:schemeClr val="tx1">
                <a:lumMod val="25000"/>
                <a:lumOff val="75000"/>
              </a:schemeClr>
            </a:solidFill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88F8BE8A-ECAA-4CD7-9E9C-B90F30DC40D2}"/>
              </a:ext>
            </a:extLst>
          </p:cNvPr>
          <p:cNvSpPr/>
          <p:nvPr/>
        </p:nvSpPr>
        <p:spPr>
          <a:xfrm>
            <a:off x="3540459" y="10553063"/>
            <a:ext cx="431717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A8A68C4-991D-4A93-91E9-7C0829C68E9C}"/>
              </a:ext>
            </a:extLst>
          </p:cNvPr>
          <p:cNvSpPr/>
          <p:nvPr/>
        </p:nvSpPr>
        <p:spPr>
          <a:xfrm>
            <a:off x="5834001" y="7276109"/>
            <a:ext cx="431717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F1FD38D-BD27-47DA-A33B-F4664ED0EE30}"/>
              </a:ext>
            </a:extLst>
          </p:cNvPr>
          <p:cNvSpPr/>
          <p:nvPr/>
        </p:nvSpPr>
        <p:spPr>
          <a:xfrm>
            <a:off x="2395519" y="4460594"/>
            <a:ext cx="431717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FFA4DB3-E4B7-4323-A612-93372F9EA457}"/>
              </a:ext>
            </a:extLst>
          </p:cNvPr>
          <p:cNvSpPr/>
          <p:nvPr/>
        </p:nvSpPr>
        <p:spPr>
          <a:xfrm>
            <a:off x="7041275" y="2002402"/>
            <a:ext cx="4317172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5" name="Freeform 104">
            <a:extLst>
              <a:ext uri="{FF2B5EF4-FFF2-40B4-BE49-F238E27FC236}">
                <a16:creationId xmlns:a16="http://schemas.microsoft.com/office/drawing/2014/main" id="{E342D679-D6AF-4CF1-A6C8-156433896A93}"/>
              </a:ext>
            </a:extLst>
          </p:cNvPr>
          <p:cNvSpPr>
            <a:spLocks noEditPoints="1"/>
          </p:cNvSpPr>
          <p:nvPr/>
        </p:nvSpPr>
        <p:spPr bwMode="auto">
          <a:xfrm>
            <a:off x="7890195" y="4887134"/>
            <a:ext cx="204784" cy="638418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1A5CA9A-28D6-41CD-A4FC-55DB037F7608}"/>
              </a:ext>
            </a:extLst>
          </p:cNvPr>
          <p:cNvGrpSpPr/>
          <p:nvPr/>
        </p:nvGrpSpPr>
        <p:grpSpPr>
          <a:xfrm>
            <a:off x="12457475" y="2627871"/>
            <a:ext cx="485392" cy="699795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id="{967C0536-4E10-4A69-BC6A-D52D917D5B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9AFA95D1-206B-4D84-B10B-2AD20B8F361C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9" name="Freeform 20">
            <a:extLst>
              <a:ext uri="{FF2B5EF4-FFF2-40B4-BE49-F238E27FC236}">
                <a16:creationId xmlns:a16="http://schemas.microsoft.com/office/drawing/2014/main" id="{66E98AA7-B645-4488-A2BC-2700E6A635CE}"/>
              </a:ext>
            </a:extLst>
          </p:cNvPr>
          <p:cNvSpPr>
            <a:spLocks noEditPoints="1"/>
          </p:cNvSpPr>
          <p:nvPr/>
        </p:nvSpPr>
        <p:spPr bwMode="auto">
          <a:xfrm>
            <a:off x="10797310" y="7408775"/>
            <a:ext cx="542046" cy="610487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0" name="Freeform 69">
            <a:extLst>
              <a:ext uri="{FF2B5EF4-FFF2-40B4-BE49-F238E27FC236}">
                <a16:creationId xmlns:a16="http://schemas.microsoft.com/office/drawing/2014/main" id="{5AE892DD-5FA9-4DE3-A28D-6702C346B772}"/>
              </a:ext>
            </a:extLst>
          </p:cNvPr>
          <p:cNvSpPr>
            <a:spLocks noEditPoints="1"/>
          </p:cNvSpPr>
          <p:nvPr/>
        </p:nvSpPr>
        <p:spPr bwMode="auto">
          <a:xfrm>
            <a:off x="8728129" y="10553063"/>
            <a:ext cx="359114" cy="488271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246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1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1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0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2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6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2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9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3" presetClass="entr" presetSubtype="27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0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2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6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2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9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3" presetClass="entr" presetSubtype="27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5" grpId="0" animBg="1"/>
        </p:bldLst>
      </p:timing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051815" y="3803192"/>
            <a:ext cx="5582549" cy="8442042"/>
            <a:chOff x="4025877" y="1901574"/>
            <a:chExt cx="2791315" cy="4221082"/>
          </a:xfrm>
        </p:grpSpPr>
        <p:sp>
          <p:nvSpPr>
            <p:cNvPr id="31" name="Freeform 83"/>
            <p:cNvSpPr>
              <a:spLocks/>
            </p:cNvSpPr>
            <p:nvPr/>
          </p:nvSpPr>
          <p:spPr bwMode="auto">
            <a:xfrm rot="20978252">
              <a:off x="5328291" y="1901574"/>
              <a:ext cx="1488901" cy="4041823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32" name="Freeform 84"/>
            <p:cNvSpPr>
              <a:spLocks/>
            </p:cNvSpPr>
            <p:nvPr/>
          </p:nvSpPr>
          <p:spPr bwMode="auto">
            <a:xfrm rot="20978252">
              <a:off x="4025877" y="2080833"/>
              <a:ext cx="2077851" cy="4041823"/>
            </a:xfrm>
            <a:custGeom>
              <a:avLst/>
              <a:gdLst>
                <a:gd name="T0" fmla="*/ 1087 w 1087"/>
                <a:gd name="T1" fmla="*/ 0 h 2174"/>
                <a:gd name="T2" fmla="*/ 0 w 1087"/>
                <a:gd name="T3" fmla="*/ 1087 h 2174"/>
                <a:gd name="T4" fmla="*/ 1087 w 1087"/>
                <a:gd name="T5" fmla="*/ 2174 h 2174"/>
                <a:gd name="T6" fmla="*/ 1087 w 1087"/>
                <a:gd name="T7" fmla="*/ 2174 h 2174"/>
                <a:gd name="T8" fmla="*/ 690 w 1087"/>
                <a:gd name="T9" fmla="*/ 1087 h 2174"/>
                <a:gd name="T10" fmla="*/ 690 w 1087"/>
                <a:gd name="T11" fmla="*/ 1087 h 2174"/>
                <a:gd name="T12" fmla="*/ 690 w 1087"/>
                <a:gd name="T13" fmla="*/ 1087 h 2174"/>
                <a:gd name="T14" fmla="*/ 690 w 1087"/>
                <a:gd name="T15" fmla="*/ 1087 h 2174"/>
                <a:gd name="T16" fmla="*/ 1087 w 1087"/>
                <a:gd name="T17" fmla="*/ 0 h 2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7" h="2174">
                  <a:moveTo>
                    <a:pt x="1087" y="0"/>
                  </a:moveTo>
                  <a:cubicBezTo>
                    <a:pt x="487" y="0"/>
                    <a:pt x="0" y="487"/>
                    <a:pt x="0" y="1087"/>
                  </a:cubicBezTo>
                  <a:cubicBezTo>
                    <a:pt x="0" y="1687"/>
                    <a:pt x="487" y="2174"/>
                    <a:pt x="1087" y="2174"/>
                  </a:cubicBezTo>
                  <a:cubicBezTo>
                    <a:pt x="1087" y="2174"/>
                    <a:pt x="1087" y="2174"/>
                    <a:pt x="1087" y="2174"/>
                  </a:cubicBezTo>
                  <a:cubicBezTo>
                    <a:pt x="868" y="2174"/>
                    <a:pt x="690" y="1687"/>
                    <a:pt x="690" y="1087"/>
                  </a:cubicBezTo>
                  <a:cubicBezTo>
                    <a:pt x="690" y="1087"/>
                    <a:pt x="690" y="1087"/>
                    <a:pt x="690" y="1087"/>
                  </a:cubicBezTo>
                  <a:cubicBezTo>
                    <a:pt x="690" y="1087"/>
                    <a:pt x="690" y="1087"/>
                    <a:pt x="690" y="1087"/>
                  </a:cubicBezTo>
                  <a:cubicBezTo>
                    <a:pt x="690" y="1087"/>
                    <a:pt x="690" y="1087"/>
                    <a:pt x="690" y="1087"/>
                  </a:cubicBezTo>
                  <a:cubicBezTo>
                    <a:pt x="690" y="487"/>
                    <a:pt x="868" y="0"/>
                    <a:pt x="1087" y="0"/>
                  </a:cubicBezTo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endParaRPr lang="en-US" sz="640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1006394" y="6484132"/>
            <a:ext cx="5325793" cy="4840166"/>
            <a:chOff x="5503188" y="3242063"/>
            <a:chExt cx="2662935" cy="2420118"/>
          </a:xfrm>
        </p:grpSpPr>
        <p:sp>
          <p:nvSpPr>
            <p:cNvPr id="33" name="Freeform 85"/>
            <p:cNvSpPr>
              <a:spLocks/>
            </p:cNvSpPr>
            <p:nvPr/>
          </p:nvSpPr>
          <p:spPr bwMode="auto">
            <a:xfrm rot="20978252">
              <a:off x="5503188" y="3242063"/>
              <a:ext cx="2500030" cy="1150005"/>
            </a:xfrm>
            <a:custGeom>
              <a:avLst/>
              <a:gdLst>
                <a:gd name="T0" fmla="*/ 602 w 1308"/>
                <a:gd name="T1" fmla="*/ 0 h 618"/>
                <a:gd name="T2" fmla="*/ 0 w 1308"/>
                <a:gd name="T3" fmla="*/ 602 h 618"/>
                <a:gd name="T4" fmla="*/ 301 w 1308"/>
                <a:gd name="T5" fmla="*/ 618 h 618"/>
                <a:gd name="T6" fmla="*/ 1040 w 1308"/>
                <a:gd name="T7" fmla="*/ 506 h 618"/>
                <a:gd name="T8" fmla="*/ 1305 w 1308"/>
                <a:gd name="T9" fmla="*/ 301 h 618"/>
                <a:gd name="T10" fmla="*/ 1305 w 1308"/>
                <a:gd name="T11" fmla="*/ 301 h 618"/>
                <a:gd name="T12" fmla="*/ 1305 w 1308"/>
                <a:gd name="T13" fmla="*/ 301 h 618"/>
                <a:gd name="T14" fmla="*/ 1305 w 1308"/>
                <a:gd name="T15" fmla="*/ 301 h 618"/>
                <a:gd name="T16" fmla="*/ 1305 w 1308"/>
                <a:gd name="T17" fmla="*/ 301 h 618"/>
                <a:gd name="T18" fmla="*/ 1305 w 1308"/>
                <a:gd name="T19" fmla="*/ 321 h 618"/>
                <a:gd name="T20" fmla="*/ 1308 w 1308"/>
                <a:gd name="T21" fmla="*/ 301 h 618"/>
                <a:gd name="T22" fmla="*/ 1042 w 1308"/>
                <a:gd name="T23" fmla="*/ 96 h 618"/>
                <a:gd name="T24" fmla="*/ 683 w 1308"/>
                <a:gd name="T25" fmla="*/ 10 h 618"/>
                <a:gd name="T26" fmla="*/ 602 w 1308"/>
                <a:gd name="T27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08" h="618">
                  <a:moveTo>
                    <a:pt x="602" y="0"/>
                  </a:moveTo>
                  <a:cubicBezTo>
                    <a:pt x="0" y="602"/>
                    <a:pt x="0" y="602"/>
                    <a:pt x="0" y="602"/>
                  </a:cubicBezTo>
                  <a:cubicBezTo>
                    <a:pt x="96" y="612"/>
                    <a:pt x="197" y="618"/>
                    <a:pt x="301" y="618"/>
                  </a:cubicBezTo>
                  <a:cubicBezTo>
                    <a:pt x="581" y="618"/>
                    <a:pt x="844" y="578"/>
                    <a:pt x="1040" y="506"/>
                  </a:cubicBezTo>
                  <a:cubicBezTo>
                    <a:pt x="1235" y="435"/>
                    <a:pt x="1305" y="354"/>
                    <a:pt x="1305" y="301"/>
                  </a:cubicBezTo>
                  <a:cubicBezTo>
                    <a:pt x="1305" y="301"/>
                    <a:pt x="1305" y="301"/>
                    <a:pt x="1305" y="301"/>
                  </a:cubicBezTo>
                  <a:cubicBezTo>
                    <a:pt x="1305" y="301"/>
                    <a:pt x="1305" y="301"/>
                    <a:pt x="1305" y="301"/>
                  </a:cubicBezTo>
                  <a:cubicBezTo>
                    <a:pt x="1305" y="301"/>
                    <a:pt x="1305" y="301"/>
                    <a:pt x="1305" y="301"/>
                  </a:cubicBezTo>
                  <a:cubicBezTo>
                    <a:pt x="1305" y="301"/>
                    <a:pt x="1305" y="301"/>
                    <a:pt x="1305" y="301"/>
                  </a:cubicBezTo>
                  <a:cubicBezTo>
                    <a:pt x="1305" y="308"/>
                    <a:pt x="1305" y="315"/>
                    <a:pt x="1305" y="321"/>
                  </a:cubicBezTo>
                  <a:cubicBezTo>
                    <a:pt x="1307" y="314"/>
                    <a:pt x="1308" y="307"/>
                    <a:pt x="1308" y="301"/>
                  </a:cubicBezTo>
                  <a:cubicBezTo>
                    <a:pt x="1308" y="249"/>
                    <a:pt x="1238" y="167"/>
                    <a:pt x="1042" y="96"/>
                  </a:cubicBezTo>
                  <a:cubicBezTo>
                    <a:pt x="939" y="58"/>
                    <a:pt x="817" y="29"/>
                    <a:pt x="683" y="10"/>
                  </a:cubicBezTo>
                  <a:cubicBezTo>
                    <a:pt x="657" y="6"/>
                    <a:pt x="630" y="3"/>
                    <a:pt x="602" y="0"/>
                  </a:cubicBezTo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34" name="Freeform 86"/>
            <p:cNvSpPr>
              <a:spLocks/>
            </p:cNvSpPr>
            <p:nvPr/>
          </p:nvSpPr>
          <p:spPr bwMode="auto">
            <a:xfrm rot="20978252">
              <a:off x="5672826" y="3777167"/>
              <a:ext cx="2493297" cy="1885014"/>
            </a:xfrm>
            <a:custGeom>
              <a:avLst/>
              <a:gdLst>
                <a:gd name="T0" fmla="*/ 1305 w 1305"/>
                <a:gd name="T1" fmla="*/ 0 h 1007"/>
                <a:gd name="T2" fmla="*/ 1040 w 1305"/>
                <a:gd name="T3" fmla="*/ 205 h 1007"/>
                <a:gd name="T4" fmla="*/ 300 w 1305"/>
                <a:gd name="T5" fmla="*/ 317 h 1007"/>
                <a:gd name="T6" fmla="*/ 0 w 1305"/>
                <a:gd name="T7" fmla="*/ 301 h 1007"/>
                <a:gd name="T8" fmla="*/ 95 w 1305"/>
                <a:gd name="T9" fmla="*/ 741 h 1007"/>
                <a:gd name="T10" fmla="*/ 300 w 1305"/>
                <a:gd name="T11" fmla="*/ 1007 h 1007"/>
                <a:gd name="T12" fmla="*/ 300 w 1305"/>
                <a:gd name="T13" fmla="*/ 1007 h 1007"/>
                <a:gd name="T14" fmla="*/ 1011 w 1305"/>
                <a:gd name="T15" fmla="*/ 712 h 1007"/>
                <a:gd name="T16" fmla="*/ 1305 w 1305"/>
                <a:gd name="T17" fmla="*/ 0 h 1007"/>
                <a:gd name="T18" fmla="*/ 1305 w 1305"/>
                <a:gd name="T19" fmla="*/ 0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05" h="1007">
                  <a:moveTo>
                    <a:pt x="1305" y="0"/>
                  </a:moveTo>
                  <a:cubicBezTo>
                    <a:pt x="1305" y="53"/>
                    <a:pt x="1235" y="134"/>
                    <a:pt x="1040" y="205"/>
                  </a:cubicBezTo>
                  <a:cubicBezTo>
                    <a:pt x="844" y="277"/>
                    <a:pt x="581" y="317"/>
                    <a:pt x="300" y="317"/>
                  </a:cubicBezTo>
                  <a:cubicBezTo>
                    <a:pt x="197" y="317"/>
                    <a:pt x="96" y="311"/>
                    <a:pt x="0" y="301"/>
                  </a:cubicBezTo>
                  <a:cubicBezTo>
                    <a:pt x="18" y="466"/>
                    <a:pt x="50" y="617"/>
                    <a:pt x="95" y="741"/>
                  </a:cubicBezTo>
                  <a:cubicBezTo>
                    <a:pt x="167" y="937"/>
                    <a:pt x="248" y="1007"/>
                    <a:pt x="300" y="1007"/>
                  </a:cubicBezTo>
                  <a:cubicBezTo>
                    <a:pt x="300" y="1007"/>
                    <a:pt x="300" y="1007"/>
                    <a:pt x="300" y="1007"/>
                  </a:cubicBezTo>
                  <a:cubicBezTo>
                    <a:pt x="569" y="1007"/>
                    <a:pt x="821" y="902"/>
                    <a:pt x="1011" y="712"/>
                  </a:cubicBezTo>
                  <a:cubicBezTo>
                    <a:pt x="1201" y="522"/>
                    <a:pt x="1305" y="269"/>
                    <a:pt x="1305" y="0"/>
                  </a:cubicBezTo>
                  <a:cubicBezTo>
                    <a:pt x="1305" y="0"/>
                    <a:pt x="1305" y="0"/>
                    <a:pt x="1305" y="0"/>
                  </a:cubicBezTo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endParaRPr lang="en-US" sz="640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1856054" y="4109949"/>
            <a:ext cx="3542663" cy="3807299"/>
            <a:chOff x="5928024" y="2054954"/>
            <a:chExt cx="1771357" cy="1903677"/>
          </a:xfrm>
        </p:grpSpPr>
        <p:sp>
          <p:nvSpPr>
            <p:cNvPr id="35" name="Freeform 88"/>
            <p:cNvSpPr>
              <a:spLocks/>
            </p:cNvSpPr>
            <p:nvPr/>
          </p:nvSpPr>
          <p:spPr bwMode="auto">
            <a:xfrm rot="20978252">
              <a:off x="5928024" y="2054954"/>
              <a:ext cx="1771357" cy="1885015"/>
            </a:xfrm>
            <a:custGeom>
              <a:avLst/>
              <a:gdLst>
                <a:gd name="T0" fmla="*/ 552 w 927"/>
                <a:gd name="T1" fmla="*/ 303 h 1014"/>
                <a:gd name="T2" fmla="*/ 815 w 927"/>
                <a:gd name="T3" fmla="*/ 1014 h 1014"/>
                <a:gd name="T4" fmla="*/ 926 w 927"/>
                <a:gd name="T5" fmla="*/ 927 h 1014"/>
                <a:gd name="T6" fmla="*/ 927 w 927"/>
                <a:gd name="T7" fmla="*/ 927 h 1014"/>
                <a:gd name="T8" fmla="*/ 656 w 927"/>
                <a:gd name="T9" fmla="*/ 271 h 1014"/>
                <a:gd name="T10" fmla="*/ 0 w 927"/>
                <a:gd name="T11" fmla="*/ 0 h 1014"/>
                <a:gd name="T12" fmla="*/ 552 w 927"/>
                <a:gd name="T13" fmla="*/ 303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7" h="1014">
                  <a:moveTo>
                    <a:pt x="552" y="303"/>
                  </a:moveTo>
                  <a:cubicBezTo>
                    <a:pt x="703" y="499"/>
                    <a:pt x="815" y="766"/>
                    <a:pt x="815" y="1014"/>
                  </a:cubicBezTo>
                  <a:cubicBezTo>
                    <a:pt x="891" y="975"/>
                    <a:pt x="920" y="941"/>
                    <a:pt x="926" y="927"/>
                  </a:cubicBezTo>
                  <a:cubicBezTo>
                    <a:pt x="927" y="927"/>
                    <a:pt x="927" y="927"/>
                    <a:pt x="927" y="927"/>
                  </a:cubicBezTo>
                  <a:cubicBezTo>
                    <a:pt x="927" y="679"/>
                    <a:pt x="831" y="446"/>
                    <a:pt x="656" y="271"/>
                  </a:cubicBezTo>
                  <a:cubicBezTo>
                    <a:pt x="481" y="96"/>
                    <a:pt x="248" y="0"/>
                    <a:pt x="0" y="0"/>
                  </a:cubicBezTo>
                  <a:cubicBezTo>
                    <a:pt x="248" y="0"/>
                    <a:pt x="503" y="239"/>
                    <a:pt x="552" y="303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endParaRPr lang="en-US" sz="6400"/>
            </a:p>
          </p:txBody>
        </p:sp>
        <p:sp>
          <p:nvSpPr>
            <p:cNvPr id="36" name="Freeform 89"/>
            <p:cNvSpPr>
              <a:spLocks/>
            </p:cNvSpPr>
            <p:nvPr/>
          </p:nvSpPr>
          <p:spPr bwMode="auto">
            <a:xfrm rot="20978252">
              <a:off x="5929763" y="2073616"/>
              <a:ext cx="1558013" cy="1885015"/>
            </a:xfrm>
            <a:custGeom>
              <a:avLst/>
              <a:gdLst>
                <a:gd name="T0" fmla="*/ 0 w 815"/>
                <a:gd name="T1" fmla="*/ 1 h 1014"/>
                <a:gd name="T2" fmla="*/ 0 w 815"/>
                <a:gd name="T3" fmla="*/ 927 h 1014"/>
                <a:gd name="T4" fmla="*/ 815 w 815"/>
                <a:gd name="T5" fmla="*/ 1014 h 1014"/>
                <a:gd name="T6" fmla="*/ 552 w 815"/>
                <a:gd name="T7" fmla="*/ 286 h 1014"/>
                <a:gd name="T8" fmla="*/ 0 w 815"/>
                <a:gd name="T9" fmla="*/ 0 h 1014"/>
                <a:gd name="T10" fmla="*/ 0 w 815"/>
                <a:gd name="T11" fmla="*/ 1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5" h="1014">
                  <a:moveTo>
                    <a:pt x="0" y="1"/>
                  </a:moveTo>
                  <a:cubicBezTo>
                    <a:pt x="0" y="927"/>
                    <a:pt x="0" y="927"/>
                    <a:pt x="0" y="927"/>
                  </a:cubicBezTo>
                  <a:cubicBezTo>
                    <a:pt x="815" y="1014"/>
                    <a:pt x="815" y="1014"/>
                    <a:pt x="815" y="1014"/>
                  </a:cubicBezTo>
                  <a:cubicBezTo>
                    <a:pt x="815" y="766"/>
                    <a:pt x="727" y="461"/>
                    <a:pt x="552" y="286"/>
                  </a:cubicBezTo>
                  <a:cubicBezTo>
                    <a:pt x="411" y="145"/>
                    <a:pt x="248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sp>
        <p:nvSpPr>
          <p:cNvPr id="37" name="Freeform 90"/>
          <p:cNvSpPr>
            <a:spLocks/>
          </p:cNvSpPr>
          <p:nvPr/>
        </p:nvSpPr>
        <p:spPr bwMode="auto">
          <a:xfrm rot="20978252">
            <a:off x="11334389" y="4700353"/>
            <a:ext cx="3073912" cy="3580016"/>
          </a:xfrm>
          <a:custGeom>
            <a:avLst/>
            <a:gdLst>
              <a:gd name="T0" fmla="*/ 804 w 804"/>
              <a:gd name="T1" fmla="*/ 875 h 963"/>
              <a:gd name="T2" fmla="*/ 589 w 804"/>
              <a:gd name="T3" fmla="*/ 278 h 963"/>
              <a:gd name="T4" fmla="*/ 157 w 804"/>
              <a:gd name="T5" fmla="*/ 0 h 963"/>
              <a:gd name="T6" fmla="*/ 102 w 804"/>
              <a:gd name="T7" fmla="*/ 119 h 963"/>
              <a:gd name="T8" fmla="*/ 4 w 804"/>
              <a:gd name="T9" fmla="*/ 653 h 963"/>
              <a:gd name="T10" fmla="*/ 0 w 804"/>
              <a:gd name="T11" fmla="*/ 806 h 963"/>
              <a:gd name="T12" fmla="*/ 4 w 804"/>
              <a:gd name="T13" fmla="*/ 959 h 963"/>
              <a:gd name="T14" fmla="*/ 157 w 804"/>
              <a:gd name="T15" fmla="*/ 963 h 963"/>
              <a:gd name="T16" fmla="*/ 310 w 804"/>
              <a:gd name="T17" fmla="*/ 959 h 963"/>
              <a:gd name="T18" fmla="*/ 804 w 804"/>
              <a:gd name="T19" fmla="*/ 875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4" h="963">
                <a:moveTo>
                  <a:pt x="804" y="875"/>
                </a:moveTo>
                <a:cubicBezTo>
                  <a:pt x="785" y="653"/>
                  <a:pt x="706" y="418"/>
                  <a:pt x="589" y="278"/>
                </a:cubicBezTo>
                <a:cubicBezTo>
                  <a:pt x="456" y="119"/>
                  <a:pt x="323" y="24"/>
                  <a:pt x="157" y="0"/>
                </a:cubicBezTo>
                <a:cubicBezTo>
                  <a:pt x="141" y="27"/>
                  <a:pt x="122" y="65"/>
                  <a:pt x="102" y="119"/>
                </a:cubicBezTo>
                <a:cubicBezTo>
                  <a:pt x="49" y="264"/>
                  <a:pt x="16" y="450"/>
                  <a:pt x="4" y="653"/>
                </a:cubicBezTo>
                <a:cubicBezTo>
                  <a:pt x="2" y="703"/>
                  <a:pt x="0" y="754"/>
                  <a:pt x="0" y="806"/>
                </a:cubicBezTo>
                <a:cubicBezTo>
                  <a:pt x="0" y="858"/>
                  <a:pt x="2" y="909"/>
                  <a:pt x="4" y="959"/>
                </a:cubicBezTo>
                <a:cubicBezTo>
                  <a:pt x="54" y="961"/>
                  <a:pt x="105" y="963"/>
                  <a:pt x="157" y="963"/>
                </a:cubicBezTo>
                <a:cubicBezTo>
                  <a:pt x="209" y="963"/>
                  <a:pt x="260" y="961"/>
                  <a:pt x="310" y="959"/>
                </a:cubicBezTo>
                <a:cubicBezTo>
                  <a:pt x="495" y="948"/>
                  <a:pt x="666" y="920"/>
                  <a:pt x="804" y="875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endParaRPr lang="en-US" sz="6400"/>
          </a:p>
        </p:txBody>
      </p:sp>
      <p:sp>
        <p:nvSpPr>
          <p:cNvPr id="42" name="TextBox 41"/>
          <p:cNvSpPr txBox="1"/>
          <p:nvPr/>
        </p:nvSpPr>
        <p:spPr>
          <a:xfrm>
            <a:off x="3779306" y="4654069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951127" y="5350828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552830" y="9380435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724650" y="10077194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7507873" y="4654069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7507873" y="5350828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7507873" y="9380435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7507873" y="10077194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3EDD5-6A97-4CB0-A036-952384564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14039550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5"/>
          <p:cNvSpPr>
            <a:spLocks noEditPoints="1"/>
          </p:cNvSpPr>
          <p:nvPr/>
        </p:nvSpPr>
        <p:spPr bwMode="auto">
          <a:xfrm>
            <a:off x="9258741" y="6576269"/>
            <a:ext cx="5907681" cy="3455520"/>
          </a:xfrm>
          <a:custGeom>
            <a:avLst/>
            <a:gdLst>
              <a:gd name="T0" fmla="*/ 629 w 767"/>
              <a:gd name="T1" fmla="*/ 0 h 450"/>
              <a:gd name="T2" fmla="*/ 631 w 767"/>
              <a:gd name="T3" fmla="*/ 6 h 450"/>
              <a:gd name="T4" fmla="*/ 362 w 767"/>
              <a:gd name="T5" fmla="*/ 244 h 450"/>
              <a:gd name="T6" fmla="*/ 73 w 767"/>
              <a:gd name="T7" fmla="*/ 259 h 450"/>
              <a:gd name="T8" fmla="*/ 361 w 767"/>
              <a:gd name="T9" fmla="*/ 414 h 450"/>
              <a:gd name="T10" fmla="*/ 530 w 767"/>
              <a:gd name="T11" fmla="*/ 450 h 450"/>
              <a:gd name="T12" fmla="*/ 767 w 767"/>
              <a:gd name="T13" fmla="*/ 218 h 450"/>
              <a:gd name="T14" fmla="*/ 629 w 767"/>
              <a:gd name="T15" fmla="*/ 0 h 450"/>
              <a:gd name="T16" fmla="*/ 629 w 767"/>
              <a:gd name="T17" fmla="*/ 0 h 450"/>
              <a:gd name="T18" fmla="*/ 3 w 767"/>
              <a:gd name="T19" fmla="*/ 163 h 450"/>
              <a:gd name="T20" fmla="*/ 9 w 767"/>
              <a:gd name="T21" fmla="*/ 143 h 450"/>
              <a:gd name="T22" fmla="*/ 0 w 767"/>
              <a:gd name="T23" fmla="*/ 157 h 450"/>
              <a:gd name="T24" fmla="*/ 3 w 767"/>
              <a:gd name="T25" fmla="*/ 163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67" h="450">
                <a:moveTo>
                  <a:pt x="629" y="0"/>
                </a:moveTo>
                <a:cubicBezTo>
                  <a:pt x="630" y="2"/>
                  <a:pt x="631" y="4"/>
                  <a:pt x="631" y="6"/>
                </a:cubicBezTo>
                <a:cubicBezTo>
                  <a:pt x="656" y="84"/>
                  <a:pt x="535" y="190"/>
                  <a:pt x="362" y="244"/>
                </a:cubicBezTo>
                <a:cubicBezTo>
                  <a:pt x="249" y="279"/>
                  <a:pt x="141" y="282"/>
                  <a:pt x="73" y="259"/>
                </a:cubicBezTo>
                <a:cubicBezTo>
                  <a:pt x="138" y="319"/>
                  <a:pt x="240" y="376"/>
                  <a:pt x="361" y="414"/>
                </a:cubicBezTo>
                <a:cubicBezTo>
                  <a:pt x="419" y="432"/>
                  <a:pt x="477" y="444"/>
                  <a:pt x="530" y="450"/>
                </a:cubicBezTo>
                <a:cubicBezTo>
                  <a:pt x="661" y="382"/>
                  <a:pt x="750" y="295"/>
                  <a:pt x="767" y="218"/>
                </a:cubicBezTo>
                <a:cubicBezTo>
                  <a:pt x="629" y="0"/>
                  <a:pt x="629" y="0"/>
                  <a:pt x="629" y="0"/>
                </a:cubicBezTo>
                <a:cubicBezTo>
                  <a:pt x="629" y="0"/>
                  <a:pt x="629" y="0"/>
                  <a:pt x="629" y="0"/>
                </a:cubicBezTo>
                <a:close/>
                <a:moveTo>
                  <a:pt x="3" y="163"/>
                </a:moveTo>
                <a:cubicBezTo>
                  <a:pt x="4" y="157"/>
                  <a:pt x="6" y="150"/>
                  <a:pt x="9" y="143"/>
                </a:cubicBezTo>
                <a:cubicBezTo>
                  <a:pt x="0" y="157"/>
                  <a:pt x="0" y="157"/>
                  <a:pt x="0" y="157"/>
                </a:cubicBezTo>
                <a:cubicBezTo>
                  <a:pt x="1" y="159"/>
                  <a:pt x="2" y="162"/>
                  <a:pt x="3" y="16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37" name="Freeform 6"/>
          <p:cNvSpPr>
            <a:spLocks/>
          </p:cNvSpPr>
          <p:nvPr/>
        </p:nvSpPr>
        <p:spPr bwMode="auto">
          <a:xfrm>
            <a:off x="9258740" y="6085839"/>
            <a:ext cx="4368893" cy="2672627"/>
          </a:xfrm>
          <a:custGeom>
            <a:avLst/>
            <a:gdLst>
              <a:gd name="T0" fmla="*/ 346 w 567"/>
              <a:gd name="T1" fmla="*/ 190 h 348"/>
              <a:gd name="T2" fmla="*/ 138 w 567"/>
              <a:gd name="T3" fmla="*/ 6 h 348"/>
              <a:gd name="T4" fmla="*/ 141 w 567"/>
              <a:gd name="T5" fmla="*/ 0 h 348"/>
              <a:gd name="T6" fmla="*/ 0 w 567"/>
              <a:gd name="T7" fmla="*/ 222 h 348"/>
              <a:gd name="T8" fmla="*/ 73 w 567"/>
              <a:gd name="T9" fmla="*/ 324 h 348"/>
              <a:gd name="T10" fmla="*/ 362 w 567"/>
              <a:gd name="T11" fmla="*/ 309 h 348"/>
              <a:gd name="T12" fmla="*/ 567 w 567"/>
              <a:gd name="T13" fmla="*/ 203 h 348"/>
              <a:gd name="T14" fmla="*/ 346 w 567"/>
              <a:gd name="T15" fmla="*/ 190 h 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67" h="348">
                <a:moveTo>
                  <a:pt x="346" y="190"/>
                </a:moveTo>
                <a:cubicBezTo>
                  <a:pt x="212" y="149"/>
                  <a:pt x="120" y="67"/>
                  <a:pt x="138" y="6"/>
                </a:cubicBezTo>
                <a:cubicBezTo>
                  <a:pt x="139" y="5"/>
                  <a:pt x="140" y="2"/>
                  <a:pt x="141" y="0"/>
                </a:cubicBezTo>
                <a:cubicBezTo>
                  <a:pt x="0" y="222"/>
                  <a:pt x="0" y="222"/>
                  <a:pt x="0" y="222"/>
                </a:cubicBezTo>
                <a:cubicBezTo>
                  <a:pt x="11" y="255"/>
                  <a:pt x="36" y="290"/>
                  <a:pt x="73" y="324"/>
                </a:cubicBezTo>
                <a:cubicBezTo>
                  <a:pt x="141" y="348"/>
                  <a:pt x="249" y="344"/>
                  <a:pt x="362" y="309"/>
                </a:cubicBezTo>
                <a:cubicBezTo>
                  <a:pt x="447" y="283"/>
                  <a:pt x="519" y="244"/>
                  <a:pt x="567" y="203"/>
                </a:cubicBezTo>
                <a:cubicBezTo>
                  <a:pt x="515" y="220"/>
                  <a:pt x="433" y="217"/>
                  <a:pt x="346" y="19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38" name="Freeform 7"/>
          <p:cNvSpPr>
            <a:spLocks/>
          </p:cNvSpPr>
          <p:nvPr/>
        </p:nvSpPr>
        <p:spPr bwMode="auto">
          <a:xfrm>
            <a:off x="8156396" y="7710114"/>
            <a:ext cx="8296848" cy="4355393"/>
          </a:xfrm>
          <a:custGeom>
            <a:avLst/>
            <a:gdLst>
              <a:gd name="T0" fmla="*/ 1060 w 1077"/>
              <a:gd name="T1" fmla="*/ 246 h 567"/>
              <a:gd name="T2" fmla="*/ 1060 w 1077"/>
              <a:gd name="T3" fmla="*/ 246 h 567"/>
              <a:gd name="T4" fmla="*/ 1059 w 1077"/>
              <a:gd name="T5" fmla="*/ 246 h 567"/>
              <a:gd name="T6" fmla="*/ 1051 w 1077"/>
              <a:gd name="T7" fmla="*/ 232 h 567"/>
              <a:gd name="T8" fmla="*/ 904 w 1077"/>
              <a:gd name="T9" fmla="*/ 0 h 567"/>
              <a:gd name="T10" fmla="*/ 908 w 1077"/>
              <a:gd name="T11" fmla="*/ 12 h 567"/>
              <a:gd name="T12" fmla="*/ 591 w 1077"/>
              <a:gd name="T13" fmla="*/ 341 h 567"/>
              <a:gd name="T14" fmla="*/ 591 w 1077"/>
              <a:gd name="T15" fmla="*/ 341 h 567"/>
              <a:gd name="T16" fmla="*/ 0 w 1077"/>
              <a:gd name="T17" fmla="*/ 433 h 567"/>
              <a:gd name="T18" fmla="*/ 504 w 1077"/>
              <a:gd name="T19" fmla="*/ 567 h 567"/>
              <a:gd name="T20" fmla="*/ 1077 w 1077"/>
              <a:gd name="T21" fmla="*/ 310 h 567"/>
              <a:gd name="T22" fmla="*/ 1060 w 1077"/>
              <a:gd name="T23" fmla="*/ 246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77" h="567">
                <a:moveTo>
                  <a:pt x="1060" y="246"/>
                </a:moveTo>
                <a:cubicBezTo>
                  <a:pt x="1060" y="246"/>
                  <a:pt x="1060" y="246"/>
                  <a:pt x="1060" y="246"/>
                </a:cubicBezTo>
                <a:cubicBezTo>
                  <a:pt x="1059" y="246"/>
                  <a:pt x="1059" y="246"/>
                  <a:pt x="1059" y="246"/>
                </a:cubicBezTo>
                <a:cubicBezTo>
                  <a:pt x="1057" y="241"/>
                  <a:pt x="1054" y="237"/>
                  <a:pt x="1051" y="232"/>
                </a:cubicBezTo>
                <a:cubicBezTo>
                  <a:pt x="904" y="0"/>
                  <a:pt x="904" y="0"/>
                  <a:pt x="904" y="0"/>
                </a:cubicBezTo>
                <a:cubicBezTo>
                  <a:pt x="905" y="4"/>
                  <a:pt x="907" y="8"/>
                  <a:pt x="908" y="12"/>
                </a:cubicBezTo>
                <a:cubicBezTo>
                  <a:pt x="941" y="116"/>
                  <a:pt x="803" y="254"/>
                  <a:pt x="591" y="341"/>
                </a:cubicBezTo>
                <a:cubicBezTo>
                  <a:pt x="591" y="341"/>
                  <a:pt x="591" y="341"/>
                  <a:pt x="591" y="341"/>
                </a:cubicBezTo>
                <a:cubicBezTo>
                  <a:pt x="411" y="418"/>
                  <a:pt x="172" y="453"/>
                  <a:pt x="0" y="433"/>
                </a:cubicBezTo>
                <a:cubicBezTo>
                  <a:pt x="98" y="513"/>
                  <a:pt x="286" y="567"/>
                  <a:pt x="504" y="567"/>
                </a:cubicBezTo>
                <a:cubicBezTo>
                  <a:pt x="820" y="567"/>
                  <a:pt x="1077" y="452"/>
                  <a:pt x="1077" y="310"/>
                </a:cubicBezTo>
                <a:cubicBezTo>
                  <a:pt x="1077" y="287"/>
                  <a:pt x="1071" y="267"/>
                  <a:pt x="1060" y="24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50" name="Freeform 8"/>
          <p:cNvSpPr>
            <a:spLocks/>
          </p:cNvSpPr>
          <p:nvPr/>
        </p:nvSpPr>
        <p:spPr bwMode="auto">
          <a:xfrm>
            <a:off x="7620969" y="7143192"/>
            <a:ext cx="5727705" cy="4040438"/>
          </a:xfrm>
          <a:custGeom>
            <a:avLst/>
            <a:gdLst>
              <a:gd name="T0" fmla="*/ 744 w 744"/>
              <a:gd name="T1" fmla="*/ 377 h 526"/>
              <a:gd name="T2" fmla="*/ 575 w 744"/>
              <a:gd name="T3" fmla="*/ 341 h 526"/>
              <a:gd name="T4" fmla="*/ 212 w 744"/>
              <a:gd name="T5" fmla="*/ 21 h 526"/>
              <a:gd name="T6" fmla="*/ 221 w 744"/>
              <a:gd name="T7" fmla="*/ 0 h 526"/>
              <a:gd name="T8" fmla="*/ 34 w 744"/>
              <a:gd name="T9" fmla="*/ 295 h 526"/>
              <a:gd name="T10" fmla="*/ 34 w 744"/>
              <a:gd name="T11" fmla="*/ 295 h 526"/>
              <a:gd name="T12" fmla="*/ 27 w 744"/>
              <a:gd name="T13" fmla="*/ 306 h 526"/>
              <a:gd name="T14" fmla="*/ 18 w 744"/>
              <a:gd name="T15" fmla="*/ 320 h 526"/>
              <a:gd name="T16" fmla="*/ 18 w 744"/>
              <a:gd name="T17" fmla="*/ 320 h 526"/>
              <a:gd name="T18" fmla="*/ 18 w 744"/>
              <a:gd name="T19" fmla="*/ 320 h 526"/>
              <a:gd name="T20" fmla="*/ 0 w 744"/>
              <a:gd name="T21" fmla="*/ 384 h 526"/>
              <a:gd name="T22" fmla="*/ 70 w 744"/>
              <a:gd name="T23" fmla="*/ 507 h 526"/>
              <a:gd name="T24" fmla="*/ 662 w 744"/>
              <a:gd name="T25" fmla="*/ 415 h 526"/>
              <a:gd name="T26" fmla="*/ 662 w 744"/>
              <a:gd name="T27" fmla="*/ 415 h 526"/>
              <a:gd name="T28" fmla="*/ 744 w 744"/>
              <a:gd name="T29" fmla="*/ 377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44" h="526">
                <a:moveTo>
                  <a:pt x="744" y="377"/>
                </a:moveTo>
                <a:cubicBezTo>
                  <a:pt x="691" y="371"/>
                  <a:pt x="633" y="359"/>
                  <a:pt x="575" y="341"/>
                </a:cubicBezTo>
                <a:cubicBezTo>
                  <a:pt x="341" y="269"/>
                  <a:pt x="179" y="126"/>
                  <a:pt x="212" y="21"/>
                </a:cubicBezTo>
                <a:cubicBezTo>
                  <a:pt x="214" y="14"/>
                  <a:pt x="217" y="7"/>
                  <a:pt x="221" y="0"/>
                </a:cubicBezTo>
                <a:cubicBezTo>
                  <a:pt x="34" y="295"/>
                  <a:pt x="34" y="295"/>
                  <a:pt x="34" y="295"/>
                </a:cubicBezTo>
                <a:cubicBezTo>
                  <a:pt x="32" y="301"/>
                  <a:pt x="32" y="301"/>
                  <a:pt x="34" y="295"/>
                </a:cubicBezTo>
                <a:cubicBezTo>
                  <a:pt x="27" y="306"/>
                  <a:pt x="27" y="306"/>
                  <a:pt x="27" y="306"/>
                </a:cubicBezTo>
                <a:cubicBezTo>
                  <a:pt x="24" y="311"/>
                  <a:pt x="21" y="316"/>
                  <a:pt x="18" y="320"/>
                </a:cubicBezTo>
                <a:cubicBezTo>
                  <a:pt x="18" y="320"/>
                  <a:pt x="18" y="320"/>
                  <a:pt x="18" y="320"/>
                </a:cubicBezTo>
                <a:cubicBezTo>
                  <a:pt x="18" y="320"/>
                  <a:pt x="18" y="320"/>
                  <a:pt x="18" y="320"/>
                </a:cubicBezTo>
                <a:cubicBezTo>
                  <a:pt x="6" y="341"/>
                  <a:pt x="0" y="362"/>
                  <a:pt x="0" y="384"/>
                </a:cubicBezTo>
                <a:cubicBezTo>
                  <a:pt x="0" y="428"/>
                  <a:pt x="26" y="470"/>
                  <a:pt x="70" y="507"/>
                </a:cubicBezTo>
                <a:cubicBezTo>
                  <a:pt x="243" y="526"/>
                  <a:pt x="482" y="491"/>
                  <a:pt x="662" y="415"/>
                </a:cubicBezTo>
                <a:cubicBezTo>
                  <a:pt x="662" y="415"/>
                  <a:pt x="662" y="415"/>
                  <a:pt x="662" y="415"/>
                </a:cubicBezTo>
                <a:cubicBezTo>
                  <a:pt x="691" y="403"/>
                  <a:pt x="718" y="391"/>
                  <a:pt x="744" y="37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>
            <a:off x="10370086" y="3849651"/>
            <a:ext cx="3711987" cy="3923453"/>
          </a:xfrm>
          <a:custGeom>
            <a:avLst/>
            <a:gdLst>
              <a:gd name="T0" fmla="*/ 468 w 482"/>
              <a:gd name="T1" fmla="*/ 396 h 511"/>
              <a:gd name="T2" fmla="*/ 468 w 482"/>
              <a:gd name="T3" fmla="*/ 395 h 511"/>
              <a:gd name="T4" fmla="*/ 218 w 482"/>
              <a:gd name="T5" fmla="*/ 0 h 511"/>
              <a:gd name="T6" fmla="*/ 0 w 482"/>
              <a:gd name="T7" fmla="*/ 345 h 511"/>
              <a:gd name="T8" fmla="*/ 202 w 482"/>
              <a:gd name="T9" fmla="*/ 481 h 511"/>
              <a:gd name="T10" fmla="*/ 422 w 482"/>
              <a:gd name="T11" fmla="*/ 494 h 511"/>
              <a:gd name="T12" fmla="*/ 479 w 482"/>
              <a:gd name="T13" fmla="*/ 426 h 511"/>
              <a:gd name="T14" fmla="*/ 479 w 482"/>
              <a:gd name="T15" fmla="*/ 426 h 511"/>
              <a:gd name="T16" fmla="*/ 482 w 482"/>
              <a:gd name="T17" fmla="*/ 418 h 511"/>
              <a:gd name="T18" fmla="*/ 468 w 482"/>
              <a:gd name="T19" fmla="*/ 396 h 511"/>
              <a:gd name="T20" fmla="*/ 468 w 482"/>
              <a:gd name="T21" fmla="*/ 396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82" h="511">
                <a:moveTo>
                  <a:pt x="468" y="396"/>
                </a:moveTo>
                <a:cubicBezTo>
                  <a:pt x="473" y="403"/>
                  <a:pt x="473" y="403"/>
                  <a:pt x="468" y="395"/>
                </a:cubicBezTo>
                <a:cubicBezTo>
                  <a:pt x="218" y="0"/>
                  <a:pt x="218" y="0"/>
                  <a:pt x="218" y="0"/>
                </a:cubicBezTo>
                <a:cubicBezTo>
                  <a:pt x="0" y="345"/>
                  <a:pt x="0" y="345"/>
                  <a:pt x="0" y="345"/>
                </a:cubicBezTo>
                <a:cubicBezTo>
                  <a:pt x="24" y="396"/>
                  <a:pt x="101" y="450"/>
                  <a:pt x="202" y="481"/>
                </a:cubicBezTo>
                <a:cubicBezTo>
                  <a:pt x="288" y="508"/>
                  <a:pt x="370" y="511"/>
                  <a:pt x="422" y="494"/>
                </a:cubicBezTo>
                <a:cubicBezTo>
                  <a:pt x="448" y="471"/>
                  <a:pt x="467" y="448"/>
                  <a:pt x="479" y="426"/>
                </a:cubicBezTo>
                <a:cubicBezTo>
                  <a:pt x="479" y="424"/>
                  <a:pt x="479" y="424"/>
                  <a:pt x="479" y="426"/>
                </a:cubicBezTo>
                <a:cubicBezTo>
                  <a:pt x="480" y="423"/>
                  <a:pt x="481" y="420"/>
                  <a:pt x="482" y="418"/>
                </a:cubicBezTo>
                <a:cubicBezTo>
                  <a:pt x="468" y="396"/>
                  <a:pt x="468" y="396"/>
                  <a:pt x="468" y="396"/>
                </a:cubicBezTo>
                <a:cubicBezTo>
                  <a:pt x="468" y="396"/>
                  <a:pt x="468" y="396"/>
                  <a:pt x="468" y="39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>
            <a:off x="14473519" y="7165688"/>
            <a:ext cx="733398" cy="1097848"/>
          </a:xfrm>
          <a:custGeom>
            <a:avLst/>
            <a:gdLst>
              <a:gd name="T0" fmla="*/ 89 w 95"/>
              <a:gd name="T1" fmla="*/ 84 h 143"/>
              <a:gd name="T2" fmla="*/ 0 w 95"/>
              <a:gd name="T3" fmla="*/ 0 h 143"/>
              <a:gd name="T4" fmla="*/ 91 w 95"/>
              <a:gd name="T5" fmla="*/ 143 h 143"/>
              <a:gd name="T6" fmla="*/ 89 w 95"/>
              <a:gd name="T7" fmla="*/ 8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5" h="143">
                <a:moveTo>
                  <a:pt x="89" y="84"/>
                </a:moveTo>
                <a:cubicBezTo>
                  <a:pt x="78" y="48"/>
                  <a:pt x="46" y="19"/>
                  <a:pt x="0" y="0"/>
                </a:cubicBezTo>
                <a:cubicBezTo>
                  <a:pt x="91" y="143"/>
                  <a:pt x="91" y="143"/>
                  <a:pt x="91" y="143"/>
                </a:cubicBezTo>
                <a:cubicBezTo>
                  <a:pt x="95" y="122"/>
                  <a:pt x="95" y="103"/>
                  <a:pt x="89" y="84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>
            <a:off x="9204750" y="6697752"/>
            <a:ext cx="746895" cy="1097848"/>
          </a:xfrm>
          <a:custGeom>
            <a:avLst/>
            <a:gdLst>
              <a:gd name="T0" fmla="*/ 6 w 97"/>
              <a:gd name="T1" fmla="*/ 79 h 143"/>
              <a:gd name="T2" fmla="*/ 7 w 97"/>
              <a:gd name="T3" fmla="*/ 143 h 143"/>
              <a:gd name="T4" fmla="*/ 97 w 97"/>
              <a:gd name="T5" fmla="*/ 0 h 143"/>
              <a:gd name="T6" fmla="*/ 6 w 97"/>
              <a:gd name="T7" fmla="*/ 79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7" h="143">
                <a:moveTo>
                  <a:pt x="6" y="79"/>
                </a:moveTo>
                <a:cubicBezTo>
                  <a:pt x="0" y="99"/>
                  <a:pt x="0" y="120"/>
                  <a:pt x="7" y="143"/>
                </a:cubicBezTo>
                <a:cubicBezTo>
                  <a:pt x="97" y="0"/>
                  <a:pt x="97" y="0"/>
                  <a:pt x="97" y="0"/>
                </a:cubicBezTo>
                <a:cubicBezTo>
                  <a:pt x="50" y="16"/>
                  <a:pt x="17" y="43"/>
                  <a:pt x="6" y="79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61" name="Freeform 12"/>
          <p:cNvSpPr>
            <a:spLocks/>
          </p:cNvSpPr>
          <p:nvPr/>
        </p:nvSpPr>
        <p:spPr bwMode="auto">
          <a:xfrm>
            <a:off x="13510653" y="6144328"/>
            <a:ext cx="647909" cy="922371"/>
          </a:xfrm>
          <a:custGeom>
            <a:avLst/>
            <a:gdLst>
              <a:gd name="T0" fmla="*/ 78 w 84"/>
              <a:gd name="T1" fmla="*/ 64 h 120"/>
              <a:gd name="T2" fmla="*/ 0 w 84"/>
              <a:gd name="T3" fmla="*/ 0 h 120"/>
              <a:gd name="T4" fmla="*/ 74 w 84"/>
              <a:gd name="T5" fmla="*/ 120 h 120"/>
              <a:gd name="T6" fmla="*/ 78 w 84"/>
              <a:gd name="T7" fmla="*/ 64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" h="120">
                <a:moveTo>
                  <a:pt x="78" y="64"/>
                </a:moveTo>
                <a:cubicBezTo>
                  <a:pt x="69" y="33"/>
                  <a:pt x="41" y="12"/>
                  <a:pt x="0" y="0"/>
                </a:cubicBezTo>
                <a:cubicBezTo>
                  <a:pt x="74" y="120"/>
                  <a:pt x="74" y="120"/>
                  <a:pt x="74" y="120"/>
                </a:cubicBezTo>
                <a:cubicBezTo>
                  <a:pt x="83" y="100"/>
                  <a:pt x="84" y="81"/>
                  <a:pt x="78" y="64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62" name="Freeform 13"/>
          <p:cNvSpPr>
            <a:spLocks noEditPoints="1"/>
          </p:cNvSpPr>
          <p:nvPr/>
        </p:nvSpPr>
        <p:spPr bwMode="auto">
          <a:xfrm>
            <a:off x="10293597" y="5752887"/>
            <a:ext cx="553424" cy="746895"/>
          </a:xfrm>
          <a:custGeom>
            <a:avLst/>
            <a:gdLst>
              <a:gd name="T0" fmla="*/ 5 w 72"/>
              <a:gd name="T1" fmla="*/ 49 h 97"/>
              <a:gd name="T2" fmla="*/ 10 w 72"/>
              <a:gd name="T3" fmla="*/ 97 h 97"/>
              <a:gd name="T4" fmla="*/ 72 w 72"/>
              <a:gd name="T5" fmla="*/ 0 h 97"/>
              <a:gd name="T6" fmla="*/ 5 w 72"/>
              <a:gd name="T7" fmla="*/ 49 h 97"/>
              <a:gd name="T8" fmla="*/ 10 w 72"/>
              <a:gd name="T9" fmla="*/ 97 h 97"/>
              <a:gd name="T10" fmla="*/ 10 w 72"/>
              <a:gd name="T11" fmla="*/ 97 h 97"/>
              <a:gd name="T12" fmla="*/ 10 w 72"/>
              <a:gd name="T13" fmla="*/ 97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2" h="97">
                <a:moveTo>
                  <a:pt x="5" y="49"/>
                </a:moveTo>
                <a:cubicBezTo>
                  <a:pt x="0" y="64"/>
                  <a:pt x="2" y="80"/>
                  <a:pt x="10" y="97"/>
                </a:cubicBezTo>
                <a:cubicBezTo>
                  <a:pt x="72" y="0"/>
                  <a:pt x="72" y="0"/>
                  <a:pt x="72" y="0"/>
                </a:cubicBezTo>
                <a:cubicBezTo>
                  <a:pt x="37" y="9"/>
                  <a:pt x="12" y="26"/>
                  <a:pt x="5" y="49"/>
                </a:cubicBezTo>
                <a:close/>
                <a:moveTo>
                  <a:pt x="10" y="97"/>
                </a:moveTo>
                <a:cubicBezTo>
                  <a:pt x="10" y="97"/>
                  <a:pt x="10" y="97"/>
                  <a:pt x="10" y="97"/>
                </a:cubicBezTo>
                <a:cubicBezTo>
                  <a:pt x="10" y="97"/>
                  <a:pt x="10" y="97"/>
                  <a:pt x="10" y="97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63" name="Freeform 14"/>
          <p:cNvSpPr>
            <a:spLocks/>
          </p:cNvSpPr>
          <p:nvPr/>
        </p:nvSpPr>
        <p:spPr bwMode="auto">
          <a:xfrm>
            <a:off x="1850089" y="8309404"/>
            <a:ext cx="6781444" cy="678993"/>
          </a:xfrm>
          <a:custGeom>
            <a:avLst/>
            <a:gdLst>
              <a:gd name="T0" fmla="*/ 0 w 1598"/>
              <a:gd name="T1" fmla="*/ 0 h 160"/>
              <a:gd name="T2" fmla="*/ 1437 w 1598"/>
              <a:gd name="T3" fmla="*/ 0 h 160"/>
              <a:gd name="T4" fmla="*/ 1598 w 1598"/>
              <a:gd name="T5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98" h="160">
                <a:moveTo>
                  <a:pt x="0" y="0"/>
                </a:moveTo>
                <a:lnTo>
                  <a:pt x="1437" y="0"/>
                </a:lnTo>
                <a:lnTo>
                  <a:pt x="1598" y="160"/>
                </a:lnTo>
              </a:path>
            </a:pathLst>
          </a:custGeom>
          <a:ln w="12700">
            <a:solidFill>
              <a:schemeClr val="accent5">
                <a:lumMod val="75000"/>
              </a:schemeClr>
            </a:solidFill>
            <a:prstDash val="dash"/>
            <a:headEnd type="oval" w="lg" len="lg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77" tIns="91439" rIns="182877" bIns="914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/>
          </a:p>
        </p:txBody>
      </p:sp>
      <p:sp>
        <p:nvSpPr>
          <p:cNvPr id="64" name="Freeform 15"/>
          <p:cNvSpPr>
            <a:spLocks/>
          </p:cNvSpPr>
          <p:nvPr/>
        </p:nvSpPr>
        <p:spPr bwMode="auto">
          <a:xfrm>
            <a:off x="15671840" y="8627682"/>
            <a:ext cx="6862073" cy="759623"/>
          </a:xfrm>
          <a:custGeom>
            <a:avLst/>
            <a:gdLst>
              <a:gd name="T0" fmla="*/ 1617 w 1617"/>
              <a:gd name="T1" fmla="*/ 0 h 179"/>
              <a:gd name="T2" fmla="*/ 180 w 1617"/>
              <a:gd name="T3" fmla="*/ 0 h 179"/>
              <a:gd name="T4" fmla="*/ 0 w 1617"/>
              <a:gd name="T5" fmla="*/ 179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17" h="179">
                <a:moveTo>
                  <a:pt x="1617" y="0"/>
                </a:moveTo>
                <a:lnTo>
                  <a:pt x="180" y="0"/>
                </a:lnTo>
                <a:lnTo>
                  <a:pt x="0" y="179"/>
                </a:lnTo>
              </a:path>
            </a:pathLst>
          </a:custGeom>
          <a:ln w="12700">
            <a:solidFill>
              <a:schemeClr val="accent6">
                <a:lumMod val="75000"/>
              </a:schemeClr>
            </a:solidFill>
            <a:prstDash val="dash"/>
            <a:headEnd type="oval" w="lg" len="lg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77" tIns="91439" rIns="182877" bIns="914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/>
          </a:p>
        </p:txBody>
      </p:sp>
      <p:sp>
        <p:nvSpPr>
          <p:cNvPr id="65" name="Freeform 16"/>
          <p:cNvSpPr>
            <a:spLocks/>
          </p:cNvSpPr>
          <p:nvPr/>
        </p:nvSpPr>
        <p:spPr bwMode="auto">
          <a:xfrm>
            <a:off x="14449653" y="5873516"/>
            <a:ext cx="8084259" cy="1977568"/>
          </a:xfrm>
          <a:custGeom>
            <a:avLst/>
            <a:gdLst>
              <a:gd name="T0" fmla="*/ 1905 w 1905"/>
              <a:gd name="T1" fmla="*/ 0 h 466"/>
              <a:gd name="T2" fmla="*/ 468 w 1905"/>
              <a:gd name="T3" fmla="*/ 0 h 466"/>
              <a:gd name="T4" fmla="*/ 0 w 1905"/>
              <a:gd name="T5" fmla="*/ 466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05" h="466">
                <a:moveTo>
                  <a:pt x="1905" y="0"/>
                </a:moveTo>
                <a:lnTo>
                  <a:pt x="468" y="0"/>
                </a:lnTo>
                <a:lnTo>
                  <a:pt x="0" y="466"/>
                </a:lnTo>
              </a:path>
            </a:pathLst>
          </a:custGeom>
          <a:ln w="12700">
            <a:solidFill>
              <a:schemeClr val="accent3">
                <a:lumMod val="75000"/>
              </a:schemeClr>
            </a:solidFill>
            <a:prstDash val="dash"/>
            <a:headEnd type="oval" w="lg" len="lg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77" tIns="91439" rIns="182877" bIns="914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/>
          </a:p>
        </p:txBody>
      </p:sp>
      <p:sp>
        <p:nvSpPr>
          <p:cNvPr id="66" name="Freeform 17"/>
          <p:cNvSpPr>
            <a:spLocks/>
          </p:cNvSpPr>
          <p:nvPr/>
        </p:nvSpPr>
        <p:spPr bwMode="auto">
          <a:xfrm>
            <a:off x="1850088" y="5555239"/>
            <a:ext cx="8054555" cy="1947859"/>
          </a:xfrm>
          <a:custGeom>
            <a:avLst/>
            <a:gdLst>
              <a:gd name="T0" fmla="*/ 0 w 1898"/>
              <a:gd name="T1" fmla="*/ 0 h 459"/>
              <a:gd name="T2" fmla="*/ 1437 w 1898"/>
              <a:gd name="T3" fmla="*/ 0 h 459"/>
              <a:gd name="T4" fmla="*/ 1898 w 1898"/>
              <a:gd name="T5" fmla="*/ 459 h 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98" h="459">
                <a:moveTo>
                  <a:pt x="0" y="0"/>
                </a:moveTo>
                <a:lnTo>
                  <a:pt x="1437" y="0"/>
                </a:lnTo>
                <a:lnTo>
                  <a:pt x="1898" y="459"/>
                </a:lnTo>
              </a:path>
            </a:pathLst>
          </a:custGeom>
          <a:ln w="12700">
            <a:solidFill>
              <a:schemeClr val="accent1">
                <a:lumMod val="75000"/>
              </a:schemeClr>
            </a:solidFill>
            <a:prstDash val="dash"/>
            <a:headEnd type="oval" w="lg" len="lg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77" tIns="91439" rIns="182877" bIns="914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/>
          </a:p>
        </p:txBody>
      </p:sp>
      <p:sp>
        <p:nvSpPr>
          <p:cNvPr id="67" name="TextBox 66"/>
          <p:cNvSpPr txBox="1"/>
          <p:nvPr/>
        </p:nvSpPr>
        <p:spPr>
          <a:xfrm>
            <a:off x="2214617" y="4803460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214616" y="5652064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2214617" y="7557623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2214616" y="8406227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18846088" y="5121737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7017909" y="5970340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8846088" y="787590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7017909" y="8724505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3537279" y="7733763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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10299944" y="7216449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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9005442" y="9024933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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11768538" y="5179683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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14835340" y="9461986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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A06009-1F1B-48BA-AB12-AB1FB2DD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26571333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0390755" y="10416656"/>
            <a:ext cx="3602496" cy="1105342"/>
            <a:chOff x="5195364" y="5208353"/>
            <a:chExt cx="1801274" cy="552679"/>
          </a:xfrm>
        </p:grpSpPr>
        <p:sp>
          <p:nvSpPr>
            <p:cNvPr id="30" name="Oval 5"/>
            <p:cNvSpPr>
              <a:spLocks noChangeArrowheads="1"/>
            </p:cNvSpPr>
            <p:nvPr/>
          </p:nvSpPr>
          <p:spPr bwMode="auto">
            <a:xfrm>
              <a:off x="5195364" y="5208353"/>
              <a:ext cx="1801274" cy="552679"/>
            </a:xfrm>
            <a:prstGeom prst="ellipse">
              <a:avLst/>
            </a:prstGeom>
            <a:solidFill>
              <a:schemeClr val="accent6">
                <a:alpha val="9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31" name="Freeform 6"/>
            <p:cNvSpPr>
              <a:spLocks/>
            </p:cNvSpPr>
            <p:nvPr/>
          </p:nvSpPr>
          <p:spPr bwMode="auto">
            <a:xfrm>
              <a:off x="5195364" y="5484017"/>
              <a:ext cx="1801274" cy="277015"/>
            </a:xfrm>
            <a:custGeom>
              <a:avLst/>
              <a:gdLst>
                <a:gd name="T0" fmla="*/ 434 w 868"/>
                <a:gd name="T1" fmla="*/ 102 h 133"/>
                <a:gd name="T2" fmla="*/ 868 w 868"/>
                <a:gd name="T3" fmla="*/ 0 h 133"/>
                <a:gd name="T4" fmla="*/ 868 w 868"/>
                <a:gd name="T5" fmla="*/ 0 h 133"/>
                <a:gd name="T6" fmla="*/ 434 w 868"/>
                <a:gd name="T7" fmla="*/ 133 h 133"/>
                <a:gd name="T8" fmla="*/ 0 w 868"/>
                <a:gd name="T9" fmla="*/ 0 h 133"/>
                <a:gd name="T10" fmla="*/ 0 w 868"/>
                <a:gd name="T11" fmla="*/ 0 h 133"/>
                <a:gd name="T12" fmla="*/ 434 w 868"/>
                <a:gd name="T13" fmla="*/ 10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8" h="133">
                  <a:moveTo>
                    <a:pt x="434" y="102"/>
                  </a:moveTo>
                  <a:cubicBezTo>
                    <a:pt x="644" y="102"/>
                    <a:pt x="821" y="59"/>
                    <a:pt x="868" y="0"/>
                  </a:cubicBezTo>
                  <a:cubicBezTo>
                    <a:pt x="868" y="0"/>
                    <a:pt x="868" y="0"/>
                    <a:pt x="868" y="0"/>
                  </a:cubicBezTo>
                  <a:cubicBezTo>
                    <a:pt x="868" y="74"/>
                    <a:pt x="674" y="133"/>
                    <a:pt x="434" y="133"/>
                  </a:cubicBezTo>
                  <a:cubicBezTo>
                    <a:pt x="194" y="133"/>
                    <a:pt x="0" y="7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7" y="59"/>
                    <a:pt x="224" y="102"/>
                    <a:pt x="434" y="102"/>
                  </a:cubicBezTo>
                  <a:close/>
                </a:path>
              </a:pathLst>
            </a:custGeom>
            <a:solidFill>
              <a:schemeClr val="accent6">
                <a:lumMod val="75000"/>
                <a:alpha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9180012" y="9308611"/>
            <a:ext cx="6026679" cy="1548559"/>
            <a:chOff x="4589984" y="4654322"/>
            <a:chExt cx="3013383" cy="774291"/>
          </a:xfrm>
        </p:grpSpPr>
        <p:sp>
          <p:nvSpPr>
            <p:cNvPr id="32" name="Oval 31"/>
            <p:cNvSpPr>
              <a:spLocks noChangeArrowheads="1"/>
            </p:cNvSpPr>
            <p:nvPr/>
          </p:nvSpPr>
          <p:spPr bwMode="auto">
            <a:xfrm>
              <a:off x="4589984" y="4654322"/>
              <a:ext cx="3013383" cy="774291"/>
            </a:xfrm>
            <a:prstGeom prst="ellipse">
              <a:avLst/>
            </a:prstGeom>
            <a:solidFill>
              <a:schemeClr val="accent5">
                <a:alpha val="9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4589984" y="5042144"/>
              <a:ext cx="3013383" cy="386469"/>
            </a:xfrm>
            <a:custGeom>
              <a:avLst/>
              <a:gdLst>
                <a:gd name="T0" fmla="*/ 726 w 1452"/>
                <a:gd name="T1" fmla="*/ 142 h 186"/>
                <a:gd name="T2" fmla="*/ 1452 w 1452"/>
                <a:gd name="T3" fmla="*/ 0 h 186"/>
                <a:gd name="T4" fmla="*/ 1452 w 1452"/>
                <a:gd name="T5" fmla="*/ 0 h 186"/>
                <a:gd name="T6" fmla="*/ 726 w 1452"/>
                <a:gd name="T7" fmla="*/ 186 h 186"/>
                <a:gd name="T8" fmla="*/ 0 w 1452"/>
                <a:gd name="T9" fmla="*/ 0 h 186"/>
                <a:gd name="T10" fmla="*/ 0 w 1452"/>
                <a:gd name="T11" fmla="*/ 0 h 186"/>
                <a:gd name="T12" fmla="*/ 726 w 1452"/>
                <a:gd name="T13" fmla="*/ 142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2" h="186">
                  <a:moveTo>
                    <a:pt x="726" y="142"/>
                  </a:moveTo>
                  <a:cubicBezTo>
                    <a:pt x="1078" y="142"/>
                    <a:pt x="1372" y="81"/>
                    <a:pt x="1452" y="0"/>
                  </a:cubicBezTo>
                  <a:cubicBezTo>
                    <a:pt x="1452" y="0"/>
                    <a:pt x="1452" y="0"/>
                    <a:pt x="1452" y="0"/>
                  </a:cubicBezTo>
                  <a:cubicBezTo>
                    <a:pt x="1452" y="103"/>
                    <a:pt x="1127" y="186"/>
                    <a:pt x="726" y="186"/>
                  </a:cubicBezTo>
                  <a:cubicBezTo>
                    <a:pt x="325" y="186"/>
                    <a:pt x="0" y="103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9" y="81"/>
                    <a:pt x="374" y="142"/>
                    <a:pt x="726" y="142"/>
                  </a:cubicBezTo>
                  <a:close/>
                </a:path>
              </a:pathLst>
            </a:custGeom>
            <a:solidFill>
              <a:schemeClr val="accent5">
                <a:lumMod val="75000"/>
                <a:alpha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8615182" y="8097867"/>
            <a:ext cx="7156344" cy="1813410"/>
            <a:chOff x="4307565" y="4048943"/>
            <a:chExt cx="3578224" cy="906718"/>
          </a:xfrm>
        </p:grpSpPr>
        <p:sp>
          <p:nvSpPr>
            <p:cNvPr id="34" name="Oval 9"/>
            <p:cNvSpPr>
              <a:spLocks noChangeArrowheads="1"/>
            </p:cNvSpPr>
            <p:nvPr/>
          </p:nvSpPr>
          <p:spPr bwMode="auto">
            <a:xfrm>
              <a:off x="4307565" y="4048943"/>
              <a:ext cx="3578224" cy="906718"/>
            </a:xfrm>
            <a:prstGeom prst="ellipse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35" name="Freeform 10"/>
            <p:cNvSpPr>
              <a:spLocks/>
            </p:cNvSpPr>
            <p:nvPr/>
          </p:nvSpPr>
          <p:spPr bwMode="auto">
            <a:xfrm>
              <a:off x="4307565" y="4500274"/>
              <a:ext cx="3578224" cy="455386"/>
            </a:xfrm>
            <a:custGeom>
              <a:avLst/>
              <a:gdLst>
                <a:gd name="T0" fmla="*/ 862 w 1724"/>
                <a:gd name="T1" fmla="*/ 168 h 219"/>
                <a:gd name="T2" fmla="*/ 1724 w 1724"/>
                <a:gd name="T3" fmla="*/ 0 h 219"/>
                <a:gd name="T4" fmla="*/ 1724 w 1724"/>
                <a:gd name="T5" fmla="*/ 1 h 219"/>
                <a:gd name="T6" fmla="*/ 862 w 1724"/>
                <a:gd name="T7" fmla="*/ 219 h 219"/>
                <a:gd name="T8" fmla="*/ 0 w 1724"/>
                <a:gd name="T9" fmla="*/ 1 h 219"/>
                <a:gd name="T10" fmla="*/ 0 w 1724"/>
                <a:gd name="T11" fmla="*/ 0 h 219"/>
                <a:gd name="T12" fmla="*/ 862 w 1724"/>
                <a:gd name="T13" fmla="*/ 16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4" h="219">
                  <a:moveTo>
                    <a:pt x="862" y="168"/>
                  </a:moveTo>
                  <a:cubicBezTo>
                    <a:pt x="1280" y="168"/>
                    <a:pt x="1630" y="96"/>
                    <a:pt x="1724" y="0"/>
                  </a:cubicBezTo>
                  <a:cubicBezTo>
                    <a:pt x="1724" y="1"/>
                    <a:pt x="1724" y="1"/>
                    <a:pt x="1724" y="1"/>
                  </a:cubicBezTo>
                  <a:cubicBezTo>
                    <a:pt x="1724" y="121"/>
                    <a:pt x="1338" y="219"/>
                    <a:pt x="862" y="219"/>
                  </a:cubicBezTo>
                  <a:cubicBezTo>
                    <a:pt x="386" y="219"/>
                    <a:pt x="0" y="12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94" y="96"/>
                    <a:pt x="444" y="168"/>
                    <a:pt x="862" y="168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401681" y="6765512"/>
            <a:ext cx="7580644" cy="2056640"/>
            <a:chOff x="4200812" y="3382755"/>
            <a:chExt cx="3790377" cy="1028335"/>
          </a:xfrm>
        </p:grpSpPr>
        <p:sp>
          <p:nvSpPr>
            <p:cNvPr id="39" name="Oval 11"/>
            <p:cNvSpPr>
              <a:spLocks noChangeArrowheads="1"/>
            </p:cNvSpPr>
            <p:nvPr/>
          </p:nvSpPr>
          <p:spPr bwMode="auto">
            <a:xfrm>
              <a:off x="4200812" y="3382755"/>
              <a:ext cx="3790377" cy="1028335"/>
            </a:xfrm>
            <a:prstGeom prst="ellips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40" name="Freeform 12"/>
            <p:cNvSpPr>
              <a:spLocks/>
            </p:cNvSpPr>
            <p:nvPr/>
          </p:nvSpPr>
          <p:spPr bwMode="auto">
            <a:xfrm>
              <a:off x="4200812" y="3897598"/>
              <a:ext cx="3790377" cy="513492"/>
            </a:xfrm>
            <a:custGeom>
              <a:avLst/>
              <a:gdLst>
                <a:gd name="T0" fmla="*/ 913 w 1826"/>
                <a:gd name="T1" fmla="*/ 189 h 248"/>
                <a:gd name="T2" fmla="*/ 0 w 1826"/>
                <a:gd name="T3" fmla="*/ 0 h 248"/>
                <a:gd name="T4" fmla="*/ 0 w 1826"/>
                <a:gd name="T5" fmla="*/ 0 h 248"/>
                <a:gd name="T6" fmla="*/ 913 w 1826"/>
                <a:gd name="T7" fmla="*/ 248 h 248"/>
                <a:gd name="T8" fmla="*/ 1826 w 1826"/>
                <a:gd name="T9" fmla="*/ 0 h 248"/>
                <a:gd name="T10" fmla="*/ 1826 w 1826"/>
                <a:gd name="T11" fmla="*/ 0 h 248"/>
                <a:gd name="T12" fmla="*/ 913 w 1826"/>
                <a:gd name="T1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6" h="248">
                  <a:moveTo>
                    <a:pt x="913" y="189"/>
                  </a:moveTo>
                  <a:cubicBezTo>
                    <a:pt x="471" y="189"/>
                    <a:pt x="100" y="10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7"/>
                    <a:pt x="409" y="248"/>
                    <a:pt x="913" y="248"/>
                  </a:cubicBezTo>
                  <a:cubicBezTo>
                    <a:pt x="1417" y="248"/>
                    <a:pt x="1826" y="137"/>
                    <a:pt x="1826" y="0"/>
                  </a:cubicBezTo>
                  <a:cubicBezTo>
                    <a:pt x="1826" y="0"/>
                    <a:pt x="1826" y="0"/>
                    <a:pt x="1826" y="0"/>
                  </a:cubicBezTo>
                  <a:cubicBezTo>
                    <a:pt x="1726" y="109"/>
                    <a:pt x="1355" y="189"/>
                    <a:pt x="913" y="189"/>
                  </a:cubicBezTo>
                  <a:close/>
                </a:path>
              </a:pathLst>
            </a:custGeom>
            <a:solidFill>
              <a:schemeClr val="accent3">
                <a:lumMod val="75000"/>
                <a:alpha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615182" y="5757463"/>
            <a:ext cx="7156344" cy="1816112"/>
            <a:chOff x="4307565" y="2878723"/>
            <a:chExt cx="3578224" cy="908069"/>
          </a:xfrm>
        </p:grpSpPr>
        <p:sp>
          <p:nvSpPr>
            <p:cNvPr id="41" name="Oval 13"/>
            <p:cNvSpPr>
              <a:spLocks noChangeArrowheads="1"/>
            </p:cNvSpPr>
            <p:nvPr/>
          </p:nvSpPr>
          <p:spPr bwMode="auto">
            <a:xfrm>
              <a:off x="4307565" y="2878723"/>
              <a:ext cx="3578224" cy="908068"/>
            </a:xfrm>
            <a:prstGeom prst="ellipse">
              <a:avLst/>
            </a:prstGeom>
            <a:solidFill>
              <a:schemeClr val="accent2">
                <a:alpha val="9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42" name="Freeform 14"/>
            <p:cNvSpPr>
              <a:spLocks/>
            </p:cNvSpPr>
            <p:nvPr/>
          </p:nvSpPr>
          <p:spPr bwMode="auto">
            <a:xfrm>
              <a:off x="4307565" y="3332758"/>
              <a:ext cx="3578224" cy="454034"/>
            </a:xfrm>
            <a:custGeom>
              <a:avLst/>
              <a:gdLst>
                <a:gd name="T0" fmla="*/ 862 w 1724"/>
                <a:gd name="T1" fmla="*/ 167 h 219"/>
                <a:gd name="T2" fmla="*/ 0 w 1724"/>
                <a:gd name="T3" fmla="*/ 0 h 219"/>
                <a:gd name="T4" fmla="*/ 0 w 1724"/>
                <a:gd name="T5" fmla="*/ 0 h 219"/>
                <a:gd name="T6" fmla="*/ 862 w 1724"/>
                <a:gd name="T7" fmla="*/ 219 h 219"/>
                <a:gd name="T8" fmla="*/ 1724 w 1724"/>
                <a:gd name="T9" fmla="*/ 0 h 219"/>
                <a:gd name="T10" fmla="*/ 1724 w 1724"/>
                <a:gd name="T11" fmla="*/ 0 h 219"/>
                <a:gd name="T12" fmla="*/ 862 w 1724"/>
                <a:gd name="T13" fmla="*/ 16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4" h="219">
                  <a:moveTo>
                    <a:pt x="862" y="167"/>
                  </a:moveTo>
                  <a:cubicBezTo>
                    <a:pt x="444" y="167"/>
                    <a:pt x="94" y="9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1"/>
                    <a:pt x="386" y="219"/>
                    <a:pt x="862" y="219"/>
                  </a:cubicBezTo>
                  <a:cubicBezTo>
                    <a:pt x="1338" y="219"/>
                    <a:pt x="1724" y="121"/>
                    <a:pt x="1724" y="0"/>
                  </a:cubicBezTo>
                  <a:cubicBezTo>
                    <a:pt x="1724" y="0"/>
                    <a:pt x="1724" y="0"/>
                    <a:pt x="1724" y="0"/>
                  </a:cubicBezTo>
                  <a:cubicBezTo>
                    <a:pt x="1630" y="96"/>
                    <a:pt x="1280" y="167"/>
                    <a:pt x="862" y="167"/>
                  </a:cubicBez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9180012" y="4811571"/>
            <a:ext cx="6026679" cy="1551262"/>
            <a:chOff x="4589984" y="2405771"/>
            <a:chExt cx="3013383" cy="775642"/>
          </a:xfrm>
        </p:grpSpPr>
        <p:sp>
          <p:nvSpPr>
            <p:cNvPr id="43" name="Oval 15"/>
            <p:cNvSpPr>
              <a:spLocks noChangeArrowheads="1"/>
            </p:cNvSpPr>
            <p:nvPr/>
          </p:nvSpPr>
          <p:spPr bwMode="auto">
            <a:xfrm>
              <a:off x="4589984" y="2405771"/>
              <a:ext cx="3013383" cy="775642"/>
            </a:xfrm>
            <a:prstGeom prst="ellipse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44" name="Freeform 16"/>
            <p:cNvSpPr>
              <a:spLocks/>
            </p:cNvSpPr>
            <p:nvPr/>
          </p:nvSpPr>
          <p:spPr bwMode="auto">
            <a:xfrm>
              <a:off x="4589984" y="2793592"/>
              <a:ext cx="3013383" cy="387821"/>
            </a:xfrm>
            <a:custGeom>
              <a:avLst/>
              <a:gdLst>
                <a:gd name="T0" fmla="*/ 726 w 1452"/>
                <a:gd name="T1" fmla="*/ 143 h 187"/>
                <a:gd name="T2" fmla="*/ 0 w 1452"/>
                <a:gd name="T3" fmla="*/ 0 h 187"/>
                <a:gd name="T4" fmla="*/ 0 w 1452"/>
                <a:gd name="T5" fmla="*/ 0 h 187"/>
                <a:gd name="T6" fmla="*/ 726 w 1452"/>
                <a:gd name="T7" fmla="*/ 187 h 187"/>
                <a:gd name="T8" fmla="*/ 1452 w 1452"/>
                <a:gd name="T9" fmla="*/ 0 h 187"/>
                <a:gd name="T10" fmla="*/ 1452 w 1452"/>
                <a:gd name="T11" fmla="*/ 0 h 187"/>
                <a:gd name="T12" fmla="*/ 726 w 1452"/>
                <a:gd name="T13" fmla="*/ 1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2" h="187">
                  <a:moveTo>
                    <a:pt x="726" y="143"/>
                  </a:moveTo>
                  <a:cubicBezTo>
                    <a:pt x="374" y="143"/>
                    <a:pt x="79" y="8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3"/>
                    <a:pt x="325" y="187"/>
                    <a:pt x="726" y="187"/>
                  </a:cubicBezTo>
                  <a:cubicBezTo>
                    <a:pt x="1127" y="187"/>
                    <a:pt x="1452" y="103"/>
                    <a:pt x="1452" y="0"/>
                  </a:cubicBezTo>
                  <a:cubicBezTo>
                    <a:pt x="1452" y="0"/>
                    <a:pt x="1452" y="0"/>
                    <a:pt x="1452" y="0"/>
                  </a:cubicBezTo>
                  <a:cubicBezTo>
                    <a:pt x="1372" y="82"/>
                    <a:pt x="1078" y="143"/>
                    <a:pt x="726" y="143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0390755" y="4060263"/>
            <a:ext cx="3602496" cy="1072910"/>
            <a:chOff x="5195364" y="2030111"/>
            <a:chExt cx="1801274" cy="536463"/>
          </a:xfrm>
        </p:grpSpPr>
        <p:sp>
          <p:nvSpPr>
            <p:cNvPr id="45" name="Oval 17"/>
            <p:cNvSpPr>
              <a:spLocks noChangeArrowheads="1"/>
            </p:cNvSpPr>
            <p:nvPr/>
          </p:nvSpPr>
          <p:spPr bwMode="auto">
            <a:xfrm>
              <a:off x="5195364" y="2030111"/>
              <a:ext cx="1801274" cy="536463"/>
            </a:xfrm>
            <a:prstGeom prst="ellipse">
              <a:avLst/>
            </a:prstGeom>
            <a:solidFill>
              <a:schemeClr val="tx2">
                <a:alpha val="9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46" name="Freeform 18"/>
            <p:cNvSpPr>
              <a:spLocks/>
            </p:cNvSpPr>
            <p:nvPr/>
          </p:nvSpPr>
          <p:spPr bwMode="auto">
            <a:xfrm>
              <a:off x="5195364" y="2297667"/>
              <a:ext cx="1801274" cy="268907"/>
            </a:xfrm>
            <a:custGeom>
              <a:avLst/>
              <a:gdLst>
                <a:gd name="T0" fmla="*/ 434 w 868"/>
                <a:gd name="T1" fmla="*/ 100 h 130"/>
                <a:gd name="T2" fmla="*/ 0 w 868"/>
                <a:gd name="T3" fmla="*/ 0 h 130"/>
                <a:gd name="T4" fmla="*/ 0 w 868"/>
                <a:gd name="T5" fmla="*/ 1 h 130"/>
                <a:gd name="T6" fmla="*/ 434 w 868"/>
                <a:gd name="T7" fmla="*/ 130 h 130"/>
                <a:gd name="T8" fmla="*/ 868 w 868"/>
                <a:gd name="T9" fmla="*/ 1 h 130"/>
                <a:gd name="T10" fmla="*/ 868 w 868"/>
                <a:gd name="T11" fmla="*/ 0 h 130"/>
                <a:gd name="T12" fmla="*/ 434 w 868"/>
                <a:gd name="T13" fmla="*/ 10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8" h="130">
                  <a:moveTo>
                    <a:pt x="434" y="100"/>
                  </a:moveTo>
                  <a:cubicBezTo>
                    <a:pt x="224" y="100"/>
                    <a:pt x="47" y="57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72"/>
                    <a:pt x="194" y="130"/>
                    <a:pt x="434" y="130"/>
                  </a:cubicBezTo>
                  <a:cubicBezTo>
                    <a:pt x="674" y="130"/>
                    <a:pt x="868" y="72"/>
                    <a:pt x="868" y="1"/>
                  </a:cubicBezTo>
                  <a:cubicBezTo>
                    <a:pt x="868" y="0"/>
                    <a:pt x="868" y="0"/>
                    <a:pt x="868" y="0"/>
                  </a:cubicBezTo>
                  <a:cubicBezTo>
                    <a:pt x="821" y="57"/>
                    <a:pt x="644" y="100"/>
                    <a:pt x="434" y="100"/>
                  </a:cubicBezTo>
                  <a:close/>
                </a:path>
              </a:pathLst>
            </a:custGeom>
            <a:solidFill>
              <a:schemeClr val="tx2">
                <a:lumMod val="75000"/>
                <a:alpha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458213" y="3893068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58213" y="4615953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458213" y="6931519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458213" y="7654404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458213" y="996997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458213" y="10692856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9602492" y="3893068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7979553" y="4615953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9602492" y="6931519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7979553" y="7654404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9602492" y="996997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7979553" y="10692856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BF077-79B1-4870-A18F-6BF11A308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405041991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13179210" y="416945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13179212" y="4866209"/>
            <a:ext cx="7405039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13886008" y="6137360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3886010" y="6834119"/>
            <a:ext cx="7405039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14592806" y="8105266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14592808" y="8802025"/>
            <a:ext cx="7405039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15299604" y="10073175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15299606" y="10769934"/>
            <a:ext cx="7405039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aperiam doloremque.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189555" y="3823892"/>
            <a:ext cx="9584885" cy="2525443"/>
            <a:chOff x="1164186" y="1899045"/>
            <a:chExt cx="4755615" cy="1253018"/>
          </a:xfrm>
        </p:grpSpPr>
        <p:sp>
          <p:nvSpPr>
            <p:cNvPr id="50" name="Freeform 23"/>
            <p:cNvSpPr>
              <a:spLocks/>
            </p:cNvSpPr>
            <p:nvPr/>
          </p:nvSpPr>
          <p:spPr bwMode="auto">
            <a:xfrm>
              <a:off x="1164186" y="1909811"/>
              <a:ext cx="3820569" cy="1153378"/>
            </a:xfrm>
            <a:custGeom>
              <a:avLst/>
              <a:gdLst>
                <a:gd name="T0" fmla="*/ 2089 w 2260"/>
                <a:gd name="T1" fmla="*/ 378 h 683"/>
                <a:gd name="T2" fmla="*/ 2217 w 2260"/>
                <a:gd name="T3" fmla="*/ 104 h 683"/>
                <a:gd name="T4" fmla="*/ 2217 w 2260"/>
                <a:gd name="T5" fmla="*/ 95 h 683"/>
                <a:gd name="T6" fmla="*/ 986 w 2260"/>
                <a:gd name="T7" fmla="*/ 95 h 683"/>
                <a:gd name="T8" fmla="*/ 598 w 2260"/>
                <a:gd name="T9" fmla="*/ 0 h 683"/>
                <a:gd name="T10" fmla="*/ 0 w 2260"/>
                <a:gd name="T11" fmla="*/ 0 h 683"/>
                <a:gd name="T12" fmla="*/ 0 w 2260"/>
                <a:gd name="T13" fmla="*/ 537 h 683"/>
                <a:gd name="T14" fmla="*/ 207 w 2260"/>
                <a:gd name="T15" fmla="*/ 584 h 683"/>
                <a:gd name="T16" fmla="*/ 786 w 2260"/>
                <a:gd name="T17" fmla="*/ 584 h 683"/>
                <a:gd name="T18" fmla="*/ 986 w 2260"/>
                <a:gd name="T19" fmla="*/ 634 h 683"/>
                <a:gd name="T20" fmla="*/ 1197 w 2260"/>
                <a:gd name="T21" fmla="*/ 683 h 683"/>
                <a:gd name="T22" fmla="*/ 2260 w 2260"/>
                <a:gd name="T23" fmla="*/ 683 h 683"/>
                <a:gd name="T24" fmla="*/ 2089 w 2260"/>
                <a:gd name="T25" fmla="*/ 378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0" h="683">
                  <a:moveTo>
                    <a:pt x="2089" y="378"/>
                  </a:moveTo>
                  <a:cubicBezTo>
                    <a:pt x="2089" y="268"/>
                    <a:pt x="2139" y="169"/>
                    <a:pt x="2217" y="104"/>
                  </a:cubicBezTo>
                  <a:cubicBezTo>
                    <a:pt x="2217" y="95"/>
                    <a:pt x="2217" y="95"/>
                    <a:pt x="2217" y="95"/>
                  </a:cubicBezTo>
                  <a:cubicBezTo>
                    <a:pt x="986" y="95"/>
                    <a:pt x="986" y="95"/>
                    <a:pt x="986" y="95"/>
                  </a:cubicBezTo>
                  <a:cubicBezTo>
                    <a:pt x="598" y="0"/>
                    <a:pt x="598" y="0"/>
                    <a:pt x="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37"/>
                    <a:pt x="0" y="537"/>
                    <a:pt x="0" y="537"/>
                  </a:cubicBezTo>
                  <a:cubicBezTo>
                    <a:pt x="207" y="584"/>
                    <a:pt x="207" y="584"/>
                    <a:pt x="207" y="584"/>
                  </a:cubicBezTo>
                  <a:cubicBezTo>
                    <a:pt x="786" y="584"/>
                    <a:pt x="786" y="584"/>
                    <a:pt x="786" y="584"/>
                  </a:cubicBezTo>
                  <a:cubicBezTo>
                    <a:pt x="986" y="634"/>
                    <a:pt x="986" y="634"/>
                    <a:pt x="986" y="634"/>
                  </a:cubicBezTo>
                  <a:cubicBezTo>
                    <a:pt x="1197" y="683"/>
                    <a:pt x="1197" y="683"/>
                    <a:pt x="1197" y="683"/>
                  </a:cubicBezTo>
                  <a:cubicBezTo>
                    <a:pt x="2260" y="683"/>
                    <a:pt x="2260" y="683"/>
                    <a:pt x="2260" y="683"/>
                  </a:cubicBezTo>
                  <a:cubicBezTo>
                    <a:pt x="2157" y="620"/>
                    <a:pt x="2089" y="507"/>
                    <a:pt x="2089" y="37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58" name="Freeform 25"/>
            <p:cNvSpPr>
              <a:spLocks/>
            </p:cNvSpPr>
            <p:nvPr/>
          </p:nvSpPr>
          <p:spPr bwMode="auto">
            <a:xfrm>
              <a:off x="2831057" y="2069782"/>
              <a:ext cx="2080625" cy="910458"/>
            </a:xfrm>
            <a:custGeom>
              <a:avLst/>
              <a:gdLst>
                <a:gd name="T0" fmla="*/ 0 w 2107"/>
                <a:gd name="T1" fmla="*/ 0 h 922"/>
                <a:gd name="T2" fmla="*/ 2107 w 2107"/>
                <a:gd name="T3" fmla="*/ 0 h 922"/>
                <a:gd name="T4" fmla="*/ 2107 w 2107"/>
                <a:gd name="T5" fmla="*/ 922 h 922"/>
                <a:gd name="T6" fmla="*/ 0 w 2107"/>
                <a:gd name="T7" fmla="*/ 922 h 922"/>
                <a:gd name="T8" fmla="*/ 0 w 2107"/>
                <a:gd name="T9" fmla="*/ 0 h 922"/>
                <a:gd name="T10" fmla="*/ 0 w 2107"/>
                <a:gd name="T11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7" h="922">
                  <a:moveTo>
                    <a:pt x="0" y="0"/>
                  </a:moveTo>
                  <a:lnTo>
                    <a:pt x="2107" y="0"/>
                  </a:lnTo>
                  <a:lnTo>
                    <a:pt x="2107" y="922"/>
                  </a:lnTo>
                  <a:lnTo>
                    <a:pt x="0" y="92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59" name="Freeform 26"/>
            <p:cNvSpPr>
              <a:spLocks/>
            </p:cNvSpPr>
            <p:nvPr/>
          </p:nvSpPr>
          <p:spPr bwMode="auto">
            <a:xfrm>
              <a:off x="2175368" y="1909811"/>
              <a:ext cx="655688" cy="1070430"/>
            </a:xfrm>
            <a:custGeom>
              <a:avLst/>
              <a:gdLst>
                <a:gd name="T0" fmla="*/ 0 w 664"/>
                <a:gd name="T1" fmla="*/ 0 h 1084"/>
                <a:gd name="T2" fmla="*/ 0 w 664"/>
                <a:gd name="T3" fmla="*/ 918 h 1084"/>
                <a:gd name="T4" fmla="*/ 664 w 664"/>
                <a:gd name="T5" fmla="*/ 1084 h 1084"/>
                <a:gd name="T6" fmla="*/ 664 w 664"/>
                <a:gd name="T7" fmla="*/ 162 h 1084"/>
                <a:gd name="T8" fmla="*/ 0 w 664"/>
                <a:gd name="T9" fmla="*/ 0 h 1084"/>
                <a:gd name="T10" fmla="*/ 0 w 664"/>
                <a:gd name="T11" fmla="*/ 0 h 10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4" h="1084">
                  <a:moveTo>
                    <a:pt x="0" y="0"/>
                  </a:moveTo>
                  <a:lnTo>
                    <a:pt x="0" y="918"/>
                  </a:lnTo>
                  <a:lnTo>
                    <a:pt x="664" y="1084"/>
                  </a:lnTo>
                  <a:lnTo>
                    <a:pt x="664" y="16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0" name="Freeform 27"/>
            <p:cNvSpPr>
              <a:spLocks/>
            </p:cNvSpPr>
            <p:nvPr/>
          </p:nvSpPr>
          <p:spPr bwMode="auto">
            <a:xfrm>
              <a:off x="1164188" y="1909811"/>
              <a:ext cx="1011181" cy="906507"/>
            </a:xfrm>
            <a:custGeom>
              <a:avLst/>
              <a:gdLst>
                <a:gd name="T0" fmla="*/ 0 w 1024"/>
                <a:gd name="T1" fmla="*/ 0 h 918"/>
                <a:gd name="T2" fmla="*/ 1024 w 1024"/>
                <a:gd name="T3" fmla="*/ 0 h 918"/>
                <a:gd name="T4" fmla="*/ 1024 w 1024"/>
                <a:gd name="T5" fmla="*/ 918 h 918"/>
                <a:gd name="T6" fmla="*/ 0 w 1024"/>
                <a:gd name="T7" fmla="*/ 918 h 918"/>
                <a:gd name="T8" fmla="*/ 0 w 1024"/>
                <a:gd name="T9" fmla="*/ 0 h 918"/>
                <a:gd name="T10" fmla="*/ 0 w 1024"/>
                <a:gd name="T11" fmla="*/ 0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4" h="918">
                  <a:moveTo>
                    <a:pt x="0" y="0"/>
                  </a:moveTo>
                  <a:lnTo>
                    <a:pt x="1024" y="0"/>
                  </a:lnTo>
                  <a:lnTo>
                    <a:pt x="1024" y="918"/>
                  </a:lnTo>
                  <a:lnTo>
                    <a:pt x="0" y="9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400" dirty="0">
                  <a:solidFill>
                    <a:srgbClr val="FFFFFF"/>
                  </a:solidFill>
                  <a:latin typeface="+mj-lt"/>
                  <a:cs typeface="Montserrat" panose="02000000000000000000" pitchFamily="2" charset="0"/>
                </a:rPr>
                <a:t>01</a:t>
              </a:r>
            </a:p>
          </p:txBody>
        </p:sp>
        <p:sp>
          <p:nvSpPr>
            <p:cNvPr id="61" name="Oval 60"/>
            <p:cNvSpPr/>
            <p:nvPr/>
          </p:nvSpPr>
          <p:spPr>
            <a:xfrm>
              <a:off x="4666783" y="1899045"/>
              <a:ext cx="1253018" cy="1253018"/>
            </a:xfrm>
            <a:prstGeom prst="ellipse">
              <a:avLst/>
            </a:prstGeom>
            <a:solidFill>
              <a:srgbClr val="FFFFFF"/>
            </a:solidFill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5754" tIns="182877" rIns="0" bIns="0" rtlCol="0" anchor="ctr"/>
            <a:lstStyle/>
            <a:p>
              <a:pPr algn="ctr"/>
              <a:endParaRPr lang="en-US" sz="6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893412" y="5783608"/>
            <a:ext cx="9584883" cy="2525443"/>
            <a:chOff x="1513410" y="2871373"/>
            <a:chExt cx="4755614" cy="1253018"/>
          </a:xfrm>
        </p:grpSpPr>
        <p:sp>
          <p:nvSpPr>
            <p:cNvPr id="62" name="Freeform 23"/>
            <p:cNvSpPr>
              <a:spLocks/>
            </p:cNvSpPr>
            <p:nvPr/>
          </p:nvSpPr>
          <p:spPr bwMode="auto">
            <a:xfrm>
              <a:off x="1513410" y="2882140"/>
              <a:ext cx="3820569" cy="1153378"/>
            </a:xfrm>
            <a:custGeom>
              <a:avLst/>
              <a:gdLst>
                <a:gd name="T0" fmla="*/ 2089 w 2260"/>
                <a:gd name="T1" fmla="*/ 378 h 683"/>
                <a:gd name="T2" fmla="*/ 2217 w 2260"/>
                <a:gd name="T3" fmla="*/ 104 h 683"/>
                <a:gd name="T4" fmla="*/ 2217 w 2260"/>
                <a:gd name="T5" fmla="*/ 95 h 683"/>
                <a:gd name="T6" fmla="*/ 986 w 2260"/>
                <a:gd name="T7" fmla="*/ 95 h 683"/>
                <a:gd name="T8" fmla="*/ 598 w 2260"/>
                <a:gd name="T9" fmla="*/ 0 h 683"/>
                <a:gd name="T10" fmla="*/ 0 w 2260"/>
                <a:gd name="T11" fmla="*/ 0 h 683"/>
                <a:gd name="T12" fmla="*/ 0 w 2260"/>
                <a:gd name="T13" fmla="*/ 537 h 683"/>
                <a:gd name="T14" fmla="*/ 207 w 2260"/>
                <a:gd name="T15" fmla="*/ 584 h 683"/>
                <a:gd name="T16" fmla="*/ 786 w 2260"/>
                <a:gd name="T17" fmla="*/ 584 h 683"/>
                <a:gd name="T18" fmla="*/ 986 w 2260"/>
                <a:gd name="T19" fmla="*/ 634 h 683"/>
                <a:gd name="T20" fmla="*/ 1197 w 2260"/>
                <a:gd name="T21" fmla="*/ 683 h 683"/>
                <a:gd name="T22" fmla="*/ 2260 w 2260"/>
                <a:gd name="T23" fmla="*/ 683 h 683"/>
                <a:gd name="T24" fmla="*/ 2089 w 2260"/>
                <a:gd name="T25" fmla="*/ 378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0" h="683">
                  <a:moveTo>
                    <a:pt x="2089" y="378"/>
                  </a:moveTo>
                  <a:cubicBezTo>
                    <a:pt x="2089" y="268"/>
                    <a:pt x="2139" y="169"/>
                    <a:pt x="2217" y="104"/>
                  </a:cubicBezTo>
                  <a:cubicBezTo>
                    <a:pt x="2217" y="95"/>
                    <a:pt x="2217" y="95"/>
                    <a:pt x="2217" y="95"/>
                  </a:cubicBezTo>
                  <a:cubicBezTo>
                    <a:pt x="986" y="95"/>
                    <a:pt x="986" y="95"/>
                    <a:pt x="986" y="95"/>
                  </a:cubicBezTo>
                  <a:cubicBezTo>
                    <a:pt x="598" y="0"/>
                    <a:pt x="598" y="0"/>
                    <a:pt x="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37"/>
                    <a:pt x="0" y="537"/>
                    <a:pt x="0" y="537"/>
                  </a:cubicBezTo>
                  <a:cubicBezTo>
                    <a:pt x="207" y="584"/>
                    <a:pt x="207" y="584"/>
                    <a:pt x="207" y="584"/>
                  </a:cubicBezTo>
                  <a:cubicBezTo>
                    <a:pt x="786" y="584"/>
                    <a:pt x="786" y="584"/>
                    <a:pt x="786" y="584"/>
                  </a:cubicBezTo>
                  <a:cubicBezTo>
                    <a:pt x="986" y="634"/>
                    <a:pt x="986" y="634"/>
                    <a:pt x="986" y="634"/>
                  </a:cubicBezTo>
                  <a:cubicBezTo>
                    <a:pt x="1197" y="683"/>
                    <a:pt x="1197" y="683"/>
                    <a:pt x="1197" y="683"/>
                  </a:cubicBezTo>
                  <a:cubicBezTo>
                    <a:pt x="2260" y="683"/>
                    <a:pt x="2260" y="683"/>
                    <a:pt x="2260" y="683"/>
                  </a:cubicBezTo>
                  <a:cubicBezTo>
                    <a:pt x="2157" y="620"/>
                    <a:pt x="2089" y="507"/>
                    <a:pt x="2089" y="37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3" name="Freeform 25"/>
            <p:cNvSpPr>
              <a:spLocks/>
            </p:cNvSpPr>
            <p:nvPr/>
          </p:nvSpPr>
          <p:spPr bwMode="auto">
            <a:xfrm>
              <a:off x="3180280" y="3042110"/>
              <a:ext cx="2080625" cy="910458"/>
            </a:xfrm>
            <a:custGeom>
              <a:avLst/>
              <a:gdLst>
                <a:gd name="T0" fmla="*/ 0 w 2107"/>
                <a:gd name="T1" fmla="*/ 0 h 922"/>
                <a:gd name="T2" fmla="*/ 2107 w 2107"/>
                <a:gd name="T3" fmla="*/ 0 h 922"/>
                <a:gd name="T4" fmla="*/ 2107 w 2107"/>
                <a:gd name="T5" fmla="*/ 922 h 922"/>
                <a:gd name="T6" fmla="*/ 0 w 2107"/>
                <a:gd name="T7" fmla="*/ 922 h 922"/>
                <a:gd name="T8" fmla="*/ 0 w 2107"/>
                <a:gd name="T9" fmla="*/ 0 h 922"/>
                <a:gd name="T10" fmla="*/ 0 w 2107"/>
                <a:gd name="T11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7" h="922">
                  <a:moveTo>
                    <a:pt x="0" y="0"/>
                  </a:moveTo>
                  <a:lnTo>
                    <a:pt x="2107" y="0"/>
                  </a:lnTo>
                  <a:lnTo>
                    <a:pt x="2107" y="922"/>
                  </a:lnTo>
                  <a:lnTo>
                    <a:pt x="0" y="92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4" name="Freeform 26"/>
            <p:cNvSpPr>
              <a:spLocks/>
            </p:cNvSpPr>
            <p:nvPr/>
          </p:nvSpPr>
          <p:spPr bwMode="auto">
            <a:xfrm>
              <a:off x="2524591" y="2882140"/>
              <a:ext cx="655688" cy="1070430"/>
            </a:xfrm>
            <a:custGeom>
              <a:avLst/>
              <a:gdLst>
                <a:gd name="T0" fmla="*/ 0 w 664"/>
                <a:gd name="T1" fmla="*/ 0 h 1084"/>
                <a:gd name="T2" fmla="*/ 0 w 664"/>
                <a:gd name="T3" fmla="*/ 918 h 1084"/>
                <a:gd name="T4" fmla="*/ 664 w 664"/>
                <a:gd name="T5" fmla="*/ 1084 h 1084"/>
                <a:gd name="T6" fmla="*/ 664 w 664"/>
                <a:gd name="T7" fmla="*/ 162 h 1084"/>
                <a:gd name="T8" fmla="*/ 0 w 664"/>
                <a:gd name="T9" fmla="*/ 0 h 1084"/>
                <a:gd name="T10" fmla="*/ 0 w 664"/>
                <a:gd name="T11" fmla="*/ 0 h 10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4" h="1084">
                  <a:moveTo>
                    <a:pt x="0" y="0"/>
                  </a:moveTo>
                  <a:lnTo>
                    <a:pt x="0" y="918"/>
                  </a:lnTo>
                  <a:lnTo>
                    <a:pt x="664" y="1084"/>
                  </a:lnTo>
                  <a:lnTo>
                    <a:pt x="664" y="16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5" name="Freeform 27"/>
            <p:cNvSpPr>
              <a:spLocks/>
            </p:cNvSpPr>
            <p:nvPr/>
          </p:nvSpPr>
          <p:spPr bwMode="auto">
            <a:xfrm>
              <a:off x="1513411" y="2882140"/>
              <a:ext cx="1011181" cy="906507"/>
            </a:xfrm>
            <a:custGeom>
              <a:avLst/>
              <a:gdLst>
                <a:gd name="T0" fmla="*/ 0 w 1024"/>
                <a:gd name="T1" fmla="*/ 0 h 918"/>
                <a:gd name="T2" fmla="*/ 1024 w 1024"/>
                <a:gd name="T3" fmla="*/ 0 h 918"/>
                <a:gd name="T4" fmla="*/ 1024 w 1024"/>
                <a:gd name="T5" fmla="*/ 918 h 918"/>
                <a:gd name="T6" fmla="*/ 0 w 1024"/>
                <a:gd name="T7" fmla="*/ 918 h 918"/>
                <a:gd name="T8" fmla="*/ 0 w 1024"/>
                <a:gd name="T9" fmla="*/ 0 h 918"/>
                <a:gd name="T10" fmla="*/ 0 w 1024"/>
                <a:gd name="T11" fmla="*/ 0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4" h="918">
                  <a:moveTo>
                    <a:pt x="0" y="0"/>
                  </a:moveTo>
                  <a:lnTo>
                    <a:pt x="1024" y="0"/>
                  </a:lnTo>
                  <a:lnTo>
                    <a:pt x="1024" y="918"/>
                  </a:lnTo>
                  <a:lnTo>
                    <a:pt x="0" y="9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400" dirty="0">
                  <a:solidFill>
                    <a:srgbClr val="FFFFFF"/>
                  </a:solidFill>
                  <a:latin typeface="+mj-lt"/>
                  <a:cs typeface="Montserrat" panose="02000000000000000000" pitchFamily="2" charset="0"/>
                </a:rPr>
                <a:t>02</a:t>
              </a:r>
            </a:p>
          </p:txBody>
        </p:sp>
        <p:sp>
          <p:nvSpPr>
            <p:cNvPr id="66" name="Oval 65"/>
            <p:cNvSpPr/>
            <p:nvPr/>
          </p:nvSpPr>
          <p:spPr>
            <a:xfrm>
              <a:off x="5016006" y="2871373"/>
              <a:ext cx="1253018" cy="1253018"/>
            </a:xfrm>
            <a:prstGeom prst="ellipse">
              <a:avLst/>
            </a:prstGeom>
            <a:solidFill>
              <a:srgbClr val="FFFFFF"/>
            </a:solidFill>
            <a:ln w="889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5754" tIns="182877" rIns="0" bIns="0" rtlCol="0" anchor="ctr"/>
            <a:lstStyle/>
            <a:p>
              <a:pPr algn="ctr"/>
              <a:endParaRPr lang="en-US" sz="6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597264" y="7743318"/>
            <a:ext cx="9584891" cy="2525443"/>
            <a:chOff x="1862630" y="3843698"/>
            <a:chExt cx="4755617" cy="1253018"/>
          </a:xfrm>
        </p:grpSpPr>
        <p:sp>
          <p:nvSpPr>
            <p:cNvPr id="78" name="Freeform 23"/>
            <p:cNvSpPr>
              <a:spLocks/>
            </p:cNvSpPr>
            <p:nvPr/>
          </p:nvSpPr>
          <p:spPr bwMode="auto">
            <a:xfrm>
              <a:off x="1862630" y="3854466"/>
              <a:ext cx="3820568" cy="1153378"/>
            </a:xfrm>
            <a:custGeom>
              <a:avLst/>
              <a:gdLst>
                <a:gd name="T0" fmla="*/ 2089 w 2260"/>
                <a:gd name="T1" fmla="*/ 378 h 683"/>
                <a:gd name="T2" fmla="*/ 2217 w 2260"/>
                <a:gd name="T3" fmla="*/ 104 h 683"/>
                <a:gd name="T4" fmla="*/ 2217 w 2260"/>
                <a:gd name="T5" fmla="*/ 95 h 683"/>
                <a:gd name="T6" fmla="*/ 986 w 2260"/>
                <a:gd name="T7" fmla="*/ 95 h 683"/>
                <a:gd name="T8" fmla="*/ 598 w 2260"/>
                <a:gd name="T9" fmla="*/ 0 h 683"/>
                <a:gd name="T10" fmla="*/ 0 w 2260"/>
                <a:gd name="T11" fmla="*/ 0 h 683"/>
                <a:gd name="T12" fmla="*/ 0 w 2260"/>
                <a:gd name="T13" fmla="*/ 537 h 683"/>
                <a:gd name="T14" fmla="*/ 207 w 2260"/>
                <a:gd name="T15" fmla="*/ 584 h 683"/>
                <a:gd name="T16" fmla="*/ 786 w 2260"/>
                <a:gd name="T17" fmla="*/ 584 h 683"/>
                <a:gd name="T18" fmla="*/ 986 w 2260"/>
                <a:gd name="T19" fmla="*/ 634 h 683"/>
                <a:gd name="T20" fmla="*/ 1197 w 2260"/>
                <a:gd name="T21" fmla="*/ 683 h 683"/>
                <a:gd name="T22" fmla="*/ 2260 w 2260"/>
                <a:gd name="T23" fmla="*/ 683 h 683"/>
                <a:gd name="T24" fmla="*/ 2089 w 2260"/>
                <a:gd name="T25" fmla="*/ 378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0" h="683">
                  <a:moveTo>
                    <a:pt x="2089" y="378"/>
                  </a:moveTo>
                  <a:cubicBezTo>
                    <a:pt x="2089" y="268"/>
                    <a:pt x="2139" y="169"/>
                    <a:pt x="2217" y="104"/>
                  </a:cubicBezTo>
                  <a:cubicBezTo>
                    <a:pt x="2217" y="95"/>
                    <a:pt x="2217" y="95"/>
                    <a:pt x="2217" y="95"/>
                  </a:cubicBezTo>
                  <a:cubicBezTo>
                    <a:pt x="986" y="95"/>
                    <a:pt x="986" y="95"/>
                    <a:pt x="986" y="95"/>
                  </a:cubicBezTo>
                  <a:cubicBezTo>
                    <a:pt x="598" y="0"/>
                    <a:pt x="598" y="0"/>
                    <a:pt x="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37"/>
                    <a:pt x="0" y="537"/>
                    <a:pt x="0" y="537"/>
                  </a:cubicBezTo>
                  <a:cubicBezTo>
                    <a:pt x="207" y="584"/>
                    <a:pt x="207" y="584"/>
                    <a:pt x="207" y="584"/>
                  </a:cubicBezTo>
                  <a:cubicBezTo>
                    <a:pt x="786" y="584"/>
                    <a:pt x="786" y="584"/>
                    <a:pt x="786" y="584"/>
                  </a:cubicBezTo>
                  <a:cubicBezTo>
                    <a:pt x="986" y="634"/>
                    <a:pt x="986" y="634"/>
                    <a:pt x="986" y="634"/>
                  </a:cubicBezTo>
                  <a:cubicBezTo>
                    <a:pt x="1197" y="683"/>
                    <a:pt x="1197" y="683"/>
                    <a:pt x="1197" y="683"/>
                  </a:cubicBezTo>
                  <a:cubicBezTo>
                    <a:pt x="2260" y="683"/>
                    <a:pt x="2260" y="683"/>
                    <a:pt x="2260" y="683"/>
                  </a:cubicBezTo>
                  <a:cubicBezTo>
                    <a:pt x="2157" y="620"/>
                    <a:pt x="2089" y="507"/>
                    <a:pt x="2089" y="37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9" name="Freeform 25"/>
            <p:cNvSpPr>
              <a:spLocks/>
            </p:cNvSpPr>
            <p:nvPr/>
          </p:nvSpPr>
          <p:spPr bwMode="auto">
            <a:xfrm>
              <a:off x="3529501" y="4014437"/>
              <a:ext cx="2080624" cy="910458"/>
            </a:xfrm>
            <a:custGeom>
              <a:avLst/>
              <a:gdLst>
                <a:gd name="T0" fmla="*/ 0 w 2107"/>
                <a:gd name="T1" fmla="*/ 0 h 922"/>
                <a:gd name="T2" fmla="*/ 2107 w 2107"/>
                <a:gd name="T3" fmla="*/ 0 h 922"/>
                <a:gd name="T4" fmla="*/ 2107 w 2107"/>
                <a:gd name="T5" fmla="*/ 922 h 922"/>
                <a:gd name="T6" fmla="*/ 0 w 2107"/>
                <a:gd name="T7" fmla="*/ 922 h 922"/>
                <a:gd name="T8" fmla="*/ 0 w 2107"/>
                <a:gd name="T9" fmla="*/ 0 h 922"/>
                <a:gd name="T10" fmla="*/ 0 w 2107"/>
                <a:gd name="T11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7" h="922">
                  <a:moveTo>
                    <a:pt x="0" y="0"/>
                  </a:moveTo>
                  <a:lnTo>
                    <a:pt x="2107" y="0"/>
                  </a:lnTo>
                  <a:lnTo>
                    <a:pt x="2107" y="922"/>
                  </a:lnTo>
                  <a:lnTo>
                    <a:pt x="0" y="92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0" name="Freeform 26"/>
            <p:cNvSpPr>
              <a:spLocks/>
            </p:cNvSpPr>
            <p:nvPr/>
          </p:nvSpPr>
          <p:spPr bwMode="auto">
            <a:xfrm>
              <a:off x="2873811" y="3854466"/>
              <a:ext cx="655688" cy="1070430"/>
            </a:xfrm>
            <a:custGeom>
              <a:avLst/>
              <a:gdLst>
                <a:gd name="T0" fmla="*/ 0 w 664"/>
                <a:gd name="T1" fmla="*/ 0 h 1084"/>
                <a:gd name="T2" fmla="*/ 0 w 664"/>
                <a:gd name="T3" fmla="*/ 918 h 1084"/>
                <a:gd name="T4" fmla="*/ 664 w 664"/>
                <a:gd name="T5" fmla="*/ 1084 h 1084"/>
                <a:gd name="T6" fmla="*/ 664 w 664"/>
                <a:gd name="T7" fmla="*/ 162 h 1084"/>
                <a:gd name="T8" fmla="*/ 0 w 664"/>
                <a:gd name="T9" fmla="*/ 0 h 1084"/>
                <a:gd name="T10" fmla="*/ 0 w 664"/>
                <a:gd name="T11" fmla="*/ 0 h 10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4" h="1084">
                  <a:moveTo>
                    <a:pt x="0" y="0"/>
                  </a:moveTo>
                  <a:lnTo>
                    <a:pt x="0" y="918"/>
                  </a:lnTo>
                  <a:lnTo>
                    <a:pt x="664" y="1084"/>
                  </a:lnTo>
                  <a:lnTo>
                    <a:pt x="664" y="16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1" name="Freeform 27"/>
            <p:cNvSpPr>
              <a:spLocks/>
            </p:cNvSpPr>
            <p:nvPr/>
          </p:nvSpPr>
          <p:spPr bwMode="auto">
            <a:xfrm>
              <a:off x="1862631" y="3854466"/>
              <a:ext cx="1011181" cy="906507"/>
            </a:xfrm>
            <a:custGeom>
              <a:avLst/>
              <a:gdLst>
                <a:gd name="T0" fmla="*/ 0 w 1024"/>
                <a:gd name="T1" fmla="*/ 0 h 918"/>
                <a:gd name="T2" fmla="*/ 1024 w 1024"/>
                <a:gd name="T3" fmla="*/ 0 h 918"/>
                <a:gd name="T4" fmla="*/ 1024 w 1024"/>
                <a:gd name="T5" fmla="*/ 918 h 918"/>
                <a:gd name="T6" fmla="*/ 0 w 1024"/>
                <a:gd name="T7" fmla="*/ 918 h 918"/>
                <a:gd name="T8" fmla="*/ 0 w 1024"/>
                <a:gd name="T9" fmla="*/ 0 h 918"/>
                <a:gd name="T10" fmla="*/ 0 w 1024"/>
                <a:gd name="T11" fmla="*/ 0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4" h="918">
                  <a:moveTo>
                    <a:pt x="0" y="0"/>
                  </a:moveTo>
                  <a:lnTo>
                    <a:pt x="1024" y="0"/>
                  </a:lnTo>
                  <a:lnTo>
                    <a:pt x="1024" y="918"/>
                  </a:lnTo>
                  <a:lnTo>
                    <a:pt x="0" y="9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400" dirty="0">
                  <a:solidFill>
                    <a:srgbClr val="FFFFFF"/>
                  </a:solidFill>
                  <a:latin typeface="+mj-lt"/>
                  <a:cs typeface="Montserrat" panose="02000000000000000000" pitchFamily="2" charset="0"/>
                </a:rPr>
                <a:t>03</a:t>
              </a:r>
            </a:p>
          </p:txBody>
        </p:sp>
        <p:sp>
          <p:nvSpPr>
            <p:cNvPr id="88" name="Oval 87"/>
            <p:cNvSpPr/>
            <p:nvPr/>
          </p:nvSpPr>
          <p:spPr>
            <a:xfrm>
              <a:off x="5365229" y="3843698"/>
              <a:ext cx="1253018" cy="1253018"/>
            </a:xfrm>
            <a:prstGeom prst="ellipse">
              <a:avLst/>
            </a:prstGeom>
            <a:solidFill>
              <a:srgbClr val="FFFFFF"/>
            </a:solidFill>
            <a:ln w="889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5754" tIns="182877" rIns="0" bIns="0" rtlCol="0" anchor="ctr"/>
            <a:lstStyle/>
            <a:p>
              <a:pPr algn="ctr"/>
              <a:endParaRPr lang="en-US" sz="6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301119" y="9703033"/>
            <a:ext cx="9584889" cy="2525443"/>
            <a:chOff x="2211854" y="4816026"/>
            <a:chExt cx="4755616" cy="1253018"/>
          </a:xfrm>
        </p:grpSpPr>
        <p:sp>
          <p:nvSpPr>
            <p:cNvPr id="89" name="Freeform 23"/>
            <p:cNvSpPr>
              <a:spLocks/>
            </p:cNvSpPr>
            <p:nvPr/>
          </p:nvSpPr>
          <p:spPr bwMode="auto">
            <a:xfrm>
              <a:off x="2211854" y="4826792"/>
              <a:ext cx="3820568" cy="1153378"/>
            </a:xfrm>
            <a:custGeom>
              <a:avLst/>
              <a:gdLst>
                <a:gd name="T0" fmla="*/ 2089 w 2260"/>
                <a:gd name="T1" fmla="*/ 378 h 683"/>
                <a:gd name="T2" fmla="*/ 2217 w 2260"/>
                <a:gd name="T3" fmla="*/ 104 h 683"/>
                <a:gd name="T4" fmla="*/ 2217 w 2260"/>
                <a:gd name="T5" fmla="*/ 95 h 683"/>
                <a:gd name="T6" fmla="*/ 986 w 2260"/>
                <a:gd name="T7" fmla="*/ 95 h 683"/>
                <a:gd name="T8" fmla="*/ 598 w 2260"/>
                <a:gd name="T9" fmla="*/ 0 h 683"/>
                <a:gd name="T10" fmla="*/ 0 w 2260"/>
                <a:gd name="T11" fmla="*/ 0 h 683"/>
                <a:gd name="T12" fmla="*/ 0 w 2260"/>
                <a:gd name="T13" fmla="*/ 537 h 683"/>
                <a:gd name="T14" fmla="*/ 207 w 2260"/>
                <a:gd name="T15" fmla="*/ 584 h 683"/>
                <a:gd name="T16" fmla="*/ 786 w 2260"/>
                <a:gd name="T17" fmla="*/ 584 h 683"/>
                <a:gd name="T18" fmla="*/ 986 w 2260"/>
                <a:gd name="T19" fmla="*/ 634 h 683"/>
                <a:gd name="T20" fmla="*/ 1197 w 2260"/>
                <a:gd name="T21" fmla="*/ 683 h 683"/>
                <a:gd name="T22" fmla="*/ 2260 w 2260"/>
                <a:gd name="T23" fmla="*/ 683 h 683"/>
                <a:gd name="T24" fmla="*/ 2089 w 2260"/>
                <a:gd name="T25" fmla="*/ 378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0" h="683">
                  <a:moveTo>
                    <a:pt x="2089" y="378"/>
                  </a:moveTo>
                  <a:cubicBezTo>
                    <a:pt x="2089" y="268"/>
                    <a:pt x="2139" y="169"/>
                    <a:pt x="2217" y="104"/>
                  </a:cubicBezTo>
                  <a:cubicBezTo>
                    <a:pt x="2217" y="95"/>
                    <a:pt x="2217" y="95"/>
                    <a:pt x="2217" y="95"/>
                  </a:cubicBezTo>
                  <a:cubicBezTo>
                    <a:pt x="986" y="95"/>
                    <a:pt x="986" y="95"/>
                    <a:pt x="986" y="95"/>
                  </a:cubicBezTo>
                  <a:cubicBezTo>
                    <a:pt x="598" y="0"/>
                    <a:pt x="598" y="0"/>
                    <a:pt x="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37"/>
                    <a:pt x="0" y="537"/>
                    <a:pt x="0" y="537"/>
                  </a:cubicBezTo>
                  <a:cubicBezTo>
                    <a:pt x="207" y="584"/>
                    <a:pt x="207" y="584"/>
                    <a:pt x="207" y="584"/>
                  </a:cubicBezTo>
                  <a:cubicBezTo>
                    <a:pt x="786" y="584"/>
                    <a:pt x="786" y="584"/>
                    <a:pt x="786" y="584"/>
                  </a:cubicBezTo>
                  <a:cubicBezTo>
                    <a:pt x="986" y="634"/>
                    <a:pt x="986" y="634"/>
                    <a:pt x="986" y="634"/>
                  </a:cubicBezTo>
                  <a:cubicBezTo>
                    <a:pt x="1197" y="683"/>
                    <a:pt x="1197" y="683"/>
                    <a:pt x="1197" y="683"/>
                  </a:cubicBezTo>
                  <a:cubicBezTo>
                    <a:pt x="2260" y="683"/>
                    <a:pt x="2260" y="683"/>
                    <a:pt x="2260" y="683"/>
                  </a:cubicBezTo>
                  <a:cubicBezTo>
                    <a:pt x="2157" y="620"/>
                    <a:pt x="2089" y="507"/>
                    <a:pt x="2089" y="37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0" name="Freeform 25"/>
            <p:cNvSpPr>
              <a:spLocks/>
            </p:cNvSpPr>
            <p:nvPr/>
          </p:nvSpPr>
          <p:spPr bwMode="auto">
            <a:xfrm>
              <a:off x="3878723" y="4986764"/>
              <a:ext cx="2080624" cy="910458"/>
            </a:xfrm>
            <a:custGeom>
              <a:avLst/>
              <a:gdLst>
                <a:gd name="T0" fmla="*/ 0 w 2107"/>
                <a:gd name="T1" fmla="*/ 0 h 922"/>
                <a:gd name="T2" fmla="*/ 2107 w 2107"/>
                <a:gd name="T3" fmla="*/ 0 h 922"/>
                <a:gd name="T4" fmla="*/ 2107 w 2107"/>
                <a:gd name="T5" fmla="*/ 922 h 922"/>
                <a:gd name="T6" fmla="*/ 0 w 2107"/>
                <a:gd name="T7" fmla="*/ 922 h 922"/>
                <a:gd name="T8" fmla="*/ 0 w 2107"/>
                <a:gd name="T9" fmla="*/ 0 h 922"/>
                <a:gd name="T10" fmla="*/ 0 w 2107"/>
                <a:gd name="T11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7" h="922">
                  <a:moveTo>
                    <a:pt x="0" y="0"/>
                  </a:moveTo>
                  <a:lnTo>
                    <a:pt x="2107" y="0"/>
                  </a:lnTo>
                  <a:lnTo>
                    <a:pt x="2107" y="922"/>
                  </a:lnTo>
                  <a:lnTo>
                    <a:pt x="0" y="92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1" name="Freeform 26"/>
            <p:cNvSpPr>
              <a:spLocks/>
            </p:cNvSpPr>
            <p:nvPr/>
          </p:nvSpPr>
          <p:spPr bwMode="auto">
            <a:xfrm>
              <a:off x="3223033" y="4826792"/>
              <a:ext cx="655688" cy="1070430"/>
            </a:xfrm>
            <a:custGeom>
              <a:avLst/>
              <a:gdLst>
                <a:gd name="T0" fmla="*/ 0 w 664"/>
                <a:gd name="T1" fmla="*/ 0 h 1084"/>
                <a:gd name="T2" fmla="*/ 0 w 664"/>
                <a:gd name="T3" fmla="*/ 918 h 1084"/>
                <a:gd name="T4" fmla="*/ 664 w 664"/>
                <a:gd name="T5" fmla="*/ 1084 h 1084"/>
                <a:gd name="T6" fmla="*/ 664 w 664"/>
                <a:gd name="T7" fmla="*/ 162 h 1084"/>
                <a:gd name="T8" fmla="*/ 0 w 664"/>
                <a:gd name="T9" fmla="*/ 0 h 1084"/>
                <a:gd name="T10" fmla="*/ 0 w 664"/>
                <a:gd name="T11" fmla="*/ 0 h 10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4" h="1084">
                  <a:moveTo>
                    <a:pt x="0" y="0"/>
                  </a:moveTo>
                  <a:lnTo>
                    <a:pt x="0" y="918"/>
                  </a:lnTo>
                  <a:lnTo>
                    <a:pt x="664" y="1084"/>
                  </a:lnTo>
                  <a:lnTo>
                    <a:pt x="664" y="16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2" name="Freeform 27"/>
            <p:cNvSpPr>
              <a:spLocks/>
            </p:cNvSpPr>
            <p:nvPr/>
          </p:nvSpPr>
          <p:spPr bwMode="auto">
            <a:xfrm>
              <a:off x="2211855" y="4826792"/>
              <a:ext cx="1011181" cy="906507"/>
            </a:xfrm>
            <a:custGeom>
              <a:avLst/>
              <a:gdLst>
                <a:gd name="T0" fmla="*/ 0 w 1024"/>
                <a:gd name="T1" fmla="*/ 0 h 918"/>
                <a:gd name="T2" fmla="*/ 1024 w 1024"/>
                <a:gd name="T3" fmla="*/ 0 h 918"/>
                <a:gd name="T4" fmla="*/ 1024 w 1024"/>
                <a:gd name="T5" fmla="*/ 918 h 918"/>
                <a:gd name="T6" fmla="*/ 0 w 1024"/>
                <a:gd name="T7" fmla="*/ 918 h 918"/>
                <a:gd name="T8" fmla="*/ 0 w 1024"/>
                <a:gd name="T9" fmla="*/ 0 h 918"/>
                <a:gd name="T10" fmla="*/ 0 w 1024"/>
                <a:gd name="T11" fmla="*/ 0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4" h="918">
                  <a:moveTo>
                    <a:pt x="0" y="0"/>
                  </a:moveTo>
                  <a:lnTo>
                    <a:pt x="1024" y="0"/>
                  </a:lnTo>
                  <a:lnTo>
                    <a:pt x="1024" y="918"/>
                  </a:lnTo>
                  <a:lnTo>
                    <a:pt x="0" y="9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400" dirty="0">
                  <a:solidFill>
                    <a:srgbClr val="FFFFFF"/>
                  </a:solidFill>
                  <a:latin typeface="+mj-lt"/>
                  <a:cs typeface="Montserrat" panose="02000000000000000000" pitchFamily="2" charset="0"/>
                </a:rPr>
                <a:t>04</a:t>
              </a:r>
            </a:p>
          </p:txBody>
        </p:sp>
        <p:sp>
          <p:nvSpPr>
            <p:cNvPr id="93" name="Oval 92"/>
            <p:cNvSpPr/>
            <p:nvPr/>
          </p:nvSpPr>
          <p:spPr>
            <a:xfrm>
              <a:off x="5714452" y="4816026"/>
              <a:ext cx="1253018" cy="1253018"/>
            </a:xfrm>
            <a:prstGeom prst="ellipse">
              <a:avLst/>
            </a:prstGeom>
            <a:solidFill>
              <a:srgbClr val="FFFFFF"/>
            </a:solidFill>
            <a:ln w="889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5754" tIns="182877" rIns="0" bIns="0" rtlCol="0" anchor="ctr"/>
            <a:lstStyle/>
            <a:p>
              <a:pPr algn="ctr"/>
              <a:endParaRPr lang="en-US" sz="6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3" name="TextBox 102"/>
          <p:cNvSpPr txBox="1"/>
          <p:nvPr/>
        </p:nvSpPr>
        <p:spPr>
          <a:xfrm>
            <a:off x="10239493" y="4449489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latin typeface="Flaticon" panose="02000603000000000000" pitchFamily="2" charset="0"/>
              </a:rPr>
              <a:t>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0945553" y="6386809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latin typeface="Flaticon" panose="02000603000000000000" pitchFamily="2" charset="0"/>
              </a:rPr>
              <a:t>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1609641" y="8337471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latin typeface="Flaticon" panose="02000603000000000000" pitchFamily="2" charset="0"/>
              </a:rPr>
              <a:t>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12378912" y="10340660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latin typeface="Flaticon" panose="02000603000000000000" pitchFamily="2" charset="0"/>
              </a:rPr>
              <a:t>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074D1-F2A4-4589-BCE7-B1EA0742F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20192436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Straight Connector 121"/>
          <p:cNvCxnSpPr/>
          <p:nvPr/>
        </p:nvCxnSpPr>
        <p:spPr>
          <a:xfrm>
            <a:off x="9366157" y="4380138"/>
            <a:ext cx="3955035" cy="0"/>
          </a:xfrm>
          <a:prstGeom prst="line">
            <a:avLst/>
          </a:prstGeom>
          <a:ln w="25400">
            <a:solidFill>
              <a:schemeClr val="tx1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0262411" y="5999423"/>
            <a:ext cx="3058782" cy="0"/>
          </a:xfrm>
          <a:prstGeom prst="line">
            <a:avLst/>
          </a:prstGeom>
          <a:ln w="25400">
            <a:solidFill>
              <a:schemeClr val="tx1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10842180" y="7618705"/>
            <a:ext cx="2479012" cy="0"/>
          </a:xfrm>
          <a:prstGeom prst="line">
            <a:avLst/>
          </a:prstGeom>
          <a:ln w="25400">
            <a:solidFill>
              <a:schemeClr val="tx1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11441942" y="9237987"/>
            <a:ext cx="1879251" cy="0"/>
          </a:xfrm>
          <a:prstGeom prst="line">
            <a:avLst/>
          </a:prstGeom>
          <a:ln w="25400">
            <a:solidFill>
              <a:schemeClr val="tx1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12018583" y="10857268"/>
            <a:ext cx="1302609" cy="0"/>
          </a:xfrm>
          <a:prstGeom prst="line">
            <a:avLst/>
          </a:prstGeom>
          <a:ln w="25400">
            <a:solidFill>
              <a:schemeClr val="tx1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5761904" y="3285522"/>
            <a:ext cx="1743937" cy="1832489"/>
            <a:chOff x="2938034" y="1738953"/>
            <a:chExt cx="853232" cy="896557"/>
          </a:xfrm>
        </p:grpSpPr>
        <p:sp>
          <p:nvSpPr>
            <p:cNvPr id="107" name="Freeform 45"/>
            <p:cNvSpPr>
              <a:spLocks/>
            </p:cNvSpPr>
            <p:nvPr/>
          </p:nvSpPr>
          <p:spPr bwMode="auto">
            <a:xfrm flipH="1" flipV="1">
              <a:off x="2938034" y="1738953"/>
              <a:ext cx="386796" cy="718256"/>
            </a:xfrm>
            <a:custGeom>
              <a:avLst/>
              <a:gdLst>
                <a:gd name="T0" fmla="*/ 478 w 478"/>
                <a:gd name="T1" fmla="*/ 0 h 894"/>
                <a:gd name="T2" fmla="*/ 201 w 478"/>
                <a:gd name="T3" fmla="*/ 0 h 894"/>
                <a:gd name="T4" fmla="*/ 0 w 478"/>
                <a:gd name="T5" fmla="*/ 894 h 894"/>
                <a:gd name="T6" fmla="*/ 478 w 478"/>
                <a:gd name="T7" fmla="*/ 0 h 894"/>
                <a:gd name="T8" fmla="*/ 478 w 478"/>
                <a:gd name="T9" fmla="*/ 0 h 894"/>
                <a:gd name="T10" fmla="*/ 478 w 478"/>
                <a:gd name="T11" fmla="*/ 0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8" h="894">
                  <a:moveTo>
                    <a:pt x="478" y="0"/>
                  </a:moveTo>
                  <a:lnTo>
                    <a:pt x="201" y="0"/>
                  </a:lnTo>
                  <a:lnTo>
                    <a:pt x="0" y="894"/>
                  </a:lnTo>
                  <a:lnTo>
                    <a:pt x="478" y="0"/>
                  </a:lnTo>
                  <a:lnTo>
                    <a:pt x="478" y="0"/>
                  </a:lnTo>
                  <a:lnTo>
                    <a:pt x="47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auto">
            <a:xfrm flipH="1" flipV="1">
              <a:off x="2938035" y="2405790"/>
              <a:ext cx="853231" cy="229720"/>
            </a:xfrm>
            <a:custGeom>
              <a:avLst/>
              <a:gdLst>
                <a:gd name="connsiteX0" fmla="*/ 680953 w 894000"/>
                <a:gd name="connsiteY0" fmla="*/ 240697 h 240697"/>
                <a:gd name="connsiteX1" fmla="*/ 0 w 894000"/>
                <a:gd name="connsiteY1" fmla="*/ 65287 h 240697"/>
                <a:gd name="connsiteX2" fmla="*/ 894000 w 894000"/>
                <a:gd name="connsiteY2" fmla="*/ 186878 h 240697"/>
                <a:gd name="connsiteX3" fmla="*/ 680953 w 894000"/>
                <a:gd name="connsiteY3" fmla="*/ 240697 h 240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4000" h="240697">
                  <a:moveTo>
                    <a:pt x="680953" y="240697"/>
                  </a:moveTo>
                  <a:cubicBezTo>
                    <a:pt x="0" y="65287"/>
                    <a:pt x="0" y="65287"/>
                    <a:pt x="0" y="65287"/>
                  </a:cubicBezTo>
                  <a:cubicBezTo>
                    <a:pt x="0" y="65287"/>
                    <a:pt x="479853" y="-144009"/>
                    <a:pt x="894000" y="186878"/>
                  </a:cubicBezTo>
                  <a:cubicBezTo>
                    <a:pt x="680953" y="240697"/>
                    <a:pt x="680953" y="240697"/>
                    <a:pt x="680953" y="24069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09" name="Freeform 108"/>
            <p:cNvSpPr>
              <a:spLocks/>
            </p:cNvSpPr>
            <p:nvPr/>
          </p:nvSpPr>
          <p:spPr bwMode="auto">
            <a:xfrm flipH="1" flipV="1">
              <a:off x="3141299" y="1738953"/>
              <a:ext cx="649966" cy="847064"/>
            </a:xfrm>
            <a:custGeom>
              <a:avLst/>
              <a:gdLst>
                <a:gd name="connsiteX0" fmla="*/ 489859 w 681023"/>
                <a:gd name="connsiteY0" fmla="*/ 887539 h 887539"/>
                <a:gd name="connsiteX1" fmla="*/ 0 w 681023"/>
                <a:gd name="connsiteY1" fmla="*/ 13059 h 887539"/>
                <a:gd name="connsiteX2" fmla="*/ 681023 w 681023"/>
                <a:gd name="connsiteY2" fmla="*/ 188354 h 887539"/>
                <a:gd name="connsiteX3" fmla="*/ 489859 w 681023"/>
                <a:gd name="connsiteY3" fmla="*/ 887539 h 88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023" h="887539">
                  <a:moveTo>
                    <a:pt x="489859" y="887539"/>
                  </a:moveTo>
                  <a:cubicBezTo>
                    <a:pt x="489859" y="887539"/>
                    <a:pt x="489859" y="887539"/>
                    <a:pt x="0" y="13059"/>
                  </a:cubicBezTo>
                  <a:cubicBezTo>
                    <a:pt x="392285" y="-58652"/>
                    <a:pt x="681023" y="188354"/>
                    <a:pt x="681023" y="188354"/>
                  </a:cubicBezTo>
                  <a:cubicBezTo>
                    <a:pt x="681023" y="188354"/>
                    <a:pt x="681023" y="188354"/>
                    <a:pt x="489859" y="887539"/>
                  </a:cubicBezTo>
                  <a:close/>
                </a:path>
              </a:pathLst>
            </a:custGeom>
            <a:solidFill>
              <a:schemeClr val="accent6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360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911284" y="4801201"/>
            <a:ext cx="3515785" cy="2186422"/>
            <a:chOff x="2521863" y="2480508"/>
            <a:chExt cx="1720120" cy="1069721"/>
          </a:xfrm>
        </p:grpSpPr>
        <p:sp>
          <p:nvSpPr>
            <p:cNvPr id="110" name="Freeform 109"/>
            <p:cNvSpPr>
              <a:spLocks/>
            </p:cNvSpPr>
            <p:nvPr/>
          </p:nvSpPr>
          <p:spPr bwMode="auto">
            <a:xfrm flipH="1" flipV="1">
              <a:off x="2521864" y="2480508"/>
              <a:ext cx="600957" cy="744768"/>
            </a:xfrm>
            <a:custGeom>
              <a:avLst/>
              <a:gdLst>
                <a:gd name="T0" fmla="*/ 748 w 748"/>
                <a:gd name="T1" fmla="*/ 0 h 927"/>
                <a:gd name="T2" fmla="*/ 163 w 748"/>
                <a:gd name="T3" fmla="*/ 57 h 927"/>
                <a:gd name="T4" fmla="*/ 0 w 748"/>
                <a:gd name="T5" fmla="*/ 927 h 927"/>
                <a:gd name="T6" fmla="*/ 293 w 748"/>
                <a:gd name="T7" fmla="*/ 854 h 927"/>
                <a:gd name="T8" fmla="*/ 748 w 748"/>
                <a:gd name="T9" fmla="*/ 0 h 927"/>
                <a:gd name="T10" fmla="*/ 748 w 748"/>
                <a:gd name="T11" fmla="*/ 0 h 927"/>
                <a:gd name="T12" fmla="*/ 748 w 748"/>
                <a:gd name="T13" fmla="*/ 0 h 9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927">
                  <a:moveTo>
                    <a:pt x="748" y="0"/>
                  </a:moveTo>
                  <a:lnTo>
                    <a:pt x="163" y="57"/>
                  </a:lnTo>
                  <a:lnTo>
                    <a:pt x="0" y="927"/>
                  </a:lnTo>
                  <a:lnTo>
                    <a:pt x="293" y="854"/>
                  </a:lnTo>
                  <a:lnTo>
                    <a:pt x="748" y="0"/>
                  </a:lnTo>
                  <a:lnTo>
                    <a:pt x="748" y="0"/>
                  </a:lnTo>
                  <a:lnTo>
                    <a:pt x="74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83000"/>
                  </a:schemeClr>
                </a:gs>
                <a:gs pos="100000">
                  <a:schemeClr val="accent5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11" name="Freeform 110"/>
            <p:cNvSpPr>
              <a:spLocks/>
            </p:cNvSpPr>
            <p:nvPr/>
          </p:nvSpPr>
          <p:spPr bwMode="auto">
            <a:xfrm flipH="1" flipV="1">
              <a:off x="2521863" y="3112799"/>
              <a:ext cx="1720120" cy="437430"/>
            </a:xfrm>
            <a:custGeom>
              <a:avLst/>
              <a:gdLst>
                <a:gd name="connsiteX0" fmla="*/ 1370155 w 1802311"/>
                <a:gd name="connsiteY0" fmla="*/ 458331 h 458331"/>
                <a:gd name="connsiteX1" fmla="*/ 0 w 1802311"/>
                <a:gd name="connsiteY1" fmla="*/ 189403 h 458331"/>
                <a:gd name="connsiteX2" fmla="*/ 1802311 w 1802311"/>
                <a:gd name="connsiteY2" fmla="*/ 340799 h 458331"/>
                <a:gd name="connsiteX3" fmla="*/ 1370155 w 1802311"/>
                <a:gd name="connsiteY3" fmla="*/ 458331 h 458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2311" h="458331">
                  <a:moveTo>
                    <a:pt x="1370155" y="458331"/>
                  </a:moveTo>
                  <a:cubicBezTo>
                    <a:pt x="0" y="189403"/>
                    <a:pt x="0" y="189403"/>
                    <a:pt x="0" y="189403"/>
                  </a:cubicBezTo>
                  <a:cubicBezTo>
                    <a:pt x="0" y="189403"/>
                    <a:pt x="744823" y="-324550"/>
                    <a:pt x="1802311" y="340799"/>
                  </a:cubicBezTo>
                  <a:cubicBezTo>
                    <a:pt x="1370155" y="458331"/>
                    <a:pt x="1370155" y="458331"/>
                    <a:pt x="1370155" y="45833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65000"/>
                  </a:schemeClr>
                </a:gs>
                <a:gs pos="100000">
                  <a:schemeClr val="accent5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12" name="Freeform 111"/>
            <p:cNvSpPr>
              <a:spLocks/>
            </p:cNvSpPr>
            <p:nvPr/>
          </p:nvSpPr>
          <p:spPr bwMode="auto">
            <a:xfrm flipH="1" flipV="1">
              <a:off x="2936428" y="2480508"/>
              <a:ext cx="1305555" cy="956264"/>
            </a:xfrm>
            <a:custGeom>
              <a:avLst/>
              <a:gdLst>
                <a:gd name="connsiteX0" fmla="*/ 1172802 w 1367937"/>
                <a:gd name="connsiteY0" fmla="*/ 1001956 h 1001956"/>
                <a:gd name="connsiteX1" fmla="*/ 438059 w 1367937"/>
                <a:gd name="connsiteY1" fmla="*/ 844707 h 1001956"/>
                <a:gd name="connsiteX2" fmla="*/ 0 w 1367937"/>
                <a:gd name="connsiteY2" fmla="*/ 72396 h 1001956"/>
                <a:gd name="connsiteX3" fmla="*/ 1367937 w 1367937"/>
                <a:gd name="connsiteY3" fmla="*/ 339122 h 1001956"/>
                <a:gd name="connsiteX4" fmla="*/ 1172802 w 1367937"/>
                <a:gd name="connsiteY4" fmla="*/ 1001956 h 100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937" h="1001956">
                  <a:moveTo>
                    <a:pt x="1172802" y="1001956"/>
                  </a:moveTo>
                  <a:cubicBezTo>
                    <a:pt x="762620" y="733240"/>
                    <a:pt x="438059" y="844707"/>
                    <a:pt x="438059" y="844707"/>
                  </a:cubicBezTo>
                  <a:cubicBezTo>
                    <a:pt x="438059" y="844707"/>
                    <a:pt x="438059" y="844707"/>
                    <a:pt x="0" y="72396"/>
                  </a:cubicBezTo>
                  <a:cubicBezTo>
                    <a:pt x="643150" y="-188359"/>
                    <a:pt x="1367937" y="339122"/>
                    <a:pt x="1367937" y="339122"/>
                  </a:cubicBezTo>
                  <a:cubicBezTo>
                    <a:pt x="1367937" y="339122"/>
                    <a:pt x="1367937" y="339122"/>
                    <a:pt x="1172802" y="1001956"/>
                  </a:cubicBezTo>
                  <a:close/>
                </a:path>
              </a:pathLst>
            </a:custGeom>
            <a:solidFill>
              <a:schemeClr val="accent5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360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054100" y="6261044"/>
            <a:ext cx="5274491" cy="2536502"/>
            <a:chOff x="2102480" y="3194746"/>
            <a:chExt cx="2580579" cy="1241000"/>
          </a:xfrm>
        </p:grpSpPr>
        <p:sp>
          <p:nvSpPr>
            <p:cNvPr id="113" name="Freeform 112"/>
            <p:cNvSpPr>
              <a:spLocks/>
            </p:cNvSpPr>
            <p:nvPr/>
          </p:nvSpPr>
          <p:spPr bwMode="auto">
            <a:xfrm flipH="1" flipV="1">
              <a:off x="2102480" y="3194746"/>
              <a:ext cx="809042" cy="813059"/>
            </a:xfrm>
            <a:custGeom>
              <a:avLst/>
              <a:gdLst>
                <a:gd name="T0" fmla="*/ 1007 w 1007"/>
                <a:gd name="T1" fmla="*/ 0 h 1012"/>
                <a:gd name="T2" fmla="*/ 146 w 1007"/>
                <a:gd name="T3" fmla="*/ 99 h 1012"/>
                <a:gd name="T4" fmla="*/ 0 w 1007"/>
                <a:gd name="T5" fmla="*/ 1012 h 1012"/>
                <a:gd name="T6" fmla="*/ 546 w 1007"/>
                <a:gd name="T7" fmla="*/ 870 h 1012"/>
                <a:gd name="T8" fmla="*/ 1007 w 1007"/>
                <a:gd name="T9" fmla="*/ 0 h 1012"/>
                <a:gd name="T10" fmla="*/ 1007 w 1007"/>
                <a:gd name="T11" fmla="*/ 0 h 1012"/>
                <a:gd name="T12" fmla="*/ 1007 w 1007"/>
                <a:gd name="T13" fmla="*/ 0 h 1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7" h="1012">
                  <a:moveTo>
                    <a:pt x="1007" y="0"/>
                  </a:moveTo>
                  <a:lnTo>
                    <a:pt x="146" y="99"/>
                  </a:lnTo>
                  <a:lnTo>
                    <a:pt x="0" y="1012"/>
                  </a:lnTo>
                  <a:lnTo>
                    <a:pt x="546" y="870"/>
                  </a:lnTo>
                  <a:lnTo>
                    <a:pt x="1007" y="0"/>
                  </a:lnTo>
                  <a:lnTo>
                    <a:pt x="1007" y="0"/>
                  </a:lnTo>
                  <a:lnTo>
                    <a:pt x="100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83000"/>
                  </a:schemeClr>
                </a:gs>
                <a:gs pos="100000">
                  <a:schemeClr val="accent3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14" name="Freeform 113"/>
            <p:cNvSpPr>
              <a:spLocks/>
            </p:cNvSpPr>
            <p:nvPr/>
          </p:nvSpPr>
          <p:spPr bwMode="auto">
            <a:xfrm flipH="1" flipV="1">
              <a:off x="2102480" y="3842302"/>
              <a:ext cx="2580579" cy="593444"/>
            </a:xfrm>
            <a:custGeom>
              <a:avLst/>
              <a:gdLst>
                <a:gd name="connsiteX0" fmla="*/ 2052802 w 2703885"/>
                <a:gd name="connsiteY0" fmla="*/ 621800 h 621800"/>
                <a:gd name="connsiteX1" fmla="*/ 0 w 2703885"/>
                <a:gd name="connsiteY1" fmla="*/ 273298 h 621800"/>
                <a:gd name="connsiteX2" fmla="*/ 2703885 w 2703885"/>
                <a:gd name="connsiteY2" fmla="*/ 448545 h 621800"/>
                <a:gd name="connsiteX3" fmla="*/ 2052802 w 2703885"/>
                <a:gd name="connsiteY3" fmla="*/ 621800 h 62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3885" h="621800">
                  <a:moveTo>
                    <a:pt x="2052802" y="621800"/>
                  </a:moveTo>
                  <a:cubicBezTo>
                    <a:pt x="0" y="273298"/>
                    <a:pt x="0" y="273298"/>
                    <a:pt x="0" y="273298"/>
                  </a:cubicBezTo>
                  <a:cubicBezTo>
                    <a:pt x="0" y="273298"/>
                    <a:pt x="1300175" y="-445612"/>
                    <a:pt x="2703885" y="448545"/>
                  </a:cubicBezTo>
                  <a:cubicBezTo>
                    <a:pt x="2052802" y="621800"/>
                    <a:pt x="2052802" y="621800"/>
                    <a:pt x="2052802" y="621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65000"/>
                  </a:schemeClr>
                </a:gs>
                <a:gs pos="100000">
                  <a:schemeClr val="accent3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15" name="Freeform 114"/>
            <p:cNvSpPr>
              <a:spLocks/>
            </p:cNvSpPr>
            <p:nvPr/>
          </p:nvSpPr>
          <p:spPr bwMode="auto">
            <a:xfrm flipH="1" flipV="1">
              <a:off x="2723521" y="3194747"/>
              <a:ext cx="1959537" cy="1069169"/>
            </a:xfrm>
            <a:custGeom>
              <a:avLst/>
              <a:gdLst>
                <a:gd name="connsiteX0" fmla="*/ 1856016 w 2053168"/>
                <a:gd name="connsiteY0" fmla="*/ 1120256 h 1120256"/>
                <a:gd name="connsiteX1" fmla="*/ 432141 w 2053168"/>
                <a:gd name="connsiteY1" fmla="*/ 873392 h 1120256"/>
                <a:gd name="connsiteX2" fmla="*/ 0 w 2053168"/>
                <a:gd name="connsiteY2" fmla="*/ 92981 h 1120256"/>
                <a:gd name="connsiteX3" fmla="*/ 2053168 w 2053168"/>
                <a:gd name="connsiteY3" fmla="*/ 441379 h 1120256"/>
                <a:gd name="connsiteX4" fmla="*/ 1856016 w 2053168"/>
                <a:gd name="connsiteY4" fmla="*/ 1120256 h 112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53168" h="1120256">
                  <a:moveTo>
                    <a:pt x="1856016" y="1120256"/>
                  </a:moveTo>
                  <a:cubicBezTo>
                    <a:pt x="981777" y="560829"/>
                    <a:pt x="432141" y="873392"/>
                    <a:pt x="432141" y="873392"/>
                  </a:cubicBezTo>
                  <a:cubicBezTo>
                    <a:pt x="432141" y="873392"/>
                    <a:pt x="432141" y="873392"/>
                    <a:pt x="0" y="92981"/>
                  </a:cubicBezTo>
                  <a:cubicBezTo>
                    <a:pt x="1067409" y="-243471"/>
                    <a:pt x="2053168" y="441379"/>
                    <a:pt x="2053168" y="441379"/>
                  </a:cubicBezTo>
                  <a:cubicBezTo>
                    <a:pt x="2053168" y="441379"/>
                    <a:pt x="2053168" y="441379"/>
                    <a:pt x="1856016" y="1120256"/>
                  </a:cubicBezTo>
                  <a:close/>
                </a:path>
              </a:pathLst>
            </a:custGeom>
            <a:solidFill>
              <a:schemeClr val="accent3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360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211688" y="7760299"/>
            <a:ext cx="7021711" cy="2875091"/>
            <a:chOff x="1690325" y="3928267"/>
            <a:chExt cx="3435417" cy="1406656"/>
          </a:xfrm>
        </p:grpSpPr>
        <p:sp>
          <p:nvSpPr>
            <p:cNvPr id="116" name="Freeform 54"/>
            <p:cNvSpPr>
              <a:spLocks/>
            </p:cNvSpPr>
            <p:nvPr/>
          </p:nvSpPr>
          <p:spPr bwMode="auto">
            <a:xfrm flipH="1" flipV="1">
              <a:off x="1690326" y="3928269"/>
              <a:ext cx="1016324" cy="870102"/>
            </a:xfrm>
            <a:custGeom>
              <a:avLst/>
              <a:gdLst>
                <a:gd name="T0" fmla="*/ 1265 w 1265"/>
                <a:gd name="T1" fmla="*/ 0 h 1083"/>
                <a:gd name="T2" fmla="*/ 57 w 1265"/>
                <a:gd name="T3" fmla="*/ 128 h 1083"/>
                <a:gd name="T4" fmla="*/ 0 w 1265"/>
                <a:gd name="T5" fmla="*/ 1083 h 1083"/>
                <a:gd name="T6" fmla="*/ 809 w 1265"/>
                <a:gd name="T7" fmla="*/ 873 h 1083"/>
                <a:gd name="T8" fmla="*/ 1265 w 1265"/>
                <a:gd name="T9" fmla="*/ 0 h 1083"/>
                <a:gd name="T10" fmla="*/ 1265 w 1265"/>
                <a:gd name="T11" fmla="*/ 0 h 1083"/>
                <a:gd name="T12" fmla="*/ 1265 w 1265"/>
                <a:gd name="T13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5" h="1083">
                  <a:moveTo>
                    <a:pt x="1265" y="0"/>
                  </a:moveTo>
                  <a:lnTo>
                    <a:pt x="57" y="128"/>
                  </a:lnTo>
                  <a:lnTo>
                    <a:pt x="0" y="1083"/>
                  </a:lnTo>
                  <a:lnTo>
                    <a:pt x="809" y="873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83000"/>
                  </a:schemeClr>
                </a:gs>
                <a:gs pos="100000">
                  <a:schemeClr val="accent1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17" name="Freeform 116"/>
            <p:cNvSpPr>
              <a:spLocks/>
            </p:cNvSpPr>
            <p:nvPr/>
          </p:nvSpPr>
          <p:spPr bwMode="auto">
            <a:xfrm flipH="1" flipV="1">
              <a:off x="1690325" y="4572610"/>
              <a:ext cx="3435417" cy="762313"/>
            </a:xfrm>
            <a:custGeom>
              <a:avLst/>
              <a:gdLst>
                <a:gd name="connsiteX0" fmla="*/ 2725558 w 3599568"/>
                <a:gd name="connsiteY0" fmla="*/ 798738 h 798738"/>
                <a:gd name="connsiteX1" fmla="*/ 0 w 3599568"/>
                <a:gd name="connsiteY1" fmla="*/ 404536 h 798738"/>
                <a:gd name="connsiteX2" fmla="*/ 3599568 w 3599568"/>
                <a:gd name="connsiteY2" fmla="*/ 561818 h 798738"/>
                <a:gd name="connsiteX3" fmla="*/ 2725558 w 3599568"/>
                <a:gd name="connsiteY3" fmla="*/ 798738 h 79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9568" h="798738">
                  <a:moveTo>
                    <a:pt x="2725558" y="798738"/>
                  </a:moveTo>
                  <a:cubicBezTo>
                    <a:pt x="0" y="404536"/>
                    <a:pt x="0" y="404536"/>
                    <a:pt x="0" y="404536"/>
                  </a:cubicBezTo>
                  <a:cubicBezTo>
                    <a:pt x="0" y="404536"/>
                    <a:pt x="1700239" y="-602871"/>
                    <a:pt x="3599568" y="561818"/>
                  </a:cubicBezTo>
                  <a:cubicBezTo>
                    <a:pt x="2725558" y="798738"/>
                    <a:pt x="2725558" y="798738"/>
                    <a:pt x="2725558" y="79873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65000"/>
                  </a:schemeClr>
                </a:gs>
                <a:gs pos="100000">
                  <a:schemeClr val="accent1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18" name="Freeform 117"/>
            <p:cNvSpPr>
              <a:spLocks/>
            </p:cNvSpPr>
            <p:nvPr/>
          </p:nvSpPr>
          <p:spPr bwMode="auto">
            <a:xfrm flipH="1" flipV="1">
              <a:off x="2521863" y="3928267"/>
              <a:ext cx="2603879" cy="1163792"/>
            </a:xfrm>
            <a:custGeom>
              <a:avLst/>
              <a:gdLst>
                <a:gd name="connsiteX0" fmla="*/ 2537118 w 2728298"/>
                <a:gd name="connsiteY0" fmla="*/ 1219400 h 1219400"/>
                <a:gd name="connsiteX1" fmla="*/ 424181 w 2728298"/>
                <a:gd name="connsiteY1" fmla="*/ 882922 h 1219400"/>
                <a:gd name="connsiteX2" fmla="*/ 0 w 2728298"/>
                <a:gd name="connsiteY2" fmla="*/ 150237 h 1219400"/>
                <a:gd name="connsiteX3" fmla="*/ 2728298 w 2728298"/>
                <a:gd name="connsiteY3" fmla="*/ 544453 h 1219400"/>
                <a:gd name="connsiteX4" fmla="*/ 2537118 w 2728298"/>
                <a:gd name="connsiteY4" fmla="*/ 1219400 h 121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8298" h="1219400">
                  <a:moveTo>
                    <a:pt x="2537118" y="1219400"/>
                  </a:moveTo>
                  <a:cubicBezTo>
                    <a:pt x="1364149" y="504634"/>
                    <a:pt x="424181" y="882922"/>
                    <a:pt x="424181" y="882922"/>
                  </a:cubicBezTo>
                  <a:cubicBezTo>
                    <a:pt x="424181" y="882922"/>
                    <a:pt x="424181" y="882922"/>
                    <a:pt x="0" y="150237"/>
                  </a:cubicBezTo>
                  <a:cubicBezTo>
                    <a:pt x="1306397" y="-345521"/>
                    <a:pt x="2728298" y="544453"/>
                    <a:pt x="2728298" y="544453"/>
                  </a:cubicBezTo>
                  <a:cubicBezTo>
                    <a:pt x="2728298" y="544453"/>
                    <a:pt x="2728298" y="544453"/>
                    <a:pt x="2537118" y="1219400"/>
                  </a:cubicBezTo>
                  <a:close/>
                </a:path>
              </a:pathLst>
            </a:custGeom>
            <a:solidFill>
              <a:schemeClr val="accent1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360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310166" y="9251344"/>
            <a:ext cx="8765644" cy="2984112"/>
            <a:chOff x="1249249" y="4657770"/>
            <a:chExt cx="4288647" cy="1459996"/>
          </a:xfrm>
        </p:grpSpPr>
        <p:sp>
          <p:nvSpPr>
            <p:cNvPr id="119" name="Freeform 57"/>
            <p:cNvSpPr>
              <a:spLocks/>
            </p:cNvSpPr>
            <p:nvPr/>
          </p:nvSpPr>
          <p:spPr bwMode="auto">
            <a:xfrm flipH="1" flipV="1">
              <a:off x="1249249" y="4657770"/>
              <a:ext cx="1254135" cy="956069"/>
            </a:xfrm>
            <a:custGeom>
              <a:avLst/>
              <a:gdLst>
                <a:gd name="T0" fmla="*/ 0 w 1561"/>
                <a:gd name="T1" fmla="*/ 1190 h 1190"/>
                <a:gd name="T2" fmla="*/ 1086 w 1561"/>
                <a:gd name="T3" fmla="*/ 897 h 1190"/>
                <a:gd name="T4" fmla="*/ 1561 w 1561"/>
                <a:gd name="T5" fmla="*/ 0 h 1190"/>
                <a:gd name="T6" fmla="*/ 111 w 1561"/>
                <a:gd name="T7" fmla="*/ 215 h 1190"/>
                <a:gd name="T8" fmla="*/ 0 w 1561"/>
                <a:gd name="T9" fmla="*/ 1190 h 1190"/>
                <a:gd name="T10" fmla="*/ 0 w 1561"/>
                <a:gd name="T11" fmla="*/ 1190 h 1190"/>
                <a:gd name="T12" fmla="*/ 0 w 1561"/>
                <a:gd name="T13" fmla="*/ 1190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1" h="1190">
                  <a:moveTo>
                    <a:pt x="0" y="1190"/>
                  </a:moveTo>
                  <a:lnTo>
                    <a:pt x="1086" y="897"/>
                  </a:lnTo>
                  <a:lnTo>
                    <a:pt x="1561" y="0"/>
                  </a:lnTo>
                  <a:lnTo>
                    <a:pt x="111" y="215"/>
                  </a:lnTo>
                  <a:lnTo>
                    <a:pt x="0" y="1190"/>
                  </a:lnTo>
                  <a:lnTo>
                    <a:pt x="0" y="1190"/>
                  </a:lnTo>
                  <a:lnTo>
                    <a:pt x="0" y="119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20" name="Freeform 119"/>
            <p:cNvSpPr>
              <a:spLocks/>
            </p:cNvSpPr>
            <p:nvPr/>
          </p:nvSpPr>
          <p:spPr bwMode="auto">
            <a:xfrm flipH="1" flipV="1">
              <a:off x="1249249" y="5307737"/>
              <a:ext cx="4288647" cy="810029"/>
            </a:xfrm>
            <a:custGeom>
              <a:avLst/>
              <a:gdLst>
                <a:gd name="connsiteX0" fmla="*/ 3392574 w 4493568"/>
                <a:gd name="connsiteY0" fmla="*/ 848734 h 848734"/>
                <a:gd name="connsiteX1" fmla="*/ 0 w 4493568"/>
                <a:gd name="connsiteY1" fmla="*/ 440561 h 848734"/>
                <a:gd name="connsiteX2" fmla="*/ 4493568 w 4493568"/>
                <a:gd name="connsiteY2" fmla="*/ 528169 h 848734"/>
                <a:gd name="connsiteX3" fmla="*/ 3392574 w 4493568"/>
                <a:gd name="connsiteY3" fmla="*/ 848734 h 848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3568" h="848734">
                  <a:moveTo>
                    <a:pt x="3392574" y="848734"/>
                  </a:moveTo>
                  <a:cubicBezTo>
                    <a:pt x="0" y="440561"/>
                    <a:pt x="0" y="440561"/>
                    <a:pt x="0" y="440561"/>
                  </a:cubicBezTo>
                  <a:cubicBezTo>
                    <a:pt x="0" y="440561"/>
                    <a:pt x="2307508" y="-606751"/>
                    <a:pt x="4493568" y="528169"/>
                  </a:cubicBezTo>
                  <a:cubicBezTo>
                    <a:pt x="3392574" y="848734"/>
                    <a:pt x="3392574" y="848734"/>
                    <a:pt x="3392574" y="84873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21" name="Freeform 120"/>
            <p:cNvSpPr>
              <a:spLocks/>
            </p:cNvSpPr>
            <p:nvPr/>
          </p:nvSpPr>
          <p:spPr bwMode="auto">
            <a:xfrm flipH="1" flipV="1">
              <a:off x="2301726" y="4657771"/>
              <a:ext cx="3236170" cy="1253643"/>
            </a:xfrm>
            <a:custGeom>
              <a:avLst/>
              <a:gdLst>
                <a:gd name="connsiteX0" fmla="*/ 3179747 w 3390801"/>
                <a:gd name="connsiteY0" fmla="*/ 1313545 h 1313545"/>
                <a:gd name="connsiteX1" fmla="*/ 394233 w 3390801"/>
                <a:gd name="connsiteY1" fmla="*/ 925230 h 1313545"/>
                <a:gd name="connsiteX2" fmla="*/ 0 w 3390801"/>
                <a:gd name="connsiteY2" fmla="*/ 224270 h 1313545"/>
                <a:gd name="connsiteX3" fmla="*/ 3390801 w 3390801"/>
                <a:gd name="connsiteY3" fmla="*/ 630508 h 1313545"/>
                <a:gd name="connsiteX4" fmla="*/ 3179747 w 3390801"/>
                <a:gd name="connsiteY4" fmla="*/ 1313545 h 131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0801" h="1313545">
                  <a:moveTo>
                    <a:pt x="3179747" y="1313545"/>
                  </a:moveTo>
                  <a:cubicBezTo>
                    <a:pt x="1535119" y="395527"/>
                    <a:pt x="394233" y="925230"/>
                    <a:pt x="394233" y="925230"/>
                  </a:cubicBezTo>
                  <a:cubicBezTo>
                    <a:pt x="394233" y="925230"/>
                    <a:pt x="394233" y="925230"/>
                    <a:pt x="0" y="224270"/>
                  </a:cubicBezTo>
                  <a:cubicBezTo>
                    <a:pt x="1686441" y="-456776"/>
                    <a:pt x="3390801" y="630508"/>
                    <a:pt x="3390801" y="630508"/>
                  </a:cubicBezTo>
                  <a:cubicBezTo>
                    <a:pt x="3390801" y="630508"/>
                    <a:pt x="3390801" y="630508"/>
                    <a:pt x="3179747" y="1313545"/>
                  </a:cubicBezTo>
                  <a:close/>
                </a:path>
              </a:pathLst>
            </a:custGeom>
            <a:solidFill>
              <a:schemeClr val="tx2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3600"/>
            </a:p>
          </p:txBody>
        </p:sp>
      </p:grpSp>
      <p:sp>
        <p:nvSpPr>
          <p:cNvPr id="127" name="Rectangle 126"/>
          <p:cNvSpPr/>
          <p:nvPr/>
        </p:nvSpPr>
        <p:spPr>
          <a:xfrm>
            <a:off x="7417515" y="10483739"/>
            <a:ext cx="1223395" cy="107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</a:rPr>
              <a:t>05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7050483" y="7152374"/>
            <a:ext cx="476350" cy="3692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</a:rPr>
              <a:t>03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6563810" y="5629750"/>
            <a:ext cx="838680" cy="7078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</a:rPr>
              <a:t>02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6404001" y="4118867"/>
            <a:ext cx="623881" cy="584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</a:rPr>
              <a:t>01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7089438" y="8798075"/>
            <a:ext cx="1088744" cy="9542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</a:rPr>
              <a:t>04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13988889" y="3832533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Insert title here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13988888" y="4529293"/>
            <a:ext cx="8015220" cy="469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>
              <a:lnSpc>
                <a:spcPct val="110000"/>
              </a:lnSpc>
            </a:pPr>
            <a:r>
              <a:rPr lang="id-ID" sz="2400" dirty="0"/>
              <a:t>Lorem ipsum dolor sit amet, consectetur</a:t>
            </a:r>
            <a:r>
              <a:rPr lang="en-US" sz="2400" dirty="0"/>
              <a:t> </a:t>
            </a:r>
            <a:r>
              <a:rPr lang="id-ID" sz="2400" dirty="0"/>
              <a:t>sed libero</a:t>
            </a:r>
            <a:r>
              <a:rPr lang="en-US" sz="2400" dirty="0"/>
              <a:t>.</a:t>
            </a:r>
            <a:endParaRPr lang="id-ID" sz="2400" dirty="0"/>
          </a:p>
        </p:txBody>
      </p:sp>
      <p:sp>
        <p:nvSpPr>
          <p:cNvPr id="134" name="TextBox 133"/>
          <p:cNvSpPr txBox="1"/>
          <p:nvPr/>
        </p:nvSpPr>
        <p:spPr>
          <a:xfrm>
            <a:off x="13988889" y="546545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Insert title here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13988888" y="6162211"/>
            <a:ext cx="8015220" cy="469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>
              <a:lnSpc>
                <a:spcPct val="110000"/>
              </a:lnSpc>
            </a:pPr>
            <a:r>
              <a:rPr lang="id-ID" sz="2400" dirty="0"/>
              <a:t>Lorem ipsum dolor sit amet, consectetur</a:t>
            </a:r>
            <a:r>
              <a:rPr lang="en-US" sz="2400" dirty="0"/>
              <a:t> </a:t>
            </a:r>
            <a:r>
              <a:rPr lang="id-ID" sz="2400" dirty="0"/>
              <a:t>sed libero</a:t>
            </a:r>
            <a:r>
              <a:rPr lang="en-US" sz="2400" dirty="0"/>
              <a:t>.</a:t>
            </a:r>
            <a:endParaRPr lang="id-ID" sz="2400" dirty="0"/>
          </a:p>
        </p:txBody>
      </p:sp>
      <p:sp>
        <p:nvSpPr>
          <p:cNvPr id="136" name="TextBox 135"/>
          <p:cNvSpPr txBox="1"/>
          <p:nvPr/>
        </p:nvSpPr>
        <p:spPr>
          <a:xfrm>
            <a:off x="13988889" y="7098370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Insert title here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13988888" y="7795129"/>
            <a:ext cx="8015220" cy="469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>
              <a:lnSpc>
                <a:spcPct val="110000"/>
              </a:lnSpc>
            </a:pPr>
            <a:r>
              <a:rPr lang="id-ID" sz="2400" dirty="0"/>
              <a:t>Lorem ipsum dolor sit amet, consectetur</a:t>
            </a:r>
            <a:r>
              <a:rPr lang="en-US" sz="2400" dirty="0"/>
              <a:t> </a:t>
            </a:r>
            <a:r>
              <a:rPr lang="id-ID" sz="2400" dirty="0"/>
              <a:t>sed libero</a:t>
            </a:r>
            <a:r>
              <a:rPr lang="en-US" sz="2400" dirty="0"/>
              <a:t>.</a:t>
            </a:r>
            <a:endParaRPr lang="id-ID" sz="2400" dirty="0"/>
          </a:p>
        </p:txBody>
      </p:sp>
      <p:sp>
        <p:nvSpPr>
          <p:cNvPr id="138" name="TextBox 137"/>
          <p:cNvSpPr txBox="1"/>
          <p:nvPr/>
        </p:nvSpPr>
        <p:spPr>
          <a:xfrm>
            <a:off x="13988889" y="8708117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Insert title here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13988888" y="9404876"/>
            <a:ext cx="8015220" cy="469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>
              <a:lnSpc>
                <a:spcPct val="110000"/>
              </a:lnSpc>
            </a:pPr>
            <a:r>
              <a:rPr lang="id-ID" sz="2400" dirty="0"/>
              <a:t>Lorem ipsum dolor sit amet, consectetur</a:t>
            </a:r>
            <a:r>
              <a:rPr lang="en-US" sz="2400" dirty="0"/>
              <a:t> </a:t>
            </a:r>
            <a:r>
              <a:rPr lang="id-ID" sz="2400" dirty="0"/>
              <a:t>sed libero</a:t>
            </a:r>
            <a:r>
              <a:rPr lang="en-US" sz="2400" dirty="0"/>
              <a:t>.</a:t>
            </a:r>
            <a:endParaRPr lang="id-ID" sz="2400" dirty="0"/>
          </a:p>
        </p:txBody>
      </p:sp>
      <p:sp>
        <p:nvSpPr>
          <p:cNvPr id="140" name="TextBox 139"/>
          <p:cNvSpPr txBox="1"/>
          <p:nvPr/>
        </p:nvSpPr>
        <p:spPr>
          <a:xfrm>
            <a:off x="13988889" y="1032404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Insert title here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13988888" y="11020800"/>
            <a:ext cx="8015220" cy="469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>
              <a:lnSpc>
                <a:spcPct val="110000"/>
              </a:lnSpc>
            </a:pPr>
            <a:r>
              <a:rPr lang="id-ID" sz="2400" dirty="0"/>
              <a:t>Lorem ipsum dolor sit amet, consectetur</a:t>
            </a:r>
            <a:r>
              <a:rPr lang="en-US" sz="2400" dirty="0"/>
              <a:t> </a:t>
            </a:r>
            <a:r>
              <a:rPr lang="id-ID" sz="2400" dirty="0"/>
              <a:t>sed libero</a:t>
            </a:r>
            <a:r>
              <a:rPr lang="en-US" sz="2400" dirty="0"/>
              <a:t>.</a:t>
            </a:r>
            <a:endParaRPr lang="id-ID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F22CD-F321-431F-846C-42A524A6F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231919746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187737" y="4504405"/>
            <a:ext cx="3569360" cy="7455452"/>
            <a:chOff x="4093839" y="2252185"/>
            <a:chExt cx="1784706" cy="3727780"/>
          </a:xfrm>
        </p:grpSpPr>
        <p:sp>
          <p:nvSpPr>
            <p:cNvPr id="63" name="Freeform 5"/>
            <p:cNvSpPr>
              <a:spLocks/>
            </p:cNvSpPr>
            <p:nvPr/>
          </p:nvSpPr>
          <p:spPr bwMode="auto">
            <a:xfrm>
              <a:off x="4347462" y="3313425"/>
              <a:ext cx="1034942" cy="774892"/>
            </a:xfrm>
            <a:custGeom>
              <a:avLst/>
              <a:gdLst>
                <a:gd name="T0" fmla="*/ 0 w 1771"/>
                <a:gd name="T1" fmla="*/ 131 h 1326"/>
                <a:gd name="T2" fmla="*/ 1191 w 1771"/>
                <a:gd name="T3" fmla="*/ 0 h 1326"/>
                <a:gd name="T4" fmla="*/ 1771 w 1771"/>
                <a:gd name="T5" fmla="*/ 685 h 1326"/>
                <a:gd name="T6" fmla="*/ 736 w 1771"/>
                <a:gd name="T7" fmla="*/ 1326 h 1326"/>
                <a:gd name="T8" fmla="*/ 242 w 1771"/>
                <a:gd name="T9" fmla="*/ 1012 h 1326"/>
                <a:gd name="T10" fmla="*/ 0 w 1771"/>
                <a:gd name="T11" fmla="*/ 131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1" h="1326">
                  <a:moveTo>
                    <a:pt x="0" y="131"/>
                  </a:moveTo>
                  <a:lnTo>
                    <a:pt x="1191" y="0"/>
                  </a:lnTo>
                  <a:lnTo>
                    <a:pt x="1771" y="685"/>
                  </a:lnTo>
                  <a:lnTo>
                    <a:pt x="736" y="1326"/>
                  </a:lnTo>
                  <a:lnTo>
                    <a:pt x="242" y="1012"/>
                  </a:lnTo>
                  <a:lnTo>
                    <a:pt x="0" y="13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4" name="Freeform 6"/>
            <p:cNvSpPr>
              <a:spLocks/>
            </p:cNvSpPr>
            <p:nvPr/>
          </p:nvSpPr>
          <p:spPr bwMode="auto">
            <a:xfrm>
              <a:off x="4623874" y="3369525"/>
              <a:ext cx="633471" cy="411990"/>
            </a:xfrm>
            <a:custGeom>
              <a:avLst/>
              <a:gdLst>
                <a:gd name="T0" fmla="*/ 65 w 1084"/>
                <a:gd name="T1" fmla="*/ 705 h 705"/>
                <a:gd name="T2" fmla="*/ 1084 w 1084"/>
                <a:gd name="T3" fmla="*/ 594 h 705"/>
                <a:gd name="T4" fmla="*/ 740 w 1084"/>
                <a:gd name="T5" fmla="*/ 148 h 705"/>
                <a:gd name="T6" fmla="*/ 273 w 1084"/>
                <a:gd name="T7" fmla="*/ 0 h 705"/>
                <a:gd name="T8" fmla="*/ 0 w 1084"/>
                <a:gd name="T9" fmla="*/ 78 h 705"/>
                <a:gd name="T10" fmla="*/ 0 w 1084"/>
                <a:gd name="T11" fmla="*/ 443 h 705"/>
                <a:gd name="T12" fmla="*/ 65 w 1084"/>
                <a:gd name="T13" fmla="*/ 705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4" h="705">
                  <a:moveTo>
                    <a:pt x="65" y="705"/>
                  </a:moveTo>
                  <a:lnTo>
                    <a:pt x="1084" y="594"/>
                  </a:lnTo>
                  <a:lnTo>
                    <a:pt x="740" y="148"/>
                  </a:lnTo>
                  <a:lnTo>
                    <a:pt x="273" y="0"/>
                  </a:lnTo>
                  <a:lnTo>
                    <a:pt x="0" y="78"/>
                  </a:lnTo>
                  <a:lnTo>
                    <a:pt x="0" y="443"/>
                  </a:lnTo>
                  <a:lnTo>
                    <a:pt x="65" y="7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5" name="Freeform 7"/>
            <p:cNvSpPr>
              <a:spLocks/>
            </p:cNvSpPr>
            <p:nvPr/>
          </p:nvSpPr>
          <p:spPr bwMode="auto">
            <a:xfrm>
              <a:off x="4419924" y="4178897"/>
              <a:ext cx="567436" cy="868978"/>
            </a:xfrm>
            <a:custGeom>
              <a:avLst/>
              <a:gdLst>
                <a:gd name="T0" fmla="*/ 137 w 568"/>
                <a:gd name="T1" fmla="*/ 873 h 873"/>
                <a:gd name="T2" fmla="*/ 530 w 568"/>
                <a:gd name="T3" fmla="*/ 757 h 873"/>
                <a:gd name="T4" fmla="*/ 568 w 568"/>
                <a:gd name="T5" fmla="*/ 176 h 873"/>
                <a:gd name="T6" fmla="*/ 411 w 568"/>
                <a:gd name="T7" fmla="*/ 0 h 873"/>
                <a:gd name="T8" fmla="*/ 91 w 568"/>
                <a:gd name="T9" fmla="*/ 209 h 873"/>
                <a:gd name="T10" fmla="*/ 0 w 568"/>
                <a:gd name="T11" fmla="*/ 498 h 873"/>
                <a:gd name="T12" fmla="*/ 137 w 568"/>
                <a:gd name="T13" fmla="*/ 873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8" h="873">
                  <a:moveTo>
                    <a:pt x="137" y="873"/>
                  </a:moveTo>
                  <a:cubicBezTo>
                    <a:pt x="530" y="757"/>
                    <a:pt x="530" y="757"/>
                    <a:pt x="530" y="757"/>
                  </a:cubicBezTo>
                  <a:cubicBezTo>
                    <a:pt x="568" y="176"/>
                    <a:pt x="568" y="176"/>
                    <a:pt x="568" y="176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1" y="0"/>
                    <a:pt x="94" y="205"/>
                    <a:pt x="91" y="209"/>
                  </a:cubicBezTo>
                  <a:cubicBezTo>
                    <a:pt x="88" y="213"/>
                    <a:pt x="0" y="498"/>
                    <a:pt x="0" y="498"/>
                  </a:cubicBezTo>
                  <a:lnTo>
                    <a:pt x="137" y="87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6" name="Freeform 8"/>
            <p:cNvSpPr>
              <a:spLocks/>
            </p:cNvSpPr>
            <p:nvPr/>
          </p:nvSpPr>
          <p:spPr bwMode="auto">
            <a:xfrm>
              <a:off x="4739582" y="4495632"/>
              <a:ext cx="825149" cy="593149"/>
            </a:xfrm>
            <a:custGeom>
              <a:avLst/>
              <a:gdLst>
                <a:gd name="T0" fmla="*/ 15 w 825"/>
                <a:gd name="T1" fmla="*/ 59 h 596"/>
                <a:gd name="T2" fmla="*/ 825 w 825"/>
                <a:gd name="T3" fmla="*/ 0 h 596"/>
                <a:gd name="T4" fmla="*/ 628 w 825"/>
                <a:gd name="T5" fmla="*/ 399 h 596"/>
                <a:gd name="T6" fmla="*/ 273 w 825"/>
                <a:gd name="T7" fmla="*/ 595 h 596"/>
                <a:gd name="T8" fmla="*/ 3 w 825"/>
                <a:gd name="T9" fmla="*/ 379 h 596"/>
                <a:gd name="T10" fmla="*/ 15 w 825"/>
                <a:gd name="T11" fmla="*/ 59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25" h="596">
                  <a:moveTo>
                    <a:pt x="15" y="59"/>
                  </a:moveTo>
                  <a:cubicBezTo>
                    <a:pt x="825" y="0"/>
                    <a:pt x="825" y="0"/>
                    <a:pt x="825" y="0"/>
                  </a:cubicBezTo>
                  <a:cubicBezTo>
                    <a:pt x="628" y="399"/>
                    <a:pt x="628" y="399"/>
                    <a:pt x="628" y="399"/>
                  </a:cubicBezTo>
                  <a:cubicBezTo>
                    <a:pt x="628" y="399"/>
                    <a:pt x="286" y="596"/>
                    <a:pt x="273" y="595"/>
                  </a:cubicBezTo>
                  <a:cubicBezTo>
                    <a:pt x="261" y="594"/>
                    <a:pt x="6" y="381"/>
                    <a:pt x="3" y="379"/>
                  </a:cubicBezTo>
                  <a:cubicBezTo>
                    <a:pt x="0" y="378"/>
                    <a:pt x="15" y="59"/>
                    <a:pt x="15" y="5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67" name="Freeform 9"/>
            <p:cNvSpPr>
              <a:spLocks/>
            </p:cNvSpPr>
            <p:nvPr/>
          </p:nvSpPr>
          <p:spPr bwMode="auto">
            <a:xfrm>
              <a:off x="4880419" y="3569385"/>
              <a:ext cx="631134" cy="1082278"/>
            </a:xfrm>
            <a:custGeom>
              <a:avLst/>
              <a:gdLst>
                <a:gd name="T0" fmla="*/ 175 w 1080"/>
                <a:gd name="T1" fmla="*/ 1852 h 1852"/>
                <a:gd name="T2" fmla="*/ 1058 w 1080"/>
                <a:gd name="T3" fmla="*/ 1733 h 1852"/>
                <a:gd name="T4" fmla="*/ 1080 w 1080"/>
                <a:gd name="T5" fmla="*/ 888 h 1852"/>
                <a:gd name="T6" fmla="*/ 736 w 1080"/>
                <a:gd name="T7" fmla="*/ 43 h 1852"/>
                <a:gd name="T8" fmla="*/ 586 w 1080"/>
                <a:gd name="T9" fmla="*/ 0 h 1852"/>
                <a:gd name="T10" fmla="*/ 0 w 1080"/>
                <a:gd name="T11" fmla="*/ 34 h 1852"/>
                <a:gd name="T12" fmla="*/ 175 w 1080"/>
                <a:gd name="T13" fmla="*/ 1852 h 1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0" h="1852">
                  <a:moveTo>
                    <a:pt x="175" y="1852"/>
                  </a:moveTo>
                  <a:lnTo>
                    <a:pt x="1058" y="1733"/>
                  </a:lnTo>
                  <a:lnTo>
                    <a:pt x="1080" y="888"/>
                  </a:lnTo>
                  <a:lnTo>
                    <a:pt x="736" y="43"/>
                  </a:lnTo>
                  <a:lnTo>
                    <a:pt x="586" y="0"/>
                  </a:lnTo>
                  <a:lnTo>
                    <a:pt x="0" y="34"/>
                  </a:lnTo>
                  <a:lnTo>
                    <a:pt x="175" y="185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8" name="Freeform 20"/>
            <p:cNvSpPr>
              <a:spLocks/>
            </p:cNvSpPr>
            <p:nvPr/>
          </p:nvSpPr>
          <p:spPr bwMode="auto">
            <a:xfrm>
              <a:off x="4363824" y="2252185"/>
              <a:ext cx="1514721" cy="3727780"/>
            </a:xfrm>
            <a:custGeom>
              <a:avLst/>
              <a:gdLst>
                <a:gd name="T0" fmla="*/ 305 w 1515"/>
                <a:gd name="T1" fmla="*/ 0 h 3744"/>
                <a:gd name="T2" fmla="*/ 0 w 1515"/>
                <a:gd name="T3" fmla="*/ 1089 h 3744"/>
                <a:gd name="T4" fmla="*/ 298 w 1515"/>
                <a:gd name="T5" fmla="*/ 1536 h 3744"/>
                <a:gd name="T6" fmla="*/ 300 w 1515"/>
                <a:gd name="T7" fmla="*/ 1529 h 3744"/>
                <a:gd name="T8" fmla="*/ 302 w 1515"/>
                <a:gd name="T9" fmla="*/ 1522 h 3744"/>
                <a:gd name="T10" fmla="*/ 304 w 1515"/>
                <a:gd name="T11" fmla="*/ 1515 h 3744"/>
                <a:gd name="T12" fmla="*/ 306 w 1515"/>
                <a:gd name="T13" fmla="*/ 1508 h 3744"/>
                <a:gd name="T14" fmla="*/ 380 w 1515"/>
                <a:gd name="T15" fmla="*/ 1352 h 3744"/>
                <a:gd name="T16" fmla="*/ 480 w 1515"/>
                <a:gd name="T17" fmla="*/ 1277 h 3744"/>
                <a:gd name="T18" fmla="*/ 593 w 1515"/>
                <a:gd name="T19" fmla="*/ 1289 h 3744"/>
                <a:gd name="T20" fmla="*/ 706 w 1515"/>
                <a:gd name="T21" fmla="*/ 1395 h 3744"/>
                <a:gd name="T22" fmla="*/ 797 w 1515"/>
                <a:gd name="T23" fmla="*/ 1581 h 3744"/>
                <a:gd name="T24" fmla="*/ 848 w 1515"/>
                <a:gd name="T25" fmla="*/ 1809 h 3744"/>
                <a:gd name="T26" fmla="*/ 854 w 1515"/>
                <a:gd name="T27" fmla="*/ 2048 h 3744"/>
                <a:gd name="T28" fmla="*/ 813 w 1515"/>
                <a:gd name="T29" fmla="*/ 2266 h 3744"/>
                <a:gd name="T30" fmla="*/ 732 w 1515"/>
                <a:gd name="T31" fmla="*/ 2418 h 3744"/>
                <a:gd name="T32" fmla="*/ 627 w 1515"/>
                <a:gd name="T33" fmla="*/ 2481 h 3744"/>
                <a:gd name="T34" fmla="*/ 515 w 1515"/>
                <a:gd name="T35" fmla="*/ 2454 h 3744"/>
                <a:gd name="T36" fmla="*/ 407 w 1515"/>
                <a:gd name="T37" fmla="*/ 2340 h 3744"/>
                <a:gd name="T38" fmla="*/ 403 w 1515"/>
                <a:gd name="T39" fmla="*/ 2334 h 3744"/>
                <a:gd name="T40" fmla="*/ 399 w 1515"/>
                <a:gd name="T41" fmla="*/ 2327 h 3744"/>
                <a:gd name="T42" fmla="*/ 395 w 1515"/>
                <a:gd name="T43" fmla="*/ 2319 h 3744"/>
                <a:gd name="T44" fmla="*/ 391 w 1515"/>
                <a:gd name="T45" fmla="*/ 2312 h 3744"/>
                <a:gd name="T46" fmla="*/ 221 w 1515"/>
                <a:gd name="T47" fmla="*/ 2853 h 3744"/>
                <a:gd name="T48" fmla="*/ 764 w 1515"/>
                <a:gd name="T49" fmla="*/ 3744 h 3744"/>
                <a:gd name="T50" fmla="*/ 1515 w 1515"/>
                <a:gd name="T51" fmla="*/ 1627 h 3744"/>
                <a:gd name="T52" fmla="*/ 305 w 1515"/>
                <a:gd name="T53" fmla="*/ 0 h 37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15" h="3744">
                  <a:moveTo>
                    <a:pt x="305" y="0"/>
                  </a:moveTo>
                  <a:cubicBezTo>
                    <a:pt x="0" y="1089"/>
                    <a:pt x="0" y="1089"/>
                    <a:pt x="0" y="1089"/>
                  </a:cubicBezTo>
                  <a:cubicBezTo>
                    <a:pt x="298" y="1536"/>
                    <a:pt x="298" y="1536"/>
                    <a:pt x="298" y="1536"/>
                  </a:cubicBezTo>
                  <a:cubicBezTo>
                    <a:pt x="299" y="1534"/>
                    <a:pt x="300" y="1531"/>
                    <a:pt x="300" y="1529"/>
                  </a:cubicBezTo>
                  <a:cubicBezTo>
                    <a:pt x="301" y="1527"/>
                    <a:pt x="301" y="1524"/>
                    <a:pt x="302" y="1522"/>
                  </a:cubicBezTo>
                  <a:cubicBezTo>
                    <a:pt x="303" y="1520"/>
                    <a:pt x="303" y="1517"/>
                    <a:pt x="304" y="1515"/>
                  </a:cubicBezTo>
                  <a:cubicBezTo>
                    <a:pt x="305" y="1513"/>
                    <a:pt x="305" y="1510"/>
                    <a:pt x="306" y="1508"/>
                  </a:cubicBezTo>
                  <a:cubicBezTo>
                    <a:pt x="326" y="1443"/>
                    <a:pt x="351" y="1391"/>
                    <a:pt x="380" y="1352"/>
                  </a:cubicBezTo>
                  <a:cubicBezTo>
                    <a:pt x="410" y="1314"/>
                    <a:pt x="444" y="1288"/>
                    <a:pt x="480" y="1277"/>
                  </a:cubicBezTo>
                  <a:cubicBezTo>
                    <a:pt x="516" y="1266"/>
                    <a:pt x="554" y="1270"/>
                    <a:pt x="593" y="1289"/>
                  </a:cubicBezTo>
                  <a:cubicBezTo>
                    <a:pt x="631" y="1308"/>
                    <a:pt x="670" y="1343"/>
                    <a:pt x="706" y="1395"/>
                  </a:cubicBezTo>
                  <a:cubicBezTo>
                    <a:pt x="742" y="1447"/>
                    <a:pt x="773" y="1510"/>
                    <a:pt x="797" y="1581"/>
                  </a:cubicBezTo>
                  <a:cubicBezTo>
                    <a:pt x="820" y="1652"/>
                    <a:pt x="838" y="1729"/>
                    <a:pt x="848" y="1809"/>
                  </a:cubicBezTo>
                  <a:cubicBezTo>
                    <a:pt x="857" y="1889"/>
                    <a:pt x="860" y="1970"/>
                    <a:pt x="854" y="2048"/>
                  </a:cubicBezTo>
                  <a:cubicBezTo>
                    <a:pt x="849" y="2126"/>
                    <a:pt x="835" y="2200"/>
                    <a:pt x="813" y="2266"/>
                  </a:cubicBezTo>
                  <a:cubicBezTo>
                    <a:pt x="792" y="2331"/>
                    <a:pt x="763" y="2382"/>
                    <a:pt x="732" y="2418"/>
                  </a:cubicBezTo>
                  <a:cubicBezTo>
                    <a:pt x="700" y="2454"/>
                    <a:pt x="664" y="2475"/>
                    <a:pt x="627" y="2481"/>
                  </a:cubicBezTo>
                  <a:cubicBezTo>
                    <a:pt x="591" y="2487"/>
                    <a:pt x="553" y="2478"/>
                    <a:pt x="515" y="2454"/>
                  </a:cubicBezTo>
                  <a:cubicBezTo>
                    <a:pt x="478" y="2431"/>
                    <a:pt x="441" y="2393"/>
                    <a:pt x="407" y="2340"/>
                  </a:cubicBezTo>
                  <a:cubicBezTo>
                    <a:pt x="406" y="2338"/>
                    <a:pt x="405" y="2336"/>
                    <a:pt x="403" y="2334"/>
                  </a:cubicBezTo>
                  <a:cubicBezTo>
                    <a:pt x="402" y="2331"/>
                    <a:pt x="400" y="2329"/>
                    <a:pt x="399" y="2327"/>
                  </a:cubicBezTo>
                  <a:cubicBezTo>
                    <a:pt x="398" y="2324"/>
                    <a:pt x="396" y="2322"/>
                    <a:pt x="395" y="2319"/>
                  </a:cubicBezTo>
                  <a:cubicBezTo>
                    <a:pt x="393" y="2317"/>
                    <a:pt x="392" y="2315"/>
                    <a:pt x="391" y="2312"/>
                  </a:cubicBezTo>
                  <a:cubicBezTo>
                    <a:pt x="221" y="2853"/>
                    <a:pt x="221" y="2853"/>
                    <a:pt x="221" y="2853"/>
                  </a:cubicBezTo>
                  <a:cubicBezTo>
                    <a:pt x="764" y="3744"/>
                    <a:pt x="764" y="3744"/>
                    <a:pt x="764" y="3744"/>
                  </a:cubicBezTo>
                  <a:cubicBezTo>
                    <a:pt x="1515" y="1627"/>
                    <a:pt x="1515" y="1627"/>
                    <a:pt x="1515" y="1627"/>
                  </a:cubicBezTo>
                  <a:cubicBezTo>
                    <a:pt x="305" y="0"/>
                    <a:pt x="305" y="0"/>
                    <a:pt x="305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9" name="Freeform 21"/>
            <p:cNvSpPr>
              <a:spLocks/>
            </p:cNvSpPr>
            <p:nvPr/>
          </p:nvSpPr>
          <p:spPr bwMode="auto">
            <a:xfrm>
              <a:off x="4093839" y="3389979"/>
              <a:ext cx="1092797" cy="1657895"/>
            </a:xfrm>
            <a:custGeom>
              <a:avLst/>
              <a:gdLst>
                <a:gd name="T0" fmla="*/ 254 w 1093"/>
                <a:gd name="T1" fmla="*/ 0 h 1665"/>
                <a:gd name="T2" fmla="*/ 555 w 1093"/>
                <a:gd name="T3" fmla="*/ 453 h 1665"/>
                <a:gd name="T4" fmla="*/ 584 w 1093"/>
                <a:gd name="T5" fmla="*/ 496 h 1665"/>
                <a:gd name="T6" fmla="*/ 587 w 1093"/>
                <a:gd name="T7" fmla="*/ 481 h 1665"/>
                <a:gd name="T8" fmla="*/ 590 w 1093"/>
                <a:gd name="T9" fmla="*/ 466 h 1665"/>
                <a:gd name="T10" fmla="*/ 593 w 1093"/>
                <a:gd name="T11" fmla="*/ 451 h 1665"/>
                <a:gd name="T12" fmla="*/ 597 w 1093"/>
                <a:gd name="T13" fmla="*/ 436 h 1665"/>
                <a:gd name="T14" fmla="*/ 599 w 1093"/>
                <a:gd name="T15" fmla="*/ 429 h 1665"/>
                <a:gd name="T16" fmla="*/ 601 w 1093"/>
                <a:gd name="T17" fmla="*/ 422 h 1665"/>
                <a:gd name="T18" fmla="*/ 602 w 1093"/>
                <a:gd name="T19" fmla="*/ 414 h 1665"/>
                <a:gd name="T20" fmla="*/ 605 w 1093"/>
                <a:gd name="T21" fmla="*/ 408 h 1665"/>
                <a:gd name="T22" fmla="*/ 671 w 1093"/>
                <a:gd name="T23" fmla="*/ 270 h 1665"/>
                <a:gd name="T24" fmla="*/ 759 w 1093"/>
                <a:gd name="T25" fmla="*/ 205 h 1665"/>
                <a:gd name="T26" fmla="*/ 858 w 1093"/>
                <a:gd name="T27" fmla="*/ 216 h 1665"/>
                <a:gd name="T28" fmla="*/ 958 w 1093"/>
                <a:gd name="T29" fmla="*/ 310 h 1665"/>
                <a:gd name="T30" fmla="*/ 1037 w 1093"/>
                <a:gd name="T31" fmla="*/ 474 h 1665"/>
                <a:gd name="T32" fmla="*/ 1082 w 1093"/>
                <a:gd name="T33" fmla="*/ 674 h 1665"/>
                <a:gd name="T34" fmla="*/ 1088 w 1093"/>
                <a:gd name="T35" fmla="*/ 884 h 1665"/>
                <a:gd name="T36" fmla="*/ 1052 w 1093"/>
                <a:gd name="T37" fmla="*/ 1076 h 1665"/>
                <a:gd name="T38" fmla="*/ 980 w 1093"/>
                <a:gd name="T39" fmla="*/ 1211 h 1665"/>
                <a:gd name="T40" fmla="*/ 889 w 1093"/>
                <a:gd name="T41" fmla="*/ 1267 h 1665"/>
                <a:gd name="T42" fmla="*/ 790 w 1093"/>
                <a:gd name="T43" fmla="*/ 1244 h 1665"/>
                <a:gd name="T44" fmla="*/ 694 w 1093"/>
                <a:gd name="T45" fmla="*/ 1144 h 1665"/>
                <a:gd name="T46" fmla="*/ 690 w 1093"/>
                <a:gd name="T47" fmla="*/ 1137 h 1665"/>
                <a:gd name="T48" fmla="*/ 686 w 1093"/>
                <a:gd name="T49" fmla="*/ 1130 h 1665"/>
                <a:gd name="T50" fmla="*/ 682 w 1093"/>
                <a:gd name="T51" fmla="*/ 1123 h 1665"/>
                <a:gd name="T52" fmla="*/ 677 w 1093"/>
                <a:gd name="T53" fmla="*/ 1116 h 1665"/>
                <a:gd name="T54" fmla="*/ 671 w 1093"/>
                <a:gd name="T55" fmla="*/ 1103 h 1665"/>
                <a:gd name="T56" fmla="*/ 664 w 1093"/>
                <a:gd name="T57" fmla="*/ 1090 h 1665"/>
                <a:gd name="T58" fmla="*/ 657 w 1093"/>
                <a:gd name="T59" fmla="*/ 1077 h 1665"/>
                <a:gd name="T60" fmla="*/ 651 w 1093"/>
                <a:gd name="T61" fmla="*/ 1063 h 1665"/>
                <a:gd name="T62" fmla="*/ 634 w 1093"/>
                <a:gd name="T63" fmla="*/ 1118 h 1665"/>
                <a:gd name="T64" fmla="*/ 463 w 1093"/>
                <a:gd name="T65" fmla="*/ 1665 h 1665"/>
                <a:gd name="T66" fmla="*/ 0 w 1093"/>
                <a:gd name="T67" fmla="*/ 905 h 1665"/>
                <a:gd name="T68" fmla="*/ 254 w 1093"/>
                <a:gd name="T6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93" h="1665">
                  <a:moveTo>
                    <a:pt x="254" y="0"/>
                  </a:moveTo>
                  <a:cubicBezTo>
                    <a:pt x="555" y="453"/>
                    <a:pt x="555" y="453"/>
                    <a:pt x="555" y="453"/>
                  </a:cubicBezTo>
                  <a:cubicBezTo>
                    <a:pt x="584" y="496"/>
                    <a:pt x="584" y="496"/>
                    <a:pt x="584" y="496"/>
                  </a:cubicBezTo>
                  <a:cubicBezTo>
                    <a:pt x="585" y="491"/>
                    <a:pt x="586" y="486"/>
                    <a:pt x="587" y="481"/>
                  </a:cubicBezTo>
                  <a:cubicBezTo>
                    <a:pt x="588" y="476"/>
                    <a:pt x="589" y="471"/>
                    <a:pt x="590" y="466"/>
                  </a:cubicBezTo>
                  <a:cubicBezTo>
                    <a:pt x="591" y="461"/>
                    <a:pt x="592" y="456"/>
                    <a:pt x="593" y="451"/>
                  </a:cubicBezTo>
                  <a:cubicBezTo>
                    <a:pt x="594" y="446"/>
                    <a:pt x="595" y="441"/>
                    <a:pt x="597" y="436"/>
                  </a:cubicBezTo>
                  <a:cubicBezTo>
                    <a:pt x="597" y="433"/>
                    <a:pt x="598" y="431"/>
                    <a:pt x="599" y="429"/>
                  </a:cubicBezTo>
                  <a:cubicBezTo>
                    <a:pt x="599" y="426"/>
                    <a:pt x="600" y="424"/>
                    <a:pt x="601" y="422"/>
                  </a:cubicBezTo>
                  <a:cubicBezTo>
                    <a:pt x="601" y="419"/>
                    <a:pt x="602" y="417"/>
                    <a:pt x="602" y="414"/>
                  </a:cubicBezTo>
                  <a:cubicBezTo>
                    <a:pt x="603" y="412"/>
                    <a:pt x="604" y="410"/>
                    <a:pt x="605" y="408"/>
                  </a:cubicBezTo>
                  <a:cubicBezTo>
                    <a:pt x="622" y="350"/>
                    <a:pt x="644" y="304"/>
                    <a:pt x="671" y="270"/>
                  </a:cubicBezTo>
                  <a:cubicBezTo>
                    <a:pt x="697" y="236"/>
                    <a:pt x="727" y="214"/>
                    <a:pt x="759" y="205"/>
                  </a:cubicBezTo>
                  <a:cubicBezTo>
                    <a:pt x="791" y="195"/>
                    <a:pt x="824" y="199"/>
                    <a:pt x="858" y="216"/>
                  </a:cubicBezTo>
                  <a:cubicBezTo>
                    <a:pt x="892" y="233"/>
                    <a:pt x="926" y="264"/>
                    <a:pt x="958" y="310"/>
                  </a:cubicBezTo>
                  <a:cubicBezTo>
                    <a:pt x="990" y="355"/>
                    <a:pt x="1016" y="411"/>
                    <a:pt x="1037" y="474"/>
                  </a:cubicBezTo>
                  <a:cubicBezTo>
                    <a:pt x="1058" y="536"/>
                    <a:pt x="1073" y="604"/>
                    <a:pt x="1082" y="674"/>
                  </a:cubicBezTo>
                  <a:cubicBezTo>
                    <a:pt x="1091" y="744"/>
                    <a:pt x="1093" y="816"/>
                    <a:pt x="1088" y="884"/>
                  </a:cubicBezTo>
                  <a:cubicBezTo>
                    <a:pt x="1083" y="953"/>
                    <a:pt x="1071" y="1018"/>
                    <a:pt x="1052" y="1076"/>
                  </a:cubicBezTo>
                  <a:cubicBezTo>
                    <a:pt x="1033" y="1134"/>
                    <a:pt x="1008" y="1179"/>
                    <a:pt x="980" y="1211"/>
                  </a:cubicBezTo>
                  <a:cubicBezTo>
                    <a:pt x="952" y="1242"/>
                    <a:pt x="921" y="1261"/>
                    <a:pt x="889" y="1267"/>
                  </a:cubicBezTo>
                  <a:cubicBezTo>
                    <a:pt x="856" y="1272"/>
                    <a:pt x="823" y="1265"/>
                    <a:pt x="790" y="1244"/>
                  </a:cubicBezTo>
                  <a:cubicBezTo>
                    <a:pt x="757" y="1224"/>
                    <a:pt x="724" y="1191"/>
                    <a:pt x="694" y="1144"/>
                  </a:cubicBezTo>
                  <a:cubicBezTo>
                    <a:pt x="693" y="1142"/>
                    <a:pt x="691" y="1139"/>
                    <a:pt x="690" y="1137"/>
                  </a:cubicBezTo>
                  <a:cubicBezTo>
                    <a:pt x="689" y="1135"/>
                    <a:pt x="687" y="1132"/>
                    <a:pt x="686" y="1130"/>
                  </a:cubicBezTo>
                  <a:cubicBezTo>
                    <a:pt x="684" y="1128"/>
                    <a:pt x="683" y="1125"/>
                    <a:pt x="682" y="1123"/>
                  </a:cubicBezTo>
                  <a:cubicBezTo>
                    <a:pt x="680" y="1121"/>
                    <a:pt x="679" y="1118"/>
                    <a:pt x="677" y="1116"/>
                  </a:cubicBezTo>
                  <a:cubicBezTo>
                    <a:pt x="675" y="1112"/>
                    <a:pt x="673" y="1107"/>
                    <a:pt x="671" y="1103"/>
                  </a:cubicBezTo>
                  <a:cubicBezTo>
                    <a:pt x="668" y="1099"/>
                    <a:pt x="666" y="1094"/>
                    <a:pt x="664" y="1090"/>
                  </a:cubicBezTo>
                  <a:cubicBezTo>
                    <a:pt x="662" y="1086"/>
                    <a:pt x="660" y="1081"/>
                    <a:pt x="657" y="1077"/>
                  </a:cubicBezTo>
                  <a:cubicBezTo>
                    <a:pt x="655" y="1072"/>
                    <a:pt x="653" y="1068"/>
                    <a:pt x="651" y="1063"/>
                  </a:cubicBezTo>
                  <a:cubicBezTo>
                    <a:pt x="634" y="1118"/>
                    <a:pt x="634" y="1118"/>
                    <a:pt x="634" y="1118"/>
                  </a:cubicBezTo>
                  <a:cubicBezTo>
                    <a:pt x="463" y="1665"/>
                    <a:pt x="463" y="1665"/>
                    <a:pt x="463" y="1665"/>
                  </a:cubicBezTo>
                  <a:cubicBezTo>
                    <a:pt x="0" y="905"/>
                    <a:pt x="0" y="905"/>
                    <a:pt x="0" y="90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9338955" y="4428436"/>
            <a:ext cx="7083790" cy="3315742"/>
            <a:chOff x="4669457" y="2214200"/>
            <a:chExt cx="3541946" cy="1657895"/>
          </a:xfrm>
        </p:grpSpPr>
        <p:sp>
          <p:nvSpPr>
            <p:cNvPr id="68" name="Freeform 10"/>
            <p:cNvSpPr>
              <a:spLocks/>
            </p:cNvSpPr>
            <p:nvPr/>
          </p:nvSpPr>
          <p:spPr bwMode="auto">
            <a:xfrm>
              <a:off x="5696802" y="2231148"/>
              <a:ext cx="743920" cy="738076"/>
            </a:xfrm>
            <a:custGeom>
              <a:avLst/>
              <a:gdLst>
                <a:gd name="T0" fmla="*/ 306 w 1273"/>
                <a:gd name="T1" fmla="*/ 0 h 1263"/>
                <a:gd name="T2" fmla="*/ 0 w 1273"/>
                <a:gd name="T3" fmla="*/ 867 h 1263"/>
                <a:gd name="T4" fmla="*/ 833 w 1273"/>
                <a:gd name="T5" fmla="*/ 1263 h 1263"/>
                <a:gd name="T6" fmla="*/ 1273 w 1273"/>
                <a:gd name="T7" fmla="*/ 1084 h 1263"/>
                <a:gd name="T8" fmla="*/ 1202 w 1273"/>
                <a:gd name="T9" fmla="*/ 632 h 1263"/>
                <a:gd name="T10" fmla="*/ 306 w 1273"/>
                <a:gd name="T11" fmla="*/ 0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3" h="1263">
                  <a:moveTo>
                    <a:pt x="306" y="0"/>
                  </a:moveTo>
                  <a:lnTo>
                    <a:pt x="0" y="867"/>
                  </a:lnTo>
                  <a:lnTo>
                    <a:pt x="833" y="1263"/>
                  </a:lnTo>
                  <a:lnTo>
                    <a:pt x="1273" y="1084"/>
                  </a:lnTo>
                  <a:lnTo>
                    <a:pt x="1202" y="63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69" name="Freeform 11"/>
            <p:cNvSpPr>
              <a:spLocks/>
            </p:cNvSpPr>
            <p:nvPr/>
          </p:nvSpPr>
          <p:spPr bwMode="auto">
            <a:xfrm>
              <a:off x="5592781" y="2553727"/>
              <a:ext cx="552826" cy="722882"/>
            </a:xfrm>
            <a:custGeom>
              <a:avLst/>
              <a:gdLst>
                <a:gd name="T0" fmla="*/ 946 w 946"/>
                <a:gd name="T1" fmla="*/ 126 h 1237"/>
                <a:gd name="T2" fmla="*/ 554 w 946"/>
                <a:gd name="T3" fmla="*/ 1237 h 1237"/>
                <a:gd name="T4" fmla="*/ 82 w 946"/>
                <a:gd name="T5" fmla="*/ 728 h 1237"/>
                <a:gd name="T6" fmla="*/ 0 w 946"/>
                <a:gd name="T7" fmla="*/ 169 h 1237"/>
                <a:gd name="T8" fmla="*/ 301 w 946"/>
                <a:gd name="T9" fmla="*/ 0 h 1237"/>
                <a:gd name="T10" fmla="*/ 946 w 946"/>
                <a:gd name="T11" fmla="*/ 126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6" h="1237">
                  <a:moveTo>
                    <a:pt x="946" y="126"/>
                  </a:moveTo>
                  <a:lnTo>
                    <a:pt x="554" y="1237"/>
                  </a:lnTo>
                  <a:lnTo>
                    <a:pt x="82" y="728"/>
                  </a:lnTo>
                  <a:lnTo>
                    <a:pt x="0" y="169"/>
                  </a:lnTo>
                  <a:lnTo>
                    <a:pt x="301" y="0"/>
                  </a:lnTo>
                  <a:lnTo>
                    <a:pt x="946" y="12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0" name="Freeform 12"/>
            <p:cNvSpPr>
              <a:spLocks/>
            </p:cNvSpPr>
            <p:nvPr/>
          </p:nvSpPr>
          <p:spPr bwMode="auto">
            <a:xfrm>
              <a:off x="6516691" y="2775792"/>
              <a:ext cx="942026" cy="615355"/>
            </a:xfrm>
            <a:custGeom>
              <a:avLst/>
              <a:gdLst>
                <a:gd name="T0" fmla="*/ 1612 w 1612"/>
                <a:gd name="T1" fmla="*/ 141 h 1053"/>
                <a:gd name="T2" fmla="*/ 1211 w 1612"/>
                <a:gd name="T3" fmla="*/ 1053 h 1053"/>
                <a:gd name="T4" fmla="*/ 251 w 1612"/>
                <a:gd name="T5" fmla="*/ 740 h 1053"/>
                <a:gd name="T6" fmla="*/ 0 w 1612"/>
                <a:gd name="T7" fmla="*/ 257 h 1053"/>
                <a:gd name="T8" fmla="*/ 508 w 1612"/>
                <a:gd name="T9" fmla="*/ 0 h 1053"/>
                <a:gd name="T10" fmla="*/ 1612 w 1612"/>
                <a:gd name="T11" fmla="*/ 141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12" h="1053">
                  <a:moveTo>
                    <a:pt x="1612" y="141"/>
                  </a:moveTo>
                  <a:lnTo>
                    <a:pt x="1211" y="1053"/>
                  </a:lnTo>
                  <a:lnTo>
                    <a:pt x="251" y="740"/>
                  </a:lnTo>
                  <a:lnTo>
                    <a:pt x="0" y="257"/>
                  </a:lnTo>
                  <a:lnTo>
                    <a:pt x="508" y="0"/>
                  </a:lnTo>
                  <a:lnTo>
                    <a:pt x="1612" y="14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1" name="Freeform 13"/>
            <p:cNvSpPr>
              <a:spLocks/>
            </p:cNvSpPr>
            <p:nvPr/>
          </p:nvSpPr>
          <p:spPr bwMode="auto">
            <a:xfrm>
              <a:off x="6669216" y="2925979"/>
              <a:ext cx="564515" cy="625290"/>
            </a:xfrm>
            <a:custGeom>
              <a:avLst/>
              <a:gdLst>
                <a:gd name="T0" fmla="*/ 209 w 564"/>
                <a:gd name="T1" fmla="*/ 0 h 628"/>
                <a:gd name="T2" fmla="*/ 0 w 564"/>
                <a:gd name="T3" fmla="*/ 597 h 628"/>
                <a:gd name="T4" fmla="*/ 298 w 564"/>
                <a:gd name="T5" fmla="*/ 628 h 628"/>
                <a:gd name="T6" fmla="*/ 564 w 564"/>
                <a:gd name="T7" fmla="*/ 479 h 628"/>
                <a:gd name="T8" fmla="*/ 514 w 564"/>
                <a:gd name="T9" fmla="*/ 185 h 628"/>
                <a:gd name="T10" fmla="*/ 209 w 564"/>
                <a:gd name="T11" fmla="*/ 0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628">
                  <a:moveTo>
                    <a:pt x="209" y="0"/>
                  </a:moveTo>
                  <a:cubicBezTo>
                    <a:pt x="0" y="597"/>
                    <a:pt x="0" y="597"/>
                    <a:pt x="0" y="597"/>
                  </a:cubicBezTo>
                  <a:cubicBezTo>
                    <a:pt x="298" y="628"/>
                    <a:pt x="298" y="628"/>
                    <a:pt x="298" y="628"/>
                  </a:cubicBezTo>
                  <a:cubicBezTo>
                    <a:pt x="298" y="628"/>
                    <a:pt x="564" y="491"/>
                    <a:pt x="564" y="479"/>
                  </a:cubicBezTo>
                  <a:cubicBezTo>
                    <a:pt x="564" y="467"/>
                    <a:pt x="514" y="185"/>
                    <a:pt x="514" y="185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2" name="Freeform 14"/>
            <p:cNvSpPr>
              <a:spLocks/>
            </p:cNvSpPr>
            <p:nvPr/>
          </p:nvSpPr>
          <p:spPr bwMode="auto">
            <a:xfrm>
              <a:off x="5768681" y="2803843"/>
              <a:ext cx="1137794" cy="811123"/>
            </a:xfrm>
            <a:custGeom>
              <a:avLst/>
              <a:gdLst>
                <a:gd name="T0" fmla="*/ 1138 w 1138"/>
                <a:gd name="T1" fmla="*/ 343 h 815"/>
                <a:gd name="T2" fmla="*/ 1010 w 1138"/>
                <a:gd name="T3" fmla="*/ 812 h 815"/>
                <a:gd name="T4" fmla="*/ 57 w 1138"/>
                <a:gd name="T5" fmla="*/ 614 h 815"/>
                <a:gd name="T6" fmla="*/ 0 w 1138"/>
                <a:gd name="T7" fmla="*/ 420 h 815"/>
                <a:gd name="T8" fmla="*/ 105 w 1138"/>
                <a:gd name="T9" fmla="*/ 0 h 815"/>
                <a:gd name="T10" fmla="*/ 1138 w 1138"/>
                <a:gd name="T11" fmla="*/ 343 h 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8" h="815">
                  <a:moveTo>
                    <a:pt x="1138" y="343"/>
                  </a:moveTo>
                  <a:cubicBezTo>
                    <a:pt x="1138" y="343"/>
                    <a:pt x="998" y="815"/>
                    <a:pt x="1010" y="812"/>
                  </a:cubicBezTo>
                  <a:cubicBezTo>
                    <a:pt x="1023" y="809"/>
                    <a:pt x="57" y="614"/>
                    <a:pt x="57" y="614"/>
                  </a:cubicBezTo>
                  <a:cubicBezTo>
                    <a:pt x="0" y="420"/>
                    <a:pt x="0" y="420"/>
                    <a:pt x="0" y="420"/>
                  </a:cubicBezTo>
                  <a:cubicBezTo>
                    <a:pt x="105" y="0"/>
                    <a:pt x="105" y="0"/>
                    <a:pt x="105" y="0"/>
                  </a:cubicBezTo>
                  <a:lnTo>
                    <a:pt x="1138" y="34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83" name="Freeform 22"/>
            <p:cNvSpPr>
              <a:spLocks/>
            </p:cNvSpPr>
            <p:nvPr/>
          </p:nvSpPr>
          <p:spPr bwMode="auto">
            <a:xfrm>
              <a:off x="4669457" y="2232316"/>
              <a:ext cx="3541946" cy="1639779"/>
            </a:xfrm>
            <a:custGeom>
              <a:avLst/>
              <a:gdLst>
                <a:gd name="T0" fmla="*/ 1147 w 3542"/>
                <a:gd name="T1" fmla="*/ 0 h 1647"/>
                <a:gd name="T2" fmla="*/ 0 w 3542"/>
                <a:gd name="T3" fmla="*/ 19 h 1647"/>
                <a:gd name="T4" fmla="*/ 1209 w 3542"/>
                <a:gd name="T5" fmla="*/ 1647 h 1647"/>
                <a:gd name="T6" fmla="*/ 3542 w 3542"/>
                <a:gd name="T7" fmla="*/ 1459 h 1647"/>
                <a:gd name="T8" fmla="*/ 2825 w 3542"/>
                <a:gd name="T9" fmla="*/ 668 h 1647"/>
                <a:gd name="T10" fmla="*/ 2209 w 3542"/>
                <a:gd name="T11" fmla="*/ 697 h 1647"/>
                <a:gd name="T12" fmla="*/ 2214 w 3542"/>
                <a:gd name="T13" fmla="*/ 702 h 1647"/>
                <a:gd name="T14" fmla="*/ 2218 w 3542"/>
                <a:gd name="T15" fmla="*/ 707 h 1647"/>
                <a:gd name="T16" fmla="*/ 2223 w 3542"/>
                <a:gd name="T17" fmla="*/ 712 h 1647"/>
                <a:gd name="T18" fmla="*/ 2227 w 3542"/>
                <a:gd name="T19" fmla="*/ 717 h 1647"/>
                <a:gd name="T20" fmla="*/ 2304 w 3542"/>
                <a:gd name="T21" fmla="*/ 854 h 1647"/>
                <a:gd name="T22" fmla="*/ 2293 w 3542"/>
                <a:gd name="T23" fmla="*/ 972 h 1647"/>
                <a:gd name="T24" fmla="*/ 2197 w 3542"/>
                <a:gd name="T25" fmla="*/ 1059 h 1647"/>
                <a:gd name="T26" fmla="*/ 2020 w 3542"/>
                <a:gd name="T27" fmla="*/ 1100 h 1647"/>
                <a:gd name="T28" fmla="*/ 1792 w 3542"/>
                <a:gd name="T29" fmla="*/ 1083 h 1647"/>
                <a:gd name="T30" fmla="*/ 1559 w 3542"/>
                <a:gd name="T31" fmla="*/ 1014 h 1647"/>
                <a:gd name="T32" fmla="*/ 1351 w 3542"/>
                <a:gd name="T33" fmla="*/ 903 h 1647"/>
                <a:gd name="T34" fmla="*/ 1197 w 3542"/>
                <a:gd name="T35" fmla="*/ 765 h 1647"/>
                <a:gd name="T36" fmla="*/ 1130 w 3542"/>
                <a:gd name="T37" fmla="*/ 625 h 1647"/>
                <a:gd name="T38" fmla="*/ 1156 w 3542"/>
                <a:gd name="T39" fmla="*/ 510 h 1647"/>
                <a:gd name="T40" fmla="*/ 1262 w 3542"/>
                <a:gd name="T41" fmla="*/ 431 h 1647"/>
                <a:gd name="T42" fmla="*/ 1440 w 3542"/>
                <a:gd name="T43" fmla="*/ 397 h 1647"/>
                <a:gd name="T44" fmla="*/ 1449 w 3542"/>
                <a:gd name="T45" fmla="*/ 397 h 1647"/>
                <a:gd name="T46" fmla="*/ 1458 w 3542"/>
                <a:gd name="T47" fmla="*/ 397 h 1647"/>
                <a:gd name="T48" fmla="*/ 1467 w 3542"/>
                <a:gd name="T49" fmla="*/ 397 h 1647"/>
                <a:gd name="T50" fmla="*/ 1476 w 3542"/>
                <a:gd name="T51" fmla="*/ 397 h 1647"/>
                <a:gd name="T52" fmla="*/ 1147 w 3542"/>
                <a:gd name="T53" fmla="*/ 0 h 1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42" h="1647">
                  <a:moveTo>
                    <a:pt x="1147" y="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209" y="1647"/>
                    <a:pt x="1209" y="1647"/>
                    <a:pt x="1209" y="1647"/>
                  </a:cubicBezTo>
                  <a:cubicBezTo>
                    <a:pt x="3542" y="1459"/>
                    <a:pt x="3542" y="1459"/>
                    <a:pt x="3542" y="1459"/>
                  </a:cubicBezTo>
                  <a:cubicBezTo>
                    <a:pt x="2825" y="668"/>
                    <a:pt x="2825" y="668"/>
                    <a:pt x="2825" y="668"/>
                  </a:cubicBezTo>
                  <a:cubicBezTo>
                    <a:pt x="2209" y="697"/>
                    <a:pt x="2209" y="697"/>
                    <a:pt x="2209" y="697"/>
                  </a:cubicBezTo>
                  <a:cubicBezTo>
                    <a:pt x="2211" y="698"/>
                    <a:pt x="2212" y="700"/>
                    <a:pt x="2214" y="702"/>
                  </a:cubicBezTo>
                  <a:cubicBezTo>
                    <a:pt x="2215" y="703"/>
                    <a:pt x="2217" y="705"/>
                    <a:pt x="2218" y="707"/>
                  </a:cubicBezTo>
                  <a:cubicBezTo>
                    <a:pt x="2220" y="708"/>
                    <a:pt x="2221" y="710"/>
                    <a:pt x="2223" y="712"/>
                  </a:cubicBezTo>
                  <a:cubicBezTo>
                    <a:pt x="2224" y="713"/>
                    <a:pt x="2226" y="715"/>
                    <a:pt x="2227" y="717"/>
                  </a:cubicBezTo>
                  <a:cubicBezTo>
                    <a:pt x="2268" y="764"/>
                    <a:pt x="2294" y="811"/>
                    <a:pt x="2304" y="854"/>
                  </a:cubicBezTo>
                  <a:cubicBezTo>
                    <a:pt x="2315" y="897"/>
                    <a:pt x="2311" y="937"/>
                    <a:pt x="2293" y="972"/>
                  </a:cubicBezTo>
                  <a:cubicBezTo>
                    <a:pt x="2275" y="1007"/>
                    <a:pt x="2243" y="1037"/>
                    <a:pt x="2197" y="1059"/>
                  </a:cubicBezTo>
                  <a:cubicBezTo>
                    <a:pt x="2151" y="1081"/>
                    <a:pt x="2092" y="1096"/>
                    <a:pt x="2020" y="1100"/>
                  </a:cubicBezTo>
                  <a:cubicBezTo>
                    <a:pt x="1948" y="1105"/>
                    <a:pt x="1870" y="1098"/>
                    <a:pt x="1792" y="1083"/>
                  </a:cubicBezTo>
                  <a:cubicBezTo>
                    <a:pt x="1713" y="1068"/>
                    <a:pt x="1634" y="1045"/>
                    <a:pt x="1559" y="1014"/>
                  </a:cubicBezTo>
                  <a:cubicBezTo>
                    <a:pt x="1483" y="983"/>
                    <a:pt x="1413" y="946"/>
                    <a:pt x="1351" y="903"/>
                  </a:cubicBezTo>
                  <a:cubicBezTo>
                    <a:pt x="1289" y="861"/>
                    <a:pt x="1236" y="814"/>
                    <a:pt x="1197" y="765"/>
                  </a:cubicBezTo>
                  <a:cubicBezTo>
                    <a:pt x="1158" y="715"/>
                    <a:pt x="1137" y="668"/>
                    <a:pt x="1130" y="625"/>
                  </a:cubicBezTo>
                  <a:cubicBezTo>
                    <a:pt x="1124" y="582"/>
                    <a:pt x="1133" y="543"/>
                    <a:pt x="1156" y="510"/>
                  </a:cubicBezTo>
                  <a:cubicBezTo>
                    <a:pt x="1178" y="477"/>
                    <a:pt x="1214" y="450"/>
                    <a:pt x="1262" y="431"/>
                  </a:cubicBezTo>
                  <a:cubicBezTo>
                    <a:pt x="1310" y="411"/>
                    <a:pt x="1369" y="400"/>
                    <a:pt x="1440" y="397"/>
                  </a:cubicBezTo>
                  <a:cubicBezTo>
                    <a:pt x="1443" y="397"/>
                    <a:pt x="1446" y="397"/>
                    <a:pt x="1449" y="397"/>
                  </a:cubicBezTo>
                  <a:cubicBezTo>
                    <a:pt x="1452" y="397"/>
                    <a:pt x="1455" y="397"/>
                    <a:pt x="1458" y="397"/>
                  </a:cubicBezTo>
                  <a:cubicBezTo>
                    <a:pt x="1461" y="397"/>
                    <a:pt x="1464" y="397"/>
                    <a:pt x="1467" y="397"/>
                  </a:cubicBezTo>
                  <a:cubicBezTo>
                    <a:pt x="1470" y="397"/>
                    <a:pt x="1473" y="397"/>
                    <a:pt x="1476" y="397"/>
                  </a:cubicBezTo>
                  <a:cubicBezTo>
                    <a:pt x="1147" y="0"/>
                    <a:pt x="1147" y="0"/>
                    <a:pt x="114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4" name="Freeform 23"/>
            <p:cNvSpPr>
              <a:spLocks/>
            </p:cNvSpPr>
            <p:nvPr/>
          </p:nvSpPr>
          <p:spPr bwMode="auto">
            <a:xfrm>
              <a:off x="5864520" y="2214200"/>
              <a:ext cx="1594197" cy="1074681"/>
            </a:xfrm>
            <a:custGeom>
              <a:avLst/>
              <a:gdLst>
                <a:gd name="T0" fmla="*/ 1007 w 1594"/>
                <a:gd name="T1" fmla="*/ 0 h 1079"/>
                <a:gd name="T2" fmla="*/ 11 w 1594"/>
                <a:gd name="T3" fmla="*/ 17 h 1079"/>
                <a:gd name="T4" fmla="*/ 345 w 1594"/>
                <a:gd name="T5" fmla="*/ 418 h 1079"/>
                <a:gd name="T6" fmla="*/ 378 w 1594"/>
                <a:gd name="T7" fmla="*/ 458 h 1079"/>
                <a:gd name="T8" fmla="*/ 362 w 1594"/>
                <a:gd name="T9" fmla="*/ 457 h 1079"/>
                <a:gd name="T10" fmla="*/ 346 w 1594"/>
                <a:gd name="T11" fmla="*/ 456 h 1079"/>
                <a:gd name="T12" fmla="*/ 330 w 1594"/>
                <a:gd name="T13" fmla="*/ 455 h 1079"/>
                <a:gd name="T14" fmla="*/ 314 w 1594"/>
                <a:gd name="T15" fmla="*/ 455 h 1079"/>
                <a:gd name="T16" fmla="*/ 305 w 1594"/>
                <a:gd name="T17" fmla="*/ 455 h 1079"/>
                <a:gd name="T18" fmla="*/ 296 w 1594"/>
                <a:gd name="T19" fmla="*/ 455 h 1079"/>
                <a:gd name="T20" fmla="*/ 286 w 1594"/>
                <a:gd name="T21" fmla="*/ 455 h 1079"/>
                <a:gd name="T22" fmla="*/ 277 w 1594"/>
                <a:gd name="T23" fmla="*/ 455 h 1079"/>
                <a:gd name="T24" fmla="*/ 121 w 1594"/>
                <a:gd name="T25" fmla="*/ 484 h 1079"/>
                <a:gd name="T26" fmla="*/ 27 w 1594"/>
                <a:gd name="T27" fmla="*/ 555 h 1079"/>
                <a:gd name="T28" fmla="*/ 5 w 1594"/>
                <a:gd name="T29" fmla="*/ 656 h 1079"/>
                <a:gd name="T30" fmla="*/ 65 w 1594"/>
                <a:gd name="T31" fmla="*/ 780 h 1079"/>
                <a:gd name="T32" fmla="*/ 201 w 1594"/>
                <a:gd name="T33" fmla="*/ 902 h 1079"/>
                <a:gd name="T34" fmla="*/ 383 w 1594"/>
                <a:gd name="T35" fmla="*/ 999 h 1079"/>
                <a:gd name="T36" fmla="*/ 588 w 1594"/>
                <a:gd name="T37" fmla="*/ 1060 h 1079"/>
                <a:gd name="T38" fmla="*/ 789 w 1594"/>
                <a:gd name="T39" fmla="*/ 1075 h 1079"/>
                <a:gd name="T40" fmla="*/ 946 w 1594"/>
                <a:gd name="T41" fmla="*/ 1039 h 1079"/>
                <a:gd name="T42" fmla="*/ 1031 w 1594"/>
                <a:gd name="T43" fmla="*/ 963 h 1079"/>
                <a:gd name="T44" fmla="*/ 1042 w 1594"/>
                <a:gd name="T45" fmla="*/ 858 h 1079"/>
                <a:gd name="T46" fmla="*/ 974 w 1594"/>
                <a:gd name="T47" fmla="*/ 737 h 1079"/>
                <a:gd name="T48" fmla="*/ 970 w 1594"/>
                <a:gd name="T49" fmla="*/ 732 h 1079"/>
                <a:gd name="T50" fmla="*/ 965 w 1594"/>
                <a:gd name="T51" fmla="*/ 727 h 1079"/>
                <a:gd name="T52" fmla="*/ 960 w 1594"/>
                <a:gd name="T53" fmla="*/ 722 h 1079"/>
                <a:gd name="T54" fmla="*/ 956 w 1594"/>
                <a:gd name="T55" fmla="*/ 717 h 1079"/>
                <a:gd name="T56" fmla="*/ 946 w 1594"/>
                <a:gd name="T57" fmla="*/ 707 h 1079"/>
                <a:gd name="T58" fmla="*/ 935 w 1594"/>
                <a:gd name="T59" fmla="*/ 697 h 1079"/>
                <a:gd name="T60" fmla="*/ 924 w 1594"/>
                <a:gd name="T61" fmla="*/ 687 h 1079"/>
                <a:gd name="T62" fmla="*/ 913 w 1594"/>
                <a:gd name="T63" fmla="*/ 677 h 1079"/>
                <a:gd name="T64" fmla="*/ 972 w 1594"/>
                <a:gd name="T65" fmla="*/ 675 h 1079"/>
                <a:gd name="T66" fmla="*/ 1594 w 1594"/>
                <a:gd name="T67" fmla="*/ 647 h 1079"/>
                <a:gd name="T68" fmla="*/ 1007 w 1594"/>
                <a:gd name="T69" fmla="*/ 0 h 10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94" h="1079">
                  <a:moveTo>
                    <a:pt x="1007" y="0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45" y="418"/>
                    <a:pt x="345" y="418"/>
                    <a:pt x="345" y="418"/>
                  </a:cubicBezTo>
                  <a:cubicBezTo>
                    <a:pt x="378" y="458"/>
                    <a:pt x="378" y="458"/>
                    <a:pt x="378" y="458"/>
                  </a:cubicBezTo>
                  <a:cubicBezTo>
                    <a:pt x="373" y="458"/>
                    <a:pt x="368" y="457"/>
                    <a:pt x="362" y="457"/>
                  </a:cubicBezTo>
                  <a:cubicBezTo>
                    <a:pt x="357" y="457"/>
                    <a:pt x="351" y="456"/>
                    <a:pt x="346" y="456"/>
                  </a:cubicBezTo>
                  <a:cubicBezTo>
                    <a:pt x="341" y="456"/>
                    <a:pt x="335" y="455"/>
                    <a:pt x="330" y="455"/>
                  </a:cubicBezTo>
                  <a:cubicBezTo>
                    <a:pt x="325" y="455"/>
                    <a:pt x="319" y="455"/>
                    <a:pt x="314" y="455"/>
                  </a:cubicBezTo>
                  <a:cubicBezTo>
                    <a:pt x="311" y="455"/>
                    <a:pt x="308" y="455"/>
                    <a:pt x="305" y="455"/>
                  </a:cubicBezTo>
                  <a:cubicBezTo>
                    <a:pt x="302" y="454"/>
                    <a:pt x="299" y="454"/>
                    <a:pt x="296" y="455"/>
                  </a:cubicBezTo>
                  <a:cubicBezTo>
                    <a:pt x="293" y="455"/>
                    <a:pt x="289" y="455"/>
                    <a:pt x="286" y="455"/>
                  </a:cubicBezTo>
                  <a:cubicBezTo>
                    <a:pt x="283" y="455"/>
                    <a:pt x="280" y="455"/>
                    <a:pt x="277" y="455"/>
                  </a:cubicBezTo>
                  <a:cubicBezTo>
                    <a:pt x="215" y="457"/>
                    <a:pt x="163" y="467"/>
                    <a:pt x="121" y="484"/>
                  </a:cubicBezTo>
                  <a:cubicBezTo>
                    <a:pt x="78" y="502"/>
                    <a:pt x="47" y="526"/>
                    <a:pt x="27" y="555"/>
                  </a:cubicBezTo>
                  <a:cubicBezTo>
                    <a:pt x="7" y="584"/>
                    <a:pt x="0" y="618"/>
                    <a:pt x="5" y="656"/>
                  </a:cubicBezTo>
                  <a:cubicBezTo>
                    <a:pt x="11" y="695"/>
                    <a:pt x="31" y="736"/>
                    <a:pt x="65" y="780"/>
                  </a:cubicBezTo>
                  <a:cubicBezTo>
                    <a:pt x="100" y="823"/>
                    <a:pt x="146" y="865"/>
                    <a:pt x="201" y="902"/>
                  </a:cubicBezTo>
                  <a:cubicBezTo>
                    <a:pt x="255" y="939"/>
                    <a:pt x="317" y="972"/>
                    <a:pt x="383" y="999"/>
                  </a:cubicBezTo>
                  <a:cubicBezTo>
                    <a:pt x="450" y="1026"/>
                    <a:pt x="519" y="1047"/>
                    <a:pt x="588" y="1060"/>
                  </a:cubicBezTo>
                  <a:cubicBezTo>
                    <a:pt x="658" y="1073"/>
                    <a:pt x="726" y="1079"/>
                    <a:pt x="789" y="1075"/>
                  </a:cubicBezTo>
                  <a:cubicBezTo>
                    <a:pt x="852" y="1071"/>
                    <a:pt x="905" y="1059"/>
                    <a:pt x="946" y="1039"/>
                  </a:cubicBezTo>
                  <a:cubicBezTo>
                    <a:pt x="986" y="1020"/>
                    <a:pt x="1015" y="994"/>
                    <a:pt x="1031" y="963"/>
                  </a:cubicBezTo>
                  <a:cubicBezTo>
                    <a:pt x="1047" y="932"/>
                    <a:pt x="1051" y="897"/>
                    <a:pt x="1042" y="858"/>
                  </a:cubicBezTo>
                  <a:cubicBezTo>
                    <a:pt x="1032" y="820"/>
                    <a:pt x="1010" y="779"/>
                    <a:pt x="974" y="737"/>
                  </a:cubicBezTo>
                  <a:cubicBezTo>
                    <a:pt x="973" y="736"/>
                    <a:pt x="971" y="734"/>
                    <a:pt x="970" y="732"/>
                  </a:cubicBezTo>
                  <a:cubicBezTo>
                    <a:pt x="968" y="731"/>
                    <a:pt x="967" y="729"/>
                    <a:pt x="965" y="727"/>
                  </a:cubicBezTo>
                  <a:cubicBezTo>
                    <a:pt x="963" y="726"/>
                    <a:pt x="962" y="724"/>
                    <a:pt x="960" y="722"/>
                  </a:cubicBezTo>
                  <a:cubicBezTo>
                    <a:pt x="959" y="721"/>
                    <a:pt x="957" y="719"/>
                    <a:pt x="956" y="717"/>
                  </a:cubicBezTo>
                  <a:cubicBezTo>
                    <a:pt x="952" y="714"/>
                    <a:pt x="949" y="710"/>
                    <a:pt x="946" y="707"/>
                  </a:cubicBezTo>
                  <a:cubicBezTo>
                    <a:pt x="942" y="704"/>
                    <a:pt x="939" y="700"/>
                    <a:pt x="935" y="697"/>
                  </a:cubicBezTo>
                  <a:cubicBezTo>
                    <a:pt x="932" y="694"/>
                    <a:pt x="928" y="690"/>
                    <a:pt x="924" y="687"/>
                  </a:cubicBezTo>
                  <a:cubicBezTo>
                    <a:pt x="921" y="684"/>
                    <a:pt x="917" y="680"/>
                    <a:pt x="913" y="677"/>
                  </a:cubicBezTo>
                  <a:cubicBezTo>
                    <a:pt x="972" y="675"/>
                    <a:pt x="972" y="675"/>
                    <a:pt x="972" y="675"/>
                  </a:cubicBezTo>
                  <a:cubicBezTo>
                    <a:pt x="1594" y="647"/>
                    <a:pt x="1594" y="647"/>
                    <a:pt x="1594" y="647"/>
                  </a:cubicBezTo>
                  <a:cubicBezTo>
                    <a:pt x="1007" y="0"/>
                    <a:pt x="1007" y="0"/>
                    <a:pt x="100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0255254" y="7370179"/>
            <a:ext cx="6167491" cy="4589677"/>
            <a:chOff x="5127613" y="3685093"/>
            <a:chExt cx="3083790" cy="2294872"/>
          </a:xfrm>
        </p:grpSpPr>
        <p:sp>
          <p:nvSpPr>
            <p:cNvPr id="73" name="Freeform 15"/>
            <p:cNvSpPr>
              <a:spLocks/>
            </p:cNvSpPr>
            <p:nvPr/>
          </p:nvSpPr>
          <p:spPr bwMode="auto">
            <a:xfrm>
              <a:off x="5845820" y="4873143"/>
              <a:ext cx="1016827" cy="915728"/>
            </a:xfrm>
            <a:custGeom>
              <a:avLst/>
              <a:gdLst>
                <a:gd name="T0" fmla="*/ 864 w 1740"/>
                <a:gd name="T1" fmla="*/ 1567 h 1567"/>
                <a:gd name="T2" fmla="*/ 0 w 1740"/>
                <a:gd name="T3" fmla="*/ 466 h 1567"/>
                <a:gd name="T4" fmla="*/ 431 w 1740"/>
                <a:gd name="T5" fmla="*/ 0 h 1567"/>
                <a:gd name="T6" fmla="*/ 1740 w 1740"/>
                <a:gd name="T7" fmla="*/ 0 h 1567"/>
                <a:gd name="T8" fmla="*/ 1409 w 1740"/>
                <a:gd name="T9" fmla="*/ 623 h 1567"/>
                <a:gd name="T10" fmla="*/ 864 w 1740"/>
                <a:gd name="T11" fmla="*/ 1567 h 1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40" h="1567">
                  <a:moveTo>
                    <a:pt x="864" y="1567"/>
                  </a:moveTo>
                  <a:lnTo>
                    <a:pt x="0" y="466"/>
                  </a:lnTo>
                  <a:lnTo>
                    <a:pt x="431" y="0"/>
                  </a:lnTo>
                  <a:lnTo>
                    <a:pt x="1740" y="0"/>
                  </a:lnTo>
                  <a:lnTo>
                    <a:pt x="1409" y="623"/>
                  </a:lnTo>
                  <a:lnTo>
                    <a:pt x="864" y="156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4" name="Freeform 16"/>
            <p:cNvSpPr>
              <a:spLocks/>
            </p:cNvSpPr>
            <p:nvPr/>
          </p:nvSpPr>
          <p:spPr bwMode="auto">
            <a:xfrm>
              <a:off x="5652389" y="4485697"/>
              <a:ext cx="864302" cy="964817"/>
            </a:xfrm>
            <a:custGeom>
              <a:avLst/>
              <a:gdLst>
                <a:gd name="T0" fmla="*/ 864 w 864"/>
                <a:gd name="T1" fmla="*/ 767 h 969"/>
                <a:gd name="T2" fmla="*/ 282 w 864"/>
                <a:gd name="T3" fmla="*/ 0 h 969"/>
                <a:gd name="T4" fmla="*/ 5 w 864"/>
                <a:gd name="T5" fmla="*/ 491 h 969"/>
                <a:gd name="T6" fmla="*/ 259 w 864"/>
                <a:gd name="T7" fmla="*/ 843 h 969"/>
                <a:gd name="T8" fmla="*/ 635 w 864"/>
                <a:gd name="T9" fmla="*/ 969 h 969"/>
                <a:gd name="T10" fmla="*/ 864 w 864"/>
                <a:gd name="T11" fmla="*/ 767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4" h="969">
                  <a:moveTo>
                    <a:pt x="864" y="767"/>
                  </a:moveTo>
                  <a:cubicBezTo>
                    <a:pt x="282" y="0"/>
                    <a:pt x="282" y="0"/>
                    <a:pt x="282" y="0"/>
                  </a:cubicBezTo>
                  <a:cubicBezTo>
                    <a:pt x="282" y="0"/>
                    <a:pt x="0" y="459"/>
                    <a:pt x="5" y="491"/>
                  </a:cubicBezTo>
                  <a:cubicBezTo>
                    <a:pt x="9" y="523"/>
                    <a:pt x="259" y="843"/>
                    <a:pt x="259" y="843"/>
                  </a:cubicBezTo>
                  <a:cubicBezTo>
                    <a:pt x="635" y="969"/>
                    <a:pt x="635" y="969"/>
                    <a:pt x="635" y="969"/>
                  </a:cubicBezTo>
                  <a:lnTo>
                    <a:pt x="864" y="76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5" name="Freeform 17"/>
            <p:cNvSpPr>
              <a:spLocks/>
            </p:cNvSpPr>
            <p:nvPr/>
          </p:nvSpPr>
          <p:spPr bwMode="auto">
            <a:xfrm>
              <a:off x="6499745" y="4079551"/>
              <a:ext cx="1222530" cy="757360"/>
            </a:xfrm>
            <a:custGeom>
              <a:avLst/>
              <a:gdLst>
                <a:gd name="T0" fmla="*/ 2092 w 2092"/>
                <a:gd name="T1" fmla="*/ 1158 h 1296"/>
                <a:gd name="T2" fmla="*/ 1321 w 2092"/>
                <a:gd name="T3" fmla="*/ 0 h 1296"/>
                <a:gd name="T4" fmla="*/ 0 w 2092"/>
                <a:gd name="T5" fmla="*/ 63 h 1296"/>
                <a:gd name="T6" fmla="*/ 973 w 2092"/>
                <a:gd name="T7" fmla="*/ 1296 h 1296"/>
                <a:gd name="T8" fmla="*/ 2092 w 2092"/>
                <a:gd name="T9" fmla="*/ 1158 h 1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2" h="1296">
                  <a:moveTo>
                    <a:pt x="2092" y="1158"/>
                  </a:moveTo>
                  <a:lnTo>
                    <a:pt x="1321" y="0"/>
                  </a:lnTo>
                  <a:lnTo>
                    <a:pt x="0" y="63"/>
                  </a:lnTo>
                  <a:lnTo>
                    <a:pt x="973" y="1296"/>
                  </a:lnTo>
                  <a:lnTo>
                    <a:pt x="2092" y="115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6" name="Freeform 18"/>
            <p:cNvSpPr>
              <a:spLocks/>
            </p:cNvSpPr>
            <p:nvPr/>
          </p:nvSpPr>
          <p:spPr bwMode="auto">
            <a:xfrm>
              <a:off x="6711291" y="4088317"/>
              <a:ext cx="918066" cy="687819"/>
            </a:xfrm>
            <a:custGeom>
              <a:avLst/>
              <a:gdLst>
                <a:gd name="T0" fmla="*/ 447 w 918"/>
                <a:gd name="T1" fmla="*/ 691 h 691"/>
                <a:gd name="T2" fmla="*/ 0 w 918"/>
                <a:gd name="T3" fmla="*/ 55 h 691"/>
                <a:gd name="T4" fmla="*/ 409 w 918"/>
                <a:gd name="T5" fmla="*/ 0 h 691"/>
                <a:gd name="T6" fmla="*/ 866 w 918"/>
                <a:gd name="T7" fmla="*/ 176 h 691"/>
                <a:gd name="T8" fmla="*/ 899 w 918"/>
                <a:gd name="T9" fmla="*/ 491 h 691"/>
                <a:gd name="T10" fmla="*/ 447 w 918"/>
                <a:gd name="T11" fmla="*/ 69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18" h="691">
                  <a:moveTo>
                    <a:pt x="447" y="691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409" y="0"/>
                    <a:pt x="409" y="0"/>
                    <a:pt x="409" y="0"/>
                  </a:cubicBezTo>
                  <a:cubicBezTo>
                    <a:pt x="409" y="0"/>
                    <a:pt x="861" y="148"/>
                    <a:pt x="866" y="176"/>
                  </a:cubicBezTo>
                  <a:cubicBezTo>
                    <a:pt x="871" y="204"/>
                    <a:pt x="918" y="473"/>
                    <a:pt x="899" y="491"/>
                  </a:cubicBezTo>
                  <a:cubicBezTo>
                    <a:pt x="880" y="510"/>
                    <a:pt x="447" y="691"/>
                    <a:pt x="447" y="69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77" name="Freeform 19"/>
            <p:cNvSpPr>
              <a:spLocks/>
            </p:cNvSpPr>
            <p:nvPr/>
          </p:nvSpPr>
          <p:spPr bwMode="auto">
            <a:xfrm>
              <a:off x="5897830" y="3972608"/>
              <a:ext cx="1210842" cy="1115588"/>
            </a:xfrm>
            <a:custGeom>
              <a:avLst/>
              <a:gdLst>
                <a:gd name="T0" fmla="*/ 1211 w 1211"/>
                <a:gd name="T1" fmla="*/ 508 h 1120"/>
                <a:gd name="T2" fmla="*/ 842 w 1211"/>
                <a:gd name="T3" fmla="*/ 0 h 1120"/>
                <a:gd name="T4" fmla="*/ 362 w 1211"/>
                <a:gd name="T5" fmla="*/ 116 h 1120"/>
                <a:gd name="T6" fmla="*/ 0 w 1211"/>
                <a:gd name="T7" fmla="*/ 584 h 1120"/>
                <a:gd name="T8" fmla="*/ 309 w 1211"/>
                <a:gd name="T9" fmla="*/ 1120 h 1120"/>
                <a:gd name="T10" fmla="*/ 1211 w 1211"/>
                <a:gd name="T11" fmla="*/ 508 h 1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1120">
                  <a:moveTo>
                    <a:pt x="1211" y="508"/>
                  </a:moveTo>
                  <a:cubicBezTo>
                    <a:pt x="842" y="0"/>
                    <a:pt x="842" y="0"/>
                    <a:pt x="842" y="0"/>
                  </a:cubicBezTo>
                  <a:cubicBezTo>
                    <a:pt x="362" y="116"/>
                    <a:pt x="362" y="116"/>
                    <a:pt x="362" y="116"/>
                  </a:cubicBezTo>
                  <a:cubicBezTo>
                    <a:pt x="362" y="116"/>
                    <a:pt x="0" y="561"/>
                    <a:pt x="0" y="584"/>
                  </a:cubicBezTo>
                  <a:cubicBezTo>
                    <a:pt x="0" y="607"/>
                    <a:pt x="309" y="1120"/>
                    <a:pt x="309" y="1120"/>
                  </a:cubicBezTo>
                  <a:lnTo>
                    <a:pt x="1211" y="50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6" name="Freeform 24"/>
            <p:cNvSpPr>
              <a:spLocks/>
            </p:cNvSpPr>
            <p:nvPr/>
          </p:nvSpPr>
          <p:spPr bwMode="auto">
            <a:xfrm>
              <a:off x="5127613" y="3685093"/>
              <a:ext cx="3083790" cy="2294872"/>
            </a:xfrm>
            <a:custGeom>
              <a:avLst/>
              <a:gdLst>
                <a:gd name="T0" fmla="*/ 3084 w 3084"/>
                <a:gd name="T1" fmla="*/ 0 h 2305"/>
                <a:gd name="T2" fmla="*/ 2619 w 3084"/>
                <a:gd name="T3" fmla="*/ 1024 h 2305"/>
                <a:gd name="T4" fmla="*/ 2031 w 3084"/>
                <a:gd name="T5" fmla="*/ 1096 h 2305"/>
                <a:gd name="T6" fmla="*/ 2035 w 3084"/>
                <a:gd name="T7" fmla="*/ 1088 h 2305"/>
                <a:gd name="T8" fmla="*/ 2039 w 3084"/>
                <a:gd name="T9" fmla="*/ 1080 h 2305"/>
                <a:gd name="T10" fmla="*/ 2042 w 3084"/>
                <a:gd name="T11" fmla="*/ 1071 h 2305"/>
                <a:gd name="T12" fmla="*/ 2046 w 3084"/>
                <a:gd name="T13" fmla="*/ 1063 h 2305"/>
                <a:gd name="T14" fmla="*/ 2083 w 3084"/>
                <a:gd name="T15" fmla="*/ 890 h 2305"/>
                <a:gd name="T16" fmla="*/ 2039 w 3084"/>
                <a:gd name="T17" fmla="*/ 753 h 2305"/>
                <a:gd name="T18" fmla="*/ 1920 w 3084"/>
                <a:gd name="T19" fmla="*/ 669 h 2305"/>
                <a:gd name="T20" fmla="*/ 1735 w 3084"/>
                <a:gd name="T21" fmla="*/ 651 h 2305"/>
                <a:gd name="T22" fmla="*/ 1516 w 3084"/>
                <a:gd name="T23" fmla="*/ 710 h 2305"/>
                <a:gd name="T24" fmla="*/ 1307 w 3084"/>
                <a:gd name="T25" fmla="*/ 832 h 2305"/>
                <a:gd name="T26" fmla="*/ 1133 w 3084"/>
                <a:gd name="T27" fmla="*/ 997 h 2305"/>
                <a:gd name="T28" fmla="*/ 1020 w 3084"/>
                <a:gd name="T29" fmla="*/ 1187 h 2305"/>
                <a:gd name="T30" fmla="*/ 992 w 3084"/>
                <a:gd name="T31" fmla="*/ 1363 h 2305"/>
                <a:gd name="T32" fmla="*/ 1048 w 3084"/>
                <a:gd name="T33" fmla="*/ 1494 h 2305"/>
                <a:gd name="T34" fmla="*/ 1175 w 3084"/>
                <a:gd name="T35" fmla="*/ 1568 h 2305"/>
                <a:gd name="T36" fmla="*/ 1359 w 3084"/>
                <a:gd name="T37" fmla="*/ 1576 h 2305"/>
                <a:gd name="T38" fmla="*/ 1367 w 3084"/>
                <a:gd name="T39" fmla="*/ 1575 h 2305"/>
                <a:gd name="T40" fmla="*/ 1374 w 3084"/>
                <a:gd name="T41" fmla="*/ 1574 h 2305"/>
                <a:gd name="T42" fmla="*/ 1382 w 3084"/>
                <a:gd name="T43" fmla="*/ 1573 h 2305"/>
                <a:gd name="T44" fmla="*/ 1389 w 3084"/>
                <a:gd name="T45" fmla="*/ 1571 h 2305"/>
                <a:gd name="T46" fmla="*/ 1165 w 3084"/>
                <a:gd name="T47" fmla="*/ 2122 h 2305"/>
                <a:gd name="T48" fmla="*/ 0 w 3084"/>
                <a:gd name="T49" fmla="*/ 2305 h 2305"/>
                <a:gd name="T50" fmla="*/ 751 w 3084"/>
                <a:gd name="T51" fmla="*/ 188 h 2305"/>
                <a:gd name="T52" fmla="*/ 3084 w 3084"/>
                <a:gd name="T53" fmla="*/ 0 h 2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84" h="2305">
                  <a:moveTo>
                    <a:pt x="3084" y="0"/>
                  </a:moveTo>
                  <a:cubicBezTo>
                    <a:pt x="2619" y="1024"/>
                    <a:pt x="2619" y="1024"/>
                    <a:pt x="2619" y="1024"/>
                  </a:cubicBezTo>
                  <a:cubicBezTo>
                    <a:pt x="2031" y="1096"/>
                    <a:pt x="2031" y="1096"/>
                    <a:pt x="2031" y="1096"/>
                  </a:cubicBezTo>
                  <a:cubicBezTo>
                    <a:pt x="2032" y="1093"/>
                    <a:pt x="2033" y="1090"/>
                    <a:pt x="2035" y="1088"/>
                  </a:cubicBezTo>
                  <a:cubicBezTo>
                    <a:pt x="2036" y="1085"/>
                    <a:pt x="2037" y="1082"/>
                    <a:pt x="2039" y="1080"/>
                  </a:cubicBezTo>
                  <a:cubicBezTo>
                    <a:pt x="2040" y="1077"/>
                    <a:pt x="2041" y="1074"/>
                    <a:pt x="2042" y="1071"/>
                  </a:cubicBezTo>
                  <a:cubicBezTo>
                    <a:pt x="2044" y="1069"/>
                    <a:pt x="2045" y="1066"/>
                    <a:pt x="2046" y="1063"/>
                  </a:cubicBezTo>
                  <a:cubicBezTo>
                    <a:pt x="2073" y="1001"/>
                    <a:pt x="2085" y="942"/>
                    <a:pt x="2083" y="890"/>
                  </a:cubicBezTo>
                  <a:cubicBezTo>
                    <a:pt x="2082" y="837"/>
                    <a:pt x="2066" y="791"/>
                    <a:pt x="2039" y="753"/>
                  </a:cubicBezTo>
                  <a:cubicBezTo>
                    <a:pt x="2011" y="715"/>
                    <a:pt x="1971" y="686"/>
                    <a:pt x="1920" y="669"/>
                  </a:cubicBezTo>
                  <a:cubicBezTo>
                    <a:pt x="1869" y="651"/>
                    <a:pt x="1807" y="644"/>
                    <a:pt x="1735" y="651"/>
                  </a:cubicBezTo>
                  <a:cubicBezTo>
                    <a:pt x="1663" y="659"/>
                    <a:pt x="1589" y="679"/>
                    <a:pt x="1516" y="710"/>
                  </a:cubicBezTo>
                  <a:cubicBezTo>
                    <a:pt x="1443" y="742"/>
                    <a:pt x="1372" y="783"/>
                    <a:pt x="1307" y="832"/>
                  </a:cubicBezTo>
                  <a:cubicBezTo>
                    <a:pt x="1241" y="881"/>
                    <a:pt x="1182" y="937"/>
                    <a:pt x="1133" y="997"/>
                  </a:cubicBezTo>
                  <a:cubicBezTo>
                    <a:pt x="1084" y="1057"/>
                    <a:pt x="1045" y="1122"/>
                    <a:pt x="1020" y="1187"/>
                  </a:cubicBezTo>
                  <a:cubicBezTo>
                    <a:pt x="995" y="1251"/>
                    <a:pt x="987" y="1311"/>
                    <a:pt x="992" y="1363"/>
                  </a:cubicBezTo>
                  <a:cubicBezTo>
                    <a:pt x="998" y="1414"/>
                    <a:pt x="1017" y="1459"/>
                    <a:pt x="1048" y="1494"/>
                  </a:cubicBezTo>
                  <a:cubicBezTo>
                    <a:pt x="1079" y="1528"/>
                    <a:pt x="1122" y="1554"/>
                    <a:pt x="1175" y="1568"/>
                  </a:cubicBezTo>
                  <a:cubicBezTo>
                    <a:pt x="1227" y="1583"/>
                    <a:pt x="1289" y="1586"/>
                    <a:pt x="1359" y="1576"/>
                  </a:cubicBezTo>
                  <a:cubicBezTo>
                    <a:pt x="1362" y="1576"/>
                    <a:pt x="1364" y="1576"/>
                    <a:pt x="1367" y="1575"/>
                  </a:cubicBezTo>
                  <a:cubicBezTo>
                    <a:pt x="1369" y="1575"/>
                    <a:pt x="1372" y="1574"/>
                    <a:pt x="1374" y="1574"/>
                  </a:cubicBezTo>
                  <a:cubicBezTo>
                    <a:pt x="1377" y="1574"/>
                    <a:pt x="1379" y="1573"/>
                    <a:pt x="1382" y="1573"/>
                  </a:cubicBezTo>
                  <a:cubicBezTo>
                    <a:pt x="1384" y="1572"/>
                    <a:pt x="1387" y="1572"/>
                    <a:pt x="1389" y="1571"/>
                  </a:cubicBezTo>
                  <a:cubicBezTo>
                    <a:pt x="1165" y="2122"/>
                    <a:pt x="1165" y="2122"/>
                    <a:pt x="1165" y="2122"/>
                  </a:cubicBezTo>
                  <a:cubicBezTo>
                    <a:pt x="0" y="2305"/>
                    <a:pt x="0" y="2305"/>
                    <a:pt x="0" y="2305"/>
                  </a:cubicBezTo>
                  <a:cubicBezTo>
                    <a:pt x="751" y="188"/>
                    <a:pt x="751" y="188"/>
                    <a:pt x="751" y="188"/>
                  </a:cubicBezTo>
                  <a:lnTo>
                    <a:pt x="3084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7" name="Freeform 25"/>
            <p:cNvSpPr>
              <a:spLocks/>
            </p:cNvSpPr>
            <p:nvPr/>
          </p:nvSpPr>
          <p:spPr bwMode="auto">
            <a:xfrm>
              <a:off x="6180671" y="4382846"/>
              <a:ext cx="1541602" cy="1406026"/>
            </a:xfrm>
            <a:custGeom>
              <a:avLst/>
              <a:gdLst>
                <a:gd name="T0" fmla="*/ 659 w 1542"/>
                <a:gd name="T1" fmla="*/ 7 h 1412"/>
                <a:gd name="T2" fmla="*/ 467 w 1542"/>
                <a:gd name="T3" fmla="*/ 59 h 1412"/>
                <a:gd name="T4" fmla="*/ 282 w 1542"/>
                <a:gd name="T5" fmla="*/ 166 h 1412"/>
                <a:gd name="T6" fmla="*/ 129 w 1542"/>
                <a:gd name="T7" fmla="*/ 312 h 1412"/>
                <a:gd name="T8" fmla="*/ 29 w 1542"/>
                <a:gd name="T9" fmla="*/ 478 h 1412"/>
                <a:gd name="T10" fmla="*/ 4 w 1542"/>
                <a:gd name="T11" fmla="*/ 633 h 1412"/>
                <a:gd name="T12" fmla="*/ 54 w 1542"/>
                <a:gd name="T13" fmla="*/ 749 h 1412"/>
                <a:gd name="T14" fmla="*/ 165 w 1542"/>
                <a:gd name="T15" fmla="*/ 816 h 1412"/>
                <a:gd name="T16" fmla="*/ 327 w 1542"/>
                <a:gd name="T17" fmla="*/ 823 h 1412"/>
                <a:gd name="T18" fmla="*/ 335 w 1542"/>
                <a:gd name="T19" fmla="*/ 822 h 1412"/>
                <a:gd name="T20" fmla="*/ 343 w 1542"/>
                <a:gd name="T21" fmla="*/ 821 h 1412"/>
                <a:gd name="T22" fmla="*/ 350 w 1542"/>
                <a:gd name="T23" fmla="*/ 819 h 1412"/>
                <a:gd name="T24" fmla="*/ 358 w 1542"/>
                <a:gd name="T25" fmla="*/ 818 h 1412"/>
                <a:gd name="T26" fmla="*/ 373 w 1542"/>
                <a:gd name="T27" fmla="*/ 815 h 1412"/>
                <a:gd name="T28" fmla="*/ 389 w 1542"/>
                <a:gd name="T29" fmla="*/ 812 h 1412"/>
                <a:gd name="T30" fmla="*/ 404 w 1542"/>
                <a:gd name="T31" fmla="*/ 808 h 1412"/>
                <a:gd name="T32" fmla="*/ 420 w 1542"/>
                <a:gd name="T33" fmla="*/ 803 h 1412"/>
                <a:gd name="T34" fmla="*/ 398 w 1542"/>
                <a:gd name="T35" fmla="*/ 856 h 1412"/>
                <a:gd name="T36" fmla="*/ 170 w 1542"/>
                <a:gd name="T37" fmla="*/ 1412 h 1412"/>
                <a:gd name="T38" fmla="*/ 1140 w 1542"/>
                <a:gd name="T39" fmla="*/ 1259 h 1412"/>
                <a:gd name="T40" fmla="*/ 1542 w 1542"/>
                <a:gd name="T41" fmla="*/ 375 h 1412"/>
                <a:gd name="T42" fmla="*/ 947 w 1542"/>
                <a:gd name="T43" fmla="*/ 449 h 1412"/>
                <a:gd name="T44" fmla="*/ 888 w 1542"/>
                <a:gd name="T45" fmla="*/ 456 h 1412"/>
                <a:gd name="T46" fmla="*/ 897 w 1542"/>
                <a:gd name="T47" fmla="*/ 443 h 1412"/>
                <a:gd name="T48" fmla="*/ 905 w 1542"/>
                <a:gd name="T49" fmla="*/ 429 h 1412"/>
                <a:gd name="T50" fmla="*/ 912 w 1542"/>
                <a:gd name="T51" fmla="*/ 415 h 1412"/>
                <a:gd name="T52" fmla="*/ 920 w 1542"/>
                <a:gd name="T53" fmla="*/ 402 h 1412"/>
                <a:gd name="T54" fmla="*/ 924 w 1542"/>
                <a:gd name="T55" fmla="*/ 394 h 1412"/>
                <a:gd name="T56" fmla="*/ 928 w 1542"/>
                <a:gd name="T57" fmla="*/ 386 h 1412"/>
                <a:gd name="T58" fmla="*/ 931 w 1542"/>
                <a:gd name="T59" fmla="*/ 378 h 1412"/>
                <a:gd name="T60" fmla="*/ 935 w 1542"/>
                <a:gd name="T61" fmla="*/ 369 h 1412"/>
                <a:gd name="T62" fmla="*/ 967 w 1542"/>
                <a:gd name="T63" fmla="*/ 216 h 1412"/>
                <a:gd name="T64" fmla="*/ 928 w 1542"/>
                <a:gd name="T65" fmla="*/ 96 h 1412"/>
                <a:gd name="T66" fmla="*/ 823 w 1542"/>
                <a:gd name="T67" fmla="*/ 22 h 1412"/>
                <a:gd name="T68" fmla="*/ 659 w 1542"/>
                <a:gd name="T69" fmla="*/ 7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42" h="1412">
                  <a:moveTo>
                    <a:pt x="659" y="7"/>
                  </a:moveTo>
                  <a:cubicBezTo>
                    <a:pt x="596" y="14"/>
                    <a:pt x="531" y="32"/>
                    <a:pt x="467" y="59"/>
                  </a:cubicBezTo>
                  <a:cubicBezTo>
                    <a:pt x="402" y="87"/>
                    <a:pt x="340" y="123"/>
                    <a:pt x="282" y="166"/>
                  </a:cubicBezTo>
                  <a:cubicBezTo>
                    <a:pt x="225" y="209"/>
                    <a:pt x="173" y="259"/>
                    <a:pt x="129" y="312"/>
                  </a:cubicBezTo>
                  <a:cubicBezTo>
                    <a:pt x="86" y="365"/>
                    <a:pt x="52" y="421"/>
                    <a:pt x="29" y="478"/>
                  </a:cubicBezTo>
                  <a:cubicBezTo>
                    <a:pt x="7" y="535"/>
                    <a:pt x="0" y="588"/>
                    <a:pt x="4" y="633"/>
                  </a:cubicBezTo>
                  <a:cubicBezTo>
                    <a:pt x="9" y="679"/>
                    <a:pt x="26" y="718"/>
                    <a:pt x="54" y="749"/>
                  </a:cubicBezTo>
                  <a:cubicBezTo>
                    <a:pt x="81" y="780"/>
                    <a:pt x="119" y="803"/>
                    <a:pt x="165" y="816"/>
                  </a:cubicBezTo>
                  <a:cubicBezTo>
                    <a:pt x="211" y="828"/>
                    <a:pt x="266" y="831"/>
                    <a:pt x="327" y="823"/>
                  </a:cubicBezTo>
                  <a:cubicBezTo>
                    <a:pt x="330" y="823"/>
                    <a:pt x="332" y="822"/>
                    <a:pt x="335" y="822"/>
                  </a:cubicBezTo>
                  <a:cubicBezTo>
                    <a:pt x="337" y="822"/>
                    <a:pt x="340" y="821"/>
                    <a:pt x="343" y="821"/>
                  </a:cubicBezTo>
                  <a:cubicBezTo>
                    <a:pt x="345" y="820"/>
                    <a:pt x="348" y="820"/>
                    <a:pt x="350" y="819"/>
                  </a:cubicBezTo>
                  <a:cubicBezTo>
                    <a:pt x="353" y="819"/>
                    <a:pt x="355" y="819"/>
                    <a:pt x="358" y="818"/>
                  </a:cubicBezTo>
                  <a:cubicBezTo>
                    <a:pt x="363" y="817"/>
                    <a:pt x="368" y="816"/>
                    <a:pt x="373" y="815"/>
                  </a:cubicBezTo>
                  <a:cubicBezTo>
                    <a:pt x="378" y="814"/>
                    <a:pt x="383" y="813"/>
                    <a:pt x="389" y="812"/>
                  </a:cubicBezTo>
                  <a:cubicBezTo>
                    <a:pt x="394" y="810"/>
                    <a:pt x="399" y="809"/>
                    <a:pt x="404" y="808"/>
                  </a:cubicBezTo>
                  <a:cubicBezTo>
                    <a:pt x="409" y="806"/>
                    <a:pt x="415" y="805"/>
                    <a:pt x="420" y="803"/>
                  </a:cubicBezTo>
                  <a:cubicBezTo>
                    <a:pt x="398" y="856"/>
                    <a:pt x="398" y="856"/>
                    <a:pt x="398" y="856"/>
                  </a:cubicBezTo>
                  <a:cubicBezTo>
                    <a:pt x="170" y="1412"/>
                    <a:pt x="170" y="1412"/>
                    <a:pt x="170" y="1412"/>
                  </a:cubicBezTo>
                  <a:cubicBezTo>
                    <a:pt x="1140" y="1259"/>
                    <a:pt x="1140" y="1259"/>
                    <a:pt x="1140" y="1259"/>
                  </a:cubicBezTo>
                  <a:cubicBezTo>
                    <a:pt x="1542" y="375"/>
                    <a:pt x="1542" y="375"/>
                    <a:pt x="1542" y="375"/>
                  </a:cubicBezTo>
                  <a:cubicBezTo>
                    <a:pt x="947" y="449"/>
                    <a:pt x="947" y="449"/>
                    <a:pt x="947" y="449"/>
                  </a:cubicBezTo>
                  <a:cubicBezTo>
                    <a:pt x="888" y="456"/>
                    <a:pt x="888" y="456"/>
                    <a:pt x="888" y="456"/>
                  </a:cubicBezTo>
                  <a:cubicBezTo>
                    <a:pt x="891" y="451"/>
                    <a:pt x="894" y="447"/>
                    <a:pt x="897" y="443"/>
                  </a:cubicBezTo>
                  <a:cubicBezTo>
                    <a:pt x="899" y="438"/>
                    <a:pt x="902" y="433"/>
                    <a:pt x="905" y="429"/>
                  </a:cubicBezTo>
                  <a:cubicBezTo>
                    <a:pt x="907" y="424"/>
                    <a:pt x="910" y="420"/>
                    <a:pt x="912" y="415"/>
                  </a:cubicBezTo>
                  <a:cubicBezTo>
                    <a:pt x="915" y="411"/>
                    <a:pt x="917" y="406"/>
                    <a:pt x="920" y="402"/>
                  </a:cubicBezTo>
                  <a:cubicBezTo>
                    <a:pt x="921" y="399"/>
                    <a:pt x="922" y="396"/>
                    <a:pt x="924" y="394"/>
                  </a:cubicBezTo>
                  <a:cubicBezTo>
                    <a:pt x="925" y="391"/>
                    <a:pt x="926" y="388"/>
                    <a:pt x="928" y="386"/>
                  </a:cubicBezTo>
                  <a:cubicBezTo>
                    <a:pt x="929" y="383"/>
                    <a:pt x="930" y="380"/>
                    <a:pt x="931" y="378"/>
                  </a:cubicBezTo>
                  <a:cubicBezTo>
                    <a:pt x="932" y="375"/>
                    <a:pt x="934" y="372"/>
                    <a:pt x="935" y="369"/>
                  </a:cubicBezTo>
                  <a:cubicBezTo>
                    <a:pt x="958" y="314"/>
                    <a:pt x="969" y="262"/>
                    <a:pt x="967" y="216"/>
                  </a:cubicBezTo>
                  <a:cubicBezTo>
                    <a:pt x="966" y="170"/>
                    <a:pt x="952" y="129"/>
                    <a:pt x="928" y="96"/>
                  </a:cubicBezTo>
                  <a:cubicBezTo>
                    <a:pt x="903" y="63"/>
                    <a:pt x="868" y="37"/>
                    <a:pt x="823" y="22"/>
                  </a:cubicBezTo>
                  <a:cubicBezTo>
                    <a:pt x="777" y="6"/>
                    <a:pt x="722" y="0"/>
                    <a:pt x="659" y="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sp>
        <p:nvSpPr>
          <p:cNvPr id="93" name="TextBox 92"/>
          <p:cNvSpPr txBox="1"/>
          <p:nvPr/>
        </p:nvSpPr>
        <p:spPr>
          <a:xfrm>
            <a:off x="12874995" y="4445487"/>
            <a:ext cx="1015007" cy="1446657"/>
          </a:xfrm>
          <a:prstGeom prst="rect">
            <a:avLst/>
          </a:prstGeom>
          <a:scene3d>
            <a:camera prst="isometricTopUp">
              <a:rot lat="19647687" lon="18914236" rev="2125940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48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r>
              <a:rPr lang="en-US" sz="8800" dirty="0">
                <a:latin typeface="+mj-lt"/>
              </a:rPr>
              <a:t>C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13548954" y="9888009"/>
            <a:ext cx="1067906" cy="1446657"/>
          </a:xfrm>
          <a:prstGeom prst="rect">
            <a:avLst/>
          </a:prstGeom>
          <a:scene3d>
            <a:camera prst="isometricRightUp">
              <a:rot lat="1849747" lon="18349629" rev="20163912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48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r>
              <a:rPr lang="en-US" sz="8800" dirty="0">
                <a:latin typeface="+mj-lt"/>
              </a:rPr>
              <a:t>D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261569" y="7754530"/>
            <a:ext cx="981345" cy="1446657"/>
          </a:xfrm>
          <a:prstGeom prst="rect">
            <a:avLst/>
          </a:prstGeom>
          <a:scene3d>
            <a:camera prst="isometricLeftDown">
              <a:rot lat="2498727" lon="3155435" rev="20641799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48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r>
              <a:rPr lang="en-US" sz="8800" dirty="0">
                <a:latin typeface="+mj-lt"/>
              </a:rPr>
              <a:t>B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8975984" y="5367786"/>
            <a:ext cx="1021419" cy="1446657"/>
          </a:xfrm>
          <a:prstGeom prst="rect">
            <a:avLst/>
          </a:prstGeom>
          <a:scene3d>
            <a:camera prst="isometricLeftDown">
              <a:rot lat="2498727" lon="3155435" rev="20641799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48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r>
              <a:rPr lang="en-US" sz="8800" dirty="0">
                <a:latin typeface="+mj-lt"/>
              </a:rPr>
              <a:t>A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3409315" y="431314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1581136" y="5009899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3409315" y="945905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1581136" y="10155811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17651390" y="431314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17651389" y="5009899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17651390" y="945905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17651389" y="10155811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B6297E-70F5-44DF-92AA-97D00FFD0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399535353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2567049" y="12878784"/>
            <a:ext cx="1018375" cy="437474"/>
            <a:chOff x="11014657" y="6520117"/>
            <a:chExt cx="636494" cy="273425"/>
          </a:xfrm>
        </p:grpSpPr>
        <p:sp>
          <p:nvSpPr>
            <p:cNvPr id="8" name="Rounded Rectangle 7"/>
            <p:cNvSpPr/>
            <p:nvPr/>
          </p:nvSpPr>
          <p:spPr>
            <a:xfrm>
              <a:off x="11382209" y="6524600"/>
              <a:ext cx="268942" cy="2689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1014657" y="6520117"/>
              <a:ext cx="268942" cy="2689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" name="Action Button: Back or Previous 3">
              <a:hlinkClick r:id="" action="ppaction://hlinkshowjump?jump=previousslide" highlightClick="1"/>
            </p:cNvPr>
            <p:cNvSpPr/>
            <p:nvPr/>
          </p:nvSpPr>
          <p:spPr>
            <a:xfrm>
              <a:off x="11037194" y="6568224"/>
              <a:ext cx="206063" cy="199622"/>
            </a:xfrm>
            <a:prstGeom prst="actionButtonBackPrevious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" name="Action Button: Forward or Next 5">
              <a:hlinkClick r:id="" action="ppaction://hlinkshowjump?jump=nextslide" highlightClick="1"/>
            </p:cNvPr>
            <p:cNvSpPr/>
            <p:nvPr/>
          </p:nvSpPr>
          <p:spPr>
            <a:xfrm>
              <a:off x="11429242" y="6568224"/>
              <a:ext cx="218941" cy="199623"/>
            </a:xfrm>
            <a:prstGeom prst="actionButtonForwardNex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" name="Group 4"/>
          <p:cNvGrpSpPr>
            <a:grpSpLocks noChangeAspect="1"/>
          </p:cNvGrpSpPr>
          <p:nvPr/>
        </p:nvGrpSpPr>
        <p:grpSpPr bwMode="auto">
          <a:xfrm>
            <a:off x="14817778" y="3608085"/>
            <a:ext cx="6607081" cy="9013695"/>
            <a:chOff x="1318" y="111"/>
            <a:chExt cx="2081" cy="2839"/>
          </a:xfrm>
          <a:solidFill>
            <a:schemeClr val="bg1">
              <a:lumMod val="50000"/>
            </a:schemeClr>
          </a:solidFill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2429" y="2056"/>
              <a:ext cx="970" cy="894"/>
            </a:xfrm>
            <a:custGeom>
              <a:avLst/>
              <a:gdLst>
                <a:gd name="T0" fmla="*/ 957 w 957"/>
                <a:gd name="T1" fmla="*/ 526 h 883"/>
                <a:gd name="T2" fmla="*/ 199 w 957"/>
                <a:gd name="T3" fmla="*/ 150 h 883"/>
                <a:gd name="T4" fmla="*/ 185 w 957"/>
                <a:gd name="T5" fmla="*/ 21 h 883"/>
                <a:gd name="T6" fmla="*/ 35 w 957"/>
                <a:gd name="T7" fmla="*/ 0 h 883"/>
                <a:gd name="T8" fmla="*/ 35 w 957"/>
                <a:gd name="T9" fmla="*/ 70 h 883"/>
                <a:gd name="T10" fmla="*/ 171 w 957"/>
                <a:gd name="T11" fmla="*/ 49 h 883"/>
                <a:gd name="T12" fmla="*/ 171 w 957"/>
                <a:gd name="T13" fmla="*/ 240 h 883"/>
                <a:gd name="T14" fmla="*/ 241 w 957"/>
                <a:gd name="T15" fmla="*/ 596 h 883"/>
                <a:gd name="T16" fmla="*/ 353 w 957"/>
                <a:gd name="T17" fmla="*/ 646 h 883"/>
                <a:gd name="T18" fmla="*/ 171 w 957"/>
                <a:gd name="T19" fmla="*/ 701 h 883"/>
                <a:gd name="T20" fmla="*/ 331 w 957"/>
                <a:gd name="T21" fmla="*/ 756 h 883"/>
                <a:gd name="T22" fmla="*/ 367 w 957"/>
                <a:gd name="T23" fmla="*/ 883 h 883"/>
                <a:gd name="T24" fmla="*/ 403 w 957"/>
                <a:gd name="T25" fmla="*/ 756 h 883"/>
                <a:gd name="T26" fmla="*/ 669 w 957"/>
                <a:gd name="T27" fmla="*/ 814 h 883"/>
                <a:gd name="T28" fmla="*/ 806 w 957"/>
                <a:gd name="T29" fmla="*/ 814 h 883"/>
                <a:gd name="T30" fmla="*/ 943 w 957"/>
                <a:gd name="T31" fmla="*/ 756 h 883"/>
                <a:gd name="T32" fmla="*/ 226 w 957"/>
                <a:gd name="T33" fmla="*/ 728 h 883"/>
                <a:gd name="T34" fmla="*/ 226 w 957"/>
                <a:gd name="T35" fmla="*/ 674 h 883"/>
                <a:gd name="T36" fmla="*/ 943 w 957"/>
                <a:gd name="T37" fmla="*/ 646 h 883"/>
                <a:gd name="T38" fmla="*/ 752 w 957"/>
                <a:gd name="T39" fmla="*/ 596 h 883"/>
                <a:gd name="T40" fmla="*/ 367 w 957"/>
                <a:gd name="T41" fmla="*/ 855 h 883"/>
                <a:gd name="T42" fmla="*/ 367 w 957"/>
                <a:gd name="T43" fmla="*/ 773 h 883"/>
                <a:gd name="T44" fmla="*/ 367 w 957"/>
                <a:gd name="T45" fmla="*/ 855 h 883"/>
                <a:gd name="T46" fmla="*/ 697 w 957"/>
                <a:gd name="T47" fmla="*/ 814 h 883"/>
                <a:gd name="T48" fmla="*/ 778 w 957"/>
                <a:gd name="T49" fmla="*/ 814 h 883"/>
                <a:gd name="T50" fmla="*/ 887 w 957"/>
                <a:gd name="T51" fmla="*/ 568 h 883"/>
                <a:gd name="T52" fmla="*/ 752 w 957"/>
                <a:gd name="T53" fmla="*/ 449 h 883"/>
                <a:gd name="T54" fmla="*/ 929 w 957"/>
                <a:gd name="T55" fmla="*/ 526 h 883"/>
                <a:gd name="T56" fmla="*/ 199 w 957"/>
                <a:gd name="T57" fmla="*/ 295 h 883"/>
                <a:gd name="T58" fmla="*/ 353 w 957"/>
                <a:gd name="T59" fmla="*/ 421 h 883"/>
                <a:gd name="T60" fmla="*/ 199 w 957"/>
                <a:gd name="T61" fmla="*/ 295 h 883"/>
                <a:gd name="T62" fmla="*/ 550 w 957"/>
                <a:gd name="T63" fmla="*/ 295 h 883"/>
                <a:gd name="T64" fmla="*/ 381 w 957"/>
                <a:gd name="T65" fmla="*/ 421 h 883"/>
                <a:gd name="T66" fmla="*/ 724 w 957"/>
                <a:gd name="T67" fmla="*/ 421 h 883"/>
                <a:gd name="T68" fmla="*/ 578 w 957"/>
                <a:gd name="T69" fmla="*/ 295 h 883"/>
                <a:gd name="T70" fmla="*/ 724 w 957"/>
                <a:gd name="T71" fmla="*/ 421 h 883"/>
                <a:gd name="T72" fmla="*/ 929 w 957"/>
                <a:gd name="T73" fmla="*/ 295 h 883"/>
                <a:gd name="T74" fmla="*/ 752 w 957"/>
                <a:gd name="T75" fmla="*/ 421 h 883"/>
                <a:gd name="T76" fmla="*/ 578 w 957"/>
                <a:gd name="T77" fmla="*/ 178 h 883"/>
                <a:gd name="T78" fmla="*/ 724 w 957"/>
                <a:gd name="T79" fmla="*/ 267 h 883"/>
                <a:gd name="T80" fmla="*/ 578 w 957"/>
                <a:gd name="T81" fmla="*/ 178 h 883"/>
                <a:gd name="T82" fmla="*/ 381 w 957"/>
                <a:gd name="T83" fmla="*/ 267 h 883"/>
                <a:gd name="T84" fmla="*/ 550 w 957"/>
                <a:gd name="T85" fmla="*/ 178 h 883"/>
                <a:gd name="T86" fmla="*/ 550 w 957"/>
                <a:gd name="T87" fmla="*/ 568 h 883"/>
                <a:gd name="T88" fmla="*/ 381 w 957"/>
                <a:gd name="T89" fmla="*/ 449 h 883"/>
                <a:gd name="T90" fmla="*/ 550 w 957"/>
                <a:gd name="T91" fmla="*/ 568 h 883"/>
                <a:gd name="T92" fmla="*/ 724 w 957"/>
                <a:gd name="T93" fmla="*/ 449 h 883"/>
                <a:gd name="T94" fmla="*/ 578 w 957"/>
                <a:gd name="T95" fmla="*/ 568 h 883"/>
                <a:gd name="T96" fmla="*/ 929 w 957"/>
                <a:gd name="T97" fmla="*/ 267 h 883"/>
                <a:gd name="T98" fmla="*/ 752 w 957"/>
                <a:gd name="T99" fmla="*/ 178 h 883"/>
                <a:gd name="T100" fmla="*/ 929 w 957"/>
                <a:gd name="T101" fmla="*/ 267 h 883"/>
                <a:gd name="T102" fmla="*/ 353 w 957"/>
                <a:gd name="T103" fmla="*/ 178 h 883"/>
                <a:gd name="T104" fmla="*/ 199 w 957"/>
                <a:gd name="T105" fmla="*/ 267 h 883"/>
                <a:gd name="T106" fmla="*/ 199 w 957"/>
                <a:gd name="T107" fmla="*/ 178 h 883"/>
                <a:gd name="T108" fmla="*/ 199 w 957"/>
                <a:gd name="T109" fmla="*/ 526 h 883"/>
                <a:gd name="T110" fmla="*/ 353 w 957"/>
                <a:gd name="T111" fmla="*/ 449 h 883"/>
                <a:gd name="T112" fmla="*/ 241 w 957"/>
                <a:gd name="T113" fmla="*/ 568 h 883"/>
                <a:gd name="T114" fmla="*/ 381 w 957"/>
                <a:gd name="T115" fmla="*/ 646 h 883"/>
                <a:gd name="T116" fmla="*/ 724 w 957"/>
                <a:gd name="T117" fmla="*/ 596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57" h="883">
                  <a:moveTo>
                    <a:pt x="887" y="596"/>
                  </a:moveTo>
                  <a:cubicBezTo>
                    <a:pt x="925" y="596"/>
                    <a:pt x="957" y="564"/>
                    <a:pt x="957" y="526"/>
                  </a:cubicBezTo>
                  <a:cubicBezTo>
                    <a:pt x="957" y="150"/>
                    <a:pt x="957" y="150"/>
                    <a:pt x="957" y="150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9" y="27"/>
                    <a:pt x="193" y="21"/>
                    <a:pt x="185" y="21"/>
                  </a:cubicBezTo>
                  <a:cubicBezTo>
                    <a:pt x="67" y="21"/>
                    <a:pt x="67" y="21"/>
                    <a:pt x="67" y="21"/>
                  </a:cubicBezTo>
                  <a:cubicBezTo>
                    <a:pt x="62" y="9"/>
                    <a:pt x="49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55"/>
                    <a:pt x="16" y="70"/>
                    <a:pt x="35" y="70"/>
                  </a:cubicBezTo>
                  <a:cubicBezTo>
                    <a:pt x="49" y="70"/>
                    <a:pt x="62" y="62"/>
                    <a:pt x="67" y="49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1" y="150"/>
                    <a:pt x="171" y="150"/>
                    <a:pt x="171" y="150"/>
                  </a:cubicBezTo>
                  <a:cubicBezTo>
                    <a:pt x="171" y="240"/>
                    <a:pt x="171" y="240"/>
                    <a:pt x="171" y="240"/>
                  </a:cubicBezTo>
                  <a:cubicBezTo>
                    <a:pt x="171" y="526"/>
                    <a:pt x="171" y="526"/>
                    <a:pt x="171" y="526"/>
                  </a:cubicBezTo>
                  <a:cubicBezTo>
                    <a:pt x="171" y="564"/>
                    <a:pt x="203" y="596"/>
                    <a:pt x="241" y="596"/>
                  </a:cubicBezTo>
                  <a:cubicBezTo>
                    <a:pt x="353" y="596"/>
                    <a:pt x="353" y="596"/>
                    <a:pt x="353" y="596"/>
                  </a:cubicBezTo>
                  <a:cubicBezTo>
                    <a:pt x="353" y="646"/>
                    <a:pt x="353" y="646"/>
                    <a:pt x="353" y="646"/>
                  </a:cubicBezTo>
                  <a:cubicBezTo>
                    <a:pt x="226" y="646"/>
                    <a:pt x="226" y="646"/>
                    <a:pt x="226" y="646"/>
                  </a:cubicBezTo>
                  <a:cubicBezTo>
                    <a:pt x="196" y="646"/>
                    <a:pt x="171" y="670"/>
                    <a:pt x="171" y="701"/>
                  </a:cubicBezTo>
                  <a:cubicBezTo>
                    <a:pt x="171" y="731"/>
                    <a:pt x="196" y="756"/>
                    <a:pt x="226" y="756"/>
                  </a:cubicBezTo>
                  <a:cubicBezTo>
                    <a:pt x="331" y="756"/>
                    <a:pt x="331" y="756"/>
                    <a:pt x="331" y="756"/>
                  </a:cubicBezTo>
                  <a:cubicBezTo>
                    <a:pt x="311" y="768"/>
                    <a:pt x="298" y="789"/>
                    <a:pt x="298" y="814"/>
                  </a:cubicBezTo>
                  <a:cubicBezTo>
                    <a:pt x="298" y="852"/>
                    <a:pt x="329" y="883"/>
                    <a:pt x="367" y="883"/>
                  </a:cubicBezTo>
                  <a:cubicBezTo>
                    <a:pt x="405" y="883"/>
                    <a:pt x="435" y="852"/>
                    <a:pt x="435" y="814"/>
                  </a:cubicBezTo>
                  <a:cubicBezTo>
                    <a:pt x="435" y="789"/>
                    <a:pt x="422" y="768"/>
                    <a:pt x="403" y="756"/>
                  </a:cubicBezTo>
                  <a:cubicBezTo>
                    <a:pt x="702" y="756"/>
                    <a:pt x="702" y="756"/>
                    <a:pt x="702" y="756"/>
                  </a:cubicBezTo>
                  <a:cubicBezTo>
                    <a:pt x="682" y="768"/>
                    <a:pt x="669" y="789"/>
                    <a:pt x="669" y="814"/>
                  </a:cubicBezTo>
                  <a:cubicBezTo>
                    <a:pt x="669" y="852"/>
                    <a:pt x="700" y="883"/>
                    <a:pt x="738" y="883"/>
                  </a:cubicBezTo>
                  <a:cubicBezTo>
                    <a:pt x="775" y="883"/>
                    <a:pt x="806" y="852"/>
                    <a:pt x="806" y="814"/>
                  </a:cubicBezTo>
                  <a:cubicBezTo>
                    <a:pt x="806" y="789"/>
                    <a:pt x="793" y="768"/>
                    <a:pt x="774" y="756"/>
                  </a:cubicBezTo>
                  <a:cubicBezTo>
                    <a:pt x="943" y="756"/>
                    <a:pt x="943" y="756"/>
                    <a:pt x="943" y="756"/>
                  </a:cubicBezTo>
                  <a:cubicBezTo>
                    <a:pt x="943" y="728"/>
                    <a:pt x="943" y="728"/>
                    <a:pt x="943" y="728"/>
                  </a:cubicBezTo>
                  <a:cubicBezTo>
                    <a:pt x="226" y="728"/>
                    <a:pt x="226" y="728"/>
                    <a:pt x="226" y="728"/>
                  </a:cubicBezTo>
                  <a:cubicBezTo>
                    <a:pt x="211" y="728"/>
                    <a:pt x="199" y="716"/>
                    <a:pt x="199" y="701"/>
                  </a:cubicBezTo>
                  <a:cubicBezTo>
                    <a:pt x="199" y="686"/>
                    <a:pt x="211" y="674"/>
                    <a:pt x="226" y="674"/>
                  </a:cubicBezTo>
                  <a:cubicBezTo>
                    <a:pt x="943" y="674"/>
                    <a:pt x="943" y="674"/>
                    <a:pt x="943" y="674"/>
                  </a:cubicBezTo>
                  <a:cubicBezTo>
                    <a:pt x="943" y="646"/>
                    <a:pt x="943" y="646"/>
                    <a:pt x="943" y="646"/>
                  </a:cubicBezTo>
                  <a:cubicBezTo>
                    <a:pt x="752" y="646"/>
                    <a:pt x="752" y="646"/>
                    <a:pt x="752" y="646"/>
                  </a:cubicBezTo>
                  <a:cubicBezTo>
                    <a:pt x="752" y="596"/>
                    <a:pt x="752" y="596"/>
                    <a:pt x="752" y="596"/>
                  </a:cubicBezTo>
                  <a:lnTo>
                    <a:pt x="887" y="596"/>
                  </a:lnTo>
                  <a:close/>
                  <a:moveTo>
                    <a:pt x="367" y="855"/>
                  </a:moveTo>
                  <a:cubicBezTo>
                    <a:pt x="344" y="855"/>
                    <a:pt x="326" y="836"/>
                    <a:pt x="326" y="814"/>
                  </a:cubicBezTo>
                  <a:cubicBezTo>
                    <a:pt x="326" y="791"/>
                    <a:pt x="344" y="773"/>
                    <a:pt x="367" y="773"/>
                  </a:cubicBezTo>
                  <a:cubicBezTo>
                    <a:pt x="389" y="773"/>
                    <a:pt x="407" y="791"/>
                    <a:pt x="407" y="814"/>
                  </a:cubicBezTo>
                  <a:cubicBezTo>
                    <a:pt x="407" y="836"/>
                    <a:pt x="389" y="855"/>
                    <a:pt x="367" y="855"/>
                  </a:cubicBezTo>
                  <a:moveTo>
                    <a:pt x="738" y="855"/>
                  </a:moveTo>
                  <a:cubicBezTo>
                    <a:pt x="715" y="855"/>
                    <a:pt x="697" y="836"/>
                    <a:pt x="697" y="814"/>
                  </a:cubicBezTo>
                  <a:cubicBezTo>
                    <a:pt x="697" y="791"/>
                    <a:pt x="715" y="773"/>
                    <a:pt x="738" y="773"/>
                  </a:cubicBezTo>
                  <a:cubicBezTo>
                    <a:pt x="760" y="773"/>
                    <a:pt x="778" y="791"/>
                    <a:pt x="778" y="814"/>
                  </a:cubicBezTo>
                  <a:cubicBezTo>
                    <a:pt x="778" y="836"/>
                    <a:pt x="760" y="855"/>
                    <a:pt x="738" y="855"/>
                  </a:cubicBezTo>
                  <a:moveTo>
                    <a:pt x="887" y="568"/>
                  </a:moveTo>
                  <a:cubicBezTo>
                    <a:pt x="752" y="568"/>
                    <a:pt x="752" y="568"/>
                    <a:pt x="752" y="568"/>
                  </a:cubicBezTo>
                  <a:cubicBezTo>
                    <a:pt x="752" y="449"/>
                    <a:pt x="752" y="449"/>
                    <a:pt x="752" y="449"/>
                  </a:cubicBezTo>
                  <a:cubicBezTo>
                    <a:pt x="929" y="449"/>
                    <a:pt x="929" y="449"/>
                    <a:pt x="929" y="449"/>
                  </a:cubicBezTo>
                  <a:cubicBezTo>
                    <a:pt x="929" y="526"/>
                    <a:pt x="929" y="526"/>
                    <a:pt x="929" y="526"/>
                  </a:cubicBezTo>
                  <a:cubicBezTo>
                    <a:pt x="929" y="549"/>
                    <a:pt x="910" y="568"/>
                    <a:pt x="887" y="568"/>
                  </a:cubicBezTo>
                  <a:moveTo>
                    <a:pt x="199" y="295"/>
                  </a:moveTo>
                  <a:cubicBezTo>
                    <a:pt x="353" y="295"/>
                    <a:pt x="353" y="295"/>
                    <a:pt x="353" y="295"/>
                  </a:cubicBezTo>
                  <a:cubicBezTo>
                    <a:pt x="353" y="421"/>
                    <a:pt x="353" y="421"/>
                    <a:pt x="353" y="421"/>
                  </a:cubicBezTo>
                  <a:cubicBezTo>
                    <a:pt x="199" y="421"/>
                    <a:pt x="199" y="421"/>
                    <a:pt x="199" y="421"/>
                  </a:cubicBezTo>
                  <a:lnTo>
                    <a:pt x="199" y="295"/>
                  </a:lnTo>
                  <a:close/>
                  <a:moveTo>
                    <a:pt x="381" y="295"/>
                  </a:moveTo>
                  <a:cubicBezTo>
                    <a:pt x="550" y="295"/>
                    <a:pt x="550" y="295"/>
                    <a:pt x="550" y="295"/>
                  </a:cubicBezTo>
                  <a:cubicBezTo>
                    <a:pt x="550" y="421"/>
                    <a:pt x="550" y="421"/>
                    <a:pt x="550" y="421"/>
                  </a:cubicBezTo>
                  <a:cubicBezTo>
                    <a:pt x="381" y="421"/>
                    <a:pt x="381" y="421"/>
                    <a:pt x="381" y="421"/>
                  </a:cubicBezTo>
                  <a:lnTo>
                    <a:pt x="381" y="295"/>
                  </a:lnTo>
                  <a:close/>
                  <a:moveTo>
                    <a:pt x="724" y="421"/>
                  </a:moveTo>
                  <a:cubicBezTo>
                    <a:pt x="578" y="421"/>
                    <a:pt x="578" y="421"/>
                    <a:pt x="578" y="421"/>
                  </a:cubicBezTo>
                  <a:cubicBezTo>
                    <a:pt x="578" y="295"/>
                    <a:pt x="578" y="295"/>
                    <a:pt x="578" y="295"/>
                  </a:cubicBezTo>
                  <a:cubicBezTo>
                    <a:pt x="724" y="295"/>
                    <a:pt x="724" y="295"/>
                    <a:pt x="724" y="295"/>
                  </a:cubicBezTo>
                  <a:lnTo>
                    <a:pt x="724" y="421"/>
                  </a:lnTo>
                  <a:close/>
                  <a:moveTo>
                    <a:pt x="752" y="295"/>
                  </a:moveTo>
                  <a:cubicBezTo>
                    <a:pt x="929" y="295"/>
                    <a:pt x="929" y="295"/>
                    <a:pt x="929" y="295"/>
                  </a:cubicBezTo>
                  <a:cubicBezTo>
                    <a:pt x="929" y="421"/>
                    <a:pt x="929" y="421"/>
                    <a:pt x="929" y="421"/>
                  </a:cubicBezTo>
                  <a:cubicBezTo>
                    <a:pt x="752" y="421"/>
                    <a:pt x="752" y="421"/>
                    <a:pt x="752" y="421"/>
                  </a:cubicBezTo>
                  <a:lnTo>
                    <a:pt x="752" y="295"/>
                  </a:lnTo>
                  <a:close/>
                  <a:moveTo>
                    <a:pt x="578" y="178"/>
                  </a:moveTo>
                  <a:cubicBezTo>
                    <a:pt x="724" y="178"/>
                    <a:pt x="724" y="178"/>
                    <a:pt x="724" y="178"/>
                  </a:cubicBezTo>
                  <a:cubicBezTo>
                    <a:pt x="724" y="267"/>
                    <a:pt x="724" y="267"/>
                    <a:pt x="724" y="267"/>
                  </a:cubicBezTo>
                  <a:cubicBezTo>
                    <a:pt x="578" y="267"/>
                    <a:pt x="578" y="267"/>
                    <a:pt x="578" y="267"/>
                  </a:cubicBezTo>
                  <a:lnTo>
                    <a:pt x="578" y="178"/>
                  </a:lnTo>
                  <a:close/>
                  <a:moveTo>
                    <a:pt x="550" y="267"/>
                  </a:moveTo>
                  <a:cubicBezTo>
                    <a:pt x="381" y="267"/>
                    <a:pt x="381" y="267"/>
                    <a:pt x="381" y="267"/>
                  </a:cubicBezTo>
                  <a:cubicBezTo>
                    <a:pt x="381" y="178"/>
                    <a:pt x="381" y="178"/>
                    <a:pt x="381" y="178"/>
                  </a:cubicBezTo>
                  <a:cubicBezTo>
                    <a:pt x="550" y="178"/>
                    <a:pt x="550" y="178"/>
                    <a:pt x="550" y="178"/>
                  </a:cubicBezTo>
                  <a:lnTo>
                    <a:pt x="550" y="267"/>
                  </a:lnTo>
                  <a:close/>
                  <a:moveTo>
                    <a:pt x="550" y="568"/>
                  </a:moveTo>
                  <a:cubicBezTo>
                    <a:pt x="381" y="568"/>
                    <a:pt x="381" y="568"/>
                    <a:pt x="381" y="568"/>
                  </a:cubicBezTo>
                  <a:cubicBezTo>
                    <a:pt x="381" y="449"/>
                    <a:pt x="381" y="449"/>
                    <a:pt x="381" y="449"/>
                  </a:cubicBezTo>
                  <a:cubicBezTo>
                    <a:pt x="550" y="449"/>
                    <a:pt x="550" y="449"/>
                    <a:pt x="550" y="449"/>
                  </a:cubicBezTo>
                  <a:lnTo>
                    <a:pt x="550" y="568"/>
                  </a:lnTo>
                  <a:close/>
                  <a:moveTo>
                    <a:pt x="578" y="449"/>
                  </a:moveTo>
                  <a:cubicBezTo>
                    <a:pt x="724" y="449"/>
                    <a:pt x="724" y="449"/>
                    <a:pt x="724" y="449"/>
                  </a:cubicBezTo>
                  <a:cubicBezTo>
                    <a:pt x="724" y="568"/>
                    <a:pt x="724" y="568"/>
                    <a:pt x="724" y="568"/>
                  </a:cubicBezTo>
                  <a:cubicBezTo>
                    <a:pt x="578" y="568"/>
                    <a:pt x="578" y="568"/>
                    <a:pt x="578" y="568"/>
                  </a:cubicBezTo>
                  <a:lnTo>
                    <a:pt x="578" y="449"/>
                  </a:lnTo>
                  <a:close/>
                  <a:moveTo>
                    <a:pt x="929" y="267"/>
                  </a:moveTo>
                  <a:cubicBezTo>
                    <a:pt x="752" y="267"/>
                    <a:pt x="752" y="267"/>
                    <a:pt x="752" y="267"/>
                  </a:cubicBezTo>
                  <a:cubicBezTo>
                    <a:pt x="752" y="178"/>
                    <a:pt x="752" y="178"/>
                    <a:pt x="752" y="178"/>
                  </a:cubicBezTo>
                  <a:cubicBezTo>
                    <a:pt x="929" y="178"/>
                    <a:pt x="929" y="178"/>
                    <a:pt x="929" y="178"/>
                  </a:cubicBezTo>
                  <a:lnTo>
                    <a:pt x="929" y="267"/>
                  </a:lnTo>
                  <a:close/>
                  <a:moveTo>
                    <a:pt x="199" y="178"/>
                  </a:moveTo>
                  <a:cubicBezTo>
                    <a:pt x="353" y="178"/>
                    <a:pt x="353" y="178"/>
                    <a:pt x="353" y="178"/>
                  </a:cubicBezTo>
                  <a:cubicBezTo>
                    <a:pt x="353" y="267"/>
                    <a:pt x="353" y="267"/>
                    <a:pt x="353" y="267"/>
                  </a:cubicBezTo>
                  <a:cubicBezTo>
                    <a:pt x="199" y="267"/>
                    <a:pt x="199" y="267"/>
                    <a:pt x="199" y="267"/>
                  </a:cubicBezTo>
                  <a:cubicBezTo>
                    <a:pt x="199" y="240"/>
                    <a:pt x="199" y="240"/>
                    <a:pt x="199" y="240"/>
                  </a:cubicBezTo>
                  <a:lnTo>
                    <a:pt x="199" y="178"/>
                  </a:lnTo>
                  <a:close/>
                  <a:moveTo>
                    <a:pt x="241" y="568"/>
                  </a:moveTo>
                  <a:cubicBezTo>
                    <a:pt x="218" y="568"/>
                    <a:pt x="199" y="549"/>
                    <a:pt x="199" y="526"/>
                  </a:cubicBezTo>
                  <a:cubicBezTo>
                    <a:pt x="199" y="449"/>
                    <a:pt x="199" y="449"/>
                    <a:pt x="199" y="449"/>
                  </a:cubicBezTo>
                  <a:cubicBezTo>
                    <a:pt x="353" y="449"/>
                    <a:pt x="353" y="449"/>
                    <a:pt x="353" y="449"/>
                  </a:cubicBezTo>
                  <a:cubicBezTo>
                    <a:pt x="353" y="568"/>
                    <a:pt x="353" y="568"/>
                    <a:pt x="353" y="568"/>
                  </a:cubicBezTo>
                  <a:lnTo>
                    <a:pt x="241" y="568"/>
                  </a:lnTo>
                  <a:close/>
                  <a:moveTo>
                    <a:pt x="724" y="646"/>
                  </a:moveTo>
                  <a:cubicBezTo>
                    <a:pt x="381" y="646"/>
                    <a:pt x="381" y="646"/>
                    <a:pt x="381" y="646"/>
                  </a:cubicBezTo>
                  <a:cubicBezTo>
                    <a:pt x="381" y="596"/>
                    <a:pt x="381" y="596"/>
                    <a:pt x="381" y="596"/>
                  </a:cubicBezTo>
                  <a:cubicBezTo>
                    <a:pt x="724" y="596"/>
                    <a:pt x="724" y="596"/>
                    <a:pt x="724" y="596"/>
                  </a:cubicBezTo>
                  <a:lnTo>
                    <a:pt x="724" y="6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2817" y="1005"/>
              <a:ext cx="227" cy="270"/>
            </a:xfrm>
            <a:custGeom>
              <a:avLst/>
              <a:gdLst>
                <a:gd name="T0" fmla="*/ 178 w 224"/>
                <a:gd name="T1" fmla="*/ 218 h 266"/>
                <a:gd name="T2" fmla="*/ 77 w 224"/>
                <a:gd name="T3" fmla="*/ 52 h 266"/>
                <a:gd name="T4" fmla="*/ 90 w 224"/>
                <a:gd name="T5" fmla="*/ 25 h 266"/>
                <a:gd name="T6" fmla="*/ 63 w 224"/>
                <a:gd name="T7" fmla="*/ 2 h 266"/>
                <a:gd name="T8" fmla="*/ 54 w 224"/>
                <a:gd name="T9" fmla="*/ 16 h 266"/>
                <a:gd name="T10" fmla="*/ 84 w 224"/>
                <a:gd name="T11" fmla="*/ 29 h 266"/>
                <a:gd name="T12" fmla="*/ 60 w 224"/>
                <a:gd name="T13" fmla="*/ 66 h 266"/>
                <a:gd name="T14" fmla="*/ 30 w 224"/>
                <a:gd name="T15" fmla="*/ 144 h 266"/>
                <a:gd name="T16" fmla="*/ 46 w 224"/>
                <a:gd name="T17" fmla="*/ 168 h 266"/>
                <a:gd name="T18" fmla="*/ 3 w 224"/>
                <a:gd name="T19" fmla="*/ 156 h 266"/>
                <a:gd name="T20" fmla="*/ 28 w 224"/>
                <a:gd name="T21" fmla="*/ 186 h 266"/>
                <a:gd name="T22" fmla="*/ 19 w 224"/>
                <a:gd name="T23" fmla="*/ 215 h 266"/>
                <a:gd name="T24" fmla="*/ 42 w 224"/>
                <a:gd name="T25" fmla="*/ 195 h 266"/>
                <a:gd name="T26" fmla="*/ 87 w 224"/>
                <a:gd name="T27" fmla="*/ 239 h 266"/>
                <a:gd name="T28" fmla="*/ 113 w 224"/>
                <a:gd name="T29" fmla="*/ 256 h 266"/>
                <a:gd name="T30" fmla="*/ 147 w 224"/>
                <a:gd name="T31" fmla="*/ 262 h 266"/>
                <a:gd name="T32" fmla="*/ 11 w 224"/>
                <a:gd name="T33" fmla="*/ 168 h 266"/>
                <a:gd name="T34" fmla="*/ 17 w 224"/>
                <a:gd name="T35" fmla="*/ 157 h 266"/>
                <a:gd name="T36" fmla="*/ 161 w 224"/>
                <a:gd name="T37" fmla="*/ 240 h 266"/>
                <a:gd name="T38" fmla="*/ 130 w 224"/>
                <a:gd name="T39" fmla="*/ 207 h 266"/>
                <a:gd name="T40" fmla="*/ 23 w 224"/>
                <a:gd name="T41" fmla="*/ 210 h 266"/>
                <a:gd name="T42" fmla="*/ 33 w 224"/>
                <a:gd name="T43" fmla="*/ 194 h 266"/>
                <a:gd name="T44" fmla="*/ 23 w 224"/>
                <a:gd name="T45" fmla="*/ 210 h 266"/>
                <a:gd name="T46" fmla="*/ 92 w 224"/>
                <a:gd name="T47" fmla="*/ 243 h 266"/>
                <a:gd name="T48" fmla="*/ 108 w 224"/>
                <a:gd name="T49" fmla="*/ 253 h 266"/>
                <a:gd name="T50" fmla="*/ 159 w 224"/>
                <a:gd name="T51" fmla="*/ 218 h 266"/>
                <a:gd name="T52" fmla="*/ 148 w 224"/>
                <a:gd name="T53" fmla="*/ 178 h 266"/>
                <a:gd name="T54" fmla="*/ 173 w 224"/>
                <a:gd name="T55" fmla="*/ 215 h 266"/>
                <a:gd name="T56" fmla="*/ 59 w 224"/>
                <a:gd name="T57" fmla="*/ 80 h 266"/>
                <a:gd name="T58" fmla="*/ 73 w 224"/>
                <a:gd name="T59" fmla="*/ 124 h 266"/>
                <a:gd name="T60" fmla="*/ 59 w 224"/>
                <a:gd name="T61" fmla="*/ 80 h 266"/>
                <a:gd name="T62" fmla="*/ 127 w 224"/>
                <a:gd name="T63" fmla="*/ 123 h 266"/>
                <a:gd name="T64" fmla="*/ 79 w 224"/>
                <a:gd name="T65" fmla="*/ 127 h 266"/>
                <a:gd name="T66" fmla="*/ 146 w 224"/>
                <a:gd name="T67" fmla="*/ 169 h 266"/>
                <a:gd name="T68" fmla="*/ 133 w 224"/>
                <a:gd name="T69" fmla="*/ 127 h 266"/>
                <a:gd name="T70" fmla="*/ 146 w 224"/>
                <a:gd name="T71" fmla="*/ 169 h 266"/>
                <a:gd name="T72" fmla="*/ 201 w 224"/>
                <a:gd name="T73" fmla="*/ 170 h 266"/>
                <a:gd name="T74" fmla="*/ 151 w 224"/>
                <a:gd name="T75" fmla="*/ 173 h 266"/>
                <a:gd name="T76" fmla="*/ 136 w 224"/>
                <a:gd name="T77" fmla="*/ 121 h 266"/>
                <a:gd name="T78" fmla="*/ 176 w 224"/>
                <a:gd name="T79" fmla="*/ 122 h 266"/>
                <a:gd name="T80" fmla="*/ 136 w 224"/>
                <a:gd name="T81" fmla="*/ 121 h 266"/>
                <a:gd name="T82" fmla="*/ 98 w 224"/>
                <a:gd name="T83" fmla="*/ 97 h 266"/>
                <a:gd name="T84" fmla="*/ 142 w 224"/>
                <a:gd name="T85" fmla="*/ 101 h 266"/>
                <a:gd name="T86" fmla="*/ 108 w 224"/>
                <a:gd name="T87" fmla="*/ 153 h 266"/>
                <a:gd name="T88" fmla="*/ 61 w 224"/>
                <a:gd name="T89" fmla="*/ 156 h 266"/>
                <a:gd name="T90" fmla="*/ 108 w 224"/>
                <a:gd name="T91" fmla="*/ 153 h 266"/>
                <a:gd name="T92" fmla="*/ 142 w 224"/>
                <a:gd name="T93" fmla="*/ 175 h 266"/>
                <a:gd name="T94" fmla="*/ 99 w 224"/>
                <a:gd name="T95" fmla="*/ 180 h 266"/>
                <a:gd name="T96" fmla="*/ 205 w 224"/>
                <a:gd name="T97" fmla="*/ 165 h 266"/>
                <a:gd name="T98" fmla="*/ 181 w 224"/>
                <a:gd name="T99" fmla="*/ 125 h 266"/>
                <a:gd name="T100" fmla="*/ 205 w 224"/>
                <a:gd name="T101" fmla="*/ 165 h 266"/>
                <a:gd name="T102" fmla="*/ 103 w 224"/>
                <a:gd name="T103" fmla="*/ 76 h 266"/>
                <a:gd name="T104" fmla="*/ 62 w 224"/>
                <a:gd name="T105" fmla="*/ 75 h 266"/>
                <a:gd name="T106" fmla="*/ 73 w 224"/>
                <a:gd name="T107" fmla="*/ 57 h 266"/>
                <a:gd name="T108" fmla="*/ 30 w 224"/>
                <a:gd name="T109" fmla="*/ 125 h 266"/>
                <a:gd name="T110" fmla="*/ 70 w 224"/>
                <a:gd name="T111" fmla="*/ 129 h 266"/>
                <a:gd name="T112" fmla="*/ 33 w 224"/>
                <a:gd name="T113" fmla="*/ 139 h 266"/>
                <a:gd name="T114" fmla="*/ 51 w 224"/>
                <a:gd name="T115" fmla="*/ 171 h 266"/>
                <a:gd name="T116" fmla="*/ 124 w 224"/>
                <a:gd name="T117" fmla="*/ 203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4" h="266">
                  <a:moveTo>
                    <a:pt x="156" y="223"/>
                  </a:moveTo>
                  <a:cubicBezTo>
                    <a:pt x="163" y="228"/>
                    <a:pt x="173" y="226"/>
                    <a:pt x="178" y="218"/>
                  </a:cubicBezTo>
                  <a:cubicBezTo>
                    <a:pt x="224" y="145"/>
                    <a:pt x="224" y="145"/>
                    <a:pt x="224" y="145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2" y="28"/>
                    <a:pt x="91" y="26"/>
                    <a:pt x="90" y="25"/>
                  </a:cubicBezTo>
                  <a:cubicBezTo>
                    <a:pt x="67" y="10"/>
                    <a:pt x="67" y="10"/>
                    <a:pt x="67" y="10"/>
                  </a:cubicBezTo>
                  <a:cubicBezTo>
                    <a:pt x="67" y="7"/>
                    <a:pt x="66" y="4"/>
                    <a:pt x="63" y="2"/>
                  </a:cubicBezTo>
                  <a:cubicBezTo>
                    <a:pt x="59" y="0"/>
                    <a:pt x="54" y="1"/>
                    <a:pt x="52" y="5"/>
                  </a:cubicBezTo>
                  <a:cubicBezTo>
                    <a:pt x="50" y="9"/>
                    <a:pt x="51" y="14"/>
                    <a:pt x="54" y="16"/>
                  </a:cubicBezTo>
                  <a:cubicBezTo>
                    <a:pt x="57" y="18"/>
                    <a:pt x="61" y="18"/>
                    <a:pt x="63" y="16"/>
                  </a:cubicBezTo>
                  <a:cubicBezTo>
                    <a:pt x="84" y="29"/>
                    <a:pt x="84" y="29"/>
                    <a:pt x="84" y="29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60" y="66"/>
                    <a:pt x="60" y="66"/>
                    <a:pt x="60" y="66"/>
                  </a:cubicBezTo>
                  <a:cubicBezTo>
                    <a:pt x="25" y="122"/>
                    <a:pt x="25" y="122"/>
                    <a:pt x="25" y="122"/>
                  </a:cubicBezTo>
                  <a:cubicBezTo>
                    <a:pt x="20" y="129"/>
                    <a:pt x="22" y="139"/>
                    <a:pt x="30" y="144"/>
                  </a:cubicBezTo>
                  <a:cubicBezTo>
                    <a:pt x="52" y="158"/>
                    <a:pt x="52" y="158"/>
                    <a:pt x="52" y="158"/>
                  </a:cubicBezTo>
                  <a:cubicBezTo>
                    <a:pt x="46" y="168"/>
                    <a:pt x="46" y="168"/>
                    <a:pt x="46" y="168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15" y="148"/>
                    <a:pt x="7" y="150"/>
                    <a:pt x="3" y="156"/>
                  </a:cubicBezTo>
                  <a:cubicBezTo>
                    <a:pt x="0" y="162"/>
                    <a:pt x="1" y="170"/>
                    <a:pt x="7" y="173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2" y="186"/>
                    <a:pt x="17" y="189"/>
                    <a:pt x="14" y="194"/>
                  </a:cubicBezTo>
                  <a:cubicBezTo>
                    <a:pt x="10" y="201"/>
                    <a:pt x="12" y="211"/>
                    <a:pt x="19" y="215"/>
                  </a:cubicBezTo>
                  <a:cubicBezTo>
                    <a:pt x="27" y="220"/>
                    <a:pt x="36" y="218"/>
                    <a:pt x="41" y="211"/>
                  </a:cubicBezTo>
                  <a:cubicBezTo>
                    <a:pt x="44" y="206"/>
                    <a:pt x="44" y="200"/>
                    <a:pt x="42" y="195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95" y="232"/>
                    <a:pt x="90" y="234"/>
                    <a:pt x="87" y="239"/>
                  </a:cubicBezTo>
                  <a:cubicBezTo>
                    <a:pt x="82" y="247"/>
                    <a:pt x="84" y="256"/>
                    <a:pt x="91" y="261"/>
                  </a:cubicBezTo>
                  <a:cubicBezTo>
                    <a:pt x="99" y="266"/>
                    <a:pt x="109" y="264"/>
                    <a:pt x="113" y="256"/>
                  </a:cubicBezTo>
                  <a:cubicBezTo>
                    <a:pt x="116" y="251"/>
                    <a:pt x="116" y="246"/>
                    <a:pt x="114" y="24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51" y="256"/>
                    <a:pt x="151" y="256"/>
                    <a:pt x="151" y="256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8" y="166"/>
                    <a:pt x="7" y="162"/>
                    <a:pt x="9" y="159"/>
                  </a:cubicBezTo>
                  <a:cubicBezTo>
                    <a:pt x="11" y="156"/>
                    <a:pt x="15" y="156"/>
                    <a:pt x="17" y="157"/>
                  </a:cubicBezTo>
                  <a:cubicBezTo>
                    <a:pt x="157" y="246"/>
                    <a:pt x="157" y="246"/>
                    <a:pt x="157" y="246"/>
                  </a:cubicBezTo>
                  <a:cubicBezTo>
                    <a:pt x="161" y="240"/>
                    <a:pt x="161" y="240"/>
                    <a:pt x="161" y="240"/>
                  </a:cubicBezTo>
                  <a:cubicBezTo>
                    <a:pt x="123" y="217"/>
                    <a:pt x="123" y="217"/>
                    <a:pt x="123" y="217"/>
                  </a:cubicBezTo>
                  <a:cubicBezTo>
                    <a:pt x="130" y="207"/>
                    <a:pt x="130" y="207"/>
                    <a:pt x="130" y="207"/>
                  </a:cubicBezTo>
                  <a:lnTo>
                    <a:pt x="156" y="223"/>
                  </a:lnTo>
                  <a:close/>
                  <a:moveTo>
                    <a:pt x="23" y="210"/>
                  </a:moveTo>
                  <a:cubicBezTo>
                    <a:pt x="18" y="207"/>
                    <a:pt x="17" y="201"/>
                    <a:pt x="20" y="197"/>
                  </a:cubicBezTo>
                  <a:cubicBezTo>
                    <a:pt x="22" y="193"/>
                    <a:pt x="28" y="191"/>
                    <a:pt x="33" y="194"/>
                  </a:cubicBezTo>
                  <a:cubicBezTo>
                    <a:pt x="37" y="197"/>
                    <a:pt x="38" y="203"/>
                    <a:pt x="36" y="207"/>
                  </a:cubicBezTo>
                  <a:cubicBezTo>
                    <a:pt x="33" y="211"/>
                    <a:pt x="27" y="213"/>
                    <a:pt x="23" y="210"/>
                  </a:cubicBezTo>
                  <a:moveTo>
                    <a:pt x="95" y="256"/>
                  </a:moveTo>
                  <a:cubicBezTo>
                    <a:pt x="91" y="253"/>
                    <a:pt x="89" y="247"/>
                    <a:pt x="92" y="243"/>
                  </a:cubicBezTo>
                  <a:cubicBezTo>
                    <a:pt x="95" y="238"/>
                    <a:pt x="101" y="237"/>
                    <a:pt x="105" y="240"/>
                  </a:cubicBezTo>
                  <a:cubicBezTo>
                    <a:pt x="109" y="243"/>
                    <a:pt x="111" y="248"/>
                    <a:pt x="108" y="253"/>
                  </a:cubicBezTo>
                  <a:cubicBezTo>
                    <a:pt x="105" y="257"/>
                    <a:pt x="99" y="258"/>
                    <a:pt x="95" y="256"/>
                  </a:cubicBezTo>
                  <a:moveTo>
                    <a:pt x="159" y="218"/>
                  </a:moveTo>
                  <a:cubicBezTo>
                    <a:pt x="133" y="201"/>
                    <a:pt x="133" y="201"/>
                    <a:pt x="133" y="201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82" y="200"/>
                    <a:pt x="182" y="200"/>
                    <a:pt x="182" y="200"/>
                  </a:cubicBezTo>
                  <a:cubicBezTo>
                    <a:pt x="173" y="215"/>
                    <a:pt x="173" y="215"/>
                    <a:pt x="173" y="215"/>
                  </a:cubicBezTo>
                  <a:cubicBezTo>
                    <a:pt x="170" y="220"/>
                    <a:pt x="164" y="221"/>
                    <a:pt x="159" y="218"/>
                  </a:cubicBezTo>
                  <a:moveTo>
                    <a:pt x="59" y="80"/>
                  </a:moveTo>
                  <a:cubicBezTo>
                    <a:pt x="89" y="99"/>
                    <a:pt x="89" y="99"/>
                    <a:pt x="89" y="99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43" y="105"/>
                    <a:pt x="43" y="105"/>
                    <a:pt x="43" y="105"/>
                  </a:cubicBezTo>
                  <a:lnTo>
                    <a:pt x="59" y="80"/>
                  </a:lnTo>
                  <a:close/>
                  <a:moveTo>
                    <a:pt x="94" y="103"/>
                  </a:moveTo>
                  <a:cubicBezTo>
                    <a:pt x="127" y="123"/>
                    <a:pt x="127" y="123"/>
                    <a:pt x="127" y="123"/>
                  </a:cubicBezTo>
                  <a:cubicBezTo>
                    <a:pt x="112" y="148"/>
                    <a:pt x="112" y="148"/>
                    <a:pt x="112" y="148"/>
                  </a:cubicBezTo>
                  <a:cubicBezTo>
                    <a:pt x="79" y="127"/>
                    <a:pt x="79" y="127"/>
                    <a:pt x="79" y="127"/>
                  </a:cubicBezTo>
                  <a:lnTo>
                    <a:pt x="94" y="103"/>
                  </a:lnTo>
                  <a:close/>
                  <a:moveTo>
                    <a:pt x="146" y="169"/>
                  </a:moveTo>
                  <a:cubicBezTo>
                    <a:pt x="117" y="151"/>
                    <a:pt x="117" y="151"/>
                    <a:pt x="117" y="151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61" y="145"/>
                    <a:pt x="161" y="145"/>
                    <a:pt x="161" y="145"/>
                  </a:cubicBezTo>
                  <a:lnTo>
                    <a:pt x="146" y="169"/>
                  </a:lnTo>
                  <a:close/>
                  <a:moveTo>
                    <a:pt x="167" y="148"/>
                  </a:moveTo>
                  <a:cubicBezTo>
                    <a:pt x="201" y="170"/>
                    <a:pt x="201" y="170"/>
                    <a:pt x="201" y="170"/>
                  </a:cubicBezTo>
                  <a:cubicBezTo>
                    <a:pt x="186" y="195"/>
                    <a:pt x="186" y="195"/>
                    <a:pt x="186" y="195"/>
                  </a:cubicBezTo>
                  <a:cubicBezTo>
                    <a:pt x="151" y="173"/>
                    <a:pt x="151" y="173"/>
                    <a:pt x="151" y="173"/>
                  </a:cubicBezTo>
                  <a:lnTo>
                    <a:pt x="167" y="148"/>
                  </a:lnTo>
                  <a:close/>
                  <a:moveTo>
                    <a:pt x="136" y="121"/>
                  </a:moveTo>
                  <a:cubicBezTo>
                    <a:pt x="147" y="104"/>
                    <a:pt x="147" y="104"/>
                    <a:pt x="147" y="104"/>
                  </a:cubicBezTo>
                  <a:cubicBezTo>
                    <a:pt x="176" y="122"/>
                    <a:pt x="176" y="122"/>
                    <a:pt x="176" y="122"/>
                  </a:cubicBezTo>
                  <a:cubicBezTo>
                    <a:pt x="165" y="139"/>
                    <a:pt x="165" y="139"/>
                    <a:pt x="165" y="139"/>
                  </a:cubicBezTo>
                  <a:lnTo>
                    <a:pt x="136" y="121"/>
                  </a:lnTo>
                  <a:close/>
                  <a:moveTo>
                    <a:pt x="131" y="118"/>
                  </a:moveTo>
                  <a:cubicBezTo>
                    <a:pt x="98" y="97"/>
                    <a:pt x="98" y="97"/>
                    <a:pt x="98" y="97"/>
                  </a:cubicBezTo>
                  <a:cubicBezTo>
                    <a:pt x="109" y="80"/>
                    <a:pt x="109" y="80"/>
                    <a:pt x="109" y="80"/>
                  </a:cubicBezTo>
                  <a:cubicBezTo>
                    <a:pt x="142" y="101"/>
                    <a:pt x="142" y="101"/>
                    <a:pt x="142" y="101"/>
                  </a:cubicBezTo>
                  <a:lnTo>
                    <a:pt x="131" y="118"/>
                  </a:lnTo>
                  <a:close/>
                  <a:moveTo>
                    <a:pt x="108" y="153"/>
                  </a:moveTo>
                  <a:cubicBezTo>
                    <a:pt x="94" y="177"/>
                    <a:pt x="94" y="177"/>
                    <a:pt x="94" y="177"/>
                  </a:cubicBezTo>
                  <a:cubicBezTo>
                    <a:pt x="61" y="156"/>
                    <a:pt x="61" y="156"/>
                    <a:pt x="61" y="156"/>
                  </a:cubicBezTo>
                  <a:cubicBezTo>
                    <a:pt x="75" y="133"/>
                    <a:pt x="75" y="133"/>
                    <a:pt x="75" y="133"/>
                  </a:cubicBezTo>
                  <a:lnTo>
                    <a:pt x="108" y="153"/>
                  </a:lnTo>
                  <a:close/>
                  <a:moveTo>
                    <a:pt x="114" y="157"/>
                  </a:moveTo>
                  <a:cubicBezTo>
                    <a:pt x="142" y="175"/>
                    <a:pt x="142" y="175"/>
                    <a:pt x="142" y="175"/>
                  </a:cubicBezTo>
                  <a:cubicBezTo>
                    <a:pt x="128" y="198"/>
                    <a:pt x="128" y="198"/>
                    <a:pt x="128" y="198"/>
                  </a:cubicBezTo>
                  <a:cubicBezTo>
                    <a:pt x="99" y="180"/>
                    <a:pt x="99" y="180"/>
                    <a:pt x="99" y="180"/>
                  </a:cubicBezTo>
                  <a:lnTo>
                    <a:pt x="114" y="157"/>
                  </a:lnTo>
                  <a:close/>
                  <a:moveTo>
                    <a:pt x="205" y="165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181" y="125"/>
                    <a:pt x="181" y="125"/>
                    <a:pt x="181" y="125"/>
                  </a:cubicBezTo>
                  <a:cubicBezTo>
                    <a:pt x="216" y="147"/>
                    <a:pt x="216" y="147"/>
                    <a:pt x="216" y="147"/>
                  </a:cubicBezTo>
                  <a:lnTo>
                    <a:pt x="205" y="165"/>
                  </a:lnTo>
                  <a:close/>
                  <a:moveTo>
                    <a:pt x="73" y="57"/>
                  </a:moveTo>
                  <a:cubicBezTo>
                    <a:pt x="103" y="76"/>
                    <a:pt x="103" y="76"/>
                    <a:pt x="103" y="76"/>
                  </a:cubicBezTo>
                  <a:cubicBezTo>
                    <a:pt x="92" y="94"/>
                    <a:pt x="92" y="94"/>
                    <a:pt x="92" y="94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6" y="69"/>
                    <a:pt x="66" y="69"/>
                    <a:pt x="66" y="69"/>
                  </a:cubicBezTo>
                  <a:lnTo>
                    <a:pt x="73" y="57"/>
                  </a:lnTo>
                  <a:close/>
                  <a:moveTo>
                    <a:pt x="33" y="139"/>
                  </a:moveTo>
                  <a:cubicBezTo>
                    <a:pt x="29" y="136"/>
                    <a:pt x="28" y="130"/>
                    <a:pt x="30" y="125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70" y="129"/>
                    <a:pt x="70" y="129"/>
                    <a:pt x="70" y="129"/>
                  </a:cubicBezTo>
                  <a:cubicBezTo>
                    <a:pt x="55" y="152"/>
                    <a:pt x="55" y="152"/>
                    <a:pt x="55" y="152"/>
                  </a:cubicBezTo>
                  <a:lnTo>
                    <a:pt x="33" y="139"/>
                  </a:lnTo>
                  <a:close/>
                  <a:moveTo>
                    <a:pt x="118" y="213"/>
                  </a:moveTo>
                  <a:cubicBezTo>
                    <a:pt x="51" y="171"/>
                    <a:pt x="51" y="171"/>
                    <a:pt x="51" y="17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124" y="203"/>
                    <a:pt x="124" y="203"/>
                    <a:pt x="124" y="203"/>
                  </a:cubicBezTo>
                  <a:lnTo>
                    <a:pt x="118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Freeform 7"/>
            <p:cNvSpPr>
              <a:spLocks noEditPoints="1"/>
            </p:cNvSpPr>
            <p:nvPr/>
          </p:nvSpPr>
          <p:spPr bwMode="auto">
            <a:xfrm>
              <a:off x="1852" y="406"/>
              <a:ext cx="251" cy="231"/>
            </a:xfrm>
            <a:custGeom>
              <a:avLst/>
              <a:gdLst>
                <a:gd name="T0" fmla="*/ 242 w 248"/>
                <a:gd name="T1" fmla="*/ 0 h 228"/>
                <a:gd name="T2" fmla="*/ 35 w 248"/>
                <a:gd name="T3" fmla="*/ 0 h 228"/>
                <a:gd name="T4" fmla="*/ 29 w 248"/>
                <a:gd name="T5" fmla="*/ 6 h 228"/>
                <a:gd name="T6" fmla="*/ 29 w 248"/>
                <a:gd name="T7" fmla="*/ 29 h 228"/>
                <a:gd name="T8" fmla="*/ 6 w 248"/>
                <a:gd name="T9" fmla="*/ 29 h 228"/>
                <a:gd name="T10" fmla="*/ 0 w 248"/>
                <a:gd name="T11" fmla="*/ 35 h 228"/>
                <a:gd name="T12" fmla="*/ 0 w 248"/>
                <a:gd name="T13" fmla="*/ 166 h 228"/>
                <a:gd name="T14" fmla="*/ 6 w 248"/>
                <a:gd name="T15" fmla="*/ 172 h 228"/>
                <a:gd name="T16" fmla="*/ 135 w 248"/>
                <a:gd name="T17" fmla="*/ 172 h 228"/>
                <a:gd name="T18" fmla="*/ 135 w 248"/>
                <a:gd name="T19" fmla="*/ 228 h 228"/>
                <a:gd name="T20" fmla="*/ 164 w 248"/>
                <a:gd name="T21" fmla="*/ 200 h 228"/>
                <a:gd name="T22" fmla="*/ 164 w 248"/>
                <a:gd name="T23" fmla="*/ 200 h 228"/>
                <a:gd name="T24" fmla="*/ 192 w 248"/>
                <a:gd name="T25" fmla="*/ 172 h 228"/>
                <a:gd name="T26" fmla="*/ 213 w 248"/>
                <a:gd name="T27" fmla="*/ 172 h 228"/>
                <a:gd name="T28" fmla="*/ 219 w 248"/>
                <a:gd name="T29" fmla="*/ 166 h 228"/>
                <a:gd name="T30" fmla="*/ 219 w 248"/>
                <a:gd name="T31" fmla="*/ 144 h 228"/>
                <a:gd name="T32" fmla="*/ 221 w 248"/>
                <a:gd name="T33" fmla="*/ 143 h 228"/>
                <a:gd name="T34" fmla="*/ 242 w 248"/>
                <a:gd name="T35" fmla="*/ 143 h 228"/>
                <a:gd name="T36" fmla="*/ 248 w 248"/>
                <a:gd name="T37" fmla="*/ 137 h 228"/>
                <a:gd name="T38" fmla="*/ 248 w 248"/>
                <a:gd name="T39" fmla="*/ 6 h 228"/>
                <a:gd name="T40" fmla="*/ 242 w 248"/>
                <a:gd name="T41" fmla="*/ 0 h 228"/>
                <a:gd name="T42" fmla="*/ 235 w 248"/>
                <a:gd name="T43" fmla="*/ 130 h 228"/>
                <a:gd name="T44" fmla="*/ 221 w 248"/>
                <a:gd name="T45" fmla="*/ 130 h 228"/>
                <a:gd name="T46" fmla="*/ 219 w 248"/>
                <a:gd name="T47" fmla="*/ 130 h 228"/>
                <a:gd name="T48" fmla="*/ 219 w 248"/>
                <a:gd name="T49" fmla="*/ 35 h 228"/>
                <a:gd name="T50" fmla="*/ 213 w 248"/>
                <a:gd name="T51" fmla="*/ 29 h 228"/>
                <a:gd name="T52" fmla="*/ 42 w 248"/>
                <a:gd name="T53" fmla="*/ 29 h 228"/>
                <a:gd name="T54" fmla="*/ 42 w 248"/>
                <a:gd name="T55" fmla="*/ 13 h 228"/>
                <a:gd name="T56" fmla="*/ 235 w 248"/>
                <a:gd name="T57" fmla="*/ 13 h 228"/>
                <a:gd name="T58" fmla="*/ 235 w 248"/>
                <a:gd name="T59" fmla="*/ 130 h 228"/>
                <a:gd name="T60" fmla="*/ 192 w 248"/>
                <a:gd name="T61" fmla="*/ 159 h 228"/>
                <a:gd name="T62" fmla="*/ 186 w 248"/>
                <a:gd name="T63" fmla="*/ 159 h 228"/>
                <a:gd name="T64" fmla="*/ 183 w 248"/>
                <a:gd name="T65" fmla="*/ 163 h 228"/>
                <a:gd name="T66" fmla="*/ 148 w 248"/>
                <a:gd name="T67" fmla="*/ 197 h 228"/>
                <a:gd name="T68" fmla="*/ 148 w 248"/>
                <a:gd name="T69" fmla="*/ 172 h 228"/>
                <a:gd name="T70" fmla="*/ 148 w 248"/>
                <a:gd name="T71" fmla="*/ 159 h 228"/>
                <a:gd name="T72" fmla="*/ 135 w 248"/>
                <a:gd name="T73" fmla="*/ 159 h 228"/>
                <a:gd name="T74" fmla="*/ 13 w 248"/>
                <a:gd name="T75" fmla="*/ 159 h 228"/>
                <a:gd name="T76" fmla="*/ 13 w 248"/>
                <a:gd name="T77" fmla="*/ 41 h 228"/>
                <a:gd name="T78" fmla="*/ 207 w 248"/>
                <a:gd name="T79" fmla="*/ 41 h 228"/>
                <a:gd name="T80" fmla="*/ 207 w 248"/>
                <a:gd name="T81" fmla="*/ 159 h 228"/>
                <a:gd name="T82" fmla="*/ 192 w 248"/>
                <a:gd name="T83" fmla="*/ 15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8" h="228">
                  <a:moveTo>
                    <a:pt x="242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32" y="0"/>
                    <a:pt x="29" y="3"/>
                    <a:pt x="29" y="6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3" y="29"/>
                    <a:pt x="0" y="32"/>
                    <a:pt x="0" y="35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69"/>
                    <a:pt x="3" y="172"/>
                    <a:pt x="6" y="172"/>
                  </a:cubicBezTo>
                  <a:cubicBezTo>
                    <a:pt x="135" y="172"/>
                    <a:pt x="135" y="172"/>
                    <a:pt x="135" y="172"/>
                  </a:cubicBezTo>
                  <a:cubicBezTo>
                    <a:pt x="135" y="228"/>
                    <a:pt x="135" y="228"/>
                    <a:pt x="135" y="228"/>
                  </a:cubicBezTo>
                  <a:cubicBezTo>
                    <a:pt x="164" y="200"/>
                    <a:pt x="164" y="200"/>
                    <a:pt x="164" y="200"/>
                  </a:cubicBezTo>
                  <a:cubicBezTo>
                    <a:pt x="164" y="200"/>
                    <a:pt x="164" y="200"/>
                    <a:pt x="164" y="200"/>
                  </a:cubicBezTo>
                  <a:cubicBezTo>
                    <a:pt x="192" y="172"/>
                    <a:pt x="192" y="172"/>
                    <a:pt x="192" y="172"/>
                  </a:cubicBezTo>
                  <a:cubicBezTo>
                    <a:pt x="213" y="172"/>
                    <a:pt x="213" y="172"/>
                    <a:pt x="213" y="172"/>
                  </a:cubicBezTo>
                  <a:cubicBezTo>
                    <a:pt x="216" y="172"/>
                    <a:pt x="219" y="169"/>
                    <a:pt x="219" y="166"/>
                  </a:cubicBezTo>
                  <a:cubicBezTo>
                    <a:pt x="219" y="144"/>
                    <a:pt x="219" y="144"/>
                    <a:pt x="219" y="144"/>
                  </a:cubicBezTo>
                  <a:cubicBezTo>
                    <a:pt x="221" y="143"/>
                    <a:pt x="221" y="143"/>
                    <a:pt x="221" y="143"/>
                  </a:cubicBezTo>
                  <a:cubicBezTo>
                    <a:pt x="242" y="143"/>
                    <a:pt x="242" y="143"/>
                    <a:pt x="242" y="143"/>
                  </a:cubicBezTo>
                  <a:cubicBezTo>
                    <a:pt x="245" y="143"/>
                    <a:pt x="248" y="140"/>
                    <a:pt x="248" y="137"/>
                  </a:cubicBezTo>
                  <a:cubicBezTo>
                    <a:pt x="248" y="6"/>
                    <a:pt x="248" y="6"/>
                    <a:pt x="248" y="6"/>
                  </a:cubicBezTo>
                  <a:cubicBezTo>
                    <a:pt x="248" y="3"/>
                    <a:pt x="245" y="0"/>
                    <a:pt x="242" y="0"/>
                  </a:cubicBezTo>
                  <a:moveTo>
                    <a:pt x="235" y="130"/>
                  </a:moveTo>
                  <a:cubicBezTo>
                    <a:pt x="221" y="130"/>
                    <a:pt x="221" y="130"/>
                    <a:pt x="221" y="130"/>
                  </a:cubicBezTo>
                  <a:cubicBezTo>
                    <a:pt x="219" y="130"/>
                    <a:pt x="219" y="130"/>
                    <a:pt x="219" y="130"/>
                  </a:cubicBezTo>
                  <a:cubicBezTo>
                    <a:pt x="219" y="35"/>
                    <a:pt x="219" y="35"/>
                    <a:pt x="219" y="35"/>
                  </a:cubicBezTo>
                  <a:cubicBezTo>
                    <a:pt x="219" y="32"/>
                    <a:pt x="216" y="29"/>
                    <a:pt x="213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235" y="13"/>
                    <a:pt x="235" y="13"/>
                    <a:pt x="235" y="13"/>
                  </a:cubicBezTo>
                  <a:lnTo>
                    <a:pt x="235" y="130"/>
                  </a:lnTo>
                  <a:close/>
                  <a:moveTo>
                    <a:pt x="192" y="159"/>
                  </a:moveTo>
                  <a:cubicBezTo>
                    <a:pt x="186" y="159"/>
                    <a:pt x="186" y="159"/>
                    <a:pt x="186" y="159"/>
                  </a:cubicBezTo>
                  <a:cubicBezTo>
                    <a:pt x="183" y="163"/>
                    <a:pt x="183" y="163"/>
                    <a:pt x="183" y="163"/>
                  </a:cubicBezTo>
                  <a:cubicBezTo>
                    <a:pt x="148" y="197"/>
                    <a:pt x="148" y="197"/>
                    <a:pt x="148" y="197"/>
                  </a:cubicBezTo>
                  <a:cubicBezTo>
                    <a:pt x="148" y="172"/>
                    <a:pt x="148" y="172"/>
                    <a:pt x="148" y="172"/>
                  </a:cubicBezTo>
                  <a:cubicBezTo>
                    <a:pt x="148" y="159"/>
                    <a:pt x="148" y="159"/>
                    <a:pt x="148" y="159"/>
                  </a:cubicBezTo>
                  <a:cubicBezTo>
                    <a:pt x="135" y="159"/>
                    <a:pt x="135" y="159"/>
                    <a:pt x="135" y="159"/>
                  </a:cubicBezTo>
                  <a:cubicBezTo>
                    <a:pt x="13" y="159"/>
                    <a:pt x="13" y="159"/>
                    <a:pt x="13" y="159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207" y="41"/>
                    <a:pt x="207" y="41"/>
                    <a:pt x="207" y="41"/>
                  </a:cubicBezTo>
                  <a:cubicBezTo>
                    <a:pt x="207" y="159"/>
                    <a:pt x="207" y="159"/>
                    <a:pt x="207" y="159"/>
                  </a:cubicBezTo>
                  <a:lnTo>
                    <a:pt x="192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1891" y="495"/>
              <a:ext cx="22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1949" y="495"/>
              <a:ext cx="21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2006" y="495"/>
              <a:ext cx="21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Freeform 11"/>
            <p:cNvSpPr>
              <a:spLocks noEditPoints="1"/>
            </p:cNvSpPr>
            <p:nvPr/>
          </p:nvSpPr>
          <p:spPr bwMode="auto">
            <a:xfrm>
              <a:off x="2590" y="664"/>
              <a:ext cx="253" cy="232"/>
            </a:xfrm>
            <a:custGeom>
              <a:avLst/>
              <a:gdLst>
                <a:gd name="T0" fmla="*/ 242 w 249"/>
                <a:gd name="T1" fmla="*/ 0 h 229"/>
                <a:gd name="T2" fmla="*/ 36 w 249"/>
                <a:gd name="T3" fmla="*/ 0 h 229"/>
                <a:gd name="T4" fmla="*/ 29 w 249"/>
                <a:gd name="T5" fmla="*/ 6 h 229"/>
                <a:gd name="T6" fmla="*/ 29 w 249"/>
                <a:gd name="T7" fmla="*/ 29 h 229"/>
                <a:gd name="T8" fmla="*/ 7 w 249"/>
                <a:gd name="T9" fmla="*/ 29 h 229"/>
                <a:gd name="T10" fmla="*/ 0 w 249"/>
                <a:gd name="T11" fmla="*/ 35 h 229"/>
                <a:gd name="T12" fmla="*/ 0 w 249"/>
                <a:gd name="T13" fmla="*/ 166 h 229"/>
                <a:gd name="T14" fmla="*/ 7 w 249"/>
                <a:gd name="T15" fmla="*/ 172 h 229"/>
                <a:gd name="T16" fmla="*/ 136 w 249"/>
                <a:gd name="T17" fmla="*/ 172 h 229"/>
                <a:gd name="T18" fmla="*/ 136 w 249"/>
                <a:gd name="T19" fmla="*/ 229 h 229"/>
                <a:gd name="T20" fmla="*/ 165 w 249"/>
                <a:gd name="T21" fmla="*/ 200 h 229"/>
                <a:gd name="T22" fmla="*/ 165 w 249"/>
                <a:gd name="T23" fmla="*/ 200 h 229"/>
                <a:gd name="T24" fmla="*/ 192 w 249"/>
                <a:gd name="T25" fmla="*/ 172 h 229"/>
                <a:gd name="T26" fmla="*/ 213 w 249"/>
                <a:gd name="T27" fmla="*/ 172 h 229"/>
                <a:gd name="T28" fmla="*/ 220 w 249"/>
                <a:gd name="T29" fmla="*/ 166 h 229"/>
                <a:gd name="T30" fmla="*/ 220 w 249"/>
                <a:gd name="T31" fmla="*/ 145 h 229"/>
                <a:gd name="T32" fmla="*/ 221 w 249"/>
                <a:gd name="T33" fmla="*/ 143 h 229"/>
                <a:gd name="T34" fmla="*/ 242 w 249"/>
                <a:gd name="T35" fmla="*/ 143 h 229"/>
                <a:gd name="T36" fmla="*/ 249 w 249"/>
                <a:gd name="T37" fmla="*/ 137 h 229"/>
                <a:gd name="T38" fmla="*/ 249 w 249"/>
                <a:gd name="T39" fmla="*/ 6 h 229"/>
                <a:gd name="T40" fmla="*/ 242 w 249"/>
                <a:gd name="T41" fmla="*/ 0 h 229"/>
                <a:gd name="T42" fmla="*/ 236 w 249"/>
                <a:gd name="T43" fmla="*/ 131 h 229"/>
                <a:gd name="T44" fmla="*/ 221 w 249"/>
                <a:gd name="T45" fmla="*/ 131 h 229"/>
                <a:gd name="T46" fmla="*/ 220 w 249"/>
                <a:gd name="T47" fmla="*/ 131 h 229"/>
                <a:gd name="T48" fmla="*/ 220 w 249"/>
                <a:gd name="T49" fmla="*/ 35 h 229"/>
                <a:gd name="T50" fmla="*/ 213 w 249"/>
                <a:gd name="T51" fmla="*/ 29 h 229"/>
                <a:gd name="T52" fmla="*/ 42 w 249"/>
                <a:gd name="T53" fmla="*/ 29 h 229"/>
                <a:gd name="T54" fmla="*/ 42 w 249"/>
                <a:gd name="T55" fmla="*/ 13 h 229"/>
                <a:gd name="T56" fmla="*/ 236 w 249"/>
                <a:gd name="T57" fmla="*/ 13 h 229"/>
                <a:gd name="T58" fmla="*/ 236 w 249"/>
                <a:gd name="T59" fmla="*/ 131 h 229"/>
                <a:gd name="T60" fmla="*/ 192 w 249"/>
                <a:gd name="T61" fmla="*/ 159 h 229"/>
                <a:gd name="T62" fmla="*/ 187 w 249"/>
                <a:gd name="T63" fmla="*/ 159 h 229"/>
                <a:gd name="T64" fmla="*/ 183 w 249"/>
                <a:gd name="T65" fmla="*/ 163 h 229"/>
                <a:gd name="T66" fmla="*/ 149 w 249"/>
                <a:gd name="T67" fmla="*/ 198 h 229"/>
                <a:gd name="T68" fmla="*/ 149 w 249"/>
                <a:gd name="T69" fmla="*/ 172 h 229"/>
                <a:gd name="T70" fmla="*/ 149 w 249"/>
                <a:gd name="T71" fmla="*/ 159 h 229"/>
                <a:gd name="T72" fmla="*/ 136 w 249"/>
                <a:gd name="T73" fmla="*/ 159 h 229"/>
                <a:gd name="T74" fmla="*/ 13 w 249"/>
                <a:gd name="T75" fmla="*/ 159 h 229"/>
                <a:gd name="T76" fmla="*/ 13 w 249"/>
                <a:gd name="T77" fmla="*/ 42 h 229"/>
                <a:gd name="T78" fmla="*/ 207 w 249"/>
                <a:gd name="T79" fmla="*/ 42 h 229"/>
                <a:gd name="T80" fmla="*/ 207 w 249"/>
                <a:gd name="T81" fmla="*/ 159 h 229"/>
                <a:gd name="T82" fmla="*/ 192 w 249"/>
                <a:gd name="T83" fmla="*/ 15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9" h="229">
                  <a:moveTo>
                    <a:pt x="242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2" y="0"/>
                    <a:pt x="29" y="3"/>
                    <a:pt x="29" y="6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32"/>
                    <a:pt x="0" y="35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69"/>
                    <a:pt x="3" y="172"/>
                    <a:pt x="7" y="172"/>
                  </a:cubicBezTo>
                  <a:cubicBezTo>
                    <a:pt x="136" y="172"/>
                    <a:pt x="136" y="172"/>
                    <a:pt x="136" y="172"/>
                  </a:cubicBezTo>
                  <a:cubicBezTo>
                    <a:pt x="136" y="229"/>
                    <a:pt x="136" y="229"/>
                    <a:pt x="136" y="229"/>
                  </a:cubicBezTo>
                  <a:cubicBezTo>
                    <a:pt x="165" y="200"/>
                    <a:pt x="165" y="200"/>
                    <a:pt x="165" y="200"/>
                  </a:cubicBezTo>
                  <a:cubicBezTo>
                    <a:pt x="165" y="200"/>
                    <a:pt x="165" y="200"/>
                    <a:pt x="165" y="200"/>
                  </a:cubicBezTo>
                  <a:cubicBezTo>
                    <a:pt x="192" y="172"/>
                    <a:pt x="192" y="172"/>
                    <a:pt x="192" y="172"/>
                  </a:cubicBezTo>
                  <a:cubicBezTo>
                    <a:pt x="213" y="172"/>
                    <a:pt x="213" y="172"/>
                    <a:pt x="213" y="172"/>
                  </a:cubicBezTo>
                  <a:cubicBezTo>
                    <a:pt x="217" y="172"/>
                    <a:pt x="220" y="169"/>
                    <a:pt x="220" y="166"/>
                  </a:cubicBezTo>
                  <a:cubicBezTo>
                    <a:pt x="220" y="145"/>
                    <a:pt x="220" y="145"/>
                    <a:pt x="220" y="145"/>
                  </a:cubicBezTo>
                  <a:cubicBezTo>
                    <a:pt x="221" y="143"/>
                    <a:pt x="221" y="143"/>
                    <a:pt x="221" y="143"/>
                  </a:cubicBezTo>
                  <a:cubicBezTo>
                    <a:pt x="242" y="143"/>
                    <a:pt x="242" y="143"/>
                    <a:pt x="242" y="143"/>
                  </a:cubicBezTo>
                  <a:cubicBezTo>
                    <a:pt x="246" y="143"/>
                    <a:pt x="249" y="141"/>
                    <a:pt x="249" y="137"/>
                  </a:cubicBezTo>
                  <a:cubicBezTo>
                    <a:pt x="249" y="6"/>
                    <a:pt x="249" y="6"/>
                    <a:pt x="249" y="6"/>
                  </a:cubicBezTo>
                  <a:cubicBezTo>
                    <a:pt x="249" y="3"/>
                    <a:pt x="246" y="0"/>
                    <a:pt x="242" y="0"/>
                  </a:cubicBezTo>
                  <a:moveTo>
                    <a:pt x="236" y="131"/>
                  </a:moveTo>
                  <a:cubicBezTo>
                    <a:pt x="221" y="131"/>
                    <a:pt x="221" y="131"/>
                    <a:pt x="221" y="131"/>
                  </a:cubicBezTo>
                  <a:cubicBezTo>
                    <a:pt x="220" y="131"/>
                    <a:pt x="220" y="131"/>
                    <a:pt x="220" y="131"/>
                  </a:cubicBezTo>
                  <a:cubicBezTo>
                    <a:pt x="220" y="35"/>
                    <a:pt x="220" y="35"/>
                    <a:pt x="220" y="35"/>
                  </a:cubicBezTo>
                  <a:cubicBezTo>
                    <a:pt x="220" y="32"/>
                    <a:pt x="217" y="29"/>
                    <a:pt x="213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236" y="13"/>
                    <a:pt x="236" y="13"/>
                    <a:pt x="236" y="13"/>
                  </a:cubicBezTo>
                  <a:lnTo>
                    <a:pt x="236" y="131"/>
                  </a:lnTo>
                  <a:close/>
                  <a:moveTo>
                    <a:pt x="192" y="159"/>
                  </a:moveTo>
                  <a:cubicBezTo>
                    <a:pt x="187" y="159"/>
                    <a:pt x="187" y="159"/>
                    <a:pt x="187" y="159"/>
                  </a:cubicBezTo>
                  <a:cubicBezTo>
                    <a:pt x="183" y="163"/>
                    <a:pt x="183" y="163"/>
                    <a:pt x="183" y="163"/>
                  </a:cubicBezTo>
                  <a:cubicBezTo>
                    <a:pt x="149" y="198"/>
                    <a:pt x="149" y="198"/>
                    <a:pt x="149" y="198"/>
                  </a:cubicBezTo>
                  <a:cubicBezTo>
                    <a:pt x="149" y="172"/>
                    <a:pt x="149" y="172"/>
                    <a:pt x="149" y="172"/>
                  </a:cubicBezTo>
                  <a:cubicBezTo>
                    <a:pt x="149" y="159"/>
                    <a:pt x="149" y="159"/>
                    <a:pt x="149" y="159"/>
                  </a:cubicBezTo>
                  <a:cubicBezTo>
                    <a:pt x="136" y="159"/>
                    <a:pt x="136" y="159"/>
                    <a:pt x="136" y="159"/>
                  </a:cubicBezTo>
                  <a:cubicBezTo>
                    <a:pt x="13" y="159"/>
                    <a:pt x="13" y="159"/>
                    <a:pt x="13" y="15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7" y="159"/>
                    <a:pt x="207" y="159"/>
                    <a:pt x="207" y="159"/>
                  </a:cubicBezTo>
                  <a:lnTo>
                    <a:pt x="192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>
              <a:off x="2631" y="753"/>
              <a:ext cx="21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Oval 13"/>
            <p:cNvSpPr>
              <a:spLocks noChangeArrowheads="1"/>
            </p:cNvSpPr>
            <p:nvPr/>
          </p:nvSpPr>
          <p:spPr bwMode="auto">
            <a:xfrm>
              <a:off x="2688" y="753"/>
              <a:ext cx="21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2744" y="753"/>
              <a:ext cx="23" cy="2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2363" y="573"/>
              <a:ext cx="171" cy="187"/>
            </a:xfrm>
            <a:custGeom>
              <a:avLst/>
              <a:gdLst>
                <a:gd name="T0" fmla="*/ 149 w 171"/>
                <a:gd name="T1" fmla="*/ 67 h 187"/>
                <a:gd name="T2" fmla="*/ 149 w 171"/>
                <a:gd name="T3" fmla="*/ 0 h 187"/>
                <a:gd name="T4" fmla="*/ 40 w 171"/>
                <a:gd name="T5" fmla="*/ 0 h 187"/>
                <a:gd name="T6" fmla="*/ 40 w 171"/>
                <a:gd name="T7" fmla="*/ 27 h 187"/>
                <a:gd name="T8" fmla="*/ 0 w 171"/>
                <a:gd name="T9" fmla="*/ 27 h 187"/>
                <a:gd name="T10" fmla="*/ 0 w 171"/>
                <a:gd name="T11" fmla="*/ 146 h 187"/>
                <a:gd name="T12" fmla="*/ 61 w 171"/>
                <a:gd name="T13" fmla="*/ 146 h 187"/>
                <a:gd name="T14" fmla="*/ 61 w 171"/>
                <a:gd name="T15" fmla="*/ 187 h 187"/>
                <a:gd name="T16" fmla="*/ 171 w 171"/>
                <a:gd name="T17" fmla="*/ 187 h 187"/>
                <a:gd name="T18" fmla="*/ 171 w 171"/>
                <a:gd name="T19" fmla="*/ 67 h 187"/>
                <a:gd name="T20" fmla="*/ 149 w 171"/>
                <a:gd name="T21" fmla="*/ 67 h 187"/>
                <a:gd name="T22" fmla="*/ 47 w 171"/>
                <a:gd name="T23" fmla="*/ 7 h 187"/>
                <a:gd name="T24" fmla="*/ 143 w 171"/>
                <a:gd name="T25" fmla="*/ 7 h 187"/>
                <a:gd name="T26" fmla="*/ 143 w 171"/>
                <a:gd name="T27" fmla="*/ 89 h 187"/>
                <a:gd name="T28" fmla="*/ 110 w 171"/>
                <a:gd name="T29" fmla="*/ 89 h 187"/>
                <a:gd name="T30" fmla="*/ 110 w 171"/>
                <a:gd name="T31" fmla="*/ 27 h 187"/>
                <a:gd name="T32" fmla="*/ 47 w 171"/>
                <a:gd name="T33" fmla="*/ 27 h 187"/>
                <a:gd name="T34" fmla="*/ 47 w 171"/>
                <a:gd name="T35" fmla="*/ 7 h 187"/>
                <a:gd name="T36" fmla="*/ 6 w 171"/>
                <a:gd name="T37" fmla="*/ 33 h 187"/>
                <a:gd name="T38" fmla="*/ 103 w 171"/>
                <a:gd name="T39" fmla="*/ 33 h 187"/>
                <a:gd name="T40" fmla="*/ 103 w 171"/>
                <a:gd name="T41" fmla="*/ 115 h 187"/>
                <a:gd name="T42" fmla="*/ 6 w 171"/>
                <a:gd name="T43" fmla="*/ 115 h 187"/>
                <a:gd name="T44" fmla="*/ 6 w 171"/>
                <a:gd name="T45" fmla="*/ 33 h 187"/>
                <a:gd name="T46" fmla="*/ 163 w 171"/>
                <a:gd name="T47" fmla="*/ 155 h 187"/>
                <a:gd name="T48" fmla="*/ 67 w 171"/>
                <a:gd name="T49" fmla="*/ 155 h 187"/>
                <a:gd name="T50" fmla="*/ 67 w 171"/>
                <a:gd name="T51" fmla="*/ 146 h 187"/>
                <a:gd name="T52" fmla="*/ 110 w 171"/>
                <a:gd name="T53" fmla="*/ 146 h 187"/>
                <a:gd name="T54" fmla="*/ 110 w 171"/>
                <a:gd name="T55" fmla="*/ 119 h 187"/>
                <a:gd name="T56" fmla="*/ 149 w 171"/>
                <a:gd name="T57" fmla="*/ 119 h 187"/>
                <a:gd name="T58" fmla="*/ 149 w 171"/>
                <a:gd name="T59" fmla="*/ 74 h 187"/>
                <a:gd name="T60" fmla="*/ 163 w 171"/>
                <a:gd name="T61" fmla="*/ 74 h 187"/>
                <a:gd name="T62" fmla="*/ 163 w 171"/>
                <a:gd name="T63" fmla="*/ 15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1" h="187">
                  <a:moveTo>
                    <a:pt x="149" y="67"/>
                  </a:moveTo>
                  <a:lnTo>
                    <a:pt x="149" y="0"/>
                  </a:lnTo>
                  <a:lnTo>
                    <a:pt x="40" y="0"/>
                  </a:lnTo>
                  <a:lnTo>
                    <a:pt x="40" y="27"/>
                  </a:lnTo>
                  <a:lnTo>
                    <a:pt x="0" y="27"/>
                  </a:lnTo>
                  <a:lnTo>
                    <a:pt x="0" y="146"/>
                  </a:lnTo>
                  <a:lnTo>
                    <a:pt x="61" y="146"/>
                  </a:lnTo>
                  <a:lnTo>
                    <a:pt x="61" y="187"/>
                  </a:lnTo>
                  <a:lnTo>
                    <a:pt x="171" y="187"/>
                  </a:lnTo>
                  <a:lnTo>
                    <a:pt x="171" y="67"/>
                  </a:lnTo>
                  <a:lnTo>
                    <a:pt x="149" y="67"/>
                  </a:lnTo>
                  <a:close/>
                  <a:moveTo>
                    <a:pt x="47" y="7"/>
                  </a:moveTo>
                  <a:lnTo>
                    <a:pt x="143" y="7"/>
                  </a:lnTo>
                  <a:lnTo>
                    <a:pt x="143" y="89"/>
                  </a:lnTo>
                  <a:lnTo>
                    <a:pt x="110" y="89"/>
                  </a:lnTo>
                  <a:lnTo>
                    <a:pt x="110" y="27"/>
                  </a:lnTo>
                  <a:lnTo>
                    <a:pt x="47" y="27"/>
                  </a:lnTo>
                  <a:lnTo>
                    <a:pt x="47" y="7"/>
                  </a:lnTo>
                  <a:close/>
                  <a:moveTo>
                    <a:pt x="6" y="33"/>
                  </a:moveTo>
                  <a:lnTo>
                    <a:pt x="103" y="33"/>
                  </a:lnTo>
                  <a:lnTo>
                    <a:pt x="103" y="115"/>
                  </a:lnTo>
                  <a:lnTo>
                    <a:pt x="6" y="115"/>
                  </a:lnTo>
                  <a:lnTo>
                    <a:pt x="6" y="33"/>
                  </a:lnTo>
                  <a:close/>
                  <a:moveTo>
                    <a:pt x="163" y="155"/>
                  </a:moveTo>
                  <a:lnTo>
                    <a:pt x="67" y="155"/>
                  </a:lnTo>
                  <a:lnTo>
                    <a:pt x="67" y="146"/>
                  </a:lnTo>
                  <a:lnTo>
                    <a:pt x="110" y="146"/>
                  </a:lnTo>
                  <a:lnTo>
                    <a:pt x="110" y="119"/>
                  </a:lnTo>
                  <a:lnTo>
                    <a:pt x="149" y="119"/>
                  </a:lnTo>
                  <a:lnTo>
                    <a:pt x="149" y="74"/>
                  </a:lnTo>
                  <a:lnTo>
                    <a:pt x="163" y="74"/>
                  </a:lnTo>
                  <a:lnTo>
                    <a:pt x="163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 16"/>
            <p:cNvSpPr>
              <a:spLocks noEditPoints="1"/>
            </p:cNvSpPr>
            <p:nvPr/>
          </p:nvSpPr>
          <p:spPr bwMode="auto">
            <a:xfrm>
              <a:off x="2829" y="1528"/>
              <a:ext cx="171" cy="187"/>
            </a:xfrm>
            <a:custGeom>
              <a:avLst/>
              <a:gdLst>
                <a:gd name="T0" fmla="*/ 149 w 171"/>
                <a:gd name="T1" fmla="*/ 68 h 187"/>
                <a:gd name="T2" fmla="*/ 149 w 171"/>
                <a:gd name="T3" fmla="*/ 0 h 187"/>
                <a:gd name="T4" fmla="*/ 40 w 171"/>
                <a:gd name="T5" fmla="*/ 0 h 187"/>
                <a:gd name="T6" fmla="*/ 40 w 171"/>
                <a:gd name="T7" fmla="*/ 27 h 187"/>
                <a:gd name="T8" fmla="*/ 0 w 171"/>
                <a:gd name="T9" fmla="*/ 27 h 187"/>
                <a:gd name="T10" fmla="*/ 0 w 171"/>
                <a:gd name="T11" fmla="*/ 147 h 187"/>
                <a:gd name="T12" fmla="*/ 61 w 171"/>
                <a:gd name="T13" fmla="*/ 147 h 187"/>
                <a:gd name="T14" fmla="*/ 61 w 171"/>
                <a:gd name="T15" fmla="*/ 187 h 187"/>
                <a:gd name="T16" fmla="*/ 171 w 171"/>
                <a:gd name="T17" fmla="*/ 187 h 187"/>
                <a:gd name="T18" fmla="*/ 171 w 171"/>
                <a:gd name="T19" fmla="*/ 68 h 187"/>
                <a:gd name="T20" fmla="*/ 149 w 171"/>
                <a:gd name="T21" fmla="*/ 68 h 187"/>
                <a:gd name="T22" fmla="*/ 47 w 171"/>
                <a:gd name="T23" fmla="*/ 7 h 187"/>
                <a:gd name="T24" fmla="*/ 143 w 171"/>
                <a:gd name="T25" fmla="*/ 7 h 187"/>
                <a:gd name="T26" fmla="*/ 143 w 171"/>
                <a:gd name="T27" fmla="*/ 88 h 187"/>
                <a:gd name="T28" fmla="*/ 110 w 171"/>
                <a:gd name="T29" fmla="*/ 88 h 187"/>
                <a:gd name="T30" fmla="*/ 110 w 171"/>
                <a:gd name="T31" fmla="*/ 27 h 187"/>
                <a:gd name="T32" fmla="*/ 47 w 171"/>
                <a:gd name="T33" fmla="*/ 27 h 187"/>
                <a:gd name="T34" fmla="*/ 47 w 171"/>
                <a:gd name="T35" fmla="*/ 7 h 187"/>
                <a:gd name="T36" fmla="*/ 6 w 171"/>
                <a:gd name="T37" fmla="*/ 33 h 187"/>
                <a:gd name="T38" fmla="*/ 103 w 171"/>
                <a:gd name="T39" fmla="*/ 33 h 187"/>
                <a:gd name="T40" fmla="*/ 103 w 171"/>
                <a:gd name="T41" fmla="*/ 115 h 187"/>
                <a:gd name="T42" fmla="*/ 6 w 171"/>
                <a:gd name="T43" fmla="*/ 115 h 187"/>
                <a:gd name="T44" fmla="*/ 6 w 171"/>
                <a:gd name="T45" fmla="*/ 33 h 187"/>
                <a:gd name="T46" fmla="*/ 163 w 171"/>
                <a:gd name="T47" fmla="*/ 156 h 187"/>
                <a:gd name="T48" fmla="*/ 67 w 171"/>
                <a:gd name="T49" fmla="*/ 156 h 187"/>
                <a:gd name="T50" fmla="*/ 67 w 171"/>
                <a:gd name="T51" fmla="*/ 147 h 187"/>
                <a:gd name="T52" fmla="*/ 110 w 171"/>
                <a:gd name="T53" fmla="*/ 147 h 187"/>
                <a:gd name="T54" fmla="*/ 110 w 171"/>
                <a:gd name="T55" fmla="*/ 119 h 187"/>
                <a:gd name="T56" fmla="*/ 149 w 171"/>
                <a:gd name="T57" fmla="*/ 119 h 187"/>
                <a:gd name="T58" fmla="*/ 149 w 171"/>
                <a:gd name="T59" fmla="*/ 75 h 187"/>
                <a:gd name="T60" fmla="*/ 163 w 171"/>
                <a:gd name="T61" fmla="*/ 75 h 187"/>
                <a:gd name="T62" fmla="*/ 163 w 171"/>
                <a:gd name="T63" fmla="*/ 15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1" h="187">
                  <a:moveTo>
                    <a:pt x="149" y="68"/>
                  </a:moveTo>
                  <a:lnTo>
                    <a:pt x="149" y="0"/>
                  </a:lnTo>
                  <a:lnTo>
                    <a:pt x="40" y="0"/>
                  </a:lnTo>
                  <a:lnTo>
                    <a:pt x="40" y="27"/>
                  </a:lnTo>
                  <a:lnTo>
                    <a:pt x="0" y="27"/>
                  </a:lnTo>
                  <a:lnTo>
                    <a:pt x="0" y="147"/>
                  </a:lnTo>
                  <a:lnTo>
                    <a:pt x="61" y="147"/>
                  </a:lnTo>
                  <a:lnTo>
                    <a:pt x="61" y="187"/>
                  </a:lnTo>
                  <a:lnTo>
                    <a:pt x="171" y="187"/>
                  </a:lnTo>
                  <a:lnTo>
                    <a:pt x="171" y="68"/>
                  </a:lnTo>
                  <a:lnTo>
                    <a:pt x="149" y="68"/>
                  </a:lnTo>
                  <a:close/>
                  <a:moveTo>
                    <a:pt x="47" y="7"/>
                  </a:moveTo>
                  <a:lnTo>
                    <a:pt x="143" y="7"/>
                  </a:lnTo>
                  <a:lnTo>
                    <a:pt x="143" y="88"/>
                  </a:lnTo>
                  <a:lnTo>
                    <a:pt x="110" y="88"/>
                  </a:lnTo>
                  <a:lnTo>
                    <a:pt x="110" y="27"/>
                  </a:lnTo>
                  <a:lnTo>
                    <a:pt x="47" y="27"/>
                  </a:lnTo>
                  <a:lnTo>
                    <a:pt x="47" y="7"/>
                  </a:lnTo>
                  <a:close/>
                  <a:moveTo>
                    <a:pt x="6" y="33"/>
                  </a:moveTo>
                  <a:lnTo>
                    <a:pt x="103" y="33"/>
                  </a:lnTo>
                  <a:lnTo>
                    <a:pt x="103" y="115"/>
                  </a:lnTo>
                  <a:lnTo>
                    <a:pt x="6" y="115"/>
                  </a:lnTo>
                  <a:lnTo>
                    <a:pt x="6" y="33"/>
                  </a:lnTo>
                  <a:close/>
                  <a:moveTo>
                    <a:pt x="163" y="156"/>
                  </a:moveTo>
                  <a:lnTo>
                    <a:pt x="67" y="156"/>
                  </a:lnTo>
                  <a:lnTo>
                    <a:pt x="67" y="147"/>
                  </a:lnTo>
                  <a:lnTo>
                    <a:pt x="110" y="147"/>
                  </a:lnTo>
                  <a:lnTo>
                    <a:pt x="110" y="119"/>
                  </a:lnTo>
                  <a:lnTo>
                    <a:pt x="149" y="119"/>
                  </a:lnTo>
                  <a:lnTo>
                    <a:pt x="149" y="75"/>
                  </a:lnTo>
                  <a:lnTo>
                    <a:pt x="163" y="75"/>
                  </a:lnTo>
                  <a:lnTo>
                    <a:pt x="163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Freeform 17"/>
            <p:cNvSpPr>
              <a:spLocks noEditPoints="1"/>
            </p:cNvSpPr>
            <p:nvPr/>
          </p:nvSpPr>
          <p:spPr bwMode="auto">
            <a:xfrm>
              <a:off x="1609" y="365"/>
              <a:ext cx="200" cy="199"/>
            </a:xfrm>
            <a:custGeom>
              <a:avLst/>
              <a:gdLst>
                <a:gd name="T0" fmla="*/ 170 w 198"/>
                <a:gd name="T1" fmla="*/ 126 h 197"/>
                <a:gd name="T2" fmla="*/ 170 w 198"/>
                <a:gd name="T3" fmla="*/ 27 h 197"/>
                <a:gd name="T4" fmla="*/ 71 w 198"/>
                <a:gd name="T5" fmla="*/ 27 h 197"/>
                <a:gd name="T6" fmla="*/ 65 w 198"/>
                <a:gd name="T7" fmla="*/ 118 h 197"/>
                <a:gd name="T8" fmla="*/ 0 w 198"/>
                <a:gd name="T9" fmla="*/ 183 h 197"/>
                <a:gd name="T10" fmla="*/ 14 w 198"/>
                <a:gd name="T11" fmla="*/ 197 h 197"/>
                <a:gd name="T12" fmla="*/ 79 w 198"/>
                <a:gd name="T13" fmla="*/ 132 h 197"/>
                <a:gd name="T14" fmla="*/ 170 w 198"/>
                <a:gd name="T15" fmla="*/ 126 h 197"/>
                <a:gd name="T16" fmla="*/ 84 w 198"/>
                <a:gd name="T17" fmla="*/ 113 h 197"/>
                <a:gd name="T18" fmla="*/ 84 w 198"/>
                <a:gd name="T19" fmla="*/ 40 h 197"/>
                <a:gd name="T20" fmla="*/ 157 w 198"/>
                <a:gd name="T21" fmla="*/ 40 h 197"/>
                <a:gd name="T22" fmla="*/ 157 w 198"/>
                <a:gd name="T23" fmla="*/ 113 h 197"/>
                <a:gd name="T24" fmla="*/ 84 w 198"/>
                <a:gd name="T25" fmla="*/ 113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" h="197">
                  <a:moveTo>
                    <a:pt x="170" y="126"/>
                  </a:moveTo>
                  <a:cubicBezTo>
                    <a:pt x="198" y="99"/>
                    <a:pt x="198" y="54"/>
                    <a:pt x="170" y="27"/>
                  </a:cubicBezTo>
                  <a:cubicBezTo>
                    <a:pt x="143" y="0"/>
                    <a:pt x="99" y="0"/>
                    <a:pt x="71" y="27"/>
                  </a:cubicBezTo>
                  <a:cubicBezTo>
                    <a:pt x="46" y="52"/>
                    <a:pt x="44" y="91"/>
                    <a:pt x="65" y="118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14" y="197"/>
                    <a:pt x="14" y="197"/>
                    <a:pt x="14" y="197"/>
                  </a:cubicBezTo>
                  <a:cubicBezTo>
                    <a:pt x="79" y="132"/>
                    <a:pt x="79" y="132"/>
                    <a:pt x="79" y="132"/>
                  </a:cubicBezTo>
                  <a:cubicBezTo>
                    <a:pt x="106" y="153"/>
                    <a:pt x="145" y="151"/>
                    <a:pt x="170" y="126"/>
                  </a:cubicBezTo>
                  <a:moveTo>
                    <a:pt x="84" y="113"/>
                  </a:moveTo>
                  <a:cubicBezTo>
                    <a:pt x="64" y="93"/>
                    <a:pt x="64" y="60"/>
                    <a:pt x="84" y="40"/>
                  </a:cubicBezTo>
                  <a:cubicBezTo>
                    <a:pt x="104" y="20"/>
                    <a:pt x="137" y="20"/>
                    <a:pt x="157" y="40"/>
                  </a:cubicBezTo>
                  <a:cubicBezTo>
                    <a:pt x="177" y="60"/>
                    <a:pt x="177" y="93"/>
                    <a:pt x="157" y="113"/>
                  </a:cubicBezTo>
                  <a:cubicBezTo>
                    <a:pt x="137" y="133"/>
                    <a:pt x="104" y="133"/>
                    <a:pt x="84" y="1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Freeform 18"/>
            <p:cNvSpPr>
              <a:spLocks noEditPoints="1"/>
            </p:cNvSpPr>
            <p:nvPr/>
          </p:nvSpPr>
          <p:spPr bwMode="auto">
            <a:xfrm>
              <a:off x="2062" y="793"/>
              <a:ext cx="138" cy="138"/>
            </a:xfrm>
            <a:custGeom>
              <a:avLst/>
              <a:gdLst>
                <a:gd name="T0" fmla="*/ 87 w 136"/>
                <a:gd name="T1" fmla="*/ 19 h 136"/>
                <a:gd name="T2" fmla="*/ 18 w 136"/>
                <a:gd name="T3" fmla="*/ 19 h 136"/>
                <a:gd name="T4" fmla="*/ 18 w 136"/>
                <a:gd name="T5" fmla="*/ 87 h 136"/>
                <a:gd name="T6" fmla="*/ 82 w 136"/>
                <a:gd name="T7" fmla="*/ 92 h 136"/>
                <a:gd name="T8" fmla="*/ 126 w 136"/>
                <a:gd name="T9" fmla="*/ 136 h 136"/>
                <a:gd name="T10" fmla="*/ 136 w 136"/>
                <a:gd name="T11" fmla="*/ 127 h 136"/>
                <a:gd name="T12" fmla="*/ 91 w 136"/>
                <a:gd name="T13" fmla="*/ 82 h 136"/>
                <a:gd name="T14" fmla="*/ 87 w 136"/>
                <a:gd name="T15" fmla="*/ 19 h 136"/>
                <a:gd name="T16" fmla="*/ 78 w 136"/>
                <a:gd name="T17" fmla="*/ 78 h 136"/>
                <a:gd name="T18" fmla="*/ 28 w 136"/>
                <a:gd name="T19" fmla="*/ 78 h 136"/>
                <a:gd name="T20" fmla="*/ 28 w 136"/>
                <a:gd name="T21" fmla="*/ 28 h 136"/>
                <a:gd name="T22" fmla="*/ 78 w 136"/>
                <a:gd name="T23" fmla="*/ 28 h 136"/>
                <a:gd name="T24" fmla="*/ 78 w 136"/>
                <a:gd name="T25" fmla="*/ 7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136">
                  <a:moveTo>
                    <a:pt x="87" y="19"/>
                  </a:moveTo>
                  <a:cubicBezTo>
                    <a:pt x="68" y="0"/>
                    <a:pt x="37" y="0"/>
                    <a:pt x="18" y="19"/>
                  </a:cubicBezTo>
                  <a:cubicBezTo>
                    <a:pt x="0" y="38"/>
                    <a:pt x="0" y="68"/>
                    <a:pt x="18" y="87"/>
                  </a:cubicBezTo>
                  <a:cubicBezTo>
                    <a:pt x="36" y="104"/>
                    <a:pt x="63" y="106"/>
                    <a:pt x="82" y="92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91" y="82"/>
                    <a:pt x="91" y="82"/>
                    <a:pt x="91" y="82"/>
                  </a:cubicBezTo>
                  <a:cubicBezTo>
                    <a:pt x="106" y="63"/>
                    <a:pt x="104" y="36"/>
                    <a:pt x="87" y="19"/>
                  </a:cubicBezTo>
                  <a:moveTo>
                    <a:pt x="78" y="78"/>
                  </a:moveTo>
                  <a:cubicBezTo>
                    <a:pt x="64" y="92"/>
                    <a:pt x="41" y="92"/>
                    <a:pt x="28" y="78"/>
                  </a:cubicBezTo>
                  <a:cubicBezTo>
                    <a:pt x="14" y="64"/>
                    <a:pt x="14" y="42"/>
                    <a:pt x="28" y="28"/>
                  </a:cubicBezTo>
                  <a:cubicBezTo>
                    <a:pt x="41" y="14"/>
                    <a:pt x="64" y="14"/>
                    <a:pt x="78" y="28"/>
                  </a:cubicBezTo>
                  <a:cubicBezTo>
                    <a:pt x="92" y="42"/>
                    <a:pt x="92" y="64"/>
                    <a:pt x="78" y="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" name="Freeform 19"/>
            <p:cNvSpPr>
              <a:spLocks noEditPoints="1"/>
            </p:cNvSpPr>
            <p:nvPr/>
          </p:nvSpPr>
          <p:spPr bwMode="auto">
            <a:xfrm>
              <a:off x="2752" y="1960"/>
              <a:ext cx="138" cy="139"/>
            </a:xfrm>
            <a:custGeom>
              <a:avLst/>
              <a:gdLst>
                <a:gd name="T0" fmla="*/ 117 w 136"/>
                <a:gd name="T1" fmla="*/ 88 h 137"/>
                <a:gd name="T2" fmla="*/ 117 w 136"/>
                <a:gd name="T3" fmla="*/ 19 h 137"/>
                <a:gd name="T4" fmla="*/ 49 w 136"/>
                <a:gd name="T5" fmla="*/ 19 h 137"/>
                <a:gd name="T6" fmla="*/ 44 w 136"/>
                <a:gd name="T7" fmla="*/ 82 h 137"/>
                <a:gd name="T8" fmla="*/ 0 w 136"/>
                <a:gd name="T9" fmla="*/ 127 h 137"/>
                <a:gd name="T10" fmla="*/ 9 w 136"/>
                <a:gd name="T11" fmla="*/ 137 h 137"/>
                <a:gd name="T12" fmla="*/ 54 w 136"/>
                <a:gd name="T13" fmla="*/ 92 h 137"/>
                <a:gd name="T14" fmla="*/ 117 w 136"/>
                <a:gd name="T15" fmla="*/ 88 h 137"/>
                <a:gd name="T16" fmla="*/ 58 w 136"/>
                <a:gd name="T17" fmla="*/ 79 h 137"/>
                <a:gd name="T18" fmla="*/ 58 w 136"/>
                <a:gd name="T19" fmla="*/ 28 h 137"/>
                <a:gd name="T20" fmla="*/ 108 w 136"/>
                <a:gd name="T21" fmla="*/ 28 h 137"/>
                <a:gd name="T22" fmla="*/ 108 w 136"/>
                <a:gd name="T23" fmla="*/ 79 h 137"/>
                <a:gd name="T24" fmla="*/ 58 w 136"/>
                <a:gd name="T25" fmla="*/ 7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137">
                  <a:moveTo>
                    <a:pt x="117" y="88"/>
                  </a:moveTo>
                  <a:cubicBezTo>
                    <a:pt x="136" y="69"/>
                    <a:pt x="136" y="38"/>
                    <a:pt x="117" y="19"/>
                  </a:cubicBezTo>
                  <a:cubicBezTo>
                    <a:pt x="98" y="0"/>
                    <a:pt x="68" y="0"/>
                    <a:pt x="49" y="19"/>
                  </a:cubicBezTo>
                  <a:cubicBezTo>
                    <a:pt x="32" y="36"/>
                    <a:pt x="30" y="63"/>
                    <a:pt x="44" y="82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54" y="92"/>
                    <a:pt x="54" y="92"/>
                    <a:pt x="54" y="92"/>
                  </a:cubicBezTo>
                  <a:cubicBezTo>
                    <a:pt x="73" y="106"/>
                    <a:pt x="100" y="105"/>
                    <a:pt x="117" y="88"/>
                  </a:cubicBezTo>
                  <a:moveTo>
                    <a:pt x="58" y="79"/>
                  </a:moveTo>
                  <a:cubicBezTo>
                    <a:pt x="44" y="65"/>
                    <a:pt x="44" y="42"/>
                    <a:pt x="58" y="28"/>
                  </a:cubicBezTo>
                  <a:cubicBezTo>
                    <a:pt x="72" y="14"/>
                    <a:pt x="94" y="14"/>
                    <a:pt x="108" y="28"/>
                  </a:cubicBezTo>
                  <a:cubicBezTo>
                    <a:pt x="122" y="42"/>
                    <a:pt x="122" y="65"/>
                    <a:pt x="108" y="79"/>
                  </a:cubicBezTo>
                  <a:cubicBezTo>
                    <a:pt x="94" y="92"/>
                    <a:pt x="72" y="92"/>
                    <a:pt x="5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9" name="Oval 20"/>
            <p:cNvSpPr>
              <a:spLocks noChangeArrowheads="1"/>
            </p:cNvSpPr>
            <p:nvPr/>
          </p:nvSpPr>
          <p:spPr bwMode="auto">
            <a:xfrm>
              <a:off x="1875" y="228"/>
              <a:ext cx="76" cy="7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1" name="Freeform 21"/>
            <p:cNvSpPr>
              <a:spLocks/>
            </p:cNvSpPr>
            <p:nvPr/>
          </p:nvSpPr>
          <p:spPr bwMode="auto">
            <a:xfrm>
              <a:off x="1906" y="319"/>
              <a:ext cx="14" cy="68"/>
            </a:xfrm>
            <a:custGeom>
              <a:avLst/>
              <a:gdLst>
                <a:gd name="T0" fmla="*/ 13 w 13"/>
                <a:gd name="T1" fmla="*/ 62 h 67"/>
                <a:gd name="T2" fmla="*/ 8 w 13"/>
                <a:gd name="T3" fmla="*/ 67 h 67"/>
                <a:gd name="T4" fmla="*/ 5 w 13"/>
                <a:gd name="T5" fmla="*/ 67 h 67"/>
                <a:gd name="T6" fmla="*/ 0 w 13"/>
                <a:gd name="T7" fmla="*/ 62 h 67"/>
                <a:gd name="T8" fmla="*/ 0 w 13"/>
                <a:gd name="T9" fmla="*/ 5 h 67"/>
                <a:gd name="T10" fmla="*/ 5 w 13"/>
                <a:gd name="T11" fmla="*/ 0 h 67"/>
                <a:gd name="T12" fmla="*/ 8 w 13"/>
                <a:gd name="T13" fmla="*/ 0 h 67"/>
                <a:gd name="T14" fmla="*/ 13 w 13"/>
                <a:gd name="T15" fmla="*/ 5 h 67"/>
                <a:gd name="T16" fmla="*/ 13 w 13"/>
                <a:gd name="T17" fmla="*/ 6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7">
                  <a:moveTo>
                    <a:pt x="13" y="62"/>
                  </a:moveTo>
                  <a:cubicBezTo>
                    <a:pt x="13" y="65"/>
                    <a:pt x="11" y="67"/>
                    <a:pt x="8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2" y="67"/>
                    <a:pt x="0" y="65"/>
                    <a:pt x="0" y="6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5"/>
                  </a:cubicBezTo>
                  <a:lnTo>
                    <a:pt x="13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2" name="Freeform 22"/>
            <p:cNvSpPr>
              <a:spLocks/>
            </p:cNvSpPr>
            <p:nvPr/>
          </p:nvSpPr>
          <p:spPr bwMode="auto">
            <a:xfrm>
              <a:off x="1947" y="301"/>
              <a:ext cx="54" cy="54"/>
            </a:xfrm>
            <a:custGeom>
              <a:avLst/>
              <a:gdLst>
                <a:gd name="T0" fmla="*/ 51 w 53"/>
                <a:gd name="T1" fmla="*/ 42 h 53"/>
                <a:gd name="T2" fmla="*/ 51 w 53"/>
                <a:gd name="T3" fmla="*/ 49 h 53"/>
                <a:gd name="T4" fmla="*/ 49 w 53"/>
                <a:gd name="T5" fmla="*/ 51 h 53"/>
                <a:gd name="T6" fmla="*/ 42 w 53"/>
                <a:gd name="T7" fmla="*/ 51 h 53"/>
                <a:gd name="T8" fmla="*/ 2 w 53"/>
                <a:gd name="T9" fmla="*/ 11 h 53"/>
                <a:gd name="T10" fmla="*/ 2 w 53"/>
                <a:gd name="T11" fmla="*/ 4 h 53"/>
                <a:gd name="T12" fmla="*/ 4 w 53"/>
                <a:gd name="T13" fmla="*/ 2 h 53"/>
                <a:gd name="T14" fmla="*/ 11 w 53"/>
                <a:gd name="T15" fmla="*/ 2 h 53"/>
                <a:gd name="T16" fmla="*/ 51 w 53"/>
                <a:gd name="T17" fmla="*/ 4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51" y="42"/>
                  </a:moveTo>
                  <a:cubicBezTo>
                    <a:pt x="53" y="44"/>
                    <a:pt x="53" y="47"/>
                    <a:pt x="51" y="49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8" y="53"/>
                    <a:pt x="44" y="53"/>
                    <a:pt x="42" y="5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9"/>
                    <a:pt x="0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0"/>
                    <a:pt x="9" y="0"/>
                    <a:pt x="11" y="2"/>
                  </a:cubicBezTo>
                  <a:lnTo>
                    <a:pt x="51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3" name="Freeform 23"/>
            <p:cNvSpPr>
              <a:spLocks/>
            </p:cNvSpPr>
            <p:nvPr/>
          </p:nvSpPr>
          <p:spPr bwMode="auto">
            <a:xfrm>
              <a:off x="1965" y="260"/>
              <a:ext cx="68" cy="13"/>
            </a:xfrm>
            <a:custGeom>
              <a:avLst/>
              <a:gdLst>
                <a:gd name="T0" fmla="*/ 62 w 67"/>
                <a:gd name="T1" fmla="*/ 0 h 12"/>
                <a:gd name="T2" fmla="*/ 67 w 67"/>
                <a:gd name="T3" fmla="*/ 5 h 12"/>
                <a:gd name="T4" fmla="*/ 67 w 67"/>
                <a:gd name="T5" fmla="*/ 7 h 12"/>
                <a:gd name="T6" fmla="*/ 62 w 67"/>
                <a:gd name="T7" fmla="*/ 12 h 12"/>
                <a:gd name="T8" fmla="*/ 5 w 67"/>
                <a:gd name="T9" fmla="*/ 12 h 12"/>
                <a:gd name="T10" fmla="*/ 0 w 67"/>
                <a:gd name="T11" fmla="*/ 7 h 12"/>
                <a:gd name="T12" fmla="*/ 0 w 67"/>
                <a:gd name="T13" fmla="*/ 5 h 12"/>
                <a:gd name="T14" fmla="*/ 5 w 67"/>
                <a:gd name="T15" fmla="*/ 0 h 12"/>
                <a:gd name="T16" fmla="*/ 62 w 67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">
                  <a:moveTo>
                    <a:pt x="62" y="0"/>
                  </a:moveTo>
                  <a:cubicBezTo>
                    <a:pt x="65" y="0"/>
                    <a:pt x="67" y="2"/>
                    <a:pt x="67" y="5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7" y="10"/>
                    <a:pt x="65" y="12"/>
                    <a:pt x="62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2"/>
                    <a:pt x="0" y="10"/>
                    <a:pt x="0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lnTo>
                    <a:pt x="6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4" name="Freeform 24"/>
            <p:cNvSpPr>
              <a:spLocks/>
            </p:cNvSpPr>
            <p:nvPr/>
          </p:nvSpPr>
          <p:spPr bwMode="auto">
            <a:xfrm>
              <a:off x="1947" y="178"/>
              <a:ext cx="54" cy="54"/>
            </a:xfrm>
            <a:custGeom>
              <a:avLst/>
              <a:gdLst>
                <a:gd name="T0" fmla="*/ 42 w 53"/>
                <a:gd name="T1" fmla="*/ 2 h 53"/>
                <a:gd name="T2" fmla="*/ 49 w 53"/>
                <a:gd name="T3" fmla="*/ 2 h 53"/>
                <a:gd name="T4" fmla="*/ 51 w 53"/>
                <a:gd name="T5" fmla="*/ 4 h 53"/>
                <a:gd name="T6" fmla="*/ 51 w 53"/>
                <a:gd name="T7" fmla="*/ 11 h 53"/>
                <a:gd name="T8" fmla="*/ 11 w 53"/>
                <a:gd name="T9" fmla="*/ 51 h 53"/>
                <a:gd name="T10" fmla="*/ 4 w 53"/>
                <a:gd name="T11" fmla="*/ 51 h 53"/>
                <a:gd name="T12" fmla="*/ 2 w 53"/>
                <a:gd name="T13" fmla="*/ 49 h 53"/>
                <a:gd name="T14" fmla="*/ 2 w 53"/>
                <a:gd name="T15" fmla="*/ 42 h 53"/>
                <a:gd name="T16" fmla="*/ 42 w 53"/>
                <a:gd name="T17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42" y="2"/>
                  </a:moveTo>
                  <a:cubicBezTo>
                    <a:pt x="44" y="0"/>
                    <a:pt x="48" y="0"/>
                    <a:pt x="49" y="2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6"/>
                    <a:pt x="53" y="9"/>
                    <a:pt x="51" y="11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9" y="53"/>
                    <a:pt x="6" y="53"/>
                    <a:pt x="4" y="51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0" y="47"/>
                    <a:pt x="0" y="44"/>
                    <a:pt x="2" y="42"/>
                  </a:cubicBezTo>
                  <a:lnTo>
                    <a:pt x="4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5" name="Freeform 25"/>
            <p:cNvSpPr>
              <a:spLocks/>
            </p:cNvSpPr>
            <p:nvPr/>
          </p:nvSpPr>
          <p:spPr bwMode="auto">
            <a:xfrm>
              <a:off x="1906" y="146"/>
              <a:ext cx="14" cy="68"/>
            </a:xfrm>
            <a:custGeom>
              <a:avLst/>
              <a:gdLst>
                <a:gd name="T0" fmla="*/ 0 w 13"/>
                <a:gd name="T1" fmla="*/ 5 h 67"/>
                <a:gd name="T2" fmla="*/ 5 w 13"/>
                <a:gd name="T3" fmla="*/ 0 h 67"/>
                <a:gd name="T4" fmla="*/ 8 w 13"/>
                <a:gd name="T5" fmla="*/ 0 h 67"/>
                <a:gd name="T6" fmla="*/ 13 w 13"/>
                <a:gd name="T7" fmla="*/ 5 h 67"/>
                <a:gd name="T8" fmla="*/ 13 w 13"/>
                <a:gd name="T9" fmla="*/ 62 h 67"/>
                <a:gd name="T10" fmla="*/ 8 w 13"/>
                <a:gd name="T11" fmla="*/ 67 h 67"/>
                <a:gd name="T12" fmla="*/ 5 w 13"/>
                <a:gd name="T13" fmla="*/ 67 h 67"/>
                <a:gd name="T14" fmla="*/ 0 w 13"/>
                <a:gd name="T15" fmla="*/ 62 h 67"/>
                <a:gd name="T16" fmla="*/ 0 w 13"/>
                <a:gd name="T17" fmla="*/ 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7">
                  <a:moveTo>
                    <a:pt x="0" y="5"/>
                  </a:move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3"/>
                    <a:pt x="13" y="5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3" y="65"/>
                    <a:pt x="11" y="67"/>
                    <a:pt x="8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2" y="67"/>
                    <a:pt x="0" y="65"/>
                    <a:pt x="0" y="62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6" name="Freeform 26"/>
            <p:cNvSpPr>
              <a:spLocks/>
            </p:cNvSpPr>
            <p:nvPr/>
          </p:nvSpPr>
          <p:spPr bwMode="auto">
            <a:xfrm>
              <a:off x="1825" y="178"/>
              <a:ext cx="54" cy="54"/>
            </a:xfrm>
            <a:custGeom>
              <a:avLst/>
              <a:gdLst>
                <a:gd name="T0" fmla="*/ 2 w 53"/>
                <a:gd name="T1" fmla="*/ 11 h 53"/>
                <a:gd name="T2" fmla="*/ 2 w 53"/>
                <a:gd name="T3" fmla="*/ 4 h 53"/>
                <a:gd name="T4" fmla="*/ 4 w 53"/>
                <a:gd name="T5" fmla="*/ 2 h 53"/>
                <a:gd name="T6" fmla="*/ 11 w 53"/>
                <a:gd name="T7" fmla="*/ 2 h 53"/>
                <a:gd name="T8" fmla="*/ 51 w 53"/>
                <a:gd name="T9" fmla="*/ 42 h 53"/>
                <a:gd name="T10" fmla="*/ 51 w 53"/>
                <a:gd name="T11" fmla="*/ 49 h 53"/>
                <a:gd name="T12" fmla="*/ 49 w 53"/>
                <a:gd name="T13" fmla="*/ 51 h 53"/>
                <a:gd name="T14" fmla="*/ 42 w 53"/>
                <a:gd name="T15" fmla="*/ 51 h 53"/>
                <a:gd name="T16" fmla="*/ 2 w 53"/>
                <a:gd name="T1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2" y="11"/>
                  </a:moveTo>
                  <a:cubicBezTo>
                    <a:pt x="0" y="9"/>
                    <a:pt x="0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0"/>
                    <a:pt x="9" y="0"/>
                    <a:pt x="11" y="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4"/>
                    <a:pt x="53" y="47"/>
                    <a:pt x="51" y="49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7" y="53"/>
                    <a:pt x="44" y="53"/>
                    <a:pt x="42" y="51"/>
                  </a:cubicBezTo>
                  <a:lnTo>
                    <a:pt x="2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7" name="Freeform 27"/>
            <p:cNvSpPr>
              <a:spLocks/>
            </p:cNvSpPr>
            <p:nvPr/>
          </p:nvSpPr>
          <p:spPr bwMode="auto">
            <a:xfrm>
              <a:off x="1793" y="260"/>
              <a:ext cx="68" cy="13"/>
            </a:xfrm>
            <a:custGeom>
              <a:avLst/>
              <a:gdLst>
                <a:gd name="T0" fmla="*/ 5 w 67"/>
                <a:gd name="T1" fmla="*/ 12 h 12"/>
                <a:gd name="T2" fmla="*/ 0 w 67"/>
                <a:gd name="T3" fmla="*/ 7 h 12"/>
                <a:gd name="T4" fmla="*/ 0 w 67"/>
                <a:gd name="T5" fmla="*/ 5 h 12"/>
                <a:gd name="T6" fmla="*/ 5 w 67"/>
                <a:gd name="T7" fmla="*/ 0 h 12"/>
                <a:gd name="T8" fmla="*/ 62 w 67"/>
                <a:gd name="T9" fmla="*/ 0 h 12"/>
                <a:gd name="T10" fmla="*/ 67 w 67"/>
                <a:gd name="T11" fmla="*/ 5 h 12"/>
                <a:gd name="T12" fmla="*/ 67 w 67"/>
                <a:gd name="T13" fmla="*/ 7 h 12"/>
                <a:gd name="T14" fmla="*/ 62 w 67"/>
                <a:gd name="T15" fmla="*/ 12 h 12"/>
                <a:gd name="T16" fmla="*/ 5 w 67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">
                  <a:moveTo>
                    <a:pt x="5" y="12"/>
                  </a:moveTo>
                  <a:cubicBezTo>
                    <a:pt x="2" y="12"/>
                    <a:pt x="0" y="10"/>
                    <a:pt x="0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4" y="0"/>
                    <a:pt x="67" y="2"/>
                    <a:pt x="67" y="5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7" y="10"/>
                    <a:pt x="64" y="12"/>
                    <a:pt x="62" y="12"/>
                  </a:cubicBezTo>
                  <a:lnTo>
                    <a:pt x="5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8" name="Freeform 28"/>
            <p:cNvSpPr>
              <a:spLocks/>
            </p:cNvSpPr>
            <p:nvPr/>
          </p:nvSpPr>
          <p:spPr bwMode="auto">
            <a:xfrm>
              <a:off x="1825" y="301"/>
              <a:ext cx="54" cy="54"/>
            </a:xfrm>
            <a:custGeom>
              <a:avLst/>
              <a:gdLst>
                <a:gd name="T0" fmla="*/ 11 w 53"/>
                <a:gd name="T1" fmla="*/ 51 h 53"/>
                <a:gd name="T2" fmla="*/ 4 w 53"/>
                <a:gd name="T3" fmla="*/ 51 h 53"/>
                <a:gd name="T4" fmla="*/ 2 w 53"/>
                <a:gd name="T5" fmla="*/ 49 h 53"/>
                <a:gd name="T6" fmla="*/ 2 w 53"/>
                <a:gd name="T7" fmla="*/ 42 h 53"/>
                <a:gd name="T8" fmla="*/ 42 w 53"/>
                <a:gd name="T9" fmla="*/ 2 h 53"/>
                <a:gd name="T10" fmla="*/ 49 w 53"/>
                <a:gd name="T11" fmla="*/ 2 h 53"/>
                <a:gd name="T12" fmla="*/ 51 w 53"/>
                <a:gd name="T13" fmla="*/ 4 h 53"/>
                <a:gd name="T14" fmla="*/ 51 w 53"/>
                <a:gd name="T15" fmla="*/ 11 h 53"/>
                <a:gd name="T16" fmla="*/ 11 w 53"/>
                <a:gd name="T17" fmla="*/ 5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11" y="51"/>
                  </a:moveTo>
                  <a:cubicBezTo>
                    <a:pt x="9" y="53"/>
                    <a:pt x="6" y="53"/>
                    <a:pt x="4" y="51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0" y="47"/>
                    <a:pt x="0" y="44"/>
                    <a:pt x="2" y="4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4" y="0"/>
                    <a:pt x="47" y="0"/>
                    <a:pt x="49" y="2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6"/>
                    <a:pt x="53" y="9"/>
                    <a:pt x="51" y="11"/>
                  </a:cubicBezTo>
                  <a:lnTo>
                    <a:pt x="11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9" name="Oval 29"/>
            <p:cNvSpPr>
              <a:spLocks noChangeArrowheads="1"/>
            </p:cNvSpPr>
            <p:nvPr/>
          </p:nvSpPr>
          <p:spPr bwMode="auto">
            <a:xfrm>
              <a:off x="2857" y="1364"/>
              <a:ext cx="76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0" name="Freeform 30"/>
            <p:cNvSpPr>
              <a:spLocks/>
            </p:cNvSpPr>
            <p:nvPr/>
          </p:nvSpPr>
          <p:spPr bwMode="auto">
            <a:xfrm>
              <a:off x="2888" y="1454"/>
              <a:ext cx="13" cy="68"/>
            </a:xfrm>
            <a:custGeom>
              <a:avLst/>
              <a:gdLst>
                <a:gd name="T0" fmla="*/ 13 w 13"/>
                <a:gd name="T1" fmla="*/ 62 h 67"/>
                <a:gd name="T2" fmla="*/ 8 w 13"/>
                <a:gd name="T3" fmla="*/ 67 h 67"/>
                <a:gd name="T4" fmla="*/ 5 w 13"/>
                <a:gd name="T5" fmla="*/ 67 h 67"/>
                <a:gd name="T6" fmla="*/ 0 w 13"/>
                <a:gd name="T7" fmla="*/ 62 h 67"/>
                <a:gd name="T8" fmla="*/ 0 w 13"/>
                <a:gd name="T9" fmla="*/ 5 h 67"/>
                <a:gd name="T10" fmla="*/ 5 w 13"/>
                <a:gd name="T11" fmla="*/ 0 h 67"/>
                <a:gd name="T12" fmla="*/ 8 w 13"/>
                <a:gd name="T13" fmla="*/ 0 h 67"/>
                <a:gd name="T14" fmla="*/ 13 w 13"/>
                <a:gd name="T15" fmla="*/ 5 h 67"/>
                <a:gd name="T16" fmla="*/ 13 w 13"/>
                <a:gd name="T17" fmla="*/ 6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7">
                  <a:moveTo>
                    <a:pt x="13" y="62"/>
                  </a:moveTo>
                  <a:cubicBezTo>
                    <a:pt x="13" y="65"/>
                    <a:pt x="11" y="67"/>
                    <a:pt x="8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2" y="67"/>
                    <a:pt x="0" y="65"/>
                    <a:pt x="0" y="6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5"/>
                  </a:cubicBezTo>
                  <a:lnTo>
                    <a:pt x="13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Freeform 31"/>
            <p:cNvSpPr>
              <a:spLocks/>
            </p:cNvSpPr>
            <p:nvPr/>
          </p:nvSpPr>
          <p:spPr bwMode="auto">
            <a:xfrm>
              <a:off x="2929" y="1436"/>
              <a:ext cx="53" cy="53"/>
            </a:xfrm>
            <a:custGeom>
              <a:avLst/>
              <a:gdLst>
                <a:gd name="T0" fmla="*/ 51 w 53"/>
                <a:gd name="T1" fmla="*/ 42 h 53"/>
                <a:gd name="T2" fmla="*/ 51 w 53"/>
                <a:gd name="T3" fmla="*/ 49 h 53"/>
                <a:gd name="T4" fmla="*/ 49 w 53"/>
                <a:gd name="T5" fmla="*/ 51 h 53"/>
                <a:gd name="T6" fmla="*/ 42 w 53"/>
                <a:gd name="T7" fmla="*/ 51 h 53"/>
                <a:gd name="T8" fmla="*/ 2 w 53"/>
                <a:gd name="T9" fmla="*/ 11 h 53"/>
                <a:gd name="T10" fmla="*/ 2 w 53"/>
                <a:gd name="T11" fmla="*/ 4 h 53"/>
                <a:gd name="T12" fmla="*/ 4 w 53"/>
                <a:gd name="T13" fmla="*/ 2 h 53"/>
                <a:gd name="T14" fmla="*/ 11 w 53"/>
                <a:gd name="T15" fmla="*/ 2 h 53"/>
                <a:gd name="T16" fmla="*/ 51 w 53"/>
                <a:gd name="T17" fmla="*/ 4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51" y="42"/>
                  </a:moveTo>
                  <a:cubicBezTo>
                    <a:pt x="53" y="44"/>
                    <a:pt x="53" y="47"/>
                    <a:pt x="51" y="49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7" y="53"/>
                    <a:pt x="44" y="53"/>
                    <a:pt x="42" y="5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9"/>
                    <a:pt x="0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0"/>
                    <a:pt x="9" y="0"/>
                    <a:pt x="11" y="2"/>
                  </a:cubicBezTo>
                  <a:lnTo>
                    <a:pt x="51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 32"/>
            <p:cNvSpPr>
              <a:spLocks/>
            </p:cNvSpPr>
            <p:nvPr/>
          </p:nvSpPr>
          <p:spPr bwMode="auto">
            <a:xfrm>
              <a:off x="2947" y="1395"/>
              <a:ext cx="68" cy="13"/>
            </a:xfrm>
            <a:custGeom>
              <a:avLst/>
              <a:gdLst>
                <a:gd name="T0" fmla="*/ 62 w 67"/>
                <a:gd name="T1" fmla="*/ 0 h 13"/>
                <a:gd name="T2" fmla="*/ 67 w 67"/>
                <a:gd name="T3" fmla="*/ 5 h 13"/>
                <a:gd name="T4" fmla="*/ 67 w 67"/>
                <a:gd name="T5" fmla="*/ 8 h 13"/>
                <a:gd name="T6" fmla="*/ 62 w 67"/>
                <a:gd name="T7" fmla="*/ 13 h 13"/>
                <a:gd name="T8" fmla="*/ 5 w 67"/>
                <a:gd name="T9" fmla="*/ 13 h 13"/>
                <a:gd name="T10" fmla="*/ 0 w 67"/>
                <a:gd name="T11" fmla="*/ 8 h 13"/>
                <a:gd name="T12" fmla="*/ 0 w 67"/>
                <a:gd name="T13" fmla="*/ 5 h 13"/>
                <a:gd name="T14" fmla="*/ 5 w 67"/>
                <a:gd name="T15" fmla="*/ 0 h 13"/>
                <a:gd name="T16" fmla="*/ 62 w 67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3">
                  <a:moveTo>
                    <a:pt x="62" y="0"/>
                  </a:moveTo>
                  <a:cubicBezTo>
                    <a:pt x="65" y="0"/>
                    <a:pt x="67" y="2"/>
                    <a:pt x="67" y="5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10"/>
                    <a:pt x="65" y="13"/>
                    <a:pt x="62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0"/>
                    <a:pt x="0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lnTo>
                    <a:pt x="6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 33"/>
            <p:cNvSpPr>
              <a:spLocks/>
            </p:cNvSpPr>
            <p:nvPr/>
          </p:nvSpPr>
          <p:spPr bwMode="auto">
            <a:xfrm>
              <a:off x="2929" y="1313"/>
              <a:ext cx="53" cy="55"/>
            </a:xfrm>
            <a:custGeom>
              <a:avLst/>
              <a:gdLst>
                <a:gd name="T0" fmla="*/ 42 w 53"/>
                <a:gd name="T1" fmla="*/ 2 h 54"/>
                <a:gd name="T2" fmla="*/ 49 w 53"/>
                <a:gd name="T3" fmla="*/ 2 h 54"/>
                <a:gd name="T4" fmla="*/ 51 w 53"/>
                <a:gd name="T5" fmla="*/ 4 h 54"/>
                <a:gd name="T6" fmla="*/ 51 w 53"/>
                <a:gd name="T7" fmla="*/ 11 h 54"/>
                <a:gd name="T8" fmla="*/ 11 w 53"/>
                <a:gd name="T9" fmla="*/ 52 h 54"/>
                <a:gd name="T10" fmla="*/ 4 w 53"/>
                <a:gd name="T11" fmla="*/ 52 h 54"/>
                <a:gd name="T12" fmla="*/ 2 w 53"/>
                <a:gd name="T13" fmla="*/ 50 h 54"/>
                <a:gd name="T14" fmla="*/ 2 w 53"/>
                <a:gd name="T15" fmla="*/ 43 h 54"/>
                <a:gd name="T16" fmla="*/ 42 w 53"/>
                <a:gd name="T17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4">
                  <a:moveTo>
                    <a:pt x="42" y="2"/>
                  </a:moveTo>
                  <a:cubicBezTo>
                    <a:pt x="44" y="0"/>
                    <a:pt x="47" y="0"/>
                    <a:pt x="49" y="2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6"/>
                    <a:pt x="53" y="9"/>
                    <a:pt x="51" y="1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9" y="54"/>
                    <a:pt x="6" y="54"/>
                    <a:pt x="4" y="52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0" y="48"/>
                    <a:pt x="0" y="44"/>
                    <a:pt x="2" y="43"/>
                  </a:cubicBezTo>
                  <a:lnTo>
                    <a:pt x="4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 34"/>
            <p:cNvSpPr>
              <a:spLocks/>
            </p:cNvSpPr>
            <p:nvPr/>
          </p:nvSpPr>
          <p:spPr bwMode="auto">
            <a:xfrm>
              <a:off x="2888" y="1282"/>
              <a:ext cx="13" cy="66"/>
            </a:xfrm>
            <a:custGeom>
              <a:avLst/>
              <a:gdLst>
                <a:gd name="T0" fmla="*/ 0 w 13"/>
                <a:gd name="T1" fmla="*/ 5 h 66"/>
                <a:gd name="T2" fmla="*/ 5 w 13"/>
                <a:gd name="T3" fmla="*/ 0 h 66"/>
                <a:gd name="T4" fmla="*/ 8 w 13"/>
                <a:gd name="T5" fmla="*/ 0 h 66"/>
                <a:gd name="T6" fmla="*/ 13 w 13"/>
                <a:gd name="T7" fmla="*/ 5 h 66"/>
                <a:gd name="T8" fmla="*/ 13 w 13"/>
                <a:gd name="T9" fmla="*/ 61 h 66"/>
                <a:gd name="T10" fmla="*/ 8 w 13"/>
                <a:gd name="T11" fmla="*/ 66 h 66"/>
                <a:gd name="T12" fmla="*/ 5 w 13"/>
                <a:gd name="T13" fmla="*/ 66 h 66"/>
                <a:gd name="T14" fmla="*/ 0 w 13"/>
                <a:gd name="T15" fmla="*/ 61 h 66"/>
                <a:gd name="T16" fmla="*/ 0 w 13"/>
                <a:gd name="T17" fmla="*/ 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6">
                  <a:moveTo>
                    <a:pt x="0" y="5"/>
                  </a:move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5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4"/>
                    <a:pt x="11" y="66"/>
                    <a:pt x="8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2" y="66"/>
                    <a:pt x="0" y="64"/>
                    <a:pt x="0" y="61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5" name="Freeform 35"/>
            <p:cNvSpPr>
              <a:spLocks/>
            </p:cNvSpPr>
            <p:nvPr/>
          </p:nvSpPr>
          <p:spPr bwMode="auto">
            <a:xfrm>
              <a:off x="2807" y="1313"/>
              <a:ext cx="54" cy="55"/>
            </a:xfrm>
            <a:custGeom>
              <a:avLst/>
              <a:gdLst>
                <a:gd name="T0" fmla="*/ 2 w 53"/>
                <a:gd name="T1" fmla="*/ 11 h 54"/>
                <a:gd name="T2" fmla="*/ 2 w 53"/>
                <a:gd name="T3" fmla="*/ 4 h 54"/>
                <a:gd name="T4" fmla="*/ 4 w 53"/>
                <a:gd name="T5" fmla="*/ 2 h 54"/>
                <a:gd name="T6" fmla="*/ 11 w 53"/>
                <a:gd name="T7" fmla="*/ 2 h 54"/>
                <a:gd name="T8" fmla="*/ 51 w 53"/>
                <a:gd name="T9" fmla="*/ 43 h 54"/>
                <a:gd name="T10" fmla="*/ 51 w 53"/>
                <a:gd name="T11" fmla="*/ 50 h 54"/>
                <a:gd name="T12" fmla="*/ 49 w 53"/>
                <a:gd name="T13" fmla="*/ 52 h 54"/>
                <a:gd name="T14" fmla="*/ 42 w 53"/>
                <a:gd name="T15" fmla="*/ 52 h 54"/>
                <a:gd name="T16" fmla="*/ 2 w 53"/>
                <a:gd name="T1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4">
                  <a:moveTo>
                    <a:pt x="2" y="11"/>
                  </a:moveTo>
                  <a:cubicBezTo>
                    <a:pt x="0" y="9"/>
                    <a:pt x="0" y="6"/>
                    <a:pt x="2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0"/>
                    <a:pt x="9" y="0"/>
                    <a:pt x="11" y="2"/>
                  </a:cubicBezTo>
                  <a:cubicBezTo>
                    <a:pt x="51" y="43"/>
                    <a:pt x="51" y="43"/>
                    <a:pt x="51" y="43"/>
                  </a:cubicBezTo>
                  <a:cubicBezTo>
                    <a:pt x="53" y="44"/>
                    <a:pt x="53" y="48"/>
                    <a:pt x="51" y="50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7" y="54"/>
                    <a:pt x="44" y="54"/>
                    <a:pt x="42" y="52"/>
                  </a:cubicBezTo>
                  <a:lnTo>
                    <a:pt x="2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Freeform 36"/>
            <p:cNvSpPr>
              <a:spLocks/>
            </p:cNvSpPr>
            <p:nvPr/>
          </p:nvSpPr>
          <p:spPr bwMode="auto">
            <a:xfrm>
              <a:off x="2775" y="1395"/>
              <a:ext cx="68" cy="13"/>
            </a:xfrm>
            <a:custGeom>
              <a:avLst/>
              <a:gdLst>
                <a:gd name="T0" fmla="*/ 5 w 67"/>
                <a:gd name="T1" fmla="*/ 13 h 13"/>
                <a:gd name="T2" fmla="*/ 0 w 67"/>
                <a:gd name="T3" fmla="*/ 8 h 13"/>
                <a:gd name="T4" fmla="*/ 0 w 67"/>
                <a:gd name="T5" fmla="*/ 5 h 13"/>
                <a:gd name="T6" fmla="*/ 5 w 67"/>
                <a:gd name="T7" fmla="*/ 0 h 13"/>
                <a:gd name="T8" fmla="*/ 62 w 67"/>
                <a:gd name="T9" fmla="*/ 0 h 13"/>
                <a:gd name="T10" fmla="*/ 67 w 67"/>
                <a:gd name="T11" fmla="*/ 5 h 13"/>
                <a:gd name="T12" fmla="*/ 67 w 67"/>
                <a:gd name="T13" fmla="*/ 8 h 13"/>
                <a:gd name="T14" fmla="*/ 62 w 67"/>
                <a:gd name="T15" fmla="*/ 13 h 13"/>
                <a:gd name="T16" fmla="*/ 5 w 67"/>
                <a:gd name="T1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3">
                  <a:moveTo>
                    <a:pt x="5" y="13"/>
                  </a:moveTo>
                  <a:cubicBezTo>
                    <a:pt x="2" y="13"/>
                    <a:pt x="0" y="10"/>
                    <a:pt x="0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4" y="0"/>
                    <a:pt x="67" y="2"/>
                    <a:pt x="67" y="5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10"/>
                    <a:pt x="64" y="13"/>
                    <a:pt x="62" y="13"/>
                  </a:cubicBezTo>
                  <a:lnTo>
                    <a:pt x="5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7" name="Freeform 37"/>
            <p:cNvSpPr>
              <a:spLocks/>
            </p:cNvSpPr>
            <p:nvPr/>
          </p:nvSpPr>
          <p:spPr bwMode="auto">
            <a:xfrm>
              <a:off x="2807" y="1436"/>
              <a:ext cx="54" cy="53"/>
            </a:xfrm>
            <a:custGeom>
              <a:avLst/>
              <a:gdLst>
                <a:gd name="T0" fmla="*/ 11 w 53"/>
                <a:gd name="T1" fmla="*/ 51 h 53"/>
                <a:gd name="T2" fmla="*/ 4 w 53"/>
                <a:gd name="T3" fmla="*/ 51 h 53"/>
                <a:gd name="T4" fmla="*/ 2 w 53"/>
                <a:gd name="T5" fmla="*/ 49 h 53"/>
                <a:gd name="T6" fmla="*/ 2 w 53"/>
                <a:gd name="T7" fmla="*/ 42 h 53"/>
                <a:gd name="T8" fmla="*/ 42 w 53"/>
                <a:gd name="T9" fmla="*/ 2 h 53"/>
                <a:gd name="T10" fmla="*/ 49 w 53"/>
                <a:gd name="T11" fmla="*/ 2 h 53"/>
                <a:gd name="T12" fmla="*/ 51 w 53"/>
                <a:gd name="T13" fmla="*/ 4 h 53"/>
                <a:gd name="T14" fmla="*/ 51 w 53"/>
                <a:gd name="T15" fmla="*/ 11 h 53"/>
                <a:gd name="T16" fmla="*/ 11 w 53"/>
                <a:gd name="T17" fmla="*/ 5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11" y="51"/>
                  </a:moveTo>
                  <a:cubicBezTo>
                    <a:pt x="9" y="53"/>
                    <a:pt x="5" y="53"/>
                    <a:pt x="4" y="51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0" y="47"/>
                    <a:pt x="0" y="44"/>
                    <a:pt x="2" y="4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4" y="0"/>
                    <a:pt x="47" y="0"/>
                    <a:pt x="49" y="2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3" y="6"/>
                    <a:pt x="53" y="9"/>
                    <a:pt x="51" y="11"/>
                  </a:cubicBezTo>
                  <a:lnTo>
                    <a:pt x="11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8" name="Freeform 38"/>
            <p:cNvSpPr>
              <a:spLocks/>
            </p:cNvSpPr>
            <p:nvPr/>
          </p:nvSpPr>
          <p:spPr bwMode="auto">
            <a:xfrm>
              <a:off x="2161" y="1017"/>
              <a:ext cx="229" cy="160"/>
            </a:xfrm>
            <a:custGeom>
              <a:avLst/>
              <a:gdLst>
                <a:gd name="T0" fmla="*/ 67 w 226"/>
                <a:gd name="T1" fmla="*/ 158 h 158"/>
                <a:gd name="T2" fmla="*/ 4 w 226"/>
                <a:gd name="T3" fmla="*/ 65 h 158"/>
                <a:gd name="T4" fmla="*/ 8 w 226"/>
                <a:gd name="T5" fmla="*/ 47 h 158"/>
                <a:gd name="T6" fmla="*/ 26 w 226"/>
                <a:gd name="T7" fmla="*/ 51 h 158"/>
                <a:gd name="T8" fmla="*/ 72 w 226"/>
                <a:gd name="T9" fmla="*/ 120 h 158"/>
                <a:gd name="T10" fmla="*/ 204 w 226"/>
                <a:gd name="T11" fmla="*/ 4 h 158"/>
                <a:gd name="T12" fmla="*/ 222 w 226"/>
                <a:gd name="T13" fmla="*/ 6 h 158"/>
                <a:gd name="T14" fmla="*/ 221 w 226"/>
                <a:gd name="T15" fmla="*/ 24 h 158"/>
                <a:gd name="T16" fmla="*/ 67 w 226"/>
                <a:gd name="T1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6" h="158">
                  <a:moveTo>
                    <a:pt x="67" y="158"/>
                  </a:moveTo>
                  <a:cubicBezTo>
                    <a:pt x="4" y="65"/>
                    <a:pt x="4" y="65"/>
                    <a:pt x="4" y="65"/>
                  </a:cubicBezTo>
                  <a:cubicBezTo>
                    <a:pt x="0" y="59"/>
                    <a:pt x="2" y="51"/>
                    <a:pt x="8" y="47"/>
                  </a:cubicBezTo>
                  <a:cubicBezTo>
                    <a:pt x="14" y="43"/>
                    <a:pt x="22" y="45"/>
                    <a:pt x="26" y="51"/>
                  </a:cubicBezTo>
                  <a:cubicBezTo>
                    <a:pt x="72" y="120"/>
                    <a:pt x="72" y="120"/>
                    <a:pt x="72" y="120"/>
                  </a:cubicBezTo>
                  <a:cubicBezTo>
                    <a:pt x="204" y="4"/>
                    <a:pt x="204" y="4"/>
                    <a:pt x="204" y="4"/>
                  </a:cubicBezTo>
                  <a:cubicBezTo>
                    <a:pt x="209" y="0"/>
                    <a:pt x="217" y="0"/>
                    <a:pt x="222" y="6"/>
                  </a:cubicBezTo>
                  <a:cubicBezTo>
                    <a:pt x="226" y="11"/>
                    <a:pt x="226" y="19"/>
                    <a:pt x="221" y="24"/>
                  </a:cubicBezTo>
                  <a:lnTo>
                    <a:pt x="67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Freeform 39"/>
            <p:cNvSpPr>
              <a:spLocks/>
            </p:cNvSpPr>
            <p:nvPr/>
          </p:nvSpPr>
          <p:spPr bwMode="auto">
            <a:xfrm>
              <a:off x="2695" y="1743"/>
              <a:ext cx="160" cy="112"/>
            </a:xfrm>
            <a:custGeom>
              <a:avLst/>
              <a:gdLst>
                <a:gd name="T0" fmla="*/ 46 w 158"/>
                <a:gd name="T1" fmla="*/ 111 h 111"/>
                <a:gd name="T2" fmla="*/ 2 w 158"/>
                <a:gd name="T3" fmla="*/ 46 h 111"/>
                <a:gd name="T4" fmla="*/ 5 w 158"/>
                <a:gd name="T5" fmla="*/ 34 h 111"/>
                <a:gd name="T6" fmla="*/ 17 w 158"/>
                <a:gd name="T7" fmla="*/ 36 h 111"/>
                <a:gd name="T8" fmla="*/ 50 w 158"/>
                <a:gd name="T9" fmla="*/ 84 h 111"/>
                <a:gd name="T10" fmla="*/ 142 w 158"/>
                <a:gd name="T11" fmla="*/ 4 h 111"/>
                <a:gd name="T12" fmla="*/ 154 w 158"/>
                <a:gd name="T13" fmla="*/ 5 h 111"/>
                <a:gd name="T14" fmla="*/ 154 w 158"/>
                <a:gd name="T15" fmla="*/ 17 h 111"/>
                <a:gd name="T16" fmla="*/ 46 w 158"/>
                <a:gd name="T1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11">
                  <a:moveTo>
                    <a:pt x="46" y="111"/>
                  </a:moveTo>
                  <a:cubicBezTo>
                    <a:pt x="2" y="46"/>
                    <a:pt x="2" y="46"/>
                    <a:pt x="2" y="46"/>
                  </a:cubicBezTo>
                  <a:cubicBezTo>
                    <a:pt x="0" y="42"/>
                    <a:pt x="1" y="37"/>
                    <a:pt x="5" y="34"/>
                  </a:cubicBezTo>
                  <a:cubicBezTo>
                    <a:pt x="9" y="31"/>
                    <a:pt x="14" y="32"/>
                    <a:pt x="17" y="36"/>
                  </a:cubicBezTo>
                  <a:cubicBezTo>
                    <a:pt x="50" y="84"/>
                    <a:pt x="50" y="84"/>
                    <a:pt x="50" y="84"/>
                  </a:cubicBezTo>
                  <a:cubicBezTo>
                    <a:pt x="142" y="4"/>
                    <a:pt x="142" y="4"/>
                    <a:pt x="142" y="4"/>
                  </a:cubicBezTo>
                  <a:cubicBezTo>
                    <a:pt x="146" y="0"/>
                    <a:pt x="151" y="1"/>
                    <a:pt x="154" y="5"/>
                  </a:cubicBezTo>
                  <a:cubicBezTo>
                    <a:pt x="158" y="8"/>
                    <a:pt x="157" y="14"/>
                    <a:pt x="154" y="17"/>
                  </a:cubicBezTo>
                  <a:lnTo>
                    <a:pt x="46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0" name="Freeform 40"/>
            <p:cNvSpPr>
              <a:spLocks/>
            </p:cNvSpPr>
            <p:nvPr/>
          </p:nvSpPr>
          <p:spPr bwMode="auto">
            <a:xfrm>
              <a:off x="2070" y="561"/>
              <a:ext cx="128" cy="131"/>
            </a:xfrm>
            <a:custGeom>
              <a:avLst/>
              <a:gdLst>
                <a:gd name="T0" fmla="*/ 72 w 128"/>
                <a:gd name="T1" fmla="*/ 131 h 131"/>
                <a:gd name="T2" fmla="*/ 45 w 128"/>
                <a:gd name="T3" fmla="*/ 94 h 131"/>
                <a:gd name="T4" fmla="*/ 0 w 128"/>
                <a:gd name="T5" fmla="*/ 97 h 131"/>
                <a:gd name="T6" fmla="*/ 25 w 128"/>
                <a:gd name="T7" fmla="*/ 58 h 131"/>
                <a:gd name="T8" fmla="*/ 10 w 128"/>
                <a:gd name="T9" fmla="*/ 15 h 131"/>
                <a:gd name="T10" fmla="*/ 53 w 128"/>
                <a:gd name="T11" fmla="*/ 29 h 131"/>
                <a:gd name="T12" fmla="*/ 89 w 128"/>
                <a:gd name="T13" fmla="*/ 0 h 131"/>
                <a:gd name="T14" fmla="*/ 90 w 128"/>
                <a:gd name="T15" fmla="*/ 46 h 131"/>
                <a:gd name="T16" fmla="*/ 128 w 128"/>
                <a:gd name="T17" fmla="*/ 71 h 131"/>
                <a:gd name="T18" fmla="*/ 85 w 128"/>
                <a:gd name="T19" fmla="*/ 86 h 131"/>
                <a:gd name="T20" fmla="*/ 72 w 128"/>
                <a:gd name="T2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" h="131">
                  <a:moveTo>
                    <a:pt x="72" y="131"/>
                  </a:moveTo>
                  <a:lnTo>
                    <a:pt x="45" y="94"/>
                  </a:lnTo>
                  <a:lnTo>
                    <a:pt x="0" y="97"/>
                  </a:lnTo>
                  <a:lnTo>
                    <a:pt x="25" y="58"/>
                  </a:lnTo>
                  <a:lnTo>
                    <a:pt x="10" y="15"/>
                  </a:lnTo>
                  <a:lnTo>
                    <a:pt x="53" y="29"/>
                  </a:lnTo>
                  <a:lnTo>
                    <a:pt x="89" y="0"/>
                  </a:lnTo>
                  <a:lnTo>
                    <a:pt x="90" y="46"/>
                  </a:lnTo>
                  <a:lnTo>
                    <a:pt x="128" y="71"/>
                  </a:lnTo>
                  <a:lnTo>
                    <a:pt x="85" y="86"/>
                  </a:lnTo>
                  <a:lnTo>
                    <a:pt x="72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1" name="Freeform 41"/>
            <p:cNvSpPr>
              <a:spLocks noEditPoints="1"/>
            </p:cNvSpPr>
            <p:nvPr/>
          </p:nvSpPr>
          <p:spPr bwMode="auto">
            <a:xfrm>
              <a:off x="2225" y="824"/>
              <a:ext cx="146" cy="162"/>
            </a:xfrm>
            <a:custGeom>
              <a:avLst/>
              <a:gdLst>
                <a:gd name="T0" fmla="*/ 144 w 145"/>
                <a:gd name="T1" fmla="*/ 77 h 160"/>
                <a:gd name="T2" fmla="*/ 133 w 145"/>
                <a:gd name="T3" fmla="*/ 109 h 160"/>
                <a:gd name="T4" fmla="*/ 102 w 145"/>
                <a:gd name="T5" fmla="*/ 123 h 160"/>
                <a:gd name="T6" fmla="*/ 91 w 145"/>
                <a:gd name="T7" fmla="*/ 119 h 160"/>
                <a:gd name="T8" fmla="*/ 84 w 145"/>
                <a:gd name="T9" fmla="*/ 108 h 160"/>
                <a:gd name="T10" fmla="*/ 74 w 145"/>
                <a:gd name="T11" fmla="*/ 119 h 160"/>
                <a:gd name="T12" fmla="*/ 61 w 145"/>
                <a:gd name="T13" fmla="*/ 122 h 160"/>
                <a:gd name="T14" fmla="*/ 43 w 145"/>
                <a:gd name="T15" fmla="*/ 112 h 160"/>
                <a:gd name="T16" fmla="*/ 38 w 145"/>
                <a:gd name="T17" fmla="*/ 85 h 160"/>
                <a:gd name="T18" fmla="*/ 50 w 145"/>
                <a:gd name="T19" fmla="*/ 50 h 160"/>
                <a:gd name="T20" fmla="*/ 75 w 145"/>
                <a:gd name="T21" fmla="*/ 37 h 160"/>
                <a:gd name="T22" fmla="*/ 91 w 145"/>
                <a:gd name="T23" fmla="*/ 40 h 160"/>
                <a:gd name="T24" fmla="*/ 104 w 145"/>
                <a:gd name="T25" fmla="*/ 46 h 160"/>
                <a:gd name="T26" fmla="*/ 104 w 145"/>
                <a:gd name="T27" fmla="*/ 47 h 160"/>
                <a:gd name="T28" fmla="*/ 104 w 145"/>
                <a:gd name="T29" fmla="*/ 47 h 160"/>
                <a:gd name="T30" fmla="*/ 100 w 145"/>
                <a:gd name="T31" fmla="*/ 96 h 160"/>
                <a:gd name="T32" fmla="*/ 101 w 145"/>
                <a:gd name="T33" fmla="*/ 107 h 160"/>
                <a:gd name="T34" fmla="*/ 106 w 145"/>
                <a:gd name="T35" fmla="*/ 110 h 160"/>
                <a:gd name="T36" fmla="*/ 122 w 145"/>
                <a:gd name="T37" fmla="*/ 101 h 160"/>
                <a:gd name="T38" fmla="*/ 128 w 145"/>
                <a:gd name="T39" fmla="*/ 77 h 160"/>
                <a:gd name="T40" fmla="*/ 117 w 145"/>
                <a:gd name="T41" fmla="*/ 30 h 160"/>
                <a:gd name="T42" fmla="*/ 76 w 145"/>
                <a:gd name="T43" fmla="*/ 13 h 160"/>
                <a:gd name="T44" fmla="*/ 35 w 145"/>
                <a:gd name="T45" fmla="*/ 31 h 160"/>
                <a:gd name="T46" fmla="*/ 18 w 145"/>
                <a:gd name="T47" fmla="*/ 80 h 160"/>
                <a:gd name="T48" fmla="*/ 31 w 145"/>
                <a:gd name="T49" fmla="*/ 128 h 160"/>
                <a:gd name="T50" fmla="*/ 71 w 145"/>
                <a:gd name="T51" fmla="*/ 145 h 160"/>
                <a:gd name="T52" fmla="*/ 86 w 145"/>
                <a:gd name="T53" fmla="*/ 144 h 160"/>
                <a:gd name="T54" fmla="*/ 99 w 145"/>
                <a:gd name="T55" fmla="*/ 139 h 160"/>
                <a:gd name="T56" fmla="*/ 102 w 145"/>
                <a:gd name="T57" fmla="*/ 152 h 160"/>
                <a:gd name="T58" fmla="*/ 88 w 145"/>
                <a:gd name="T59" fmla="*/ 158 h 160"/>
                <a:gd name="T60" fmla="*/ 70 w 145"/>
                <a:gd name="T61" fmla="*/ 160 h 160"/>
                <a:gd name="T62" fmla="*/ 18 w 145"/>
                <a:gd name="T63" fmla="*/ 138 h 160"/>
                <a:gd name="T64" fmla="*/ 1 w 145"/>
                <a:gd name="T65" fmla="*/ 80 h 160"/>
                <a:gd name="T66" fmla="*/ 23 w 145"/>
                <a:gd name="T67" fmla="*/ 21 h 160"/>
                <a:gd name="T68" fmla="*/ 77 w 145"/>
                <a:gd name="T69" fmla="*/ 0 h 160"/>
                <a:gd name="T70" fmla="*/ 127 w 145"/>
                <a:gd name="T71" fmla="*/ 20 h 160"/>
                <a:gd name="T72" fmla="*/ 144 w 145"/>
                <a:gd name="T73" fmla="*/ 77 h 160"/>
                <a:gd name="T74" fmla="*/ 57 w 145"/>
                <a:gd name="T75" fmla="*/ 85 h 160"/>
                <a:gd name="T76" fmla="*/ 59 w 145"/>
                <a:gd name="T77" fmla="*/ 102 h 160"/>
                <a:gd name="T78" fmla="*/ 67 w 145"/>
                <a:gd name="T79" fmla="*/ 107 h 160"/>
                <a:gd name="T80" fmla="*/ 75 w 145"/>
                <a:gd name="T81" fmla="*/ 105 h 160"/>
                <a:gd name="T82" fmla="*/ 82 w 145"/>
                <a:gd name="T83" fmla="*/ 97 h 160"/>
                <a:gd name="T84" fmla="*/ 82 w 145"/>
                <a:gd name="T85" fmla="*/ 96 h 160"/>
                <a:gd name="T86" fmla="*/ 82 w 145"/>
                <a:gd name="T87" fmla="*/ 96 h 160"/>
                <a:gd name="T88" fmla="*/ 86 w 145"/>
                <a:gd name="T89" fmla="*/ 53 h 160"/>
                <a:gd name="T90" fmla="*/ 82 w 145"/>
                <a:gd name="T91" fmla="*/ 52 h 160"/>
                <a:gd name="T92" fmla="*/ 78 w 145"/>
                <a:gd name="T93" fmla="*/ 52 h 160"/>
                <a:gd name="T94" fmla="*/ 64 w 145"/>
                <a:gd name="T95" fmla="*/ 60 h 160"/>
                <a:gd name="T96" fmla="*/ 57 w 145"/>
                <a:gd name="T97" fmla="*/ 8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160">
                  <a:moveTo>
                    <a:pt x="144" y="77"/>
                  </a:moveTo>
                  <a:cubicBezTo>
                    <a:pt x="143" y="89"/>
                    <a:pt x="139" y="100"/>
                    <a:pt x="133" y="109"/>
                  </a:cubicBezTo>
                  <a:cubicBezTo>
                    <a:pt x="126" y="118"/>
                    <a:pt x="116" y="123"/>
                    <a:pt x="102" y="123"/>
                  </a:cubicBezTo>
                  <a:cubicBezTo>
                    <a:pt x="98" y="123"/>
                    <a:pt x="94" y="121"/>
                    <a:pt x="91" y="119"/>
                  </a:cubicBezTo>
                  <a:cubicBezTo>
                    <a:pt x="87" y="116"/>
                    <a:pt x="85" y="113"/>
                    <a:pt x="84" y="108"/>
                  </a:cubicBezTo>
                  <a:cubicBezTo>
                    <a:pt x="81" y="113"/>
                    <a:pt x="78" y="117"/>
                    <a:pt x="74" y="119"/>
                  </a:cubicBezTo>
                  <a:cubicBezTo>
                    <a:pt x="71" y="121"/>
                    <a:pt x="66" y="122"/>
                    <a:pt x="61" y="122"/>
                  </a:cubicBezTo>
                  <a:cubicBezTo>
                    <a:pt x="53" y="122"/>
                    <a:pt x="47" y="119"/>
                    <a:pt x="43" y="112"/>
                  </a:cubicBezTo>
                  <a:cubicBezTo>
                    <a:pt x="38" y="105"/>
                    <a:pt x="37" y="96"/>
                    <a:pt x="38" y="85"/>
                  </a:cubicBezTo>
                  <a:cubicBezTo>
                    <a:pt x="39" y="71"/>
                    <a:pt x="43" y="59"/>
                    <a:pt x="50" y="50"/>
                  </a:cubicBezTo>
                  <a:cubicBezTo>
                    <a:pt x="57" y="42"/>
                    <a:pt x="65" y="37"/>
                    <a:pt x="75" y="37"/>
                  </a:cubicBezTo>
                  <a:cubicBezTo>
                    <a:pt x="81" y="37"/>
                    <a:pt x="87" y="38"/>
                    <a:pt x="91" y="40"/>
                  </a:cubicBezTo>
                  <a:cubicBezTo>
                    <a:pt x="95" y="41"/>
                    <a:pt x="99" y="43"/>
                    <a:pt x="104" y="46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0" y="96"/>
                    <a:pt x="100" y="96"/>
                    <a:pt x="100" y="96"/>
                  </a:cubicBezTo>
                  <a:cubicBezTo>
                    <a:pt x="99" y="101"/>
                    <a:pt x="100" y="105"/>
                    <a:pt x="101" y="107"/>
                  </a:cubicBezTo>
                  <a:cubicBezTo>
                    <a:pt x="102" y="109"/>
                    <a:pt x="104" y="110"/>
                    <a:pt x="106" y="110"/>
                  </a:cubicBezTo>
                  <a:cubicBezTo>
                    <a:pt x="112" y="110"/>
                    <a:pt x="118" y="107"/>
                    <a:pt x="122" y="101"/>
                  </a:cubicBezTo>
                  <a:cubicBezTo>
                    <a:pt x="126" y="94"/>
                    <a:pt x="128" y="87"/>
                    <a:pt x="128" y="77"/>
                  </a:cubicBezTo>
                  <a:cubicBezTo>
                    <a:pt x="129" y="57"/>
                    <a:pt x="125" y="41"/>
                    <a:pt x="117" y="30"/>
                  </a:cubicBezTo>
                  <a:cubicBezTo>
                    <a:pt x="108" y="19"/>
                    <a:pt x="94" y="13"/>
                    <a:pt x="76" y="13"/>
                  </a:cubicBezTo>
                  <a:cubicBezTo>
                    <a:pt x="59" y="13"/>
                    <a:pt x="45" y="19"/>
                    <a:pt x="35" y="31"/>
                  </a:cubicBezTo>
                  <a:cubicBezTo>
                    <a:pt x="24" y="43"/>
                    <a:pt x="19" y="60"/>
                    <a:pt x="18" y="80"/>
                  </a:cubicBezTo>
                  <a:cubicBezTo>
                    <a:pt x="17" y="100"/>
                    <a:pt x="21" y="116"/>
                    <a:pt x="31" y="128"/>
                  </a:cubicBezTo>
                  <a:cubicBezTo>
                    <a:pt x="40" y="140"/>
                    <a:pt x="53" y="145"/>
                    <a:pt x="71" y="145"/>
                  </a:cubicBezTo>
                  <a:cubicBezTo>
                    <a:pt x="76" y="145"/>
                    <a:pt x="81" y="145"/>
                    <a:pt x="86" y="144"/>
                  </a:cubicBezTo>
                  <a:cubicBezTo>
                    <a:pt x="91" y="143"/>
                    <a:pt x="95" y="141"/>
                    <a:pt x="99" y="139"/>
                  </a:cubicBezTo>
                  <a:cubicBezTo>
                    <a:pt x="102" y="152"/>
                    <a:pt x="102" y="152"/>
                    <a:pt x="102" y="152"/>
                  </a:cubicBezTo>
                  <a:cubicBezTo>
                    <a:pt x="98" y="154"/>
                    <a:pt x="94" y="156"/>
                    <a:pt x="88" y="158"/>
                  </a:cubicBezTo>
                  <a:cubicBezTo>
                    <a:pt x="82" y="159"/>
                    <a:pt x="76" y="160"/>
                    <a:pt x="70" y="160"/>
                  </a:cubicBezTo>
                  <a:cubicBezTo>
                    <a:pt x="48" y="160"/>
                    <a:pt x="30" y="153"/>
                    <a:pt x="18" y="138"/>
                  </a:cubicBezTo>
                  <a:cubicBezTo>
                    <a:pt x="6" y="124"/>
                    <a:pt x="0" y="105"/>
                    <a:pt x="1" y="80"/>
                  </a:cubicBezTo>
                  <a:cubicBezTo>
                    <a:pt x="2" y="56"/>
                    <a:pt x="9" y="36"/>
                    <a:pt x="23" y="21"/>
                  </a:cubicBezTo>
                  <a:cubicBezTo>
                    <a:pt x="37" y="7"/>
                    <a:pt x="54" y="0"/>
                    <a:pt x="77" y="0"/>
                  </a:cubicBezTo>
                  <a:cubicBezTo>
                    <a:pt x="99" y="0"/>
                    <a:pt x="116" y="6"/>
                    <a:pt x="127" y="20"/>
                  </a:cubicBezTo>
                  <a:cubicBezTo>
                    <a:pt x="139" y="34"/>
                    <a:pt x="145" y="53"/>
                    <a:pt x="144" y="77"/>
                  </a:cubicBezTo>
                  <a:moveTo>
                    <a:pt x="57" y="85"/>
                  </a:moveTo>
                  <a:cubicBezTo>
                    <a:pt x="57" y="92"/>
                    <a:pt x="57" y="98"/>
                    <a:pt x="59" y="102"/>
                  </a:cubicBezTo>
                  <a:cubicBezTo>
                    <a:pt x="60" y="106"/>
                    <a:pt x="63" y="107"/>
                    <a:pt x="67" y="107"/>
                  </a:cubicBezTo>
                  <a:cubicBezTo>
                    <a:pt x="70" y="107"/>
                    <a:pt x="73" y="107"/>
                    <a:pt x="75" y="105"/>
                  </a:cubicBezTo>
                  <a:cubicBezTo>
                    <a:pt x="78" y="104"/>
                    <a:pt x="80" y="101"/>
                    <a:pt x="82" y="97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85" y="53"/>
                    <a:pt x="84" y="52"/>
                    <a:pt x="82" y="52"/>
                  </a:cubicBezTo>
                  <a:cubicBezTo>
                    <a:pt x="81" y="52"/>
                    <a:pt x="80" y="52"/>
                    <a:pt x="78" y="52"/>
                  </a:cubicBezTo>
                  <a:cubicBezTo>
                    <a:pt x="72" y="52"/>
                    <a:pt x="67" y="55"/>
                    <a:pt x="64" y="60"/>
                  </a:cubicBezTo>
                  <a:cubicBezTo>
                    <a:pt x="60" y="66"/>
                    <a:pt x="58" y="74"/>
                    <a:pt x="57" y="8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2" name="Freeform 42"/>
            <p:cNvSpPr>
              <a:spLocks noEditPoints="1"/>
            </p:cNvSpPr>
            <p:nvPr/>
          </p:nvSpPr>
          <p:spPr bwMode="auto">
            <a:xfrm>
              <a:off x="1566" y="634"/>
              <a:ext cx="146" cy="167"/>
            </a:xfrm>
            <a:custGeom>
              <a:avLst/>
              <a:gdLst>
                <a:gd name="T0" fmla="*/ 143 w 144"/>
                <a:gd name="T1" fmla="*/ 72 h 165"/>
                <a:gd name="T2" fmla="*/ 136 w 144"/>
                <a:gd name="T3" fmla="*/ 105 h 165"/>
                <a:gd name="T4" fmla="*/ 107 w 144"/>
                <a:gd name="T5" fmla="*/ 122 h 165"/>
                <a:gd name="T6" fmla="*/ 95 w 144"/>
                <a:gd name="T7" fmla="*/ 120 h 165"/>
                <a:gd name="T8" fmla="*/ 87 w 144"/>
                <a:gd name="T9" fmla="*/ 110 h 165"/>
                <a:gd name="T10" fmla="*/ 79 w 144"/>
                <a:gd name="T11" fmla="*/ 122 h 165"/>
                <a:gd name="T12" fmla="*/ 67 w 144"/>
                <a:gd name="T13" fmla="*/ 127 h 165"/>
                <a:gd name="T14" fmla="*/ 47 w 144"/>
                <a:gd name="T15" fmla="*/ 119 h 165"/>
                <a:gd name="T16" fmla="*/ 39 w 144"/>
                <a:gd name="T17" fmla="*/ 93 h 165"/>
                <a:gd name="T18" fmla="*/ 47 w 144"/>
                <a:gd name="T19" fmla="*/ 57 h 165"/>
                <a:gd name="T20" fmla="*/ 70 w 144"/>
                <a:gd name="T21" fmla="*/ 41 h 165"/>
                <a:gd name="T22" fmla="*/ 86 w 144"/>
                <a:gd name="T23" fmla="*/ 41 h 165"/>
                <a:gd name="T24" fmla="*/ 100 w 144"/>
                <a:gd name="T25" fmla="*/ 46 h 165"/>
                <a:gd name="T26" fmla="*/ 100 w 144"/>
                <a:gd name="T27" fmla="*/ 47 h 165"/>
                <a:gd name="T28" fmla="*/ 100 w 144"/>
                <a:gd name="T29" fmla="*/ 47 h 165"/>
                <a:gd name="T30" fmla="*/ 102 w 144"/>
                <a:gd name="T31" fmla="*/ 96 h 165"/>
                <a:gd name="T32" fmla="*/ 104 w 144"/>
                <a:gd name="T33" fmla="*/ 107 h 165"/>
                <a:gd name="T34" fmla="*/ 110 w 144"/>
                <a:gd name="T35" fmla="*/ 109 h 165"/>
                <a:gd name="T36" fmla="*/ 124 w 144"/>
                <a:gd name="T37" fmla="*/ 98 h 165"/>
                <a:gd name="T38" fmla="*/ 128 w 144"/>
                <a:gd name="T39" fmla="*/ 74 h 165"/>
                <a:gd name="T40" fmla="*/ 111 w 144"/>
                <a:gd name="T41" fmla="*/ 28 h 165"/>
                <a:gd name="T42" fmla="*/ 69 w 144"/>
                <a:gd name="T43" fmla="*/ 16 h 165"/>
                <a:gd name="T44" fmla="*/ 30 w 144"/>
                <a:gd name="T45" fmla="*/ 39 h 165"/>
                <a:gd name="T46" fmla="*/ 19 w 144"/>
                <a:gd name="T47" fmla="*/ 90 h 165"/>
                <a:gd name="T48" fmla="*/ 37 w 144"/>
                <a:gd name="T49" fmla="*/ 136 h 165"/>
                <a:gd name="T50" fmla="*/ 79 w 144"/>
                <a:gd name="T51" fmla="*/ 149 h 165"/>
                <a:gd name="T52" fmla="*/ 93 w 144"/>
                <a:gd name="T53" fmla="*/ 145 h 165"/>
                <a:gd name="T54" fmla="*/ 106 w 144"/>
                <a:gd name="T55" fmla="*/ 139 h 165"/>
                <a:gd name="T56" fmla="*/ 111 w 144"/>
                <a:gd name="T57" fmla="*/ 151 h 165"/>
                <a:gd name="T58" fmla="*/ 97 w 144"/>
                <a:gd name="T59" fmla="*/ 159 h 165"/>
                <a:gd name="T60" fmla="*/ 80 w 144"/>
                <a:gd name="T61" fmla="*/ 163 h 165"/>
                <a:gd name="T62" fmla="*/ 26 w 144"/>
                <a:gd name="T63" fmla="*/ 148 h 165"/>
                <a:gd name="T64" fmla="*/ 2 w 144"/>
                <a:gd name="T65" fmla="*/ 92 h 165"/>
                <a:gd name="T66" fmla="*/ 17 w 144"/>
                <a:gd name="T67" fmla="*/ 31 h 165"/>
                <a:gd name="T68" fmla="*/ 67 w 144"/>
                <a:gd name="T69" fmla="*/ 3 h 165"/>
                <a:gd name="T70" fmla="*/ 120 w 144"/>
                <a:gd name="T71" fmla="*/ 18 h 165"/>
                <a:gd name="T72" fmla="*/ 143 w 144"/>
                <a:gd name="T73" fmla="*/ 72 h 165"/>
                <a:gd name="T74" fmla="*/ 58 w 144"/>
                <a:gd name="T75" fmla="*/ 90 h 165"/>
                <a:gd name="T76" fmla="*/ 62 w 144"/>
                <a:gd name="T77" fmla="*/ 107 h 165"/>
                <a:gd name="T78" fmla="*/ 70 w 144"/>
                <a:gd name="T79" fmla="*/ 111 h 165"/>
                <a:gd name="T80" fmla="*/ 79 w 144"/>
                <a:gd name="T81" fmla="*/ 108 h 165"/>
                <a:gd name="T82" fmla="*/ 85 w 144"/>
                <a:gd name="T83" fmla="*/ 99 h 165"/>
                <a:gd name="T84" fmla="*/ 85 w 144"/>
                <a:gd name="T85" fmla="*/ 98 h 165"/>
                <a:gd name="T86" fmla="*/ 85 w 144"/>
                <a:gd name="T87" fmla="*/ 98 h 165"/>
                <a:gd name="T88" fmla="*/ 83 w 144"/>
                <a:gd name="T89" fmla="*/ 55 h 165"/>
                <a:gd name="T90" fmla="*/ 79 w 144"/>
                <a:gd name="T91" fmla="*/ 55 h 165"/>
                <a:gd name="T92" fmla="*/ 75 w 144"/>
                <a:gd name="T93" fmla="*/ 55 h 165"/>
                <a:gd name="T94" fmla="*/ 62 w 144"/>
                <a:gd name="T95" fmla="*/ 65 h 165"/>
                <a:gd name="T96" fmla="*/ 58 w 144"/>
                <a:gd name="T97" fmla="*/ 9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4" h="165">
                  <a:moveTo>
                    <a:pt x="143" y="72"/>
                  </a:moveTo>
                  <a:cubicBezTo>
                    <a:pt x="144" y="84"/>
                    <a:pt x="142" y="95"/>
                    <a:pt x="136" y="105"/>
                  </a:cubicBezTo>
                  <a:cubicBezTo>
                    <a:pt x="130" y="115"/>
                    <a:pt x="121" y="121"/>
                    <a:pt x="107" y="122"/>
                  </a:cubicBezTo>
                  <a:cubicBezTo>
                    <a:pt x="103" y="123"/>
                    <a:pt x="99" y="122"/>
                    <a:pt x="95" y="120"/>
                  </a:cubicBezTo>
                  <a:cubicBezTo>
                    <a:pt x="92" y="118"/>
                    <a:pt x="89" y="115"/>
                    <a:pt x="87" y="110"/>
                  </a:cubicBezTo>
                  <a:cubicBezTo>
                    <a:pt x="85" y="115"/>
                    <a:pt x="83" y="119"/>
                    <a:pt x="79" y="122"/>
                  </a:cubicBezTo>
                  <a:cubicBezTo>
                    <a:pt x="76" y="125"/>
                    <a:pt x="72" y="126"/>
                    <a:pt x="67" y="127"/>
                  </a:cubicBezTo>
                  <a:cubicBezTo>
                    <a:pt x="59" y="128"/>
                    <a:pt x="52" y="125"/>
                    <a:pt x="47" y="119"/>
                  </a:cubicBezTo>
                  <a:cubicBezTo>
                    <a:pt x="42" y="113"/>
                    <a:pt x="39" y="104"/>
                    <a:pt x="39" y="93"/>
                  </a:cubicBezTo>
                  <a:cubicBezTo>
                    <a:pt x="39" y="78"/>
                    <a:pt x="42" y="66"/>
                    <a:pt x="47" y="57"/>
                  </a:cubicBezTo>
                  <a:cubicBezTo>
                    <a:pt x="53" y="47"/>
                    <a:pt x="61" y="42"/>
                    <a:pt x="70" y="41"/>
                  </a:cubicBezTo>
                  <a:cubicBezTo>
                    <a:pt x="77" y="40"/>
                    <a:pt x="82" y="40"/>
                    <a:pt x="86" y="41"/>
                  </a:cubicBezTo>
                  <a:cubicBezTo>
                    <a:pt x="90" y="42"/>
                    <a:pt x="95" y="44"/>
                    <a:pt x="100" y="46"/>
                  </a:cubicBezTo>
                  <a:cubicBezTo>
                    <a:pt x="100" y="47"/>
                    <a:pt x="100" y="47"/>
                    <a:pt x="100" y="47"/>
                  </a:cubicBezTo>
                  <a:cubicBezTo>
                    <a:pt x="100" y="47"/>
                    <a:pt x="100" y="47"/>
                    <a:pt x="100" y="47"/>
                  </a:cubicBezTo>
                  <a:cubicBezTo>
                    <a:pt x="102" y="96"/>
                    <a:pt x="102" y="96"/>
                    <a:pt x="102" y="96"/>
                  </a:cubicBezTo>
                  <a:cubicBezTo>
                    <a:pt x="102" y="101"/>
                    <a:pt x="103" y="105"/>
                    <a:pt x="104" y="107"/>
                  </a:cubicBezTo>
                  <a:cubicBezTo>
                    <a:pt x="106" y="109"/>
                    <a:pt x="107" y="109"/>
                    <a:pt x="110" y="109"/>
                  </a:cubicBezTo>
                  <a:cubicBezTo>
                    <a:pt x="116" y="108"/>
                    <a:pt x="121" y="105"/>
                    <a:pt x="124" y="98"/>
                  </a:cubicBezTo>
                  <a:cubicBezTo>
                    <a:pt x="127" y="91"/>
                    <a:pt x="129" y="83"/>
                    <a:pt x="128" y="74"/>
                  </a:cubicBezTo>
                  <a:cubicBezTo>
                    <a:pt x="126" y="54"/>
                    <a:pt x="121" y="39"/>
                    <a:pt x="111" y="28"/>
                  </a:cubicBezTo>
                  <a:cubicBezTo>
                    <a:pt x="101" y="18"/>
                    <a:pt x="87" y="14"/>
                    <a:pt x="69" y="16"/>
                  </a:cubicBezTo>
                  <a:cubicBezTo>
                    <a:pt x="52" y="18"/>
                    <a:pt x="39" y="26"/>
                    <a:pt x="30" y="39"/>
                  </a:cubicBezTo>
                  <a:cubicBezTo>
                    <a:pt x="21" y="52"/>
                    <a:pt x="17" y="69"/>
                    <a:pt x="19" y="90"/>
                  </a:cubicBezTo>
                  <a:cubicBezTo>
                    <a:pt x="20" y="110"/>
                    <a:pt x="26" y="125"/>
                    <a:pt x="37" y="136"/>
                  </a:cubicBezTo>
                  <a:cubicBezTo>
                    <a:pt x="47" y="146"/>
                    <a:pt x="61" y="151"/>
                    <a:pt x="79" y="149"/>
                  </a:cubicBezTo>
                  <a:cubicBezTo>
                    <a:pt x="84" y="148"/>
                    <a:pt x="88" y="147"/>
                    <a:pt x="93" y="145"/>
                  </a:cubicBezTo>
                  <a:cubicBezTo>
                    <a:pt x="98" y="143"/>
                    <a:pt x="103" y="141"/>
                    <a:pt x="106" y="139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07" y="154"/>
                    <a:pt x="103" y="157"/>
                    <a:pt x="97" y="159"/>
                  </a:cubicBezTo>
                  <a:cubicBezTo>
                    <a:pt x="91" y="161"/>
                    <a:pt x="86" y="162"/>
                    <a:pt x="80" y="163"/>
                  </a:cubicBezTo>
                  <a:cubicBezTo>
                    <a:pt x="58" y="165"/>
                    <a:pt x="39" y="160"/>
                    <a:pt x="26" y="148"/>
                  </a:cubicBezTo>
                  <a:cubicBezTo>
                    <a:pt x="12" y="135"/>
                    <a:pt x="4" y="116"/>
                    <a:pt x="2" y="92"/>
                  </a:cubicBezTo>
                  <a:cubicBezTo>
                    <a:pt x="0" y="67"/>
                    <a:pt x="5" y="47"/>
                    <a:pt x="17" y="31"/>
                  </a:cubicBezTo>
                  <a:cubicBezTo>
                    <a:pt x="29" y="15"/>
                    <a:pt x="45" y="6"/>
                    <a:pt x="67" y="3"/>
                  </a:cubicBezTo>
                  <a:cubicBezTo>
                    <a:pt x="89" y="0"/>
                    <a:pt x="107" y="5"/>
                    <a:pt x="120" y="18"/>
                  </a:cubicBezTo>
                  <a:cubicBezTo>
                    <a:pt x="134" y="30"/>
                    <a:pt x="141" y="48"/>
                    <a:pt x="143" y="72"/>
                  </a:cubicBezTo>
                  <a:moveTo>
                    <a:pt x="58" y="90"/>
                  </a:moveTo>
                  <a:cubicBezTo>
                    <a:pt x="59" y="98"/>
                    <a:pt x="60" y="103"/>
                    <a:pt x="62" y="107"/>
                  </a:cubicBezTo>
                  <a:cubicBezTo>
                    <a:pt x="64" y="110"/>
                    <a:pt x="67" y="112"/>
                    <a:pt x="70" y="111"/>
                  </a:cubicBezTo>
                  <a:cubicBezTo>
                    <a:pt x="73" y="111"/>
                    <a:pt x="76" y="110"/>
                    <a:pt x="79" y="108"/>
                  </a:cubicBezTo>
                  <a:cubicBezTo>
                    <a:pt x="81" y="106"/>
                    <a:pt x="83" y="103"/>
                    <a:pt x="85" y="99"/>
                  </a:cubicBezTo>
                  <a:cubicBezTo>
                    <a:pt x="85" y="99"/>
                    <a:pt x="85" y="99"/>
                    <a:pt x="85" y="98"/>
                  </a:cubicBezTo>
                  <a:cubicBezTo>
                    <a:pt x="85" y="98"/>
                    <a:pt x="85" y="98"/>
                    <a:pt x="85" y="98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82" y="55"/>
                    <a:pt x="81" y="55"/>
                    <a:pt x="79" y="55"/>
                  </a:cubicBezTo>
                  <a:cubicBezTo>
                    <a:pt x="78" y="55"/>
                    <a:pt x="77" y="55"/>
                    <a:pt x="75" y="55"/>
                  </a:cubicBezTo>
                  <a:cubicBezTo>
                    <a:pt x="69" y="56"/>
                    <a:pt x="64" y="59"/>
                    <a:pt x="62" y="65"/>
                  </a:cubicBezTo>
                  <a:cubicBezTo>
                    <a:pt x="59" y="71"/>
                    <a:pt x="58" y="79"/>
                    <a:pt x="58" y="9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3" name="Oval 43"/>
            <p:cNvSpPr>
              <a:spLocks noChangeArrowheads="1"/>
            </p:cNvSpPr>
            <p:nvPr/>
          </p:nvSpPr>
          <p:spPr bwMode="auto">
            <a:xfrm>
              <a:off x="3023" y="1841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4" name="Oval 44"/>
            <p:cNvSpPr>
              <a:spLocks noChangeArrowheads="1"/>
            </p:cNvSpPr>
            <p:nvPr/>
          </p:nvSpPr>
          <p:spPr bwMode="auto">
            <a:xfrm>
              <a:off x="3017" y="1926"/>
              <a:ext cx="67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5" name="Freeform 45"/>
            <p:cNvSpPr>
              <a:spLocks noEditPoints="1"/>
            </p:cNvSpPr>
            <p:nvPr/>
          </p:nvSpPr>
          <p:spPr bwMode="auto">
            <a:xfrm>
              <a:off x="2992" y="1823"/>
              <a:ext cx="116" cy="187"/>
            </a:xfrm>
            <a:custGeom>
              <a:avLst/>
              <a:gdLst>
                <a:gd name="T0" fmla="*/ 0 w 114"/>
                <a:gd name="T1" fmla="*/ 185 h 185"/>
                <a:gd name="T2" fmla="*/ 114 w 114"/>
                <a:gd name="T3" fmla="*/ 185 h 185"/>
                <a:gd name="T4" fmla="*/ 114 w 114"/>
                <a:gd name="T5" fmla="*/ 0 h 185"/>
                <a:gd name="T6" fmla="*/ 0 w 114"/>
                <a:gd name="T7" fmla="*/ 0 h 185"/>
                <a:gd name="T8" fmla="*/ 0 w 114"/>
                <a:gd name="T9" fmla="*/ 185 h 185"/>
                <a:gd name="T10" fmla="*/ 57 w 114"/>
                <a:gd name="T11" fmla="*/ 11 h 185"/>
                <a:gd name="T12" fmla="*/ 91 w 114"/>
                <a:gd name="T13" fmla="*/ 45 h 185"/>
                <a:gd name="T14" fmla="*/ 57 w 114"/>
                <a:gd name="T15" fmla="*/ 79 h 185"/>
                <a:gd name="T16" fmla="*/ 23 w 114"/>
                <a:gd name="T17" fmla="*/ 45 h 185"/>
                <a:gd name="T18" fmla="*/ 57 w 114"/>
                <a:gd name="T19" fmla="*/ 11 h 185"/>
                <a:gd name="T20" fmla="*/ 57 w 114"/>
                <a:gd name="T21" fmla="*/ 174 h 185"/>
                <a:gd name="T22" fmla="*/ 18 w 114"/>
                <a:gd name="T23" fmla="*/ 135 h 185"/>
                <a:gd name="T24" fmla="*/ 57 w 114"/>
                <a:gd name="T25" fmla="*/ 96 h 185"/>
                <a:gd name="T26" fmla="*/ 96 w 114"/>
                <a:gd name="T27" fmla="*/ 135 h 185"/>
                <a:gd name="T28" fmla="*/ 57 w 114"/>
                <a:gd name="T29" fmla="*/ 17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4" h="185">
                  <a:moveTo>
                    <a:pt x="0" y="185"/>
                  </a:moveTo>
                  <a:cubicBezTo>
                    <a:pt x="114" y="185"/>
                    <a:pt x="114" y="185"/>
                    <a:pt x="114" y="185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85"/>
                  </a:lnTo>
                  <a:close/>
                  <a:moveTo>
                    <a:pt x="57" y="11"/>
                  </a:moveTo>
                  <a:cubicBezTo>
                    <a:pt x="76" y="11"/>
                    <a:pt x="91" y="27"/>
                    <a:pt x="91" y="45"/>
                  </a:cubicBezTo>
                  <a:cubicBezTo>
                    <a:pt x="91" y="64"/>
                    <a:pt x="76" y="79"/>
                    <a:pt x="57" y="79"/>
                  </a:cubicBezTo>
                  <a:cubicBezTo>
                    <a:pt x="38" y="79"/>
                    <a:pt x="23" y="64"/>
                    <a:pt x="23" y="45"/>
                  </a:cubicBezTo>
                  <a:cubicBezTo>
                    <a:pt x="23" y="27"/>
                    <a:pt x="38" y="11"/>
                    <a:pt x="57" y="11"/>
                  </a:cubicBezTo>
                  <a:moveTo>
                    <a:pt x="57" y="174"/>
                  </a:moveTo>
                  <a:cubicBezTo>
                    <a:pt x="36" y="174"/>
                    <a:pt x="18" y="157"/>
                    <a:pt x="18" y="135"/>
                  </a:cubicBezTo>
                  <a:cubicBezTo>
                    <a:pt x="18" y="114"/>
                    <a:pt x="36" y="96"/>
                    <a:pt x="57" y="96"/>
                  </a:cubicBezTo>
                  <a:cubicBezTo>
                    <a:pt x="79" y="96"/>
                    <a:pt x="96" y="114"/>
                    <a:pt x="96" y="135"/>
                  </a:cubicBezTo>
                  <a:cubicBezTo>
                    <a:pt x="96" y="157"/>
                    <a:pt x="79" y="174"/>
                    <a:pt x="57" y="1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Oval 46"/>
            <p:cNvSpPr>
              <a:spLocks noChangeArrowheads="1"/>
            </p:cNvSpPr>
            <p:nvPr/>
          </p:nvSpPr>
          <p:spPr bwMode="auto">
            <a:xfrm>
              <a:off x="2467" y="849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Oval 47"/>
            <p:cNvSpPr>
              <a:spLocks noChangeArrowheads="1"/>
            </p:cNvSpPr>
            <p:nvPr/>
          </p:nvSpPr>
          <p:spPr bwMode="auto">
            <a:xfrm>
              <a:off x="2462" y="934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Freeform 48"/>
            <p:cNvSpPr>
              <a:spLocks noEditPoints="1"/>
            </p:cNvSpPr>
            <p:nvPr/>
          </p:nvSpPr>
          <p:spPr bwMode="auto">
            <a:xfrm>
              <a:off x="2437" y="831"/>
              <a:ext cx="116" cy="187"/>
            </a:xfrm>
            <a:custGeom>
              <a:avLst/>
              <a:gdLst>
                <a:gd name="T0" fmla="*/ 0 w 114"/>
                <a:gd name="T1" fmla="*/ 185 h 185"/>
                <a:gd name="T2" fmla="*/ 114 w 114"/>
                <a:gd name="T3" fmla="*/ 185 h 185"/>
                <a:gd name="T4" fmla="*/ 114 w 114"/>
                <a:gd name="T5" fmla="*/ 0 h 185"/>
                <a:gd name="T6" fmla="*/ 0 w 114"/>
                <a:gd name="T7" fmla="*/ 0 h 185"/>
                <a:gd name="T8" fmla="*/ 0 w 114"/>
                <a:gd name="T9" fmla="*/ 185 h 185"/>
                <a:gd name="T10" fmla="*/ 57 w 114"/>
                <a:gd name="T11" fmla="*/ 11 h 185"/>
                <a:gd name="T12" fmla="*/ 91 w 114"/>
                <a:gd name="T13" fmla="*/ 45 h 185"/>
                <a:gd name="T14" fmla="*/ 57 w 114"/>
                <a:gd name="T15" fmla="*/ 79 h 185"/>
                <a:gd name="T16" fmla="*/ 23 w 114"/>
                <a:gd name="T17" fmla="*/ 45 h 185"/>
                <a:gd name="T18" fmla="*/ 57 w 114"/>
                <a:gd name="T19" fmla="*/ 11 h 185"/>
                <a:gd name="T20" fmla="*/ 57 w 114"/>
                <a:gd name="T21" fmla="*/ 174 h 185"/>
                <a:gd name="T22" fmla="*/ 18 w 114"/>
                <a:gd name="T23" fmla="*/ 135 h 185"/>
                <a:gd name="T24" fmla="*/ 57 w 114"/>
                <a:gd name="T25" fmla="*/ 96 h 185"/>
                <a:gd name="T26" fmla="*/ 96 w 114"/>
                <a:gd name="T27" fmla="*/ 135 h 185"/>
                <a:gd name="T28" fmla="*/ 57 w 114"/>
                <a:gd name="T29" fmla="*/ 17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4" h="185">
                  <a:moveTo>
                    <a:pt x="0" y="185"/>
                  </a:moveTo>
                  <a:cubicBezTo>
                    <a:pt x="114" y="185"/>
                    <a:pt x="114" y="185"/>
                    <a:pt x="114" y="185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85"/>
                  </a:lnTo>
                  <a:close/>
                  <a:moveTo>
                    <a:pt x="57" y="11"/>
                  </a:moveTo>
                  <a:cubicBezTo>
                    <a:pt x="76" y="11"/>
                    <a:pt x="91" y="26"/>
                    <a:pt x="91" y="45"/>
                  </a:cubicBezTo>
                  <a:cubicBezTo>
                    <a:pt x="91" y="64"/>
                    <a:pt x="76" y="79"/>
                    <a:pt x="57" y="79"/>
                  </a:cubicBezTo>
                  <a:cubicBezTo>
                    <a:pt x="38" y="79"/>
                    <a:pt x="23" y="64"/>
                    <a:pt x="23" y="45"/>
                  </a:cubicBezTo>
                  <a:cubicBezTo>
                    <a:pt x="23" y="26"/>
                    <a:pt x="38" y="11"/>
                    <a:pt x="57" y="11"/>
                  </a:cubicBezTo>
                  <a:moveTo>
                    <a:pt x="57" y="174"/>
                  </a:moveTo>
                  <a:cubicBezTo>
                    <a:pt x="35" y="174"/>
                    <a:pt x="18" y="156"/>
                    <a:pt x="18" y="135"/>
                  </a:cubicBezTo>
                  <a:cubicBezTo>
                    <a:pt x="18" y="113"/>
                    <a:pt x="35" y="96"/>
                    <a:pt x="57" y="96"/>
                  </a:cubicBezTo>
                  <a:cubicBezTo>
                    <a:pt x="78" y="96"/>
                    <a:pt x="96" y="113"/>
                    <a:pt x="96" y="135"/>
                  </a:cubicBezTo>
                  <a:cubicBezTo>
                    <a:pt x="96" y="156"/>
                    <a:pt x="78" y="174"/>
                    <a:pt x="57" y="1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9" name="Freeform 49"/>
            <p:cNvSpPr>
              <a:spLocks/>
            </p:cNvSpPr>
            <p:nvPr/>
          </p:nvSpPr>
          <p:spPr bwMode="auto">
            <a:xfrm>
              <a:off x="3157" y="1786"/>
              <a:ext cx="161" cy="165"/>
            </a:xfrm>
            <a:custGeom>
              <a:avLst/>
              <a:gdLst>
                <a:gd name="T0" fmla="*/ 125 w 161"/>
                <a:gd name="T1" fmla="*/ 45 h 165"/>
                <a:gd name="T2" fmla="*/ 125 w 161"/>
                <a:gd name="T3" fmla="*/ 5 h 165"/>
                <a:gd name="T4" fmla="*/ 107 w 161"/>
                <a:gd name="T5" fmla="*/ 5 h 165"/>
                <a:gd name="T6" fmla="*/ 107 w 161"/>
                <a:gd name="T7" fmla="*/ 27 h 165"/>
                <a:gd name="T8" fmla="*/ 81 w 161"/>
                <a:gd name="T9" fmla="*/ 0 h 165"/>
                <a:gd name="T10" fmla="*/ 0 w 161"/>
                <a:gd name="T11" fmla="*/ 81 h 165"/>
                <a:gd name="T12" fmla="*/ 19 w 161"/>
                <a:gd name="T13" fmla="*/ 81 h 165"/>
                <a:gd name="T14" fmla="*/ 19 w 161"/>
                <a:gd name="T15" fmla="*/ 165 h 165"/>
                <a:gd name="T16" fmla="*/ 62 w 161"/>
                <a:gd name="T17" fmla="*/ 165 h 165"/>
                <a:gd name="T18" fmla="*/ 62 w 161"/>
                <a:gd name="T19" fmla="*/ 114 h 165"/>
                <a:gd name="T20" fmla="*/ 99 w 161"/>
                <a:gd name="T21" fmla="*/ 114 h 165"/>
                <a:gd name="T22" fmla="*/ 99 w 161"/>
                <a:gd name="T23" fmla="*/ 165 h 165"/>
                <a:gd name="T24" fmla="*/ 142 w 161"/>
                <a:gd name="T25" fmla="*/ 165 h 165"/>
                <a:gd name="T26" fmla="*/ 142 w 161"/>
                <a:gd name="T27" fmla="*/ 81 h 165"/>
                <a:gd name="T28" fmla="*/ 161 w 161"/>
                <a:gd name="T29" fmla="*/ 81 h 165"/>
                <a:gd name="T30" fmla="*/ 125 w 161"/>
                <a:gd name="T31" fmla="*/ 4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1" h="165">
                  <a:moveTo>
                    <a:pt x="125" y="45"/>
                  </a:moveTo>
                  <a:lnTo>
                    <a:pt x="125" y="5"/>
                  </a:lnTo>
                  <a:lnTo>
                    <a:pt x="107" y="5"/>
                  </a:lnTo>
                  <a:lnTo>
                    <a:pt x="107" y="27"/>
                  </a:lnTo>
                  <a:lnTo>
                    <a:pt x="81" y="0"/>
                  </a:lnTo>
                  <a:lnTo>
                    <a:pt x="0" y="81"/>
                  </a:lnTo>
                  <a:lnTo>
                    <a:pt x="19" y="81"/>
                  </a:lnTo>
                  <a:lnTo>
                    <a:pt x="19" y="165"/>
                  </a:lnTo>
                  <a:lnTo>
                    <a:pt x="62" y="165"/>
                  </a:lnTo>
                  <a:lnTo>
                    <a:pt x="62" y="114"/>
                  </a:lnTo>
                  <a:lnTo>
                    <a:pt x="99" y="114"/>
                  </a:lnTo>
                  <a:lnTo>
                    <a:pt x="99" y="165"/>
                  </a:lnTo>
                  <a:lnTo>
                    <a:pt x="142" y="165"/>
                  </a:lnTo>
                  <a:lnTo>
                    <a:pt x="142" y="81"/>
                  </a:lnTo>
                  <a:lnTo>
                    <a:pt x="161" y="81"/>
                  </a:lnTo>
                  <a:lnTo>
                    <a:pt x="125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0" name="Freeform 50"/>
            <p:cNvSpPr>
              <a:spLocks/>
            </p:cNvSpPr>
            <p:nvPr/>
          </p:nvSpPr>
          <p:spPr bwMode="auto">
            <a:xfrm>
              <a:off x="2573" y="445"/>
              <a:ext cx="158" cy="143"/>
            </a:xfrm>
            <a:custGeom>
              <a:avLst/>
              <a:gdLst>
                <a:gd name="T0" fmla="*/ 120 w 156"/>
                <a:gd name="T1" fmla="*/ 0 h 141"/>
                <a:gd name="T2" fmla="*/ 85 w 156"/>
                <a:gd name="T3" fmla="*/ 30 h 141"/>
                <a:gd name="T4" fmla="*/ 42 w 156"/>
                <a:gd name="T5" fmla="*/ 30 h 141"/>
                <a:gd name="T6" fmla="*/ 22 w 156"/>
                <a:gd name="T7" fmla="*/ 15 h 141"/>
                <a:gd name="T8" fmla="*/ 0 w 156"/>
                <a:gd name="T9" fmla="*/ 37 h 141"/>
                <a:gd name="T10" fmla="*/ 22 w 156"/>
                <a:gd name="T11" fmla="*/ 59 h 141"/>
                <a:gd name="T12" fmla="*/ 42 w 156"/>
                <a:gd name="T13" fmla="*/ 43 h 141"/>
                <a:gd name="T14" fmla="*/ 85 w 156"/>
                <a:gd name="T15" fmla="*/ 43 h 141"/>
                <a:gd name="T16" fmla="*/ 105 w 156"/>
                <a:gd name="T17" fmla="*/ 68 h 141"/>
                <a:gd name="T18" fmla="*/ 97 w 156"/>
                <a:gd name="T19" fmla="*/ 97 h 141"/>
                <a:gd name="T20" fmla="*/ 76 w 156"/>
                <a:gd name="T21" fmla="*/ 119 h 141"/>
                <a:gd name="T22" fmla="*/ 98 w 156"/>
                <a:gd name="T23" fmla="*/ 141 h 141"/>
                <a:gd name="T24" fmla="*/ 120 w 156"/>
                <a:gd name="T25" fmla="*/ 119 h 141"/>
                <a:gd name="T26" fmla="*/ 110 w 156"/>
                <a:gd name="T27" fmla="*/ 100 h 141"/>
                <a:gd name="T28" fmla="*/ 117 w 156"/>
                <a:gd name="T29" fmla="*/ 71 h 141"/>
                <a:gd name="T30" fmla="*/ 120 w 156"/>
                <a:gd name="T31" fmla="*/ 71 h 141"/>
                <a:gd name="T32" fmla="*/ 156 w 156"/>
                <a:gd name="T33" fmla="*/ 36 h 141"/>
                <a:gd name="T34" fmla="*/ 120 w 156"/>
                <a:gd name="T3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141">
                  <a:moveTo>
                    <a:pt x="120" y="0"/>
                  </a:moveTo>
                  <a:cubicBezTo>
                    <a:pt x="102" y="0"/>
                    <a:pt x="88" y="13"/>
                    <a:pt x="85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39" y="22"/>
                    <a:pt x="31" y="15"/>
                    <a:pt x="22" y="15"/>
                  </a:cubicBezTo>
                  <a:cubicBezTo>
                    <a:pt x="10" y="15"/>
                    <a:pt x="0" y="25"/>
                    <a:pt x="0" y="37"/>
                  </a:cubicBezTo>
                  <a:cubicBezTo>
                    <a:pt x="0" y="49"/>
                    <a:pt x="10" y="59"/>
                    <a:pt x="22" y="59"/>
                  </a:cubicBezTo>
                  <a:cubicBezTo>
                    <a:pt x="32" y="59"/>
                    <a:pt x="40" y="52"/>
                    <a:pt x="42" y="43"/>
                  </a:cubicBezTo>
                  <a:cubicBezTo>
                    <a:pt x="85" y="43"/>
                    <a:pt x="85" y="43"/>
                    <a:pt x="85" y="43"/>
                  </a:cubicBezTo>
                  <a:cubicBezTo>
                    <a:pt x="87" y="54"/>
                    <a:pt x="95" y="63"/>
                    <a:pt x="105" y="68"/>
                  </a:cubicBezTo>
                  <a:cubicBezTo>
                    <a:pt x="97" y="97"/>
                    <a:pt x="97" y="97"/>
                    <a:pt x="97" y="97"/>
                  </a:cubicBezTo>
                  <a:cubicBezTo>
                    <a:pt x="86" y="98"/>
                    <a:pt x="76" y="107"/>
                    <a:pt x="76" y="119"/>
                  </a:cubicBezTo>
                  <a:cubicBezTo>
                    <a:pt x="76" y="131"/>
                    <a:pt x="86" y="141"/>
                    <a:pt x="98" y="141"/>
                  </a:cubicBezTo>
                  <a:cubicBezTo>
                    <a:pt x="110" y="141"/>
                    <a:pt x="120" y="131"/>
                    <a:pt x="120" y="119"/>
                  </a:cubicBezTo>
                  <a:cubicBezTo>
                    <a:pt x="120" y="111"/>
                    <a:pt x="116" y="104"/>
                    <a:pt x="110" y="100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18" y="71"/>
                    <a:pt x="119" y="71"/>
                    <a:pt x="120" y="71"/>
                  </a:cubicBezTo>
                  <a:cubicBezTo>
                    <a:pt x="140" y="71"/>
                    <a:pt x="156" y="55"/>
                    <a:pt x="156" y="36"/>
                  </a:cubicBezTo>
                  <a:cubicBezTo>
                    <a:pt x="156" y="16"/>
                    <a:pt x="140" y="0"/>
                    <a:pt x="1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1" name="Freeform 51"/>
            <p:cNvSpPr>
              <a:spLocks/>
            </p:cNvSpPr>
            <p:nvPr/>
          </p:nvSpPr>
          <p:spPr bwMode="auto">
            <a:xfrm>
              <a:off x="3038" y="746"/>
              <a:ext cx="139" cy="162"/>
            </a:xfrm>
            <a:custGeom>
              <a:avLst/>
              <a:gdLst>
                <a:gd name="T0" fmla="*/ 14 w 137"/>
                <a:gd name="T1" fmla="*/ 94 h 160"/>
                <a:gd name="T2" fmla="*/ 60 w 137"/>
                <a:gd name="T3" fmla="*/ 97 h 160"/>
                <a:gd name="T4" fmla="*/ 91 w 137"/>
                <a:gd name="T5" fmla="*/ 126 h 160"/>
                <a:gd name="T6" fmla="*/ 95 w 137"/>
                <a:gd name="T7" fmla="*/ 151 h 160"/>
                <a:gd name="T8" fmla="*/ 126 w 137"/>
                <a:gd name="T9" fmla="*/ 151 h 160"/>
                <a:gd name="T10" fmla="*/ 126 w 137"/>
                <a:gd name="T11" fmla="*/ 120 h 160"/>
                <a:gd name="T12" fmla="*/ 100 w 137"/>
                <a:gd name="T13" fmla="*/ 117 h 160"/>
                <a:gd name="T14" fmla="*/ 69 w 137"/>
                <a:gd name="T15" fmla="*/ 88 h 160"/>
                <a:gd name="T16" fmla="*/ 73 w 137"/>
                <a:gd name="T17" fmla="*/ 56 h 160"/>
                <a:gd name="T18" fmla="*/ 98 w 137"/>
                <a:gd name="T19" fmla="*/ 40 h 160"/>
                <a:gd name="T20" fmla="*/ 129 w 137"/>
                <a:gd name="T21" fmla="*/ 39 h 160"/>
                <a:gd name="T22" fmla="*/ 128 w 137"/>
                <a:gd name="T23" fmla="*/ 8 h 160"/>
                <a:gd name="T24" fmla="*/ 97 w 137"/>
                <a:gd name="T25" fmla="*/ 8 h 160"/>
                <a:gd name="T26" fmla="*/ 92 w 137"/>
                <a:gd name="T27" fmla="*/ 29 h 160"/>
                <a:gd name="T28" fmla="*/ 66 w 137"/>
                <a:gd name="T29" fmla="*/ 45 h 160"/>
                <a:gd name="T30" fmla="*/ 64 w 137"/>
                <a:gd name="T31" fmla="*/ 43 h 160"/>
                <a:gd name="T32" fmla="*/ 14 w 137"/>
                <a:gd name="T33" fmla="*/ 43 h 160"/>
                <a:gd name="T34" fmla="*/ 14 w 137"/>
                <a:gd name="T35" fmla="*/ 9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7" h="160">
                  <a:moveTo>
                    <a:pt x="14" y="94"/>
                  </a:moveTo>
                  <a:cubicBezTo>
                    <a:pt x="27" y="106"/>
                    <a:pt x="46" y="107"/>
                    <a:pt x="60" y="97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87" y="134"/>
                    <a:pt x="88" y="145"/>
                    <a:pt x="95" y="151"/>
                  </a:cubicBezTo>
                  <a:cubicBezTo>
                    <a:pt x="104" y="160"/>
                    <a:pt x="118" y="159"/>
                    <a:pt x="126" y="151"/>
                  </a:cubicBezTo>
                  <a:cubicBezTo>
                    <a:pt x="134" y="142"/>
                    <a:pt x="134" y="129"/>
                    <a:pt x="126" y="120"/>
                  </a:cubicBezTo>
                  <a:cubicBezTo>
                    <a:pt x="119" y="113"/>
                    <a:pt x="108" y="112"/>
                    <a:pt x="100" y="117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75" y="78"/>
                    <a:pt x="77" y="66"/>
                    <a:pt x="73" y="56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107" y="48"/>
                    <a:pt x="120" y="47"/>
                    <a:pt x="129" y="39"/>
                  </a:cubicBezTo>
                  <a:cubicBezTo>
                    <a:pt x="137" y="30"/>
                    <a:pt x="137" y="16"/>
                    <a:pt x="128" y="8"/>
                  </a:cubicBezTo>
                  <a:cubicBezTo>
                    <a:pt x="119" y="0"/>
                    <a:pt x="106" y="0"/>
                    <a:pt x="97" y="8"/>
                  </a:cubicBezTo>
                  <a:cubicBezTo>
                    <a:pt x="92" y="14"/>
                    <a:pt x="90" y="22"/>
                    <a:pt x="92" y="29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5" y="44"/>
                    <a:pt x="65" y="43"/>
                    <a:pt x="64" y="43"/>
                  </a:cubicBezTo>
                  <a:cubicBezTo>
                    <a:pt x="50" y="29"/>
                    <a:pt x="27" y="29"/>
                    <a:pt x="14" y="43"/>
                  </a:cubicBezTo>
                  <a:cubicBezTo>
                    <a:pt x="0" y="57"/>
                    <a:pt x="0" y="80"/>
                    <a:pt x="14" y="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2" name="Freeform 52"/>
            <p:cNvSpPr>
              <a:spLocks/>
            </p:cNvSpPr>
            <p:nvPr/>
          </p:nvSpPr>
          <p:spPr bwMode="auto">
            <a:xfrm>
              <a:off x="2323" y="1109"/>
              <a:ext cx="155" cy="232"/>
            </a:xfrm>
            <a:custGeom>
              <a:avLst/>
              <a:gdLst>
                <a:gd name="T0" fmla="*/ 23 w 153"/>
                <a:gd name="T1" fmla="*/ 229 h 229"/>
                <a:gd name="T2" fmla="*/ 17 w 153"/>
                <a:gd name="T3" fmla="*/ 227 h 229"/>
                <a:gd name="T4" fmla="*/ 3 w 153"/>
                <a:gd name="T5" fmla="*/ 205 h 229"/>
                <a:gd name="T6" fmla="*/ 78 w 153"/>
                <a:gd name="T7" fmla="*/ 57 h 229"/>
                <a:gd name="T8" fmla="*/ 97 w 153"/>
                <a:gd name="T9" fmla="*/ 56 h 229"/>
                <a:gd name="T10" fmla="*/ 105 w 153"/>
                <a:gd name="T11" fmla="*/ 69 h 229"/>
                <a:gd name="T12" fmla="*/ 47 w 153"/>
                <a:gd name="T13" fmla="*/ 181 h 229"/>
                <a:gd name="T14" fmla="*/ 38 w 153"/>
                <a:gd name="T15" fmla="*/ 182 h 229"/>
                <a:gd name="T16" fmla="*/ 37 w 153"/>
                <a:gd name="T17" fmla="*/ 173 h 229"/>
                <a:gd name="T18" fmla="*/ 93 w 153"/>
                <a:gd name="T19" fmla="*/ 71 h 229"/>
                <a:gd name="T20" fmla="*/ 90 w 153"/>
                <a:gd name="T21" fmla="*/ 66 h 229"/>
                <a:gd name="T22" fmla="*/ 84 w 153"/>
                <a:gd name="T23" fmla="*/ 68 h 229"/>
                <a:gd name="T24" fmla="*/ 16 w 153"/>
                <a:gd name="T25" fmla="*/ 204 h 229"/>
                <a:gd name="T26" fmla="*/ 21 w 153"/>
                <a:gd name="T27" fmla="*/ 215 h 229"/>
                <a:gd name="T28" fmla="*/ 99 w 153"/>
                <a:gd name="T29" fmla="*/ 116 h 229"/>
                <a:gd name="T30" fmla="*/ 115 w 153"/>
                <a:gd name="T31" fmla="*/ 15 h 229"/>
                <a:gd name="T32" fmla="*/ 101 w 153"/>
                <a:gd name="T33" fmla="*/ 15 h 229"/>
                <a:gd name="T34" fmla="*/ 15 w 153"/>
                <a:gd name="T35" fmla="*/ 137 h 229"/>
                <a:gd name="T36" fmla="*/ 7 w 153"/>
                <a:gd name="T37" fmla="*/ 141 h 229"/>
                <a:gd name="T38" fmla="*/ 3 w 153"/>
                <a:gd name="T39" fmla="*/ 132 h 229"/>
                <a:gd name="T40" fmla="*/ 96 w 153"/>
                <a:gd name="T41" fmla="*/ 3 h 229"/>
                <a:gd name="T42" fmla="*/ 121 w 153"/>
                <a:gd name="T43" fmla="*/ 4 h 229"/>
                <a:gd name="T44" fmla="*/ 111 w 153"/>
                <a:gd name="T45" fmla="*/ 122 h 229"/>
                <a:gd name="T46" fmla="*/ 23 w 153"/>
                <a:gd name="T47" fmla="*/ 22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3" h="229">
                  <a:moveTo>
                    <a:pt x="23" y="229"/>
                  </a:moveTo>
                  <a:cubicBezTo>
                    <a:pt x="21" y="229"/>
                    <a:pt x="19" y="228"/>
                    <a:pt x="17" y="227"/>
                  </a:cubicBezTo>
                  <a:cubicBezTo>
                    <a:pt x="11" y="225"/>
                    <a:pt x="4" y="220"/>
                    <a:pt x="3" y="205"/>
                  </a:cubicBezTo>
                  <a:cubicBezTo>
                    <a:pt x="0" y="164"/>
                    <a:pt x="49" y="74"/>
                    <a:pt x="78" y="57"/>
                  </a:cubicBezTo>
                  <a:cubicBezTo>
                    <a:pt x="87" y="51"/>
                    <a:pt x="93" y="53"/>
                    <a:pt x="97" y="56"/>
                  </a:cubicBezTo>
                  <a:cubicBezTo>
                    <a:pt x="102" y="59"/>
                    <a:pt x="104" y="63"/>
                    <a:pt x="105" y="69"/>
                  </a:cubicBezTo>
                  <a:cubicBezTo>
                    <a:pt x="110" y="101"/>
                    <a:pt x="53" y="173"/>
                    <a:pt x="47" y="181"/>
                  </a:cubicBezTo>
                  <a:cubicBezTo>
                    <a:pt x="44" y="184"/>
                    <a:pt x="40" y="185"/>
                    <a:pt x="38" y="182"/>
                  </a:cubicBezTo>
                  <a:cubicBezTo>
                    <a:pt x="35" y="180"/>
                    <a:pt x="34" y="176"/>
                    <a:pt x="37" y="173"/>
                  </a:cubicBezTo>
                  <a:cubicBezTo>
                    <a:pt x="60" y="144"/>
                    <a:pt x="96" y="91"/>
                    <a:pt x="93" y="71"/>
                  </a:cubicBezTo>
                  <a:cubicBezTo>
                    <a:pt x="92" y="68"/>
                    <a:pt x="91" y="67"/>
                    <a:pt x="90" y="66"/>
                  </a:cubicBezTo>
                  <a:cubicBezTo>
                    <a:pt x="89" y="65"/>
                    <a:pt x="85" y="67"/>
                    <a:pt x="84" y="68"/>
                  </a:cubicBezTo>
                  <a:cubicBezTo>
                    <a:pt x="59" y="83"/>
                    <a:pt x="13" y="168"/>
                    <a:pt x="16" y="204"/>
                  </a:cubicBezTo>
                  <a:cubicBezTo>
                    <a:pt x="17" y="214"/>
                    <a:pt x="20" y="215"/>
                    <a:pt x="21" y="215"/>
                  </a:cubicBezTo>
                  <a:cubicBezTo>
                    <a:pt x="34" y="220"/>
                    <a:pt x="71" y="178"/>
                    <a:pt x="99" y="116"/>
                  </a:cubicBezTo>
                  <a:cubicBezTo>
                    <a:pt x="123" y="64"/>
                    <a:pt x="129" y="23"/>
                    <a:pt x="115" y="15"/>
                  </a:cubicBezTo>
                  <a:cubicBezTo>
                    <a:pt x="111" y="13"/>
                    <a:pt x="106" y="13"/>
                    <a:pt x="101" y="15"/>
                  </a:cubicBezTo>
                  <a:cubicBezTo>
                    <a:pt x="69" y="27"/>
                    <a:pt x="28" y="107"/>
                    <a:pt x="15" y="137"/>
                  </a:cubicBezTo>
                  <a:cubicBezTo>
                    <a:pt x="14" y="141"/>
                    <a:pt x="10" y="142"/>
                    <a:pt x="7" y="141"/>
                  </a:cubicBezTo>
                  <a:cubicBezTo>
                    <a:pt x="4" y="139"/>
                    <a:pt x="2" y="136"/>
                    <a:pt x="3" y="132"/>
                  </a:cubicBezTo>
                  <a:cubicBezTo>
                    <a:pt x="5" y="128"/>
                    <a:pt x="53" y="19"/>
                    <a:pt x="96" y="3"/>
                  </a:cubicBezTo>
                  <a:cubicBezTo>
                    <a:pt x="105" y="0"/>
                    <a:pt x="113" y="0"/>
                    <a:pt x="121" y="4"/>
                  </a:cubicBezTo>
                  <a:cubicBezTo>
                    <a:pt x="153" y="21"/>
                    <a:pt x="121" y="98"/>
                    <a:pt x="111" y="122"/>
                  </a:cubicBezTo>
                  <a:cubicBezTo>
                    <a:pt x="90" y="167"/>
                    <a:pt x="52" y="229"/>
                    <a:pt x="23" y="22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3" name="Freeform 53"/>
            <p:cNvSpPr>
              <a:spLocks/>
            </p:cNvSpPr>
            <p:nvPr/>
          </p:nvSpPr>
          <p:spPr bwMode="auto">
            <a:xfrm>
              <a:off x="2772" y="1764"/>
              <a:ext cx="213" cy="197"/>
            </a:xfrm>
            <a:custGeom>
              <a:avLst/>
              <a:gdLst>
                <a:gd name="T0" fmla="*/ 15 w 211"/>
                <a:gd name="T1" fmla="*/ 185 h 195"/>
                <a:gd name="T2" fmla="*/ 9 w 211"/>
                <a:gd name="T3" fmla="*/ 181 h 195"/>
                <a:gd name="T4" fmla="*/ 4 w 211"/>
                <a:gd name="T5" fmla="*/ 156 h 195"/>
                <a:gd name="T6" fmla="*/ 128 w 211"/>
                <a:gd name="T7" fmla="*/ 44 h 195"/>
                <a:gd name="T8" fmla="*/ 146 w 211"/>
                <a:gd name="T9" fmla="*/ 50 h 195"/>
                <a:gd name="T10" fmla="*/ 149 w 211"/>
                <a:gd name="T11" fmla="*/ 66 h 195"/>
                <a:gd name="T12" fmla="*/ 54 w 211"/>
                <a:gd name="T13" fmla="*/ 149 h 195"/>
                <a:gd name="T14" fmla="*/ 45 w 211"/>
                <a:gd name="T15" fmla="*/ 147 h 195"/>
                <a:gd name="T16" fmla="*/ 47 w 211"/>
                <a:gd name="T17" fmla="*/ 138 h 195"/>
                <a:gd name="T18" fmla="*/ 136 w 211"/>
                <a:gd name="T19" fmla="*/ 63 h 195"/>
                <a:gd name="T20" fmla="*/ 136 w 211"/>
                <a:gd name="T21" fmla="*/ 58 h 195"/>
                <a:gd name="T22" fmla="*/ 130 w 211"/>
                <a:gd name="T23" fmla="*/ 57 h 195"/>
                <a:gd name="T24" fmla="*/ 17 w 211"/>
                <a:gd name="T25" fmla="*/ 160 h 195"/>
                <a:gd name="T26" fmla="*/ 18 w 211"/>
                <a:gd name="T27" fmla="*/ 172 h 195"/>
                <a:gd name="T28" fmla="*/ 126 w 211"/>
                <a:gd name="T29" fmla="*/ 107 h 195"/>
                <a:gd name="T30" fmla="*/ 177 w 211"/>
                <a:gd name="T31" fmla="*/ 19 h 195"/>
                <a:gd name="T32" fmla="*/ 164 w 211"/>
                <a:gd name="T33" fmla="*/ 14 h 195"/>
                <a:gd name="T34" fmla="*/ 40 w 211"/>
                <a:gd name="T35" fmla="*/ 97 h 195"/>
                <a:gd name="T36" fmla="*/ 31 w 211"/>
                <a:gd name="T37" fmla="*/ 97 h 195"/>
                <a:gd name="T38" fmla="*/ 31 w 211"/>
                <a:gd name="T39" fmla="*/ 88 h 195"/>
                <a:gd name="T40" fmla="*/ 165 w 211"/>
                <a:gd name="T41" fmla="*/ 1 h 195"/>
                <a:gd name="T42" fmla="*/ 187 w 211"/>
                <a:gd name="T43" fmla="*/ 11 h 195"/>
                <a:gd name="T44" fmla="*/ 135 w 211"/>
                <a:gd name="T45" fmla="*/ 117 h 195"/>
                <a:gd name="T46" fmla="*/ 15 w 211"/>
                <a:gd name="T47" fmla="*/ 18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11" h="195">
                  <a:moveTo>
                    <a:pt x="15" y="185"/>
                  </a:moveTo>
                  <a:cubicBezTo>
                    <a:pt x="13" y="184"/>
                    <a:pt x="11" y="183"/>
                    <a:pt x="9" y="181"/>
                  </a:cubicBezTo>
                  <a:cubicBezTo>
                    <a:pt x="5" y="177"/>
                    <a:pt x="0" y="170"/>
                    <a:pt x="4" y="156"/>
                  </a:cubicBezTo>
                  <a:cubicBezTo>
                    <a:pt x="16" y="116"/>
                    <a:pt x="94" y="50"/>
                    <a:pt x="128" y="44"/>
                  </a:cubicBezTo>
                  <a:cubicBezTo>
                    <a:pt x="138" y="42"/>
                    <a:pt x="144" y="47"/>
                    <a:pt x="146" y="50"/>
                  </a:cubicBezTo>
                  <a:cubicBezTo>
                    <a:pt x="149" y="55"/>
                    <a:pt x="150" y="60"/>
                    <a:pt x="149" y="66"/>
                  </a:cubicBezTo>
                  <a:cubicBezTo>
                    <a:pt x="142" y="97"/>
                    <a:pt x="63" y="144"/>
                    <a:pt x="54" y="149"/>
                  </a:cubicBezTo>
                  <a:cubicBezTo>
                    <a:pt x="51" y="151"/>
                    <a:pt x="47" y="150"/>
                    <a:pt x="45" y="147"/>
                  </a:cubicBezTo>
                  <a:cubicBezTo>
                    <a:pt x="43" y="144"/>
                    <a:pt x="44" y="140"/>
                    <a:pt x="47" y="138"/>
                  </a:cubicBezTo>
                  <a:cubicBezTo>
                    <a:pt x="79" y="119"/>
                    <a:pt x="132" y="82"/>
                    <a:pt x="136" y="63"/>
                  </a:cubicBezTo>
                  <a:cubicBezTo>
                    <a:pt x="137" y="60"/>
                    <a:pt x="136" y="59"/>
                    <a:pt x="136" y="58"/>
                  </a:cubicBezTo>
                  <a:cubicBezTo>
                    <a:pt x="135" y="56"/>
                    <a:pt x="131" y="57"/>
                    <a:pt x="130" y="57"/>
                  </a:cubicBezTo>
                  <a:cubicBezTo>
                    <a:pt x="101" y="62"/>
                    <a:pt x="27" y="125"/>
                    <a:pt x="17" y="160"/>
                  </a:cubicBezTo>
                  <a:cubicBezTo>
                    <a:pt x="14" y="168"/>
                    <a:pt x="17" y="171"/>
                    <a:pt x="18" y="172"/>
                  </a:cubicBezTo>
                  <a:cubicBezTo>
                    <a:pt x="28" y="181"/>
                    <a:pt x="77" y="155"/>
                    <a:pt x="126" y="107"/>
                  </a:cubicBezTo>
                  <a:cubicBezTo>
                    <a:pt x="167" y="68"/>
                    <a:pt x="188" y="31"/>
                    <a:pt x="177" y="19"/>
                  </a:cubicBezTo>
                  <a:cubicBezTo>
                    <a:pt x="174" y="16"/>
                    <a:pt x="170" y="14"/>
                    <a:pt x="164" y="14"/>
                  </a:cubicBezTo>
                  <a:cubicBezTo>
                    <a:pt x="130" y="13"/>
                    <a:pt x="63" y="73"/>
                    <a:pt x="40" y="97"/>
                  </a:cubicBezTo>
                  <a:cubicBezTo>
                    <a:pt x="38" y="99"/>
                    <a:pt x="34" y="100"/>
                    <a:pt x="31" y="97"/>
                  </a:cubicBezTo>
                  <a:cubicBezTo>
                    <a:pt x="29" y="95"/>
                    <a:pt x="29" y="90"/>
                    <a:pt x="31" y="88"/>
                  </a:cubicBezTo>
                  <a:cubicBezTo>
                    <a:pt x="35" y="84"/>
                    <a:pt x="118" y="0"/>
                    <a:pt x="165" y="1"/>
                  </a:cubicBezTo>
                  <a:cubicBezTo>
                    <a:pt x="174" y="1"/>
                    <a:pt x="181" y="4"/>
                    <a:pt x="187" y="11"/>
                  </a:cubicBezTo>
                  <a:cubicBezTo>
                    <a:pt x="211" y="38"/>
                    <a:pt x="153" y="99"/>
                    <a:pt x="135" y="117"/>
                  </a:cubicBezTo>
                  <a:cubicBezTo>
                    <a:pt x="100" y="151"/>
                    <a:pt x="41" y="195"/>
                    <a:pt x="15" y="18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4" name="Freeform 54"/>
            <p:cNvSpPr>
              <a:spLocks/>
            </p:cNvSpPr>
            <p:nvPr/>
          </p:nvSpPr>
          <p:spPr bwMode="auto">
            <a:xfrm>
              <a:off x="3052" y="935"/>
              <a:ext cx="150" cy="249"/>
            </a:xfrm>
            <a:custGeom>
              <a:avLst/>
              <a:gdLst>
                <a:gd name="T0" fmla="*/ 128 w 148"/>
                <a:gd name="T1" fmla="*/ 239 h 246"/>
                <a:gd name="T2" fmla="*/ 123 w 148"/>
                <a:gd name="T3" fmla="*/ 242 h 246"/>
                <a:gd name="T4" fmla="*/ 98 w 148"/>
                <a:gd name="T5" fmla="*/ 236 h 246"/>
                <a:gd name="T6" fmla="*/ 45 w 148"/>
                <a:gd name="T7" fmla="*/ 79 h 246"/>
                <a:gd name="T8" fmla="*/ 58 w 148"/>
                <a:gd name="T9" fmla="*/ 64 h 246"/>
                <a:gd name="T10" fmla="*/ 73 w 148"/>
                <a:gd name="T11" fmla="*/ 68 h 246"/>
                <a:gd name="T12" fmla="*/ 111 w 148"/>
                <a:gd name="T13" fmla="*/ 189 h 246"/>
                <a:gd name="T14" fmla="*/ 106 w 148"/>
                <a:gd name="T15" fmla="*/ 196 h 246"/>
                <a:gd name="T16" fmla="*/ 99 w 148"/>
                <a:gd name="T17" fmla="*/ 190 h 246"/>
                <a:gd name="T18" fmla="*/ 66 w 148"/>
                <a:gd name="T19" fmla="*/ 78 h 246"/>
                <a:gd name="T20" fmla="*/ 61 w 148"/>
                <a:gd name="T21" fmla="*/ 76 h 246"/>
                <a:gd name="T22" fmla="*/ 58 w 148"/>
                <a:gd name="T23" fmla="*/ 82 h 246"/>
                <a:gd name="T24" fmla="*/ 106 w 148"/>
                <a:gd name="T25" fmla="*/ 227 h 246"/>
                <a:gd name="T26" fmla="*/ 118 w 148"/>
                <a:gd name="T27" fmla="*/ 231 h 246"/>
                <a:gd name="T28" fmla="*/ 102 w 148"/>
                <a:gd name="T29" fmla="*/ 105 h 246"/>
                <a:gd name="T30" fmla="*/ 42 w 148"/>
                <a:gd name="T31" fmla="*/ 23 h 246"/>
                <a:gd name="T32" fmla="*/ 32 w 148"/>
                <a:gd name="T33" fmla="*/ 33 h 246"/>
                <a:gd name="T34" fmla="*/ 58 w 148"/>
                <a:gd name="T35" fmla="*/ 180 h 246"/>
                <a:gd name="T36" fmla="*/ 54 w 148"/>
                <a:gd name="T37" fmla="*/ 188 h 246"/>
                <a:gd name="T38" fmla="*/ 46 w 148"/>
                <a:gd name="T39" fmla="*/ 184 h 246"/>
                <a:gd name="T40" fmla="*/ 20 w 148"/>
                <a:gd name="T41" fmla="*/ 27 h 246"/>
                <a:gd name="T42" fmla="*/ 38 w 148"/>
                <a:gd name="T43" fmla="*/ 11 h 246"/>
                <a:gd name="T44" fmla="*/ 114 w 148"/>
                <a:gd name="T45" fmla="*/ 101 h 246"/>
                <a:gd name="T46" fmla="*/ 128 w 148"/>
                <a:gd name="T47" fmla="*/ 239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" h="246">
                  <a:moveTo>
                    <a:pt x="128" y="239"/>
                  </a:moveTo>
                  <a:cubicBezTo>
                    <a:pt x="127" y="240"/>
                    <a:pt x="125" y="241"/>
                    <a:pt x="123" y="242"/>
                  </a:cubicBezTo>
                  <a:cubicBezTo>
                    <a:pt x="117" y="245"/>
                    <a:pt x="108" y="246"/>
                    <a:pt x="98" y="236"/>
                  </a:cubicBezTo>
                  <a:cubicBezTo>
                    <a:pt x="66" y="209"/>
                    <a:pt x="37" y="111"/>
                    <a:pt x="45" y="79"/>
                  </a:cubicBezTo>
                  <a:cubicBezTo>
                    <a:pt x="48" y="68"/>
                    <a:pt x="54" y="65"/>
                    <a:pt x="58" y="64"/>
                  </a:cubicBezTo>
                  <a:cubicBezTo>
                    <a:pt x="63" y="63"/>
                    <a:pt x="69" y="64"/>
                    <a:pt x="73" y="68"/>
                  </a:cubicBezTo>
                  <a:cubicBezTo>
                    <a:pt x="99" y="87"/>
                    <a:pt x="110" y="178"/>
                    <a:pt x="111" y="189"/>
                  </a:cubicBezTo>
                  <a:cubicBezTo>
                    <a:pt x="112" y="192"/>
                    <a:pt x="109" y="195"/>
                    <a:pt x="106" y="196"/>
                  </a:cubicBezTo>
                  <a:cubicBezTo>
                    <a:pt x="102" y="196"/>
                    <a:pt x="99" y="194"/>
                    <a:pt x="99" y="190"/>
                  </a:cubicBezTo>
                  <a:cubicBezTo>
                    <a:pt x="94" y="153"/>
                    <a:pt x="82" y="90"/>
                    <a:pt x="66" y="78"/>
                  </a:cubicBezTo>
                  <a:cubicBezTo>
                    <a:pt x="63" y="76"/>
                    <a:pt x="62" y="76"/>
                    <a:pt x="61" y="76"/>
                  </a:cubicBezTo>
                  <a:cubicBezTo>
                    <a:pt x="59" y="77"/>
                    <a:pt x="58" y="81"/>
                    <a:pt x="58" y="82"/>
                  </a:cubicBezTo>
                  <a:cubicBezTo>
                    <a:pt x="50" y="110"/>
                    <a:pt x="78" y="203"/>
                    <a:pt x="106" y="227"/>
                  </a:cubicBezTo>
                  <a:cubicBezTo>
                    <a:pt x="113" y="233"/>
                    <a:pt x="117" y="231"/>
                    <a:pt x="118" y="231"/>
                  </a:cubicBezTo>
                  <a:cubicBezTo>
                    <a:pt x="130" y="225"/>
                    <a:pt x="126" y="169"/>
                    <a:pt x="102" y="105"/>
                  </a:cubicBezTo>
                  <a:cubicBezTo>
                    <a:pt x="82" y="52"/>
                    <a:pt x="58" y="18"/>
                    <a:pt x="42" y="23"/>
                  </a:cubicBezTo>
                  <a:cubicBezTo>
                    <a:pt x="38" y="25"/>
                    <a:pt x="34" y="28"/>
                    <a:pt x="32" y="33"/>
                  </a:cubicBezTo>
                  <a:cubicBezTo>
                    <a:pt x="17" y="64"/>
                    <a:pt x="46" y="149"/>
                    <a:pt x="58" y="180"/>
                  </a:cubicBezTo>
                  <a:cubicBezTo>
                    <a:pt x="59" y="183"/>
                    <a:pt x="58" y="187"/>
                    <a:pt x="54" y="188"/>
                  </a:cubicBezTo>
                  <a:cubicBezTo>
                    <a:pt x="51" y="189"/>
                    <a:pt x="47" y="188"/>
                    <a:pt x="46" y="184"/>
                  </a:cubicBezTo>
                  <a:cubicBezTo>
                    <a:pt x="44" y="180"/>
                    <a:pt x="0" y="69"/>
                    <a:pt x="20" y="27"/>
                  </a:cubicBezTo>
                  <a:cubicBezTo>
                    <a:pt x="24" y="19"/>
                    <a:pt x="30" y="13"/>
                    <a:pt x="38" y="11"/>
                  </a:cubicBezTo>
                  <a:cubicBezTo>
                    <a:pt x="74" y="0"/>
                    <a:pt x="105" y="77"/>
                    <a:pt x="114" y="101"/>
                  </a:cubicBezTo>
                  <a:cubicBezTo>
                    <a:pt x="132" y="147"/>
                    <a:pt x="148" y="219"/>
                    <a:pt x="128" y="2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5" name="Freeform 55"/>
            <p:cNvSpPr>
              <a:spLocks/>
            </p:cNvSpPr>
            <p:nvPr/>
          </p:nvSpPr>
          <p:spPr bwMode="auto">
            <a:xfrm>
              <a:off x="1358" y="188"/>
              <a:ext cx="46" cy="46"/>
            </a:xfrm>
            <a:custGeom>
              <a:avLst/>
              <a:gdLst>
                <a:gd name="T0" fmla="*/ 42 w 45"/>
                <a:gd name="T1" fmla="*/ 27 h 45"/>
                <a:gd name="T2" fmla="*/ 17 w 45"/>
                <a:gd name="T3" fmla="*/ 42 h 45"/>
                <a:gd name="T4" fmla="*/ 2 w 45"/>
                <a:gd name="T5" fmla="*/ 18 h 45"/>
                <a:gd name="T6" fmla="*/ 27 w 45"/>
                <a:gd name="T7" fmla="*/ 2 h 45"/>
                <a:gd name="T8" fmla="*/ 42 w 45"/>
                <a:gd name="T9" fmla="*/ 2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5">
                  <a:moveTo>
                    <a:pt x="42" y="27"/>
                  </a:moveTo>
                  <a:cubicBezTo>
                    <a:pt x="39" y="38"/>
                    <a:pt x="28" y="45"/>
                    <a:pt x="17" y="42"/>
                  </a:cubicBezTo>
                  <a:cubicBezTo>
                    <a:pt x="6" y="40"/>
                    <a:pt x="0" y="29"/>
                    <a:pt x="2" y="18"/>
                  </a:cubicBezTo>
                  <a:cubicBezTo>
                    <a:pt x="5" y="7"/>
                    <a:pt x="16" y="0"/>
                    <a:pt x="27" y="2"/>
                  </a:cubicBezTo>
                  <a:cubicBezTo>
                    <a:pt x="38" y="5"/>
                    <a:pt x="45" y="16"/>
                    <a:pt x="42" y="2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6" name="Freeform 56"/>
            <p:cNvSpPr>
              <a:spLocks/>
            </p:cNvSpPr>
            <p:nvPr/>
          </p:nvSpPr>
          <p:spPr bwMode="auto">
            <a:xfrm>
              <a:off x="1388" y="111"/>
              <a:ext cx="100" cy="135"/>
            </a:xfrm>
            <a:custGeom>
              <a:avLst/>
              <a:gdLst>
                <a:gd name="T0" fmla="*/ 68 w 99"/>
                <a:gd name="T1" fmla="*/ 129 h 133"/>
                <a:gd name="T2" fmla="*/ 85 w 99"/>
                <a:gd name="T3" fmla="*/ 133 h 133"/>
                <a:gd name="T4" fmla="*/ 4 w 99"/>
                <a:gd name="T5" fmla="*/ 0 h 133"/>
                <a:gd name="T6" fmla="*/ 0 w 99"/>
                <a:gd name="T7" fmla="*/ 18 h 133"/>
                <a:gd name="T8" fmla="*/ 68 w 99"/>
                <a:gd name="T9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33">
                  <a:moveTo>
                    <a:pt x="68" y="129"/>
                  </a:moveTo>
                  <a:cubicBezTo>
                    <a:pt x="85" y="133"/>
                    <a:pt x="85" y="133"/>
                    <a:pt x="85" y="133"/>
                  </a:cubicBezTo>
                  <a:cubicBezTo>
                    <a:pt x="99" y="74"/>
                    <a:pt x="63" y="14"/>
                    <a:pt x="4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9" y="30"/>
                    <a:pt x="80" y="79"/>
                    <a:pt x="68" y="12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7" name="Freeform 57"/>
            <p:cNvSpPr>
              <a:spLocks/>
            </p:cNvSpPr>
            <p:nvPr/>
          </p:nvSpPr>
          <p:spPr bwMode="auto">
            <a:xfrm>
              <a:off x="1379" y="148"/>
              <a:ext cx="69" cy="89"/>
            </a:xfrm>
            <a:custGeom>
              <a:avLst/>
              <a:gdLst>
                <a:gd name="T0" fmla="*/ 4 w 68"/>
                <a:gd name="T1" fmla="*/ 0 h 88"/>
                <a:gd name="T2" fmla="*/ 0 w 68"/>
                <a:gd name="T3" fmla="*/ 18 h 88"/>
                <a:gd name="T4" fmla="*/ 41 w 68"/>
                <a:gd name="T5" fmla="*/ 84 h 88"/>
                <a:gd name="T6" fmla="*/ 59 w 68"/>
                <a:gd name="T7" fmla="*/ 88 h 88"/>
                <a:gd name="T8" fmla="*/ 4 w 68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88">
                  <a:moveTo>
                    <a:pt x="4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30" y="25"/>
                    <a:pt x="48" y="55"/>
                    <a:pt x="41" y="84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68" y="49"/>
                    <a:pt x="44" y="1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8" name="Freeform 58"/>
            <p:cNvSpPr>
              <a:spLocks/>
            </p:cNvSpPr>
            <p:nvPr/>
          </p:nvSpPr>
          <p:spPr bwMode="auto">
            <a:xfrm>
              <a:off x="2922" y="662"/>
              <a:ext cx="45" cy="45"/>
            </a:xfrm>
            <a:custGeom>
              <a:avLst/>
              <a:gdLst>
                <a:gd name="T0" fmla="*/ 42 w 45"/>
                <a:gd name="T1" fmla="*/ 28 h 45"/>
                <a:gd name="T2" fmla="*/ 18 w 45"/>
                <a:gd name="T3" fmla="*/ 43 h 45"/>
                <a:gd name="T4" fmla="*/ 3 w 45"/>
                <a:gd name="T5" fmla="*/ 18 h 45"/>
                <a:gd name="T6" fmla="*/ 27 w 45"/>
                <a:gd name="T7" fmla="*/ 3 h 45"/>
                <a:gd name="T8" fmla="*/ 42 w 45"/>
                <a:gd name="T9" fmla="*/ 2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5">
                  <a:moveTo>
                    <a:pt x="42" y="28"/>
                  </a:moveTo>
                  <a:cubicBezTo>
                    <a:pt x="40" y="39"/>
                    <a:pt x="29" y="45"/>
                    <a:pt x="18" y="43"/>
                  </a:cubicBezTo>
                  <a:cubicBezTo>
                    <a:pt x="7" y="40"/>
                    <a:pt x="0" y="29"/>
                    <a:pt x="3" y="18"/>
                  </a:cubicBezTo>
                  <a:cubicBezTo>
                    <a:pt x="5" y="7"/>
                    <a:pt x="16" y="0"/>
                    <a:pt x="27" y="3"/>
                  </a:cubicBezTo>
                  <a:cubicBezTo>
                    <a:pt x="38" y="6"/>
                    <a:pt x="45" y="17"/>
                    <a:pt x="42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9" name="Freeform 59"/>
            <p:cNvSpPr>
              <a:spLocks/>
            </p:cNvSpPr>
            <p:nvPr/>
          </p:nvSpPr>
          <p:spPr bwMode="auto">
            <a:xfrm>
              <a:off x="2951" y="586"/>
              <a:ext cx="101" cy="133"/>
            </a:xfrm>
            <a:custGeom>
              <a:avLst/>
              <a:gdLst>
                <a:gd name="T0" fmla="*/ 68 w 100"/>
                <a:gd name="T1" fmla="*/ 128 h 132"/>
                <a:gd name="T2" fmla="*/ 86 w 100"/>
                <a:gd name="T3" fmla="*/ 132 h 132"/>
                <a:gd name="T4" fmla="*/ 4 w 100"/>
                <a:gd name="T5" fmla="*/ 0 h 132"/>
                <a:gd name="T6" fmla="*/ 0 w 100"/>
                <a:gd name="T7" fmla="*/ 17 h 132"/>
                <a:gd name="T8" fmla="*/ 68 w 100"/>
                <a:gd name="T9" fmla="*/ 128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32">
                  <a:moveTo>
                    <a:pt x="68" y="128"/>
                  </a:moveTo>
                  <a:cubicBezTo>
                    <a:pt x="86" y="132"/>
                    <a:pt x="86" y="132"/>
                    <a:pt x="86" y="132"/>
                  </a:cubicBezTo>
                  <a:cubicBezTo>
                    <a:pt x="100" y="73"/>
                    <a:pt x="63" y="14"/>
                    <a:pt x="4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49" y="29"/>
                    <a:pt x="80" y="79"/>
                    <a:pt x="68" y="1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0" name="Freeform 60"/>
            <p:cNvSpPr>
              <a:spLocks/>
            </p:cNvSpPr>
            <p:nvPr/>
          </p:nvSpPr>
          <p:spPr bwMode="auto">
            <a:xfrm>
              <a:off x="2942" y="622"/>
              <a:ext cx="69" cy="89"/>
            </a:xfrm>
            <a:custGeom>
              <a:avLst/>
              <a:gdLst>
                <a:gd name="T0" fmla="*/ 5 w 68"/>
                <a:gd name="T1" fmla="*/ 0 h 88"/>
                <a:gd name="T2" fmla="*/ 0 w 68"/>
                <a:gd name="T3" fmla="*/ 17 h 88"/>
                <a:gd name="T4" fmla="*/ 41 w 68"/>
                <a:gd name="T5" fmla="*/ 84 h 88"/>
                <a:gd name="T6" fmla="*/ 59 w 68"/>
                <a:gd name="T7" fmla="*/ 88 h 88"/>
                <a:gd name="T8" fmla="*/ 5 w 68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88">
                  <a:moveTo>
                    <a:pt x="5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30" y="24"/>
                    <a:pt x="49" y="54"/>
                    <a:pt x="41" y="84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68" y="49"/>
                    <a:pt x="44" y="9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1" name="Freeform 61"/>
            <p:cNvSpPr>
              <a:spLocks/>
            </p:cNvSpPr>
            <p:nvPr/>
          </p:nvSpPr>
          <p:spPr bwMode="auto">
            <a:xfrm>
              <a:off x="2049" y="938"/>
              <a:ext cx="134" cy="110"/>
            </a:xfrm>
            <a:custGeom>
              <a:avLst/>
              <a:gdLst>
                <a:gd name="T0" fmla="*/ 127 w 132"/>
                <a:gd name="T1" fmla="*/ 18 h 108"/>
                <a:gd name="T2" fmla="*/ 33 w 132"/>
                <a:gd name="T3" fmla="*/ 1 h 108"/>
                <a:gd name="T4" fmla="*/ 26 w 132"/>
                <a:gd name="T5" fmla="*/ 6 h 108"/>
                <a:gd name="T6" fmla="*/ 31 w 132"/>
                <a:gd name="T7" fmla="*/ 12 h 108"/>
                <a:gd name="T8" fmla="*/ 106 w 132"/>
                <a:gd name="T9" fmla="*/ 26 h 108"/>
                <a:gd name="T10" fmla="*/ 4 w 132"/>
                <a:gd name="T11" fmla="*/ 67 h 108"/>
                <a:gd name="T12" fmla="*/ 1 w 132"/>
                <a:gd name="T13" fmla="*/ 75 h 108"/>
                <a:gd name="T14" fmla="*/ 9 w 132"/>
                <a:gd name="T15" fmla="*/ 78 h 108"/>
                <a:gd name="T16" fmla="*/ 110 w 132"/>
                <a:gd name="T17" fmla="*/ 36 h 108"/>
                <a:gd name="T18" fmla="*/ 66 w 132"/>
                <a:gd name="T19" fmla="*/ 98 h 108"/>
                <a:gd name="T20" fmla="*/ 67 w 132"/>
                <a:gd name="T21" fmla="*/ 106 h 108"/>
                <a:gd name="T22" fmla="*/ 73 w 132"/>
                <a:gd name="T23" fmla="*/ 107 h 108"/>
                <a:gd name="T24" fmla="*/ 75 w 132"/>
                <a:gd name="T25" fmla="*/ 105 h 108"/>
                <a:gd name="T26" fmla="*/ 130 w 132"/>
                <a:gd name="T27" fmla="*/ 27 h 108"/>
                <a:gd name="T28" fmla="*/ 131 w 132"/>
                <a:gd name="T29" fmla="*/ 22 h 108"/>
                <a:gd name="T30" fmla="*/ 127 w 132"/>
                <a:gd name="T31" fmla="*/ 1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08">
                  <a:moveTo>
                    <a:pt x="127" y="18"/>
                  </a:moveTo>
                  <a:cubicBezTo>
                    <a:pt x="33" y="1"/>
                    <a:pt x="33" y="1"/>
                    <a:pt x="33" y="1"/>
                  </a:cubicBezTo>
                  <a:cubicBezTo>
                    <a:pt x="30" y="0"/>
                    <a:pt x="27" y="2"/>
                    <a:pt x="26" y="6"/>
                  </a:cubicBezTo>
                  <a:cubicBezTo>
                    <a:pt x="26" y="9"/>
                    <a:pt x="28" y="12"/>
                    <a:pt x="31" y="12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1" y="68"/>
                    <a:pt x="0" y="72"/>
                    <a:pt x="1" y="75"/>
                  </a:cubicBezTo>
                  <a:cubicBezTo>
                    <a:pt x="2" y="77"/>
                    <a:pt x="6" y="79"/>
                    <a:pt x="9" y="78"/>
                  </a:cubicBezTo>
                  <a:cubicBezTo>
                    <a:pt x="110" y="36"/>
                    <a:pt x="110" y="36"/>
                    <a:pt x="110" y="36"/>
                  </a:cubicBezTo>
                  <a:cubicBezTo>
                    <a:pt x="66" y="98"/>
                    <a:pt x="66" y="98"/>
                    <a:pt x="66" y="98"/>
                  </a:cubicBezTo>
                  <a:cubicBezTo>
                    <a:pt x="64" y="101"/>
                    <a:pt x="65" y="105"/>
                    <a:pt x="67" y="106"/>
                  </a:cubicBezTo>
                  <a:cubicBezTo>
                    <a:pt x="69" y="108"/>
                    <a:pt x="71" y="108"/>
                    <a:pt x="73" y="107"/>
                  </a:cubicBezTo>
                  <a:cubicBezTo>
                    <a:pt x="74" y="107"/>
                    <a:pt x="74" y="106"/>
                    <a:pt x="75" y="105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2" y="25"/>
                    <a:pt x="132" y="23"/>
                    <a:pt x="131" y="22"/>
                  </a:cubicBezTo>
                  <a:cubicBezTo>
                    <a:pt x="130" y="20"/>
                    <a:pt x="129" y="19"/>
                    <a:pt x="127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2" name="Freeform 62"/>
            <p:cNvSpPr>
              <a:spLocks/>
            </p:cNvSpPr>
            <p:nvPr/>
          </p:nvSpPr>
          <p:spPr bwMode="auto">
            <a:xfrm>
              <a:off x="1711" y="1054"/>
              <a:ext cx="108" cy="132"/>
            </a:xfrm>
            <a:custGeom>
              <a:avLst/>
              <a:gdLst>
                <a:gd name="T0" fmla="*/ 90 w 107"/>
                <a:gd name="T1" fmla="*/ 126 h 131"/>
                <a:gd name="T2" fmla="*/ 106 w 107"/>
                <a:gd name="T3" fmla="*/ 32 h 131"/>
                <a:gd name="T4" fmla="*/ 102 w 107"/>
                <a:gd name="T5" fmla="*/ 26 h 131"/>
                <a:gd name="T6" fmla="*/ 95 w 107"/>
                <a:gd name="T7" fmla="*/ 30 h 131"/>
                <a:gd name="T8" fmla="*/ 82 w 107"/>
                <a:gd name="T9" fmla="*/ 105 h 131"/>
                <a:gd name="T10" fmla="*/ 40 w 107"/>
                <a:gd name="T11" fmla="*/ 5 h 131"/>
                <a:gd name="T12" fmla="*/ 32 w 107"/>
                <a:gd name="T13" fmla="*/ 1 h 131"/>
                <a:gd name="T14" fmla="*/ 29 w 107"/>
                <a:gd name="T15" fmla="*/ 9 h 131"/>
                <a:gd name="T16" fmla="*/ 72 w 107"/>
                <a:gd name="T17" fmla="*/ 110 h 131"/>
                <a:gd name="T18" fmla="*/ 9 w 107"/>
                <a:gd name="T19" fmla="*/ 67 h 131"/>
                <a:gd name="T20" fmla="*/ 1 w 107"/>
                <a:gd name="T21" fmla="*/ 68 h 131"/>
                <a:gd name="T22" fmla="*/ 1 w 107"/>
                <a:gd name="T23" fmla="*/ 73 h 131"/>
                <a:gd name="T24" fmla="*/ 3 w 107"/>
                <a:gd name="T25" fmla="*/ 76 h 131"/>
                <a:gd name="T26" fmla="*/ 81 w 107"/>
                <a:gd name="T27" fmla="*/ 130 h 131"/>
                <a:gd name="T28" fmla="*/ 87 w 107"/>
                <a:gd name="T29" fmla="*/ 131 h 131"/>
                <a:gd name="T30" fmla="*/ 90 w 107"/>
                <a:gd name="T31" fmla="*/ 12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31">
                  <a:moveTo>
                    <a:pt x="90" y="126"/>
                  </a:moveTo>
                  <a:cubicBezTo>
                    <a:pt x="106" y="32"/>
                    <a:pt x="106" y="32"/>
                    <a:pt x="106" y="32"/>
                  </a:cubicBezTo>
                  <a:cubicBezTo>
                    <a:pt x="107" y="29"/>
                    <a:pt x="105" y="26"/>
                    <a:pt x="102" y="26"/>
                  </a:cubicBezTo>
                  <a:cubicBezTo>
                    <a:pt x="98" y="25"/>
                    <a:pt x="96" y="27"/>
                    <a:pt x="95" y="30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38" y="2"/>
                    <a:pt x="35" y="0"/>
                    <a:pt x="32" y="1"/>
                  </a:cubicBezTo>
                  <a:cubicBezTo>
                    <a:pt x="29" y="3"/>
                    <a:pt x="28" y="6"/>
                    <a:pt x="29" y="9"/>
                  </a:cubicBezTo>
                  <a:cubicBezTo>
                    <a:pt x="72" y="110"/>
                    <a:pt x="72" y="110"/>
                    <a:pt x="72" y="110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7" y="65"/>
                    <a:pt x="3" y="65"/>
                    <a:pt x="1" y="68"/>
                  </a:cubicBezTo>
                  <a:cubicBezTo>
                    <a:pt x="0" y="70"/>
                    <a:pt x="0" y="72"/>
                    <a:pt x="1" y="73"/>
                  </a:cubicBezTo>
                  <a:cubicBezTo>
                    <a:pt x="1" y="74"/>
                    <a:pt x="2" y="75"/>
                    <a:pt x="3" y="76"/>
                  </a:cubicBezTo>
                  <a:cubicBezTo>
                    <a:pt x="81" y="130"/>
                    <a:pt x="81" y="130"/>
                    <a:pt x="81" y="130"/>
                  </a:cubicBezTo>
                  <a:cubicBezTo>
                    <a:pt x="83" y="131"/>
                    <a:pt x="85" y="131"/>
                    <a:pt x="87" y="131"/>
                  </a:cubicBezTo>
                  <a:cubicBezTo>
                    <a:pt x="89" y="130"/>
                    <a:pt x="90" y="128"/>
                    <a:pt x="90" y="1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3" name="Freeform 63"/>
            <p:cNvSpPr>
              <a:spLocks/>
            </p:cNvSpPr>
            <p:nvPr/>
          </p:nvSpPr>
          <p:spPr bwMode="auto">
            <a:xfrm>
              <a:off x="2589" y="1400"/>
              <a:ext cx="109" cy="134"/>
            </a:xfrm>
            <a:custGeom>
              <a:avLst/>
              <a:gdLst>
                <a:gd name="T0" fmla="*/ 89 w 107"/>
                <a:gd name="T1" fmla="*/ 127 h 132"/>
                <a:gd name="T2" fmla="*/ 106 w 107"/>
                <a:gd name="T3" fmla="*/ 33 h 132"/>
                <a:gd name="T4" fmla="*/ 102 w 107"/>
                <a:gd name="T5" fmla="*/ 27 h 132"/>
                <a:gd name="T6" fmla="*/ 95 w 107"/>
                <a:gd name="T7" fmla="*/ 31 h 132"/>
                <a:gd name="T8" fmla="*/ 82 w 107"/>
                <a:gd name="T9" fmla="*/ 106 h 132"/>
                <a:gd name="T10" fmla="*/ 40 w 107"/>
                <a:gd name="T11" fmla="*/ 5 h 132"/>
                <a:gd name="T12" fmla="*/ 33 w 107"/>
                <a:gd name="T13" fmla="*/ 2 h 132"/>
                <a:gd name="T14" fmla="*/ 30 w 107"/>
                <a:gd name="T15" fmla="*/ 9 h 132"/>
                <a:gd name="T16" fmla="*/ 71 w 107"/>
                <a:gd name="T17" fmla="*/ 111 h 132"/>
                <a:gd name="T18" fmla="*/ 9 w 107"/>
                <a:gd name="T19" fmla="*/ 66 h 132"/>
                <a:gd name="T20" fmla="*/ 1 w 107"/>
                <a:gd name="T21" fmla="*/ 68 h 132"/>
                <a:gd name="T22" fmla="*/ 0 w 107"/>
                <a:gd name="T23" fmla="*/ 73 h 132"/>
                <a:gd name="T24" fmla="*/ 2 w 107"/>
                <a:gd name="T25" fmla="*/ 76 h 132"/>
                <a:gd name="T26" fmla="*/ 80 w 107"/>
                <a:gd name="T27" fmla="*/ 131 h 132"/>
                <a:gd name="T28" fmla="*/ 86 w 107"/>
                <a:gd name="T29" fmla="*/ 132 h 132"/>
                <a:gd name="T30" fmla="*/ 89 w 107"/>
                <a:gd name="T31" fmla="*/ 127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32">
                  <a:moveTo>
                    <a:pt x="89" y="127"/>
                  </a:moveTo>
                  <a:cubicBezTo>
                    <a:pt x="106" y="33"/>
                    <a:pt x="106" y="33"/>
                    <a:pt x="106" y="33"/>
                  </a:cubicBezTo>
                  <a:cubicBezTo>
                    <a:pt x="107" y="30"/>
                    <a:pt x="105" y="27"/>
                    <a:pt x="102" y="27"/>
                  </a:cubicBezTo>
                  <a:cubicBezTo>
                    <a:pt x="99" y="26"/>
                    <a:pt x="96" y="28"/>
                    <a:pt x="95" y="31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39" y="2"/>
                    <a:pt x="36" y="0"/>
                    <a:pt x="33" y="2"/>
                  </a:cubicBezTo>
                  <a:cubicBezTo>
                    <a:pt x="30" y="3"/>
                    <a:pt x="29" y="6"/>
                    <a:pt x="30" y="9"/>
                  </a:cubicBezTo>
                  <a:cubicBezTo>
                    <a:pt x="71" y="111"/>
                    <a:pt x="71" y="111"/>
                    <a:pt x="71" y="111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6" y="65"/>
                    <a:pt x="3" y="65"/>
                    <a:pt x="1" y="68"/>
                  </a:cubicBezTo>
                  <a:cubicBezTo>
                    <a:pt x="0" y="69"/>
                    <a:pt x="0" y="71"/>
                    <a:pt x="0" y="73"/>
                  </a:cubicBezTo>
                  <a:cubicBezTo>
                    <a:pt x="1" y="74"/>
                    <a:pt x="1" y="75"/>
                    <a:pt x="2" y="76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2" y="132"/>
                    <a:pt x="84" y="132"/>
                    <a:pt x="86" y="132"/>
                  </a:cubicBezTo>
                  <a:cubicBezTo>
                    <a:pt x="88" y="131"/>
                    <a:pt x="89" y="129"/>
                    <a:pt x="89" y="12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4" name="Freeform 64"/>
            <p:cNvSpPr>
              <a:spLocks/>
            </p:cNvSpPr>
            <p:nvPr/>
          </p:nvSpPr>
          <p:spPr bwMode="auto">
            <a:xfrm>
              <a:off x="2225" y="1332"/>
              <a:ext cx="102" cy="103"/>
            </a:xfrm>
            <a:custGeom>
              <a:avLst/>
              <a:gdLst>
                <a:gd name="T0" fmla="*/ 97 w 101"/>
                <a:gd name="T1" fmla="*/ 83 h 101"/>
                <a:gd name="T2" fmla="*/ 64 w 101"/>
                <a:gd name="T3" fmla="*/ 50 h 101"/>
                <a:gd name="T4" fmla="*/ 97 w 101"/>
                <a:gd name="T5" fmla="*/ 17 h 101"/>
                <a:gd name="T6" fmla="*/ 97 w 101"/>
                <a:gd name="T7" fmla="*/ 4 h 101"/>
                <a:gd name="T8" fmla="*/ 84 w 101"/>
                <a:gd name="T9" fmla="*/ 4 h 101"/>
                <a:gd name="T10" fmla="*/ 51 w 101"/>
                <a:gd name="T11" fmla="*/ 37 h 101"/>
                <a:gd name="T12" fmla="*/ 17 w 101"/>
                <a:gd name="T13" fmla="*/ 4 h 101"/>
                <a:gd name="T14" fmla="*/ 4 w 101"/>
                <a:gd name="T15" fmla="*/ 4 h 101"/>
                <a:gd name="T16" fmla="*/ 4 w 101"/>
                <a:gd name="T17" fmla="*/ 17 h 101"/>
                <a:gd name="T18" fmla="*/ 37 w 101"/>
                <a:gd name="T19" fmla="*/ 50 h 101"/>
                <a:gd name="T20" fmla="*/ 4 w 101"/>
                <a:gd name="T21" fmla="*/ 83 h 101"/>
                <a:gd name="T22" fmla="*/ 4 w 101"/>
                <a:gd name="T23" fmla="*/ 97 h 101"/>
                <a:gd name="T24" fmla="*/ 17 w 101"/>
                <a:gd name="T25" fmla="*/ 97 h 101"/>
                <a:gd name="T26" fmla="*/ 51 w 101"/>
                <a:gd name="T27" fmla="*/ 64 h 101"/>
                <a:gd name="T28" fmla="*/ 84 w 101"/>
                <a:gd name="T29" fmla="*/ 97 h 101"/>
                <a:gd name="T30" fmla="*/ 97 w 101"/>
                <a:gd name="T31" fmla="*/ 97 h 101"/>
                <a:gd name="T32" fmla="*/ 97 w 101"/>
                <a:gd name="T33" fmla="*/ 8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" h="101">
                  <a:moveTo>
                    <a:pt x="97" y="83"/>
                  </a:moveTo>
                  <a:cubicBezTo>
                    <a:pt x="64" y="50"/>
                    <a:pt x="64" y="50"/>
                    <a:pt x="64" y="50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101" y="14"/>
                    <a:pt x="101" y="8"/>
                    <a:pt x="97" y="4"/>
                  </a:cubicBezTo>
                  <a:cubicBezTo>
                    <a:pt x="93" y="0"/>
                    <a:pt x="87" y="0"/>
                    <a:pt x="84" y="4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4" y="0"/>
                    <a:pt x="8" y="0"/>
                    <a:pt x="4" y="4"/>
                  </a:cubicBezTo>
                  <a:cubicBezTo>
                    <a:pt x="0" y="8"/>
                    <a:pt x="0" y="14"/>
                    <a:pt x="4" y="17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0" y="87"/>
                    <a:pt x="0" y="93"/>
                    <a:pt x="4" y="97"/>
                  </a:cubicBezTo>
                  <a:cubicBezTo>
                    <a:pt x="8" y="101"/>
                    <a:pt x="14" y="101"/>
                    <a:pt x="17" y="97"/>
                  </a:cubicBezTo>
                  <a:cubicBezTo>
                    <a:pt x="51" y="64"/>
                    <a:pt x="51" y="64"/>
                    <a:pt x="51" y="64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7" y="101"/>
                    <a:pt x="93" y="101"/>
                    <a:pt x="97" y="97"/>
                  </a:cubicBezTo>
                  <a:cubicBezTo>
                    <a:pt x="101" y="93"/>
                    <a:pt x="101" y="87"/>
                    <a:pt x="97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5" name="Freeform 65"/>
            <p:cNvSpPr>
              <a:spLocks/>
            </p:cNvSpPr>
            <p:nvPr/>
          </p:nvSpPr>
          <p:spPr bwMode="auto">
            <a:xfrm>
              <a:off x="2667" y="976"/>
              <a:ext cx="133" cy="132"/>
            </a:xfrm>
            <a:custGeom>
              <a:avLst/>
              <a:gdLst>
                <a:gd name="T0" fmla="*/ 122 w 131"/>
                <a:gd name="T1" fmla="*/ 71 h 131"/>
                <a:gd name="T2" fmla="*/ 77 w 131"/>
                <a:gd name="T3" fmla="*/ 59 h 131"/>
                <a:gd name="T4" fmla="*/ 89 w 131"/>
                <a:gd name="T5" fmla="*/ 14 h 131"/>
                <a:gd name="T6" fmla="*/ 82 w 131"/>
                <a:gd name="T7" fmla="*/ 2 h 131"/>
                <a:gd name="T8" fmla="*/ 70 w 131"/>
                <a:gd name="T9" fmla="*/ 9 h 131"/>
                <a:gd name="T10" fmla="*/ 59 w 131"/>
                <a:gd name="T11" fmla="*/ 54 h 131"/>
                <a:gd name="T12" fmla="*/ 13 w 131"/>
                <a:gd name="T13" fmla="*/ 42 h 131"/>
                <a:gd name="T14" fmla="*/ 2 w 131"/>
                <a:gd name="T15" fmla="*/ 49 h 131"/>
                <a:gd name="T16" fmla="*/ 9 w 131"/>
                <a:gd name="T17" fmla="*/ 61 h 131"/>
                <a:gd name="T18" fmla="*/ 54 w 131"/>
                <a:gd name="T19" fmla="*/ 72 h 131"/>
                <a:gd name="T20" fmla="*/ 42 w 131"/>
                <a:gd name="T21" fmla="*/ 118 h 131"/>
                <a:gd name="T22" fmla="*/ 49 w 131"/>
                <a:gd name="T23" fmla="*/ 129 h 131"/>
                <a:gd name="T24" fmla="*/ 61 w 131"/>
                <a:gd name="T25" fmla="*/ 122 h 131"/>
                <a:gd name="T26" fmla="*/ 72 w 131"/>
                <a:gd name="T27" fmla="*/ 77 h 131"/>
                <a:gd name="T28" fmla="*/ 118 w 131"/>
                <a:gd name="T29" fmla="*/ 89 h 131"/>
                <a:gd name="T30" fmla="*/ 129 w 131"/>
                <a:gd name="T31" fmla="*/ 82 h 131"/>
                <a:gd name="T32" fmla="*/ 122 w 131"/>
                <a:gd name="T33" fmla="*/ 7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" h="131">
                  <a:moveTo>
                    <a:pt x="122" y="71"/>
                  </a:moveTo>
                  <a:cubicBezTo>
                    <a:pt x="77" y="59"/>
                    <a:pt x="77" y="59"/>
                    <a:pt x="77" y="59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90" y="8"/>
                    <a:pt x="87" y="3"/>
                    <a:pt x="82" y="2"/>
                  </a:cubicBezTo>
                  <a:cubicBezTo>
                    <a:pt x="77" y="0"/>
                    <a:pt x="72" y="4"/>
                    <a:pt x="70" y="9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8" y="41"/>
                    <a:pt x="3" y="44"/>
                    <a:pt x="2" y="49"/>
                  </a:cubicBezTo>
                  <a:cubicBezTo>
                    <a:pt x="0" y="54"/>
                    <a:pt x="3" y="59"/>
                    <a:pt x="9" y="61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1" y="123"/>
                    <a:pt x="44" y="128"/>
                    <a:pt x="49" y="129"/>
                  </a:cubicBezTo>
                  <a:cubicBezTo>
                    <a:pt x="54" y="131"/>
                    <a:pt x="59" y="128"/>
                    <a:pt x="61" y="122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3" y="90"/>
                    <a:pt x="128" y="87"/>
                    <a:pt x="129" y="82"/>
                  </a:cubicBezTo>
                  <a:cubicBezTo>
                    <a:pt x="131" y="77"/>
                    <a:pt x="128" y="72"/>
                    <a:pt x="122" y="7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6" name="Freeform 66"/>
            <p:cNvSpPr>
              <a:spLocks/>
            </p:cNvSpPr>
            <p:nvPr/>
          </p:nvSpPr>
          <p:spPr bwMode="auto">
            <a:xfrm>
              <a:off x="2883" y="833"/>
              <a:ext cx="85" cy="98"/>
            </a:xfrm>
            <a:custGeom>
              <a:avLst/>
              <a:gdLst>
                <a:gd name="T0" fmla="*/ 0 w 85"/>
                <a:gd name="T1" fmla="*/ 0 h 98"/>
                <a:gd name="T2" fmla="*/ 85 w 85"/>
                <a:gd name="T3" fmla="*/ 49 h 98"/>
                <a:gd name="T4" fmla="*/ 0 w 85"/>
                <a:gd name="T5" fmla="*/ 98 h 98"/>
                <a:gd name="T6" fmla="*/ 0 w 85"/>
                <a:gd name="T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98">
                  <a:moveTo>
                    <a:pt x="0" y="0"/>
                  </a:moveTo>
                  <a:lnTo>
                    <a:pt x="85" y="49"/>
                  </a:lnTo>
                  <a:lnTo>
                    <a:pt x="0" y="9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7" name="Freeform 67"/>
            <p:cNvSpPr>
              <a:spLocks noEditPoints="1"/>
            </p:cNvSpPr>
            <p:nvPr/>
          </p:nvSpPr>
          <p:spPr bwMode="auto">
            <a:xfrm>
              <a:off x="2835" y="803"/>
              <a:ext cx="159" cy="157"/>
            </a:xfrm>
            <a:custGeom>
              <a:avLst/>
              <a:gdLst>
                <a:gd name="T0" fmla="*/ 78 w 156"/>
                <a:gd name="T1" fmla="*/ 14 h 155"/>
                <a:gd name="T2" fmla="*/ 141 w 156"/>
                <a:gd name="T3" fmla="*/ 78 h 155"/>
                <a:gd name="T4" fmla="*/ 78 w 156"/>
                <a:gd name="T5" fmla="*/ 141 h 155"/>
                <a:gd name="T6" fmla="*/ 15 w 156"/>
                <a:gd name="T7" fmla="*/ 78 h 155"/>
                <a:gd name="T8" fmla="*/ 78 w 156"/>
                <a:gd name="T9" fmla="*/ 14 h 155"/>
                <a:gd name="T10" fmla="*/ 78 w 156"/>
                <a:gd name="T11" fmla="*/ 0 h 155"/>
                <a:gd name="T12" fmla="*/ 0 w 156"/>
                <a:gd name="T13" fmla="*/ 78 h 155"/>
                <a:gd name="T14" fmla="*/ 78 w 156"/>
                <a:gd name="T15" fmla="*/ 155 h 155"/>
                <a:gd name="T16" fmla="*/ 156 w 156"/>
                <a:gd name="T17" fmla="*/ 78 h 155"/>
                <a:gd name="T18" fmla="*/ 78 w 156"/>
                <a:gd name="T1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6" h="155">
                  <a:moveTo>
                    <a:pt x="78" y="14"/>
                  </a:moveTo>
                  <a:cubicBezTo>
                    <a:pt x="113" y="14"/>
                    <a:pt x="141" y="43"/>
                    <a:pt x="141" y="78"/>
                  </a:cubicBezTo>
                  <a:cubicBezTo>
                    <a:pt x="141" y="113"/>
                    <a:pt x="113" y="141"/>
                    <a:pt x="78" y="141"/>
                  </a:cubicBezTo>
                  <a:cubicBezTo>
                    <a:pt x="43" y="141"/>
                    <a:pt x="15" y="113"/>
                    <a:pt x="15" y="78"/>
                  </a:cubicBezTo>
                  <a:cubicBezTo>
                    <a:pt x="15" y="43"/>
                    <a:pt x="43" y="14"/>
                    <a:pt x="78" y="14"/>
                  </a:cubicBezTo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5"/>
                    <a:pt x="78" y="155"/>
                  </a:cubicBezTo>
                  <a:cubicBezTo>
                    <a:pt x="121" y="155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8" name="Freeform 68"/>
            <p:cNvSpPr>
              <a:spLocks/>
            </p:cNvSpPr>
            <p:nvPr/>
          </p:nvSpPr>
          <p:spPr bwMode="auto">
            <a:xfrm>
              <a:off x="1369" y="725"/>
              <a:ext cx="99" cy="90"/>
            </a:xfrm>
            <a:custGeom>
              <a:avLst/>
              <a:gdLst>
                <a:gd name="T0" fmla="*/ 57 w 99"/>
                <a:gd name="T1" fmla="*/ 0 h 90"/>
                <a:gd name="T2" fmla="*/ 99 w 99"/>
                <a:gd name="T3" fmla="*/ 90 h 90"/>
                <a:gd name="T4" fmla="*/ 0 w 99"/>
                <a:gd name="T5" fmla="*/ 81 h 90"/>
                <a:gd name="T6" fmla="*/ 57 w 99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90">
                  <a:moveTo>
                    <a:pt x="57" y="0"/>
                  </a:moveTo>
                  <a:lnTo>
                    <a:pt x="99" y="90"/>
                  </a:lnTo>
                  <a:lnTo>
                    <a:pt x="0" y="81"/>
                  </a:lnTo>
                  <a:lnTo>
                    <a:pt x="5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9" name="Freeform 69"/>
            <p:cNvSpPr>
              <a:spLocks noEditPoints="1"/>
            </p:cNvSpPr>
            <p:nvPr/>
          </p:nvSpPr>
          <p:spPr bwMode="auto">
            <a:xfrm>
              <a:off x="1334" y="695"/>
              <a:ext cx="179" cy="178"/>
            </a:xfrm>
            <a:custGeom>
              <a:avLst/>
              <a:gdLst>
                <a:gd name="T0" fmla="*/ 125 w 177"/>
                <a:gd name="T1" fmla="*/ 36 h 176"/>
                <a:gd name="T2" fmla="*/ 141 w 177"/>
                <a:gd name="T3" fmla="*/ 124 h 176"/>
                <a:gd name="T4" fmla="*/ 52 w 177"/>
                <a:gd name="T5" fmla="*/ 140 h 176"/>
                <a:gd name="T6" fmla="*/ 37 w 177"/>
                <a:gd name="T7" fmla="*/ 52 h 176"/>
                <a:gd name="T8" fmla="*/ 125 w 177"/>
                <a:gd name="T9" fmla="*/ 36 h 176"/>
                <a:gd name="T10" fmla="*/ 133 w 177"/>
                <a:gd name="T11" fmla="*/ 24 h 176"/>
                <a:gd name="T12" fmla="*/ 25 w 177"/>
                <a:gd name="T13" fmla="*/ 43 h 176"/>
                <a:gd name="T14" fmla="*/ 44 w 177"/>
                <a:gd name="T15" fmla="*/ 152 h 176"/>
                <a:gd name="T16" fmla="*/ 152 w 177"/>
                <a:gd name="T17" fmla="*/ 133 h 176"/>
                <a:gd name="T18" fmla="*/ 133 w 177"/>
                <a:gd name="T19" fmla="*/ 2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7" h="176">
                  <a:moveTo>
                    <a:pt x="125" y="36"/>
                  </a:moveTo>
                  <a:cubicBezTo>
                    <a:pt x="154" y="56"/>
                    <a:pt x="161" y="96"/>
                    <a:pt x="141" y="124"/>
                  </a:cubicBezTo>
                  <a:cubicBezTo>
                    <a:pt x="121" y="153"/>
                    <a:pt x="81" y="160"/>
                    <a:pt x="52" y="140"/>
                  </a:cubicBezTo>
                  <a:cubicBezTo>
                    <a:pt x="24" y="120"/>
                    <a:pt x="17" y="80"/>
                    <a:pt x="37" y="52"/>
                  </a:cubicBezTo>
                  <a:cubicBezTo>
                    <a:pt x="57" y="23"/>
                    <a:pt x="96" y="16"/>
                    <a:pt x="125" y="36"/>
                  </a:cubicBezTo>
                  <a:moveTo>
                    <a:pt x="133" y="24"/>
                  </a:moveTo>
                  <a:cubicBezTo>
                    <a:pt x="98" y="0"/>
                    <a:pt x="50" y="8"/>
                    <a:pt x="25" y="43"/>
                  </a:cubicBezTo>
                  <a:cubicBezTo>
                    <a:pt x="0" y="79"/>
                    <a:pt x="9" y="127"/>
                    <a:pt x="44" y="152"/>
                  </a:cubicBezTo>
                  <a:cubicBezTo>
                    <a:pt x="79" y="176"/>
                    <a:pt x="128" y="168"/>
                    <a:pt x="152" y="133"/>
                  </a:cubicBezTo>
                  <a:cubicBezTo>
                    <a:pt x="177" y="97"/>
                    <a:pt x="169" y="49"/>
                    <a:pt x="133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0" name="Freeform 70"/>
            <p:cNvSpPr>
              <a:spLocks/>
            </p:cNvSpPr>
            <p:nvPr/>
          </p:nvSpPr>
          <p:spPr bwMode="auto">
            <a:xfrm>
              <a:off x="3199" y="1522"/>
              <a:ext cx="134" cy="199"/>
            </a:xfrm>
            <a:custGeom>
              <a:avLst/>
              <a:gdLst>
                <a:gd name="T0" fmla="*/ 123 w 132"/>
                <a:gd name="T1" fmla="*/ 152 h 197"/>
                <a:gd name="T2" fmla="*/ 107 w 132"/>
                <a:gd name="T3" fmla="*/ 108 h 197"/>
                <a:gd name="T4" fmla="*/ 71 w 132"/>
                <a:gd name="T5" fmla="*/ 87 h 197"/>
                <a:gd name="T6" fmla="*/ 71 w 132"/>
                <a:gd name="T7" fmla="*/ 86 h 197"/>
                <a:gd name="T8" fmla="*/ 132 w 132"/>
                <a:gd name="T9" fmla="*/ 31 h 197"/>
                <a:gd name="T10" fmla="*/ 131 w 132"/>
                <a:gd name="T11" fmla="*/ 12 h 197"/>
                <a:gd name="T12" fmla="*/ 111 w 132"/>
                <a:gd name="T13" fmla="*/ 40 h 197"/>
                <a:gd name="T14" fmla="*/ 94 w 132"/>
                <a:gd name="T15" fmla="*/ 4 h 197"/>
                <a:gd name="T16" fmla="*/ 71 w 132"/>
                <a:gd name="T17" fmla="*/ 37 h 197"/>
                <a:gd name="T18" fmla="*/ 54 w 132"/>
                <a:gd name="T19" fmla="*/ 0 h 197"/>
                <a:gd name="T20" fmla="*/ 31 w 132"/>
                <a:gd name="T21" fmla="*/ 33 h 197"/>
                <a:gd name="T22" fmla="*/ 16 w 132"/>
                <a:gd name="T23" fmla="*/ 2 h 197"/>
                <a:gd name="T24" fmla="*/ 12 w 132"/>
                <a:gd name="T25" fmla="*/ 20 h 197"/>
                <a:gd name="T26" fmla="*/ 62 w 132"/>
                <a:gd name="T27" fmla="*/ 85 h 197"/>
                <a:gd name="T28" fmla="*/ 62 w 132"/>
                <a:gd name="T29" fmla="*/ 86 h 197"/>
                <a:gd name="T30" fmla="*/ 23 w 132"/>
                <a:gd name="T31" fmla="*/ 101 h 197"/>
                <a:gd name="T32" fmla="*/ 0 w 132"/>
                <a:gd name="T33" fmla="*/ 142 h 197"/>
                <a:gd name="T34" fmla="*/ 44 w 132"/>
                <a:gd name="T35" fmla="*/ 126 h 197"/>
                <a:gd name="T36" fmla="*/ 61 w 132"/>
                <a:gd name="T37" fmla="*/ 103 h 197"/>
                <a:gd name="T38" fmla="*/ 53 w 132"/>
                <a:gd name="T39" fmla="*/ 197 h 197"/>
                <a:gd name="T40" fmla="*/ 62 w 132"/>
                <a:gd name="T41" fmla="*/ 197 h 197"/>
                <a:gd name="T42" fmla="*/ 70 w 132"/>
                <a:gd name="T43" fmla="*/ 104 h 197"/>
                <a:gd name="T44" fmla="*/ 82 w 132"/>
                <a:gd name="T45" fmla="*/ 129 h 197"/>
                <a:gd name="T46" fmla="*/ 123 w 132"/>
                <a:gd name="T47" fmla="*/ 152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2" h="197">
                  <a:moveTo>
                    <a:pt x="123" y="152"/>
                  </a:moveTo>
                  <a:cubicBezTo>
                    <a:pt x="123" y="152"/>
                    <a:pt x="123" y="127"/>
                    <a:pt x="107" y="108"/>
                  </a:cubicBezTo>
                  <a:cubicBezTo>
                    <a:pt x="96" y="95"/>
                    <a:pt x="79" y="89"/>
                    <a:pt x="71" y="87"/>
                  </a:cubicBezTo>
                  <a:cubicBezTo>
                    <a:pt x="71" y="86"/>
                    <a:pt x="71" y="86"/>
                    <a:pt x="71" y="86"/>
                  </a:cubicBezTo>
                  <a:cubicBezTo>
                    <a:pt x="102" y="86"/>
                    <a:pt x="129" y="62"/>
                    <a:pt x="132" y="31"/>
                  </a:cubicBezTo>
                  <a:cubicBezTo>
                    <a:pt x="132" y="24"/>
                    <a:pt x="132" y="18"/>
                    <a:pt x="131" y="12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4" y="8"/>
                    <a:pt x="12" y="14"/>
                    <a:pt x="12" y="20"/>
                  </a:cubicBezTo>
                  <a:cubicBezTo>
                    <a:pt x="9" y="52"/>
                    <a:pt x="31" y="80"/>
                    <a:pt x="62" y="85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54" y="87"/>
                    <a:pt x="36" y="90"/>
                    <a:pt x="23" y="101"/>
                  </a:cubicBezTo>
                  <a:cubicBezTo>
                    <a:pt x="4" y="117"/>
                    <a:pt x="0" y="142"/>
                    <a:pt x="0" y="142"/>
                  </a:cubicBezTo>
                  <a:cubicBezTo>
                    <a:pt x="0" y="142"/>
                    <a:pt x="25" y="142"/>
                    <a:pt x="44" y="126"/>
                  </a:cubicBezTo>
                  <a:cubicBezTo>
                    <a:pt x="52" y="119"/>
                    <a:pt x="57" y="111"/>
                    <a:pt x="61" y="103"/>
                  </a:cubicBezTo>
                  <a:cubicBezTo>
                    <a:pt x="53" y="197"/>
                    <a:pt x="53" y="197"/>
                    <a:pt x="53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2" y="112"/>
                    <a:pt x="76" y="121"/>
                    <a:pt x="82" y="129"/>
                  </a:cubicBezTo>
                  <a:cubicBezTo>
                    <a:pt x="98" y="148"/>
                    <a:pt x="123" y="152"/>
                    <a:pt x="123" y="15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1" name="Freeform 71"/>
            <p:cNvSpPr>
              <a:spLocks/>
            </p:cNvSpPr>
            <p:nvPr/>
          </p:nvSpPr>
          <p:spPr bwMode="auto">
            <a:xfrm>
              <a:off x="1853" y="1035"/>
              <a:ext cx="155" cy="229"/>
            </a:xfrm>
            <a:custGeom>
              <a:avLst/>
              <a:gdLst>
                <a:gd name="T0" fmla="*/ 141 w 153"/>
                <a:gd name="T1" fmla="*/ 174 h 226"/>
                <a:gd name="T2" fmla="*/ 123 w 153"/>
                <a:gd name="T3" fmla="*/ 124 h 226"/>
                <a:gd name="T4" fmla="*/ 82 w 153"/>
                <a:gd name="T5" fmla="*/ 99 h 226"/>
                <a:gd name="T6" fmla="*/ 82 w 153"/>
                <a:gd name="T7" fmla="*/ 98 h 226"/>
                <a:gd name="T8" fmla="*/ 152 w 153"/>
                <a:gd name="T9" fmla="*/ 35 h 226"/>
                <a:gd name="T10" fmla="*/ 151 w 153"/>
                <a:gd name="T11" fmla="*/ 14 h 226"/>
                <a:gd name="T12" fmla="*/ 128 w 153"/>
                <a:gd name="T13" fmla="*/ 46 h 226"/>
                <a:gd name="T14" fmla="*/ 108 w 153"/>
                <a:gd name="T15" fmla="*/ 4 h 226"/>
                <a:gd name="T16" fmla="*/ 82 w 153"/>
                <a:gd name="T17" fmla="*/ 42 h 226"/>
                <a:gd name="T18" fmla="*/ 62 w 153"/>
                <a:gd name="T19" fmla="*/ 0 h 226"/>
                <a:gd name="T20" fmla="*/ 36 w 153"/>
                <a:gd name="T21" fmla="*/ 38 h 226"/>
                <a:gd name="T22" fmla="*/ 19 w 153"/>
                <a:gd name="T23" fmla="*/ 2 h 226"/>
                <a:gd name="T24" fmla="*/ 14 w 153"/>
                <a:gd name="T25" fmla="*/ 23 h 226"/>
                <a:gd name="T26" fmla="*/ 72 w 153"/>
                <a:gd name="T27" fmla="*/ 97 h 226"/>
                <a:gd name="T28" fmla="*/ 72 w 153"/>
                <a:gd name="T29" fmla="*/ 98 h 226"/>
                <a:gd name="T30" fmla="*/ 26 w 153"/>
                <a:gd name="T31" fmla="*/ 116 h 226"/>
                <a:gd name="T32" fmla="*/ 0 w 153"/>
                <a:gd name="T33" fmla="*/ 162 h 226"/>
                <a:gd name="T34" fmla="*/ 51 w 153"/>
                <a:gd name="T35" fmla="*/ 144 h 226"/>
                <a:gd name="T36" fmla="*/ 70 w 153"/>
                <a:gd name="T37" fmla="*/ 118 h 226"/>
                <a:gd name="T38" fmla="*/ 61 w 153"/>
                <a:gd name="T39" fmla="*/ 226 h 226"/>
                <a:gd name="T40" fmla="*/ 71 w 153"/>
                <a:gd name="T41" fmla="*/ 226 h 226"/>
                <a:gd name="T42" fmla="*/ 80 w 153"/>
                <a:gd name="T43" fmla="*/ 119 h 226"/>
                <a:gd name="T44" fmla="*/ 95 w 153"/>
                <a:gd name="T45" fmla="*/ 148 h 226"/>
                <a:gd name="T46" fmla="*/ 141 w 153"/>
                <a:gd name="T47" fmla="*/ 17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3" h="226">
                  <a:moveTo>
                    <a:pt x="141" y="174"/>
                  </a:moveTo>
                  <a:cubicBezTo>
                    <a:pt x="141" y="174"/>
                    <a:pt x="141" y="145"/>
                    <a:pt x="123" y="124"/>
                  </a:cubicBezTo>
                  <a:cubicBezTo>
                    <a:pt x="110" y="108"/>
                    <a:pt x="91" y="101"/>
                    <a:pt x="82" y="99"/>
                  </a:cubicBezTo>
                  <a:cubicBezTo>
                    <a:pt x="82" y="98"/>
                    <a:pt x="82" y="98"/>
                    <a:pt x="82" y="98"/>
                  </a:cubicBezTo>
                  <a:cubicBezTo>
                    <a:pt x="118" y="98"/>
                    <a:pt x="149" y="71"/>
                    <a:pt x="152" y="35"/>
                  </a:cubicBezTo>
                  <a:cubicBezTo>
                    <a:pt x="153" y="27"/>
                    <a:pt x="152" y="20"/>
                    <a:pt x="151" y="14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6" y="8"/>
                    <a:pt x="14" y="15"/>
                    <a:pt x="14" y="23"/>
                  </a:cubicBezTo>
                  <a:cubicBezTo>
                    <a:pt x="11" y="59"/>
                    <a:pt x="36" y="91"/>
                    <a:pt x="72" y="97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62" y="99"/>
                    <a:pt x="42" y="103"/>
                    <a:pt x="26" y="116"/>
                  </a:cubicBezTo>
                  <a:cubicBezTo>
                    <a:pt x="5" y="134"/>
                    <a:pt x="0" y="162"/>
                    <a:pt x="0" y="162"/>
                  </a:cubicBezTo>
                  <a:cubicBezTo>
                    <a:pt x="0" y="162"/>
                    <a:pt x="29" y="162"/>
                    <a:pt x="51" y="144"/>
                  </a:cubicBezTo>
                  <a:cubicBezTo>
                    <a:pt x="60" y="137"/>
                    <a:pt x="66" y="127"/>
                    <a:pt x="70" y="118"/>
                  </a:cubicBezTo>
                  <a:cubicBezTo>
                    <a:pt x="61" y="226"/>
                    <a:pt x="61" y="226"/>
                    <a:pt x="61" y="226"/>
                  </a:cubicBezTo>
                  <a:cubicBezTo>
                    <a:pt x="71" y="226"/>
                    <a:pt x="71" y="226"/>
                    <a:pt x="71" y="226"/>
                  </a:cubicBezTo>
                  <a:cubicBezTo>
                    <a:pt x="80" y="119"/>
                    <a:pt x="80" y="119"/>
                    <a:pt x="80" y="119"/>
                  </a:cubicBezTo>
                  <a:cubicBezTo>
                    <a:pt x="83" y="128"/>
                    <a:pt x="87" y="139"/>
                    <a:pt x="95" y="148"/>
                  </a:cubicBezTo>
                  <a:cubicBezTo>
                    <a:pt x="113" y="169"/>
                    <a:pt x="141" y="174"/>
                    <a:pt x="141" y="1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2" name="Freeform 72"/>
            <p:cNvSpPr>
              <a:spLocks noEditPoints="1"/>
            </p:cNvSpPr>
            <p:nvPr/>
          </p:nvSpPr>
          <p:spPr bwMode="auto">
            <a:xfrm>
              <a:off x="3028" y="1538"/>
              <a:ext cx="156" cy="207"/>
            </a:xfrm>
            <a:custGeom>
              <a:avLst/>
              <a:gdLst>
                <a:gd name="T0" fmla="*/ 50 w 156"/>
                <a:gd name="T1" fmla="*/ 180 h 207"/>
                <a:gd name="T2" fmla="*/ 50 w 156"/>
                <a:gd name="T3" fmla="*/ 180 h 207"/>
                <a:gd name="T4" fmla="*/ 156 w 156"/>
                <a:gd name="T5" fmla="*/ 29 h 207"/>
                <a:gd name="T6" fmla="*/ 115 w 156"/>
                <a:gd name="T7" fmla="*/ 0 h 207"/>
                <a:gd name="T8" fmla="*/ 8 w 156"/>
                <a:gd name="T9" fmla="*/ 151 h 207"/>
                <a:gd name="T10" fmla="*/ 8 w 156"/>
                <a:gd name="T11" fmla="*/ 151 h 207"/>
                <a:gd name="T12" fmla="*/ 0 w 156"/>
                <a:gd name="T13" fmla="*/ 207 h 207"/>
                <a:gd name="T14" fmla="*/ 0 w 156"/>
                <a:gd name="T15" fmla="*/ 207 h 207"/>
                <a:gd name="T16" fmla="*/ 0 w 156"/>
                <a:gd name="T17" fmla="*/ 207 h 207"/>
                <a:gd name="T18" fmla="*/ 17 w 156"/>
                <a:gd name="T19" fmla="*/ 198 h 207"/>
                <a:gd name="T20" fmla="*/ 50 w 156"/>
                <a:gd name="T21" fmla="*/ 180 h 207"/>
                <a:gd name="T22" fmla="*/ 43 w 156"/>
                <a:gd name="T23" fmla="*/ 179 h 207"/>
                <a:gd name="T24" fmla="*/ 14 w 156"/>
                <a:gd name="T25" fmla="*/ 194 h 207"/>
                <a:gd name="T26" fmla="*/ 6 w 156"/>
                <a:gd name="T27" fmla="*/ 189 h 207"/>
                <a:gd name="T28" fmla="*/ 11 w 156"/>
                <a:gd name="T29" fmla="*/ 157 h 207"/>
                <a:gd name="T30" fmla="*/ 43 w 156"/>
                <a:gd name="T31" fmla="*/ 17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6" h="207">
                  <a:moveTo>
                    <a:pt x="50" y="180"/>
                  </a:moveTo>
                  <a:lnTo>
                    <a:pt x="50" y="180"/>
                  </a:lnTo>
                  <a:lnTo>
                    <a:pt x="156" y="29"/>
                  </a:lnTo>
                  <a:lnTo>
                    <a:pt x="115" y="0"/>
                  </a:lnTo>
                  <a:lnTo>
                    <a:pt x="8" y="151"/>
                  </a:lnTo>
                  <a:lnTo>
                    <a:pt x="8" y="151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17" y="198"/>
                  </a:lnTo>
                  <a:lnTo>
                    <a:pt x="50" y="180"/>
                  </a:lnTo>
                  <a:close/>
                  <a:moveTo>
                    <a:pt x="43" y="179"/>
                  </a:moveTo>
                  <a:lnTo>
                    <a:pt x="14" y="194"/>
                  </a:lnTo>
                  <a:lnTo>
                    <a:pt x="6" y="189"/>
                  </a:lnTo>
                  <a:lnTo>
                    <a:pt x="11" y="157"/>
                  </a:lnTo>
                  <a:lnTo>
                    <a:pt x="43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3" name="Freeform 73"/>
            <p:cNvSpPr>
              <a:spLocks/>
            </p:cNvSpPr>
            <p:nvPr/>
          </p:nvSpPr>
          <p:spPr bwMode="auto">
            <a:xfrm>
              <a:off x="2589" y="1222"/>
              <a:ext cx="87" cy="100"/>
            </a:xfrm>
            <a:custGeom>
              <a:avLst/>
              <a:gdLst>
                <a:gd name="T0" fmla="*/ 87 w 87"/>
                <a:gd name="T1" fmla="*/ 0 h 100"/>
                <a:gd name="T2" fmla="*/ 40 w 87"/>
                <a:gd name="T3" fmla="*/ 27 h 100"/>
                <a:gd name="T4" fmla="*/ 0 w 87"/>
                <a:gd name="T5" fmla="*/ 27 h 100"/>
                <a:gd name="T6" fmla="*/ 0 w 87"/>
                <a:gd name="T7" fmla="*/ 49 h 100"/>
                <a:gd name="T8" fmla="*/ 0 w 87"/>
                <a:gd name="T9" fmla="*/ 51 h 100"/>
                <a:gd name="T10" fmla="*/ 0 w 87"/>
                <a:gd name="T11" fmla="*/ 51 h 100"/>
                <a:gd name="T12" fmla="*/ 0 w 87"/>
                <a:gd name="T13" fmla="*/ 73 h 100"/>
                <a:gd name="T14" fmla="*/ 40 w 87"/>
                <a:gd name="T15" fmla="*/ 73 h 100"/>
                <a:gd name="T16" fmla="*/ 87 w 87"/>
                <a:gd name="T17" fmla="*/ 100 h 100"/>
                <a:gd name="T18" fmla="*/ 87 w 87"/>
                <a:gd name="T1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100">
                  <a:moveTo>
                    <a:pt x="87" y="0"/>
                  </a:moveTo>
                  <a:lnTo>
                    <a:pt x="40" y="27"/>
                  </a:lnTo>
                  <a:lnTo>
                    <a:pt x="0" y="27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73"/>
                  </a:lnTo>
                  <a:lnTo>
                    <a:pt x="40" y="73"/>
                  </a:lnTo>
                  <a:lnTo>
                    <a:pt x="87" y="100"/>
                  </a:lnTo>
                  <a:lnTo>
                    <a:pt x="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4" name="Freeform 74"/>
            <p:cNvSpPr>
              <a:spLocks/>
            </p:cNvSpPr>
            <p:nvPr/>
          </p:nvSpPr>
          <p:spPr bwMode="auto">
            <a:xfrm>
              <a:off x="2684" y="1225"/>
              <a:ext cx="28" cy="94"/>
            </a:xfrm>
            <a:custGeom>
              <a:avLst/>
              <a:gdLst>
                <a:gd name="T0" fmla="*/ 0 w 27"/>
                <a:gd name="T1" fmla="*/ 0 h 93"/>
                <a:gd name="T2" fmla="*/ 0 w 27"/>
                <a:gd name="T3" fmla="*/ 6 h 93"/>
                <a:gd name="T4" fmla="*/ 22 w 27"/>
                <a:gd name="T5" fmla="*/ 47 h 93"/>
                <a:gd name="T6" fmla="*/ 0 w 27"/>
                <a:gd name="T7" fmla="*/ 87 h 93"/>
                <a:gd name="T8" fmla="*/ 0 w 27"/>
                <a:gd name="T9" fmla="*/ 93 h 93"/>
                <a:gd name="T10" fmla="*/ 27 w 27"/>
                <a:gd name="T11" fmla="*/ 47 h 93"/>
                <a:gd name="T12" fmla="*/ 0 w 27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93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13" y="15"/>
                    <a:pt x="22" y="30"/>
                    <a:pt x="22" y="47"/>
                  </a:cubicBezTo>
                  <a:cubicBezTo>
                    <a:pt x="22" y="63"/>
                    <a:pt x="13" y="78"/>
                    <a:pt x="0" y="87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6" y="84"/>
                    <a:pt x="27" y="67"/>
                    <a:pt x="27" y="47"/>
                  </a:cubicBezTo>
                  <a:cubicBezTo>
                    <a:pt x="27" y="27"/>
                    <a:pt x="16" y="9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5" name="Freeform 75"/>
            <p:cNvSpPr>
              <a:spLocks/>
            </p:cNvSpPr>
            <p:nvPr/>
          </p:nvSpPr>
          <p:spPr bwMode="auto">
            <a:xfrm>
              <a:off x="2700" y="1214"/>
              <a:ext cx="33" cy="116"/>
            </a:xfrm>
            <a:custGeom>
              <a:avLst/>
              <a:gdLst>
                <a:gd name="T0" fmla="*/ 0 w 33"/>
                <a:gd name="T1" fmla="*/ 0 h 115"/>
                <a:gd name="T2" fmla="*/ 0 w 33"/>
                <a:gd name="T3" fmla="*/ 8 h 115"/>
                <a:gd name="T4" fmla="*/ 27 w 33"/>
                <a:gd name="T5" fmla="*/ 58 h 115"/>
                <a:gd name="T6" fmla="*/ 0 w 33"/>
                <a:gd name="T7" fmla="*/ 107 h 115"/>
                <a:gd name="T8" fmla="*/ 0 w 33"/>
                <a:gd name="T9" fmla="*/ 115 h 115"/>
                <a:gd name="T10" fmla="*/ 33 w 33"/>
                <a:gd name="T11" fmla="*/ 58 h 115"/>
                <a:gd name="T12" fmla="*/ 0 w 33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15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6" y="18"/>
                    <a:pt x="27" y="37"/>
                    <a:pt x="27" y="58"/>
                  </a:cubicBezTo>
                  <a:cubicBezTo>
                    <a:pt x="27" y="78"/>
                    <a:pt x="16" y="97"/>
                    <a:pt x="0" y="107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20" y="104"/>
                    <a:pt x="33" y="82"/>
                    <a:pt x="33" y="58"/>
                  </a:cubicBezTo>
                  <a:cubicBezTo>
                    <a:pt x="33" y="33"/>
                    <a:pt x="20" y="1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6" name="Freeform 76"/>
            <p:cNvSpPr>
              <a:spLocks/>
            </p:cNvSpPr>
            <p:nvPr/>
          </p:nvSpPr>
          <p:spPr bwMode="auto">
            <a:xfrm>
              <a:off x="1357" y="351"/>
              <a:ext cx="111" cy="104"/>
            </a:xfrm>
            <a:custGeom>
              <a:avLst/>
              <a:gdLst>
                <a:gd name="T0" fmla="*/ 46 w 111"/>
                <a:gd name="T1" fmla="*/ 104 h 104"/>
                <a:gd name="T2" fmla="*/ 75 w 111"/>
                <a:gd name="T3" fmla="*/ 58 h 104"/>
                <a:gd name="T4" fmla="*/ 111 w 111"/>
                <a:gd name="T5" fmla="*/ 40 h 104"/>
                <a:gd name="T6" fmla="*/ 101 w 111"/>
                <a:gd name="T7" fmla="*/ 20 h 104"/>
                <a:gd name="T8" fmla="*/ 101 w 111"/>
                <a:gd name="T9" fmla="*/ 20 h 104"/>
                <a:gd name="T10" fmla="*/ 101 w 111"/>
                <a:gd name="T11" fmla="*/ 20 h 104"/>
                <a:gd name="T12" fmla="*/ 91 w 111"/>
                <a:gd name="T13" fmla="*/ 0 h 104"/>
                <a:gd name="T14" fmla="*/ 55 w 111"/>
                <a:gd name="T15" fmla="*/ 18 h 104"/>
                <a:gd name="T16" fmla="*/ 0 w 111"/>
                <a:gd name="T17" fmla="*/ 15 h 104"/>
                <a:gd name="T18" fmla="*/ 46 w 111"/>
                <a:gd name="T1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04">
                  <a:moveTo>
                    <a:pt x="46" y="104"/>
                  </a:moveTo>
                  <a:lnTo>
                    <a:pt x="75" y="58"/>
                  </a:lnTo>
                  <a:lnTo>
                    <a:pt x="111" y="40"/>
                  </a:lnTo>
                  <a:lnTo>
                    <a:pt x="101" y="20"/>
                  </a:lnTo>
                  <a:lnTo>
                    <a:pt x="101" y="20"/>
                  </a:lnTo>
                  <a:lnTo>
                    <a:pt x="101" y="20"/>
                  </a:lnTo>
                  <a:lnTo>
                    <a:pt x="91" y="0"/>
                  </a:lnTo>
                  <a:lnTo>
                    <a:pt x="55" y="18"/>
                  </a:lnTo>
                  <a:lnTo>
                    <a:pt x="0" y="15"/>
                  </a:lnTo>
                  <a:lnTo>
                    <a:pt x="46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7" name="Freeform 77"/>
            <p:cNvSpPr>
              <a:spLocks/>
            </p:cNvSpPr>
            <p:nvPr/>
          </p:nvSpPr>
          <p:spPr bwMode="auto">
            <a:xfrm>
              <a:off x="1339" y="372"/>
              <a:ext cx="55" cy="84"/>
            </a:xfrm>
            <a:custGeom>
              <a:avLst/>
              <a:gdLst>
                <a:gd name="T0" fmla="*/ 54 w 54"/>
                <a:gd name="T1" fmla="*/ 83 h 83"/>
                <a:gd name="T2" fmla="*/ 52 w 54"/>
                <a:gd name="T3" fmla="*/ 77 h 83"/>
                <a:gd name="T4" fmla="*/ 14 w 54"/>
                <a:gd name="T5" fmla="*/ 51 h 83"/>
                <a:gd name="T6" fmla="*/ 15 w 54"/>
                <a:gd name="T7" fmla="*/ 6 h 83"/>
                <a:gd name="T8" fmla="*/ 12 w 54"/>
                <a:gd name="T9" fmla="*/ 0 h 83"/>
                <a:gd name="T10" fmla="*/ 9 w 54"/>
                <a:gd name="T11" fmla="*/ 54 h 83"/>
                <a:gd name="T12" fmla="*/ 54 w 54"/>
                <a:gd name="T13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83">
                  <a:moveTo>
                    <a:pt x="54" y="83"/>
                  </a:moveTo>
                  <a:cubicBezTo>
                    <a:pt x="52" y="77"/>
                    <a:pt x="52" y="77"/>
                    <a:pt x="52" y="77"/>
                  </a:cubicBezTo>
                  <a:cubicBezTo>
                    <a:pt x="36" y="76"/>
                    <a:pt x="21" y="66"/>
                    <a:pt x="14" y="51"/>
                  </a:cubicBezTo>
                  <a:cubicBezTo>
                    <a:pt x="6" y="36"/>
                    <a:pt x="7" y="19"/>
                    <a:pt x="15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" y="15"/>
                    <a:pt x="0" y="36"/>
                    <a:pt x="9" y="54"/>
                  </a:cubicBezTo>
                  <a:cubicBezTo>
                    <a:pt x="18" y="72"/>
                    <a:pt x="36" y="82"/>
                    <a:pt x="54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8" name="Freeform 78"/>
            <p:cNvSpPr>
              <a:spLocks/>
            </p:cNvSpPr>
            <p:nvPr/>
          </p:nvSpPr>
          <p:spPr bwMode="auto">
            <a:xfrm>
              <a:off x="1318" y="369"/>
              <a:ext cx="68" cy="104"/>
            </a:xfrm>
            <a:custGeom>
              <a:avLst/>
              <a:gdLst>
                <a:gd name="T0" fmla="*/ 67 w 67"/>
                <a:gd name="T1" fmla="*/ 103 h 103"/>
                <a:gd name="T2" fmla="*/ 64 w 67"/>
                <a:gd name="T3" fmla="*/ 96 h 103"/>
                <a:gd name="T4" fmla="*/ 17 w 67"/>
                <a:gd name="T5" fmla="*/ 63 h 103"/>
                <a:gd name="T6" fmla="*/ 19 w 67"/>
                <a:gd name="T7" fmla="*/ 7 h 103"/>
                <a:gd name="T8" fmla="*/ 15 w 67"/>
                <a:gd name="T9" fmla="*/ 0 h 103"/>
                <a:gd name="T10" fmla="*/ 11 w 67"/>
                <a:gd name="T11" fmla="*/ 66 h 103"/>
                <a:gd name="T12" fmla="*/ 67 w 67"/>
                <a:gd name="T13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103">
                  <a:moveTo>
                    <a:pt x="67" y="103"/>
                  </a:moveTo>
                  <a:cubicBezTo>
                    <a:pt x="64" y="96"/>
                    <a:pt x="64" y="96"/>
                    <a:pt x="64" y="96"/>
                  </a:cubicBezTo>
                  <a:cubicBezTo>
                    <a:pt x="44" y="94"/>
                    <a:pt x="26" y="82"/>
                    <a:pt x="17" y="63"/>
                  </a:cubicBezTo>
                  <a:cubicBezTo>
                    <a:pt x="7" y="45"/>
                    <a:pt x="9" y="24"/>
                    <a:pt x="19" y="7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" y="19"/>
                    <a:pt x="0" y="44"/>
                    <a:pt x="11" y="66"/>
                  </a:cubicBezTo>
                  <a:cubicBezTo>
                    <a:pt x="22" y="89"/>
                    <a:pt x="44" y="102"/>
                    <a:pt x="67" y="10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9" name="Freeform 79"/>
            <p:cNvSpPr>
              <a:spLocks/>
            </p:cNvSpPr>
            <p:nvPr/>
          </p:nvSpPr>
          <p:spPr bwMode="auto">
            <a:xfrm>
              <a:off x="2519" y="1609"/>
              <a:ext cx="67" cy="67"/>
            </a:xfrm>
            <a:custGeom>
              <a:avLst/>
              <a:gdLst>
                <a:gd name="T0" fmla="*/ 28 w 66"/>
                <a:gd name="T1" fmla="*/ 3 h 66"/>
                <a:gd name="T2" fmla="*/ 3 w 66"/>
                <a:gd name="T3" fmla="*/ 38 h 66"/>
                <a:gd name="T4" fmla="*/ 38 w 66"/>
                <a:gd name="T5" fmla="*/ 63 h 66"/>
                <a:gd name="T6" fmla="*/ 63 w 66"/>
                <a:gd name="T7" fmla="*/ 28 h 66"/>
                <a:gd name="T8" fmla="*/ 28 w 66"/>
                <a:gd name="T9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6">
                  <a:moveTo>
                    <a:pt x="28" y="3"/>
                  </a:moveTo>
                  <a:cubicBezTo>
                    <a:pt x="11" y="6"/>
                    <a:pt x="0" y="21"/>
                    <a:pt x="3" y="38"/>
                  </a:cubicBezTo>
                  <a:cubicBezTo>
                    <a:pt x="5" y="55"/>
                    <a:pt x="21" y="66"/>
                    <a:pt x="38" y="63"/>
                  </a:cubicBezTo>
                  <a:cubicBezTo>
                    <a:pt x="54" y="60"/>
                    <a:pt x="66" y="45"/>
                    <a:pt x="63" y="28"/>
                  </a:cubicBezTo>
                  <a:cubicBezTo>
                    <a:pt x="60" y="12"/>
                    <a:pt x="44" y="0"/>
                    <a:pt x="28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0" name="Freeform 80"/>
            <p:cNvSpPr>
              <a:spLocks noEditPoints="1"/>
            </p:cNvSpPr>
            <p:nvPr/>
          </p:nvSpPr>
          <p:spPr bwMode="auto">
            <a:xfrm>
              <a:off x="2447" y="1570"/>
              <a:ext cx="166" cy="142"/>
            </a:xfrm>
            <a:custGeom>
              <a:avLst/>
              <a:gdLst>
                <a:gd name="T0" fmla="*/ 140 w 163"/>
                <a:gd name="T1" fmla="*/ 10 h 140"/>
                <a:gd name="T2" fmla="*/ 133 w 163"/>
                <a:gd name="T3" fmla="*/ 12 h 140"/>
                <a:gd name="T4" fmla="*/ 132 w 163"/>
                <a:gd name="T5" fmla="*/ 5 h 140"/>
                <a:gd name="T6" fmla="*/ 126 w 163"/>
                <a:gd name="T7" fmla="*/ 0 h 140"/>
                <a:gd name="T8" fmla="*/ 107 w 163"/>
                <a:gd name="T9" fmla="*/ 4 h 140"/>
                <a:gd name="T10" fmla="*/ 102 w 163"/>
                <a:gd name="T11" fmla="*/ 10 h 140"/>
                <a:gd name="T12" fmla="*/ 103 w 163"/>
                <a:gd name="T13" fmla="*/ 17 h 140"/>
                <a:gd name="T14" fmla="*/ 6 w 163"/>
                <a:gd name="T15" fmla="*/ 33 h 140"/>
                <a:gd name="T16" fmla="*/ 1 w 163"/>
                <a:gd name="T17" fmla="*/ 39 h 140"/>
                <a:gd name="T18" fmla="*/ 17 w 163"/>
                <a:gd name="T19" fmla="*/ 134 h 140"/>
                <a:gd name="T20" fmla="*/ 23 w 163"/>
                <a:gd name="T21" fmla="*/ 139 h 140"/>
                <a:gd name="T22" fmla="*/ 158 w 163"/>
                <a:gd name="T23" fmla="*/ 117 h 140"/>
                <a:gd name="T24" fmla="*/ 162 w 163"/>
                <a:gd name="T25" fmla="*/ 110 h 140"/>
                <a:gd name="T26" fmla="*/ 147 w 163"/>
                <a:gd name="T27" fmla="*/ 15 h 140"/>
                <a:gd name="T28" fmla="*/ 140 w 163"/>
                <a:gd name="T29" fmla="*/ 10 h 140"/>
                <a:gd name="T30" fmla="*/ 45 w 163"/>
                <a:gd name="T31" fmla="*/ 49 h 140"/>
                <a:gd name="T32" fmla="*/ 40 w 163"/>
                <a:gd name="T33" fmla="*/ 56 h 140"/>
                <a:gd name="T34" fmla="*/ 19 w 163"/>
                <a:gd name="T35" fmla="*/ 60 h 140"/>
                <a:gd name="T36" fmla="*/ 12 w 163"/>
                <a:gd name="T37" fmla="*/ 55 h 140"/>
                <a:gd name="T38" fmla="*/ 11 w 163"/>
                <a:gd name="T39" fmla="*/ 47 h 140"/>
                <a:gd name="T40" fmla="*/ 16 w 163"/>
                <a:gd name="T41" fmla="*/ 41 h 140"/>
                <a:gd name="T42" fmla="*/ 37 w 163"/>
                <a:gd name="T43" fmla="*/ 37 h 140"/>
                <a:gd name="T44" fmla="*/ 44 w 163"/>
                <a:gd name="T45" fmla="*/ 42 h 140"/>
                <a:gd name="T46" fmla="*/ 45 w 163"/>
                <a:gd name="T47" fmla="*/ 49 h 140"/>
                <a:gd name="T48" fmla="*/ 110 w 163"/>
                <a:gd name="T49" fmla="*/ 107 h 140"/>
                <a:gd name="T50" fmla="*/ 68 w 163"/>
                <a:gd name="T51" fmla="*/ 77 h 140"/>
                <a:gd name="T52" fmla="*/ 98 w 163"/>
                <a:gd name="T53" fmla="*/ 35 h 140"/>
                <a:gd name="T54" fmla="*/ 139 w 163"/>
                <a:gd name="T55" fmla="*/ 65 h 140"/>
                <a:gd name="T56" fmla="*/ 110 w 163"/>
                <a:gd name="T57" fmla="*/ 107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3" h="140">
                  <a:moveTo>
                    <a:pt x="140" y="10"/>
                  </a:moveTo>
                  <a:cubicBezTo>
                    <a:pt x="133" y="12"/>
                    <a:pt x="133" y="12"/>
                    <a:pt x="133" y="12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2"/>
                    <a:pt x="129" y="0"/>
                    <a:pt x="126" y="0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4" y="4"/>
                    <a:pt x="102" y="7"/>
                    <a:pt x="102" y="10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2" y="33"/>
                    <a:pt x="0" y="36"/>
                    <a:pt x="1" y="39"/>
                  </a:cubicBezTo>
                  <a:cubicBezTo>
                    <a:pt x="17" y="134"/>
                    <a:pt x="17" y="134"/>
                    <a:pt x="17" y="134"/>
                  </a:cubicBezTo>
                  <a:cubicBezTo>
                    <a:pt x="17" y="137"/>
                    <a:pt x="20" y="140"/>
                    <a:pt x="23" y="139"/>
                  </a:cubicBezTo>
                  <a:cubicBezTo>
                    <a:pt x="158" y="117"/>
                    <a:pt x="158" y="117"/>
                    <a:pt x="158" y="117"/>
                  </a:cubicBezTo>
                  <a:cubicBezTo>
                    <a:pt x="161" y="116"/>
                    <a:pt x="163" y="113"/>
                    <a:pt x="162" y="110"/>
                  </a:cubicBezTo>
                  <a:cubicBezTo>
                    <a:pt x="147" y="15"/>
                    <a:pt x="147" y="15"/>
                    <a:pt x="147" y="15"/>
                  </a:cubicBezTo>
                  <a:cubicBezTo>
                    <a:pt x="146" y="12"/>
                    <a:pt x="143" y="10"/>
                    <a:pt x="140" y="10"/>
                  </a:cubicBezTo>
                  <a:moveTo>
                    <a:pt x="45" y="49"/>
                  </a:moveTo>
                  <a:cubicBezTo>
                    <a:pt x="46" y="53"/>
                    <a:pt x="44" y="56"/>
                    <a:pt x="40" y="56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6" y="60"/>
                    <a:pt x="13" y="58"/>
                    <a:pt x="12" y="55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4"/>
                    <a:pt x="13" y="41"/>
                    <a:pt x="16" y="41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0" y="37"/>
                    <a:pt x="43" y="39"/>
                    <a:pt x="44" y="42"/>
                  </a:cubicBezTo>
                  <a:lnTo>
                    <a:pt x="45" y="49"/>
                  </a:lnTo>
                  <a:close/>
                  <a:moveTo>
                    <a:pt x="110" y="107"/>
                  </a:moveTo>
                  <a:cubicBezTo>
                    <a:pt x="90" y="110"/>
                    <a:pt x="71" y="97"/>
                    <a:pt x="68" y="77"/>
                  </a:cubicBezTo>
                  <a:cubicBezTo>
                    <a:pt x="65" y="57"/>
                    <a:pt x="78" y="39"/>
                    <a:pt x="98" y="35"/>
                  </a:cubicBezTo>
                  <a:cubicBezTo>
                    <a:pt x="117" y="32"/>
                    <a:pt x="136" y="45"/>
                    <a:pt x="139" y="65"/>
                  </a:cubicBezTo>
                  <a:cubicBezTo>
                    <a:pt x="143" y="85"/>
                    <a:pt x="129" y="104"/>
                    <a:pt x="110" y="10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1" name="Freeform 81"/>
            <p:cNvSpPr>
              <a:spLocks/>
            </p:cNvSpPr>
            <p:nvPr/>
          </p:nvSpPr>
          <p:spPr bwMode="auto">
            <a:xfrm>
              <a:off x="3227" y="2067"/>
              <a:ext cx="66" cy="67"/>
            </a:xfrm>
            <a:custGeom>
              <a:avLst/>
              <a:gdLst>
                <a:gd name="T0" fmla="*/ 28 w 66"/>
                <a:gd name="T1" fmla="*/ 3 h 66"/>
                <a:gd name="T2" fmla="*/ 3 w 66"/>
                <a:gd name="T3" fmla="*/ 38 h 66"/>
                <a:gd name="T4" fmla="*/ 38 w 66"/>
                <a:gd name="T5" fmla="*/ 63 h 66"/>
                <a:gd name="T6" fmla="*/ 63 w 66"/>
                <a:gd name="T7" fmla="*/ 28 h 66"/>
                <a:gd name="T8" fmla="*/ 28 w 66"/>
                <a:gd name="T9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6">
                  <a:moveTo>
                    <a:pt x="28" y="3"/>
                  </a:moveTo>
                  <a:cubicBezTo>
                    <a:pt x="11" y="6"/>
                    <a:pt x="0" y="22"/>
                    <a:pt x="3" y="38"/>
                  </a:cubicBezTo>
                  <a:cubicBezTo>
                    <a:pt x="6" y="55"/>
                    <a:pt x="21" y="66"/>
                    <a:pt x="38" y="63"/>
                  </a:cubicBezTo>
                  <a:cubicBezTo>
                    <a:pt x="54" y="61"/>
                    <a:pt x="66" y="45"/>
                    <a:pt x="63" y="28"/>
                  </a:cubicBezTo>
                  <a:cubicBezTo>
                    <a:pt x="60" y="12"/>
                    <a:pt x="45" y="0"/>
                    <a:pt x="28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2" name="Freeform 82"/>
            <p:cNvSpPr>
              <a:spLocks noEditPoints="1"/>
            </p:cNvSpPr>
            <p:nvPr/>
          </p:nvSpPr>
          <p:spPr bwMode="auto">
            <a:xfrm>
              <a:off x="3156" y="2028"/>
              <a:ext cx="164" cy="142"/>
            </a:xfrm>
            <a:custGeom>
              <a:avLst/>
              <a:gdLst>
                <a:gd name="T0" fmla="*/ 139 w 162"/>
                <a:gd name="T1" fmla="*/ 11 h 140"/>
                <a:gd name="T2" fmla="*/ 133 w 162"/>
                <a:gd name="T3" fmla="*/ 12 h 140"/>
                <a:gd name="T4" fmla="*/ 132 w 162"/>
                <a:gd name="T5" fmla="*/ 5 h 140"/>
                <a:gd name="T6" fmla="*/ 125 w 162"/>
                <a:gd name="T7" fmla="*/ 1 h 140"/>
                <a:gd name="T8" fmla="*/ 106 w 162"/>
                <a:gd name="T9" fmla="*/ 4 h 140"/>
                <a:gd name="T10" fmla="*/ 101 w 162"/>
                <a:gd name="T11" fmla="*/ 10 h 140"/>
                <a:gd name="T12" fmla="*/ 102 w 162"/>
                <a:gd name="T13" fmla="*/ 17 h 140"/>
                <a:gd name="T14" fmla="*/ 5 w 162"/>
                <a:gd name="T15" fmla="*/ 33 h 140"/>
                <a:gd name="T16" fmla="*/ 0 w 162"/>
                <a:gd name="T17" fmla="*/ 39 h 140"/>
                <a:gd name="T18" fmla="*/ 16 w 162"/>
                <a:gd name="T19" fmla="*/ 134 h 140"/>
                <a:gd name="T20" fmla="*/ 22 w 162"/>
                <a:gd name="T21" fmla="*/ 139 h 140"/>
                <a:gd name="T22" fmla="*/ 157 w 162"/>
                <a:gd name="T23" fmla="*/ 117 h 140"/>
                <a:gd name="T24" fmla="*/ 162 w 162"/>
                <a:gd name="T25" fmla="*/ 110 h 140"/>
                <a:gd name="T26" fmla="*/ 146 w 162"/>
                <a:gd name="T27" fmla="*/ 15 h 140"/>
                <a:gd name="T28" fmla="*/ 139 w 162"/>
                <a:gd name="T29" fmla="*/ 11 h 140"/>
                <a:gd name="T30" fmla="*/ 44 w 162"/>
                <a:gd name="T31" fmla="*/ 50 h 140"/>
                <a:gd name="T32" fmla="*/ 40 w 162"/>
                <a:gd name="T33" fmla="*/ 56 h 140"/>
                <a:gd name="T34" fmla="*/ 18 w 162"/>
                <a:gd name="T35" fmla="*/ 60 h 140"/>
                <a:gd name="T36" fmla="*/ 12 w 162"/>
                <a:gd name="T37" fmla="*/ 55 h 140"/>
                <a:gd name="T38" fmla="*/ 10 w 162"/>
                <a:gd name="T39" fmla="*/ 47 h 140"/>
                <a:gd name="T40" fmla="*/ 15 w 162"/>
                <a:gd name="T41" fmla="*/ 41 h 140"/>
                <a:gd name="T42" fmla="*/ 37 w 162"/>
                <a:gd name="T43" fmla="*/ 37 h 140"/>
                <a:gd name="T44" fmla="*/ 43 w 162"/>
                <a:gd name="T45" fmla="*/ 42 h 140"/>
                <a:gd name="T46" fmla="*/ 44 w 162"/>
                <a:gd name="T47" fmla="*/ 50 h 140"/>
                <a:gd name="T48" fmla="*/ 109 w 162"/>
                <a:gd name="T49" fmla="*/ 107 h 140"/>
                <a:gd name="T50" fmla="*/ 67 w 162"/>
                <a:gd name="T51" fmla="*/ 77 h 140"/>
                <a:gd name="T52" fmla="*/ 97 w 162"/>
                <a:gd name="T53" fmla="*/ 35 h 140"/>
                <a:gd name="T54" fmla="*/ 139 w 162"/>
                <a:gd name="T55" fmla="*/ 65 h 140"/>
                <a:gd name="T56" fmla="*/ 109 w 162"/>
                <a:gd name="T57" fmla="*/ 107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2" h="140">
                  <a:moveTo>
                    <a:pt x="139" y="11"/>
                  </a:moveTo>
                  <a:cubicBezTo>
                    <a:pt x="133" y="12"/>
                    <a:pt x="133" y="12"/>
                    <a:pt x="133" y="12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1" y="2"/>
                    <a:pt x="128" y="0"/>
                    <a:pt x="125" y="1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3" y="4"/>
                    <a:pt x="101" y="7"/>
                    <a:pt x="101" y="10"/>
                  </a:cubicBezTo>
                  <a:cubicBezTo>
                    <a:pt x="102" y="17"/>
                    <a:pt x="102" y="17"/>
                    <a:pt x="102" y="17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2" y="33"/>
                    <a:pt x="0" y="36"/>
                    <a:pt x="0" y="39"/>
                  </a:cubicBezTo>
                  <a:cubicBezTo>
                    <a:pt x="16" y="134"/>
                    <a:pt x="16" y="134"/>
                    <a:pt x="16" y="134"/>
                  </a:cubicBezTo>
                  <a:cubicBezTo>
                    <a:pt x="16" y="138"/>
                    <a:pt x="19" y="140"/>
                    <a:pt x="22" y="13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60" y="116"/>
                    <a:pt x="162" y="113"/>
                    <a:pt x="162" y="110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2"/>
                    <a:pt x="142" y="10"/>
                    <a:pt x="139" y="11"/>
                  </a:cubicBezTo>
                  <a:moveTo>
                    <a:pt x="44" y="50"/>
                  </a:moveTo>
                  <a:cubicBezTo>
                    <a:pt x="45" y="53"/>
                    <a:pt x="43" y="56"/>
                    <a:pt x="40" y="5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5" y="60"/>
                    <a:pt x="12" y="58"/>
                    <a:pt x="12" y="55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4"/>
                    <a:pt x="12" y="41"/>
                    <a:pt x="15" y="41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0" y="37"/>
                    <a:pt x="43" y="39"/>
                    <a:pt x="43" y="42"/>
                  </a:cubicBezTo>
                  <a:lnTo>
                    <a:pt x="44" y="50"/>
                  </a:lnTo>
                  <a:close/>
                  <a:moveTo>
                    <a:pt x="109" y="107"/>
                  </a:moveTo>
                  <a:cubicBezTo>
                    <a:pt x="89" y="110"/>
                    <a:pt x="70" y="97"/>
                    <a:pt x="67" y="77"/>
                  </a:cubicBezTo>
                  <a:cubicBezTo>
                    <a:pt x="64" y="57"/>
                    <a:pt x="77" y="39"/>
                    <a:pt x="97" y="35"/>
                  </a:cubicBezTo>
                  <a:cubicBezTo>
                    <a:pt x="117" y="32"/>
                    <a:pt x="135" y="46"/>
                    <a:pt x="139" y="65"/>
                  </a:cubicBezTo>
                  <a:cubicBezTo>
                    <a:pt x="142" y="85"/>
                    <a:pt x="129" y="104"/>
                    <a:pt x="109" y="10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3" name="Freeform 83"/>
            <p:cNvSpPr>
              <a:spLocks/>
            </p:cNvSpPr>
            <p:nvPr/>
          </p:nvSpPr>
          <p:spPr bwMode="auto">
            <a:xfrm>
              <a:off x="1971" y="711"/>
              <a:ext cx="112" cy="146"/>
            </a:xfrm>
            <a:custGeom>
              <a:avLst/>
              <a:gdLst>
                <a:gd name="T0" fmla="*/ 112 w 112"/>
                <a:gd name="T1" fmla="*/ 0 h 146"/>
                <a:gd name="T2" fmla="*/ 6 w 112"/>
                <a:gd name="T3" fmla="*/ 0 h 146"/>
                <a:gd name="T4" fmla="*/ 0 w 112"/>
                <a:gd name="T5" fmla="*/ 0 h 146"/>
                <a:gd name="T6" fmla="*/ 0 w 112"/>
                <a:gd name="T7" fmla="*/ 146 h 146"/>
                <a:gd name="T8" fmla="*/ 6 w 112"/>
                <a:gd name="T9" fmla="*/ 146 h 146"/>
                <a:gd name="T10" fmla="*/ 6 w 112"/>
                <a:gd name="T11" fmla="*/ 70 h 146"/>
                <a:gd name="T12" fmla="*/ 112 w 112"/>
                <a:gd name="T13" fmla="*/ 70 h 146"/>
                <a:gd name="T14" fmla="*/ 72 w 112"/>
                <a:gd name="T15" fmla="*/ 35 h 146"/>
                <a:gd name="T16" fmla="*/ 112 w 112"/>
                <a:gd name="T1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146">
                  <a:moveTo>
                    <a:pt x="112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146"/>
                  </a:lnTo>
                  <a:lnTo>
                    <a:pt x="6" y="146"/>
                  </a:lnTo>
                  <a:lnTo>
                    <a:pt x="6" y="70"/>
                  </a:lnTo>
                  <a:lnTo>
                    <a:pt x="112" y="70"/>
                  </a:lnTo>
                  <a:lnTo>
                    <a:pt x="72" y="35"/>
                  </a:lnTo>
                  <a:lnTo>
                    <a:pt x="1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4" name="Freeform 84"/>
            <p:cNvSpPr>
              <a:spLocks/>
            </p:cNvSpPr>
            <p:nvPr/>
          </p:nvSpPr>
          <p:spPr bwMode="auto">
            <a:xfrm>
              <a:off x="2393" y="1346"/>
              <a:ext cx="137" cy="138"/>
            </a:xfrm>
            <a:custGeom>
              <a:avLst/>
              <a:gdLst>
                <a:gd name="T0" fmla="*/ 0 w 137"/>
                <a:gd name="T1" fmla="*/ 59 h 138"/>
                <a:gd name="T2" fmla="*/ 137 w 137"/>
                <a:gd name="T3" fmla="*/ 0 h 138"/>
                <a:gd name="T4" fmla="*/ 78 w 137"/>
                <a:gd name="T5" fmla="*/ 138 h 138"/>
                <a:gd name="T6" fmla="*/ 67 w 137"/>
                <a:gd name="T7" fmla="*/ 71 h 138"/>
                <a:gd name="T8" fmla="*/ 0 w 137"/>
                <a:gd name="T9" fmla="*/ 5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38">
                  <a:moveTo>
                    <a:pt x="0" y="59"/>
                  </a:moveTo>
                  <a:lnTo>
                    <a:pt x="137" y="0"/>
                  </a:lnTo>
                  <a:lnTo>
                    <a:pt x="78" y="138"/>
                  </a:lnTo>
                  <a:lnTo>
                    <a:pt x="67" y="71"/>
                  </a:lnTo>
                  <a:lnTo>
                    <a:pt x="0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5" name="Freeform 85"/>
            <p:cNvSpPr>
              <a:spLocks noEditPoints="1"/>
            </p:cNvSpPr>
            <p:nvPr/>
          </p:nvSpPr>
          <p:spPr bwMode="auto">
            <a:xfrm>
              <a:off x="2525" y="1033"/>
              <a:ext cx="128" cy="176"/>
            </a:xfrm>
            <a:custGeom>
              <a:avLst/>
              <a:gdLst>
                <a:gd name="T0" fmla="*/ 63 w 126"/>
                <a:gd name="T1" fmla="*/ 0 h 173"/>
                <a:gd name="T2" fmla="*/ 0 w 126"/>
                <a:gd name="T3" fmla="*/ 62 h 173"/>
                <a:gd name="T4" fmla="*/ 63 w 126"/>
                <a:gd name="T5" fmla="*/ 173 h 173"/>
                <a:gd name="T6" fmla="*/ 126 w 126"/>
                <a:gd name="T7" fmla="*/ 62 h 173"/>
                <a:gd name="T8" fmla="*/ 63 w 126"/>
                <a:gd name="T9" fmla="*/ 0 h 173"/>
                <a:gd name="T10" fmla="*/ 63 w 126"/>
                <a:gd name="T11" fmla="*/ 115 h 173"/>
                <a:gd name="T12" fmla="*/ 10 w 126"/>
                <a:gd name="T13" fmla="*/ 62 h 173"/>
                <a:gd name="T14" fmla="*/ 63 w 126"/>
                <a:gd name="T15" fmla="*/ 9 h 173"/>
                <a:gd name="T16" fmla="*/ 116 w 126"/>
                <a:gd name="T17" fmla="*/ 62 h 173"/>
                <a:gd name="T18" fmla="*/ 63 w 126"/>
                <a:gd name="T19" fmla="*/ 11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" h="173">
                  <a:moveTo>
                    <a:pt x="63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73"/>
                    <a:pt x="63" y="173"/>
                  </a:cubicBezTo>
                  <a:cubicBezTo>
                    <a:pt x="98" y="173"/>
                    <a:pt x="126" y="97"/>
                    <a:pt x="126" y="62"/>
                  </a:cubicBezTo>
                  <a:cubicBezTo>
                    <a:pt x="126" y="28"/>
                    <a:pt x="98" y="0"/>
                    <a:pt x="63" y="0"/>
                  </a:cubicBezTo>
                  <a:moveTo>
                    <a:pt x="63" y="115"/>
                  </a:moveTo>
                  <a:cubicBezTo>
                    <a:pt x="34" y="115"/>
                    <a:pt x="10" y="91"/>
                    <a:pt x="10" y="62"/>
                  </a:cubicBezTo>
                  <a:cubicBezTo>
                    <a:pt x="10" y="33"/>
                    <a:pt x="34" y="9"/>
                    <a:pt x="63" y="9"/>
                  </a:cubicBezTo>
                  <a:cubicBezTo>
                    <a:pt x="92" y="9"/>
                    <a:pt x="116" y="33"/>
                    <a:pt x="116" y="62"/>
                  </a:cubicBezTo>
                  <a:cubicBezTo>
                    <a:pt x="116" y="91"/>
                    <a:pt x="92" y="115"/>
                    <a:pt x="63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6" name="Freeform 86"/>
            <p:cNvSpPr>
              <a:spLocks/>
            </p:cNvSpPr>
            <p:nvPr/>
          </p:nvSpPr>
          <p:spPr bwMode="auto">
            <a:xfrm>
              <a:off x="1556" y="864"/>
              <a:ext cx="243" cy="148"/>
            </a:xfrm>
            <a:custGeom>
              <a:avLst/>
              <a:gdLst>
                <a:gd name="T0" fmla="*/ 235 w 240"/>
                <a:gd name="T1" fmla="*/ 33 h 146"/>
                <a:gd name="T2" fmla="*/ 200 w 240"/>
                <a:gd name="T3" fmla="*/ 11 h 146"/>
                <a:gd name="T4" fmla="*/ 179 w 240"/>
                <a:gd name="T5" fmla="*/ 32 h 146"/>
                <a:gd name="T6" fmla="*/ 157 w 240"/>
                <a:gd name="T7" fmla="*/ 29 h 146"/>
                <a:gd name="T8" fmla="*/ 100 w 240"/>
                <a:gd name="T9" fmla="*/ 5 h 146"/>
                <a:gd name="T10" fmla="*/ 65 w 240"/>
                <a:gd name="T11" fmla="*/ 30 h 146"/>
                <a:gd name="T12" fmla="*/ 42 w 240"/>
                <a:gd name="T13" fmla="*/ 28 h 146"/>
                <a:gd name="T14" fmla="*/ 15 w 240"/>
                <a:gd name="T15" fmla="*/ 70 h 146"/>
                <a:gd name="T16" fmla="*/ 18 w 240"/>
                <a:gd name="T17" fmla="*/ 78 h 146"/>
                <a:gd name="T18" fmla="*/ 3 w 240"/>
                <a:gd name="T19" fmla="*/ 114 h 146"/>
                <a:gd name="T20" fmla="*/ 45 w 240"/>
                <a:gd name="T21" fmla="*/ 140 h 146"/>
                <a:gd name="T22" fmla="*/ 58 w 240"/>
                <a:gd name="T23" fmla="*/ 134 h 146"/>
                <a:gd name="T24" fmla="*/ 92 w 240"/>
                <a:gd name="T25" fmla="*/ 143 h 146"/>
                <a:gd name="T26" fmla="*/ 122 w 240"/>
                <a:gd name="T27" fmla="*/ 116 h 146"/>
                <a:gd name="T28" fmla="*/ 150 w 240"/>
                <a:gd name="T29" fmla="*/ 123 h 146"/>
                <a:gd name="T30" fmla="*/ 174 w 240"/>
                <a:gd name="T31" fmla="*/ 98 h 146"/>
                <a:gd name="T32" fmla="*/ 192 w 240"/>
                <a:gd name="T33" fmla="*/ 84 h 146"/>
                <a:gd name="T34" fmla="*/ 219 w 240"/>
                <a:gd name="T35" fmla="*/ 100 h 146"/>
                <a:gd name="T36" fmla="*/ 237 w 240"/>
                <a:gd name="T37" fmla="*/ 73 h 146"/>
                <a:gd name="T38" fmla="*/ 228 w 240"/>
                <a:gd name="T39" fmla="*/ 59 h 146"/>
                <a:gd name="T40" fmla="*/ 235 w 240"/>
                <a:gd name="T41" fmla="*/ 3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0" h="146">
                  <a:moveTo>
                    <a:pt x="235" y="33"/>
                  </a:moveTo>
                  <a:cubicBezTo>
                    <a:pt x="232" y="17"/>
                    <a:pt x="216" y="7"/>
                    <a:pt x="200" y="11"/>
                  </a:cubicBezTo>
                  <a:cubicBezTo>
                    <a:pt x="189" y="13"/>
                    <a:pt x="181" y="22"/>
                    <a:pt x="179" y="32"/>
                  </a:cubicBezTo>
                  <a:cubicBezTo>
                    <a:pt x="172" y="29"/>
                    <a:pt x="165" y="28"/>
                    <a:pt x="157" y="29"/>
                  </a:cubicBezTo>
                  <a:cubicBezTo>
                    <a:pt x="145" y="10"/>
                    <a:pt x="123" y="0"/>
                    <a:pt x="100" y="5"/>
                  </a:cubicBezTo>
                  <a:cubicBezTo>
                    <a:pt x="85" y="9"/>
                    <a:pt x="73" y="18"/>
                    <a:pt x="65" y="30"/>
                  </a:cubicBezTo>
                  <a:cubicBezTo>
                    <a:pt x="58" y="27"/>
                    <a:pt x="50" y="26"/>
                    <a:pt x="42" y="28"/>
                  </a:cubicBezTo>
                  <a:cubicBezTo>
                    <a:pt x="23" y="32"/>
                    <a:pt x="11" y="51"/>
                    <a:pt x="15" y="70"/>
                  </a:cubicBezTo>
                  <a:cubicBezTo>
                    <a:pt x="16" y="73"/>
                    <a:pt x="17" y="76"/>
                    <a:pt x="18" y="78"/>
                  </a:cubicBezTo>
                  <a:cubicBezTo>
                    <a:pt x="6" y="86"/>
                    <a:pt x="0" y="100"/>
                    <a:pt x="3" y="114"/>
                  </a:cubicBezTo>
                  <a:cubicBezTo>
                    <a:pt x="8" y="133"/>
                    <a:pt x="26" y="144"/>
                    <a:pt x="45" y="140"/>
                  </a:cubicBezTo>
                  <a:cubicBezTo>
                    <a:pt x="49" y="139"/>
                    <a:pt x="54" y="137"/>
                    <a:pt x="58" y="134"/>
                  </a:cubicBezTo>
                  <a:cubicBezTo>
                    <a:pt x="67" y="142"/>
                    <a:pt x="80" y="146"/>
                    <a:pt x="92" y="143"/>
                  </a:cubicBezTo>
                  <a:cubicBezTo>
                    <a:pt x="107" y="140"/>
                    <a:pt x="118" y="129"/>
                    <a:pt x="122" y="116"/>
                  </a:cubicBezTo>
                  <a:cubicBezTo>
                    <a:pt x="129" y="123"/>
                    <a:pt x="139" y="125"/>
                    <a:pt x="150" y="123"/>
                  </a:cubicBezTo>
                  <a:cubicBezTo>
                    <a:pt x="162" y="120"/>
                    <a:pt x="172" y="110"/>
                    <a:pt x="174" y="98"/>
                  </a:cubicBezTo>
                  <a:cubicBezTo>
                    <a:pt x="181" y="96"/>
                    <a:pt x="188" y="91"/>
                    <a:pt x="192" y="84"/>
                  </a:cubicBezTo>
                  <a:cubicBezTo>
                    <a:pt x="196" y="96"/>
                    <a:pt x="207" y="103"/>
                    <a:pt x="219" y="100"/>
                  </a:cubicBezTo>
                  <a:cubicBezTo>
                    <a:pt x="232" y="97"/>
                    <a:pt x="240" y="85"/>
                    <a:pt x="237" y="73"/>
                  </a:cubicBezTo>
                  <a:cubicBezTo>
                    <a:pt x="236" y="67"/>
                    <a:pt x="232" y="62"/>
                    <a:pt x="228" y="59"/>
                  </a:cubicBezTo>
                  <a:cubicBezTo>
                    <a:pt x="234" y="52"/>
                    <a:pt x="237" y="43"/>
                    <a:pt x="23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7" name="Freeform 87"/>
            <p:cNvSpPr>
              <a:spLocks noEditPoints="1"/>
            </p:cNvSpPr>
            <p:nvPr/>
          </p:nvSpPr>
          <p:spPr bwMode="auto">
            <a:xfrm>
              <a:off x="2176" y="435"/>
              <a:ext cx="199" cy="103"/>
            </a:xfrm>
            <a:custGeom>
              <a:avLst/>
              <a:gdLst>
                <a:gd name="T0" fmla="*/ 187 w 199"/>
                <a:gd name="T1" fmla="*/ 90 h 103"/>
                <a:gd name="T2" fmla="*/ 12 w 199"/>
                <a:gd name="T3" fmla="*/ 90 h 103"/>
                <a:gd name="T4" fmla="*/ 12 w 199"/>
                <a:gd name="T5" fmla="*/ 13 h 103"/>
                <a:gd name="T6" fmla="*/ 187 w 199"/>
                <a:gd name="T7" fmla="*/ 13 h 103"/>
                <a:gd name="T8" fmla="*/ 187 w 199"/>
                <a:gd name="T9" fmla="*/ 90 h 103"/>
                <a:gd name="T10" fmla="*/ 199 w 199"/>
                <a:gd name="T11" fmla="*/ 0 h 103"/>
                <a:gd name="T12" fmla="*/ 0 w 199"/>
                <a:gd name="T13" fmla="*/ 0 h 103"/>
                <a:gd name="T14" fmla="*/ 0 w 199"/>
                <a:gd name="T15" fmla="*/ 103 h 103"/>
                <a:gd name="T16" fmla="*/ 199 w 199"/>
                <a:gd name="T17" fmla="*/ 103 h 103"/>
                <a:gd name="T18" fmla="*/ 199 w 199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9" h="103">
                  <a:moveTo>
                    <a:pt x="187" y="90"/>
                  </a:moveTo>
                  <a:lnTo>
                    <a:pt x="12" y="90"/>
                  </a:lnTo>
                  <a:lnTo>
                    <a:pt x="12" y="13"/>
                  </a:lnTo>
                  <a:lnTo>
                    <a:pt x="187" y="13"/>
                  </a:lnTo>
                  <a:lnTo>
                    <a:pt x="187" y="90"/>
                  </a:lnTo>
                  <a:close/>
                  <a:moveTo>
                    <a:pt x="199" y="0"/>
                  </a:moveTo>
                  <a:lnTo>
                    <a:pt x="0" y="0"/>
                  </a:lnTo>
                  <a:lnTo>
                    <a:pt x="0" y="103"/>
                  </a:lnTo>
                  <a:lnTo>
                    <a:pt x="199" y="103"/>
                  </a:lnTo>
                  <a:lnTo>
                    <a:pt x="19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8" name="Rectangle 88"/>
            <p:cNvSpPr>
              <a:spLocks noChangeArrowheads="1"/>
            </p:cNvSpPr>
            <p:nvPr/>
          </p:nvSpPr>
          <p:spPr bwMode="auto">
            <a:xfrm>
              <a:off x="2335" y="452"/>
              <a:ext cx="21" cy="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9" name="Rectangle 89"/>
            <p:cNvSpPr>
              <a:spLocks noChangeArrowheads="1"/>
            </p:cNvSpPr>
            <p:nvPr/>
          </p:nvSpPr>
          <p:spPr bwMode="auto">
            <a:xfrm>
              <a:off x="2306" y="452"/>
              <a:ext cx="22" cy="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0" name="Rectangle 90"/>
            <p:cNvSpPr>
              <a:spLocks noChangeArrowheads="1"/>
            </p:cNvSpPr>
            <p:nvPr/>
          </p:nvSpPr>
          <p:spPr bwMode="auto">
            <a:xfrm>
              <a:off x="2276" y="452"/>
              <a:ext cx="22" cy="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1" name="Rectangle 91"/>
            <p:cNvSpPr>
              <a:spLocks noChangeArrowheads="1"/>
            </p:cNvSpPr>
            <p:nvPr/>
          </p:nvSpPr>
          <p:spPr bwMode="auto">
            <a:xfrm>
              <a:off x="2248" y="452"/>
              <a:ext cx="21" cy="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2" name="Freeform 92"/>
            <p:cNvSpPr>
              <a:spLocks noEditPoints="1"/>
            </p:cNvSpPr>
            <p:nvPr/>
          </p:nvSpPr>
          <p:spPr bwMode="auto">
            <a:xfrm>
              <a:off x="1537" y="230"/>
              <a:ext cx="126" cy="177"/>
            </a:xfrm>
            <a:custGeom>
              <a:avLst/>
              <a:gdLst>
                <a:gd name="T0" fmla="*/ 125 w 125"/>
                <a:gd name="T1" fmla="*/ 21 h 175"/>
                <a:gd name="T2" fmla="*/ 85 w 125"/>
                <a:gd name="T3" fmla="*/ 21 h 175"/>
                <a:gd name="T4" fmla="*/ 85 w 125"/>
                <a:gd name="T5" fmla="*/ 10 h 175"/>
                <a:gd name="T6" fmla="*/ 75 w 125"/>
                <a:gd name="T7" fmla="*/ 0 h 175"/>
                <a:gd name="T8" fmla="*/ 50 w 125"/>
                <a:gd name="T9" fmla="*/ 0 h 175"/>
                <a:gd name="T10" fmla="*/ 40 w 125"/>
                <a:gd name="T11" fmla="*/ 10 h 175"/>
                <a:gd name="T12" fmla="*/ 40 w 125"/>
                <a:gd name="T13" fmla="*/ 21 h 175"/>
                <a:gd name="T14" fmla="*/ 0 w 125"/>
                <a:gd name="T15" fmla="*/ 21 h 175"/>
                <a:gd name="T16" fmla="*/ 0 w 125"/>
                <a:gd name="T17" fmla="*/ 40 h 175"/>
                <a:gd name="T18" fmla="*/ 8 w 125"/>
                <a:gd name="T19" fmla="*/ 40 h 175"/>
                <a:gd name="T20" fmla="*/ 8 w 125"/>
                <a:gd name="T21" fmla="*/ 169 h 175"/>
                <a:gd name="T22" fmla="*/ 14 w 125"/>
                <a:gd name="T23" fmla="*/ 175 h 175"/>
                <a:gd name="T24" fmla="*/ 111 w 125"/>
                <a:gd name="T25" fmla="*/ 175 h 175"/>
                <a:gd name="T26" fmla="*/ 117 w 125"/>
                <a:gd name="T27" fmla="*/ 169 h 175"/>
                <a:gd name="T28" fmla="*/ 117 w 125"/>
                <a:gd name="T29" fmla="*/ 40 h 175"/>
                <a:gd name="T30" fmla="*/ 125 w 125"/>
                <a:gd name="T31" fmla="*/ 40 h 175"/>
                <a:gd name="T32" fmla="*/ 125 w 125"/>
                <a:gd name="T33" fmla="*/ 21 h 175"/>
                <a:gd name="T34" fmla="*/ 46 w 125"/>
                <a:gd name="T35" fmla="*/ 10 h 175"/>
                <a:gd name="T36" fmla="*/ 50 w 125"/>
                <a:gd name="T37" fmla="*/ 7 h 175"/>
                <a:gd name="T38" fmla="*/ 75 w 125"/>
                <a:gd name="T39" fmla="*/ 7 h 175"/>
                <a:gd name="T40" fmla="*/ 79 w 125"/>
                <a:gd name="T41" fmla="*/ 10 h 175"/>
                <a:gd name="T42" fmla="*/ 79 w 125"/>
                <a:gd name="T43" fmla="*/ 21 h 175"/>
                <a:gd name="T44" fmla="*/ 46 w 125"/>
                <a:gd name="T45" fmla="*/ 21 h 175"/>
                <a:gd name="T46" fmla="*/ 46 w 125"/>
                <a:gd name="T47" fmla="*/ 10 h 175"/>
                <a:gd name="T48" fmla="*/ 27 w 125"/>
                <a:gd name="T49" fmla="*/ 120 h 175"/>
                <a:gd name="T50" fmla="*/ 25 w 125"/>
                <a:gd name="T51" fmla="*/ 120 h 175"/>
                <a:gd name="T52" fmla="*/ 19 w 125"/>
                <a:gd name="T53" fmla="*/ 114 h 175"/>
                <a:gd name="T54" fmla="*/ 19 w 125"/>
                <a:gd name="T55" fmla="*/ 40 h 175"/>
                <a:gd name="T56" fmla="*/ 33 w 125"/>
                <a:gd name="T57" fmla="*/ 40 h 175"/>
                <a:gd name="T58" fmla="*/ 33 w 125"/>
                <a:gd name="T59" fmla="*/ 114 h 175"/>
                <a:gd name="T60" fmla="*/ 27 w 125"/>
                <a:gd name="T61" fmla="*/ 120 h 175"/>
                <a:gd name="T62" fmla="*/ 51 w 125"/>
                <a:gd name="T63" fmla="*/ 120 h 175"/>
                <a:gd name="T64" fmla="*/ 50 w 125"/>
                <a:gd name="T65" fmla="*/ 120 h 175"/>
                <a:gd name="T66" fmla="*/ 43 w 125"/>
                <a:gd name="T67" fmla="*/ 114 h 175"/>
                <a:gd name="T68" fmla="*/ 43 w 125"/>
                <a:gd name="T69" fmla="*/ 40 h 175"/>
                <a:gd name="T70" fmla="*/ 58 w 125"/>
                <a:gd name="T71" fmla="*/ 40 h 175"/>
                <a:gd name="T72" fmla="*/ 58 w 125"/>
                <a:gd name="T73" fmla="*/ 114 h 175"/>
                <a:gd name="T74" fmla="*/ 51 w 125"/>
                <a:gd name="T75" fmla="*/ 120 h 175"/>
                <a:gd name="T76" fmla="*/ 75 w 125"/>
                <a:gd name="T77" fmla="*/ 120 h 175"/>
                <a:gd name="T78" fmla="*/ 74 w 125"/>
                <a:gd name="T79" fmla="*/ 120 h 175"/>
                <a:gd name="T80" fmla="*/ 67 w 125"/>
                <a:gd name="T81" fmla="*/ 114 h 175"/>
                <a:gd name="T82" fmla="*/ 67 w 125"/>
                <a:gd name="T83" fmla="*/ 40 h 175"/>
                <a:gd name="T84" fmla="*/ 82 w 125"/>
                <a:gd name="T85" fmla="*/ 40 h 175"/>
                <a:gd name="T86" fmla="*/ 82 w 125"/>
                <a:gd name="T87" fmla="*/ 114 h 175"/>
                <a:gd name="T88" fmla="*/ 75 w 125"/>
                <a:gd name="T89" fmla="*/ 120 h 175"/>
                <a:gd name="T90" fmla="*/ 106 w 125"/>
                <a:gd name="T91" fmla="*/ 114 h 175"/>
                <a:gd name="T92" fmla="*/ 100 w 125"/>
                <a:gd name="T93" fmla="*/ 120 h 175"/>
                <a:gd name="T94" fmla="*/ 98 w 125"/>
                <a:gd name="T95" fmla="*/ 120 h 175"/>
                <a:gd name="T96" fmla="*/ 92 w 125"/>
                <a:gd name="T97" fmla="*/ 114 h 175"/>
                <a:gd name="T98" fmla="*/ 92 w 125"/>
                <a:gd name="T99" fmla="*/ 40 h 175"/>
                <a:gd name="T100" fmla="*/ 106 w 125"/>
                <a:gd name="T101" fmla="*/ 40 h 175"/>
                <a:gd name="T102" fmla="*/ 106 w 125"/>
                <a:gd name="T103" fmla="*/ 114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5" h="175">
                  <a:moveTo>
                    <a:pt x="125" y="21"/>
                  </a:moveTo>
                  <a:cubicBezTo>
                    <a:pt x="85" y="21"/>
                    <a:pt x="85" y="21"/>
                    <a:pt x="85" y="2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5"/>
                    <a:pt x="81" y="0"/>
                    <a:pt x="75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4" y="0"/>
                    <a:pt x="40" y="5"/>
                    <a:pt x="40" y="10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169"/>
                    <a:pt x="8" y="169"/>
                    <a:pt x="8" y="169"/>
                  </a:cubicBezTo>
                  <a:cubicBezTo>
                    <a:pt x="8" y="172"/>
                    <a:pt x="11" y="175"/>
                    <a:pt x="14" y="175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14" y="175"/>
                    <a:pt x="117" y="172"/>
                    <a:pt x="117" y="169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5" y="40"/>
                    <a:pt x="125" y="40"/>
                    <a:pt x="125" y="40"/>
                  </a:cubicBezTo>
                  <a:lnTo>
                    <a:pt x="125" y="21"/>
                  </a:lnTo>
                  <a:close/>
                  <a:moveTo>
                    <a:pt x="46" y="10"/>
                  </a:moveTo>
                  <a:cubicBezTo>
                    <a:pt x="46" y="8"/>
                    <a:pt x="48" y="7"/>
                    <a:pt x="50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7" y="7"/>
                    <a:pt x="79" y="8"/>
                    <a:pt x="79" y="1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46" y="21"/>
                    <a:pt x="46" y="21"/>
                    <a:pt x="46" y="21"/>
                  </a:cubicBezTo>
                  <a:lnTo>
                    <a:pt x="46" y="10"/>
                  </a:lnTo>
                  <a:close/>
                  <a:moveTo>
                    <a:pt x="27" y="120"/>
                  </a:moveTo>
                  <a:cubicBezTo>
                    <a:pt x="25" y="120"/>
                    <a:pt x="25" y="120"/>
                    <a:pt x="25" y="120"/>
                  </a:cubicBezTo>
                  <a:cubicBezTo>
                    <a:pt x="22" y="120"/>
                    <a:pt x="19" y="118"/>
                    <a:pt x="19" y="114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114"/>
                    <a:pt x="33" y="114"/>
                    <a:pt x="33" y="114"/>
                  </a:cubicBezTo>
                  <a:cubicBezTo>
                    <a:pt x="33" y="118"/>
                    <a:pt x="30" y="120"/>
                    <a:pt x="27" y="120"/>
                  </a:cubicBezTo>
                  <a:moveTo>
                    <a:pt x="51" y="120"/>
                  </a:moveTo>
                  <a:cubicBezTo>
                    <a:pt x="50" y="120"/>
                    <a:pt x="50" y="120"/>
                    <a:pt x="50" y="120"/>
                  </a:cubicBezTo>
                  <a:cubicBezTo>
                    <a:pt x="46" y="120"/>
                    <a:pt x="43" y="118"/>
                    <a:pt x="43" y="114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8" y="114"/>
                    <a:pt x="58" y="114"/>
                    <a:pt x="58" y="114"/>
                  </a:cubicBezTo>
                  <a:cubicBezTo>
                    <a:pt x="58" y="118"/>
                    <a:pt x="55" y="120"/>
                    <a:pt x="51" y="120"/>
                  </a:cubicBezTo>
                  <a:moveTo>
                    <a:pt x="75" y="120"/>
                  </a:moveTo>
                  <a:cubicBezTo>
                    <a:pt x="74" y="120"/>
                    <a:pt x="74" y="120"/>
                    <a:pt x="74" y="120"/>
                  </a:cubicBezTo>
                  <a:cubicBezTo>
                    <a:pt x="70" y="120"/>
                    <a:pt x="67" y="118"/>
                    <a:pt x="67" y="114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8"/>
                    <a:pt x="79" y="120"/>
                    <a:pt x="75" y="120"/>
                  </a:cubicBezTo>
                  <a:moveTo>
                    <a:pt x="106" y="114"/>
                  </a:moveTo>
                  <a:cubicBezTo>
                    <a:pt x="106" y="118"/>
                    <a:pt x="103" y="120"/>
                    <a:pt x="100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5" y="120"/>
                    <a:pt x="92" y="118"/>
                    <a:pt x="92" y="114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106" y="40"/>
                    <a:pt x="106" y="40"/>
                    <a:pt x="106" y="40"/>
                  </a:cubicBezTo>
                  <a:lnTo>
                    <a:pt x="106" y="1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3" name="Freeform 93"/>
            <p:cNvSpPr>
              <a:spLocks noEditPoints="1"/>
            </p:cNvSpPr>
            <p:nvPr/>
          </p:nvSpPr>
          <p:spPr bwMode="auto">
            <a:xfrm>
              <a:off x="1765" y="654"/>
              <a:ext cx="134" cy="184"/>
            </a:xfrm>
            <a:custGeom>
              <a:avLst/>
              <a:gdLst>
                <a:gd name="T0" fmla="*/ 133 w 133"/>
                <a:gd name="T1" fmla="*/ 29 h 181"/>
                <a:gd name="T2" fmla="*/ 93 w 133"/>
                <a:gd name="T3" fmla="*/ 24 h 181"/>
                <a:gd name="T4" fmla="*/ 95 w 133"/>
                <a:gd name="T5" fmla="*/ 14 h 181"/>
                <a:gd name="T6" fmla="*/ 86 w 133"/>
                <a:gd name="T7" fmla="*/ 3 h 181"/>
                <a:gd name="T8" fmla="*/ 60 w 133"/>
                <a:gd name="T9" fmla="*/ 0 h 181"/>
                <a:gd name="T10" fmla="*/ 50 w 133"/>
                <a:gd name="T11" fmla="*/ 9 h 181"/>
                <a:gd name="T12" fmla="*/ 49 w 133"/>
                <a:gd name="T13" fmla="*/ 19 h 181"/>
                <a:gd name="T14" fmla="*/ 9 w 133"/>
                <a:gd name="T15" fmla="*/ 15 h 181"/>
                <a:gd name="T16" fmla="*/ 7 w 133"/>
                <a:gd name="T17" fmla="*/ 34 h 181"/>
                <a:gd name="T18" fmla="*/ 15 w 133"/>
                <a:gd name="T19" fmla="*/ 35 h 181"/>
                <a:gd name="T20" fmla="*/ 0 w 133"/>
                <a:gd name="T21" fmla="*/ 163 h 181"/>
                <a:gd name="T22" fmla="*/ 6 w 133"/>
                <a:gd name="T23" fmla="*/ 170 h 181"/>
                <a:gd name="T24" fmla="*/ 102 w 133"/>
                <a:gd name="T25" fmla="*/ 181 h 181"/>
                <a:gd name="T26" fmla="*/ 109 w 133"/>
                <a:gd name="T27" fmla="*/ 175 h 181"/>
                <a:gd name="T28" fmla="*/ 123 w 133"/>
                <a:gd name="T29" fmla="*/ 47 h 181"/>
                <a:gd name="T30" fmla="*/ 131 w 133"/>
                <a:gd name="T31" fmla="*/ 48 h 181"/>
                <a:gd name="T32" fmla="*/ 133 w 133"/>
                <a:gd name="T33" fmla="*/ 29 h 181"/>
                <a:gd name="T34" fmla="*/ 56 w 133"/>
                <a:gd name="T35" fmla="*/ 9 h 181"/>
                <a:gd name="T36" fmla="*/ 60 w 133"/>
                <a:gd name="T37" fmla="*/ 7 h 181"/>
                <a:gd name="T38" fmla="*/ 85 w 133"/>
                <a:gd name="T39" fmla="*/ 9 h 181"/>
                <a:gd name="T40" fmla="*/ 88 w 133"/>
                <a:gd name="T41" fmla="*/ 13 h 181"/>
                <a:gd name="T42" fmla="*/ 87 w 133"/>
                <a:gd name="T43" fmla="*/ 24 h 181"/>
                <a:gd name="T44" fmla="*/ 55 w 133"/>
                <a:gd name="T45" fmla="*/ 20 h 181"/>
                <a:gd name="T46" fmla="*/ 56 w 133"/>
                <a:gd name="T47" fmla="*/ 9 h 181"/>
                <a:gd name="T48" fmla="*/ 25 w 133"/>
                <a:gd name="T49" fmla="*/ 117 h 181"/>
                <a:gd name="T50" fmla="*/ 23 w 133"/>
                <a:gd name="T51" fmla="*/ 117 h 181"/>
                <a:gd name="T52" fmla="*/ 17 w 133"/>
                <a:gd name="T53" fmla="*/ 110 h 181"/>
                <a:gd name="T54" fmla="*/ 25 w 133"/>
                <a:gd name="T55" fmla="*/ 36 h 181"/>
                <a:gd name="T56" fmla="*/ 40 w 133"/>
                <a:gd name="T57" fmla="*/ 38 h 181"/>
                <a:gd name="T58" fmla="*/ 32 w 133"/>
                <a:gd name="T59" fmla="*/ 111 h 181"/>
                <a:gd name="T60" fmla="*/ 25 w 133"/>
                <a:gd name="T61" fmla="*/ 117 h 181"/>
                <a:gd name="T62" fmla="*/ 49 w 133"/>
                <a:gd name="T63" fmla="*/ 120 h 181"/>
                <a:gd name="T64" fmla="*/ 47 w 133"/>
                <a:gd name="T65" fmla="*/ 119 h 181"/>
                <a:gd name="T66" fmla="*/ 41 w 133"/>
                <a:gd name="T67" fmla="*/ 112 h 181"/>
                <a:gd name="T68" fmla="*/ 50 w 133"/>
                <a:gd name="T69" fmla="*/ 39 h 181"/>
                <a:gd name="T70" fmla="*/ 64 w 133"/>
                <a:gd name="T71" fmla="*/ 41 h 181"/>
                <a:gd name="T72" fmla="*/ 56 w 133"/>
                <a:gd name="T73" fmla="*/ 114 h 181"/>
                <a:gd name="T74" fmla="*/ 49 w 133"/>
                <a:gd name="T75" fmla="*/ 120 h 181"/>
                <a:gd name="T76" fmla="*/ 73 w 133"/>
                <a:gd name="T77" fmla="*/ 122 h 181"/>
                <a:gd name="T78" fmla="*/ 71 w 133"/>
                <a:gd name="T79" fmla="*/ 122 h 181"/>
                <a:gd name="T80" fmla="*/ 66 w 133"/>
                <a:gd name="T81" fmla="*/ 115 h 181"/>
                <a:gd name="T82" fmla="*/ 74 w 133"/>
                <a:gd name="T83" fmla="*/ 42 h 181"/>
                <a:gd name="T84" fmla="*/ 88 w 133"/>
                <a:gd name="T85" fmla="*/ 43 h 181"/>
                <a:gd name="T86" fmla="*/ 80 w 133"/>
                <a:gd name="T87" fmla="*/ 117 h 181"/>
                <a:gd name="T88" fmla="*/ 73 w 133"/>
                <a:gd name="T89" fmla="*/ 122 h 181"/>
                <a:gd name="T90" fmla="*/ 104 w 133"/>
                <a:gd name="T91" fmla="*/ 119 h 181"/>
                <a:gd name="T92" fmla="*/ 97 w 133"/>
                <a:gd name="T93" fmla="*/ 125 h 181"/>
                <a:gd name="T94" fmla="*/ 95 w 133"/>
                <a:gd name="T95" fmla="*/ 125 h 181"/>
                <a:gd name="T96" fmla="*/ 90 w 133"/>
                <a:gd name="T97" fmla="*/ 118 h 181"/>
                <a:gd name="T98" fmla="*/ 98 w 133"/>
                <a:gd name="T99" fmla="*/ 44 h 181"/>
                <a:gd name="T100" fmla="*/ 112 w 133"/>
                <a:gd name="T101" fmla="*/ 46 h 181"/>
                <a:gd name="T102" fmla="*/ 104 w 133"/>
                <a:gd name="T103" fmla="*/ 11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3" h="181">
                  <a:moveTo>
                    <a:pt x="133" y="29"/>
                  </a:moveTo>
                  <a:cubicBezTo>
                    <a:pt x="93" y="24"/>
                    <a:pt x="93" y="24"/>
                    <a:pt x="93" y="2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8"/>
                    <a:pt x="91" y="4"/>
                    <a:pt x="86" y="3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5" y="0"/>
                    <a:pt x="50" y="3"/>
                    <a:pt x="50" y="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67"/>
                    <a:pt x="2" y="170"/>
                    <a:pt x="6" y="170"/>
                  </a:cubicBezTo>
                  <a:cubicBezTo>
                    <a:pt x="102" y="181"/>
                    <a:pt x="102" y="181"/>
                    <a:pt x="102" y="181"/>
                  </a:cubicBezTo>
                  <a:cubicBezTo>
                    <a:pt x="105" y="181"/>
                    <a:pt x="108" y="179"/>
                    <a:pt x="109" y="175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31" y="48"/>
                    <a:pt x="131" y="48"/>
                    <a:pt x="131" y="48"/>
                  </a:cubicBezTo>
                  <a:lnTo>
                    <a:pt x="133" y="29"/>
                  </a:lnTo>
                  <a:close/>
                  <a:moveTo>
                    <a:pt x="56" y="9"/>
                  </a:moveTo>
                  <a:cubicBezTo>
                    <a:pt x="56" y="8"/>
                    <a:pt x="58" y="6"/>
                    <a:pt x="60" y="7"/>
                  </a:cubicBezTo>
                  <a:cubicBezTo>
                    <a:pt x="85" y="9"/>
                    <a:pt x="85" y="9"/>
                    <a:pt x="85" y="9"/>
                  </a:cubicBezTo>
                  <a:cubicBezTo>
                    <a:pt x="87" y="10"/>
                    <a:pt x="88" y="11"/>
                    <a:pt x="88" y="1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55" y="20"/>
                    <a:pt x="55" y="20"/>
                    <a:pt x="55" y="20"/>
                  </a:cubicBezTo>
                  <a:lnTo>
                    <a:pt x="56" y="9"/>
                  </a:lnTo>
                  <a:close/>
                  <a:moveTo>
                    <a:pt x="25" y="117"/>
                  </a:moveTo>
                  <a:cubicBezTo>
                    <a:pt x="23" y="117"/>
                    <a:pt x="23" y="117"/>
                    <a:pt x="23" y="117"/>
                  </a:cubicBezTo>
                  <a:cubicBezTo>
                    <a:pt x="19" y="116"/>
                    <a:pt x="17" y="113"/>
                    <a:pt x="17" y="110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2" y="111"/>
                    <a:pt x="32" y="111"/>
                    <a:pt x="32" y="111"/>
                  </a:cubicBezTo>
                  <a:cubicBezTo>
                    <a:pt x="31" y="115"/>
                    <a:pt x="28" y="117"/>
                    <a:pt x="25" y="117"/>
                  </a:cubicBezTo>
                  <a:moveTo>
                    <a:pt x="49" y="120"/>
                  </a:moveTo>
                  <a:cubicBezTo>
                    <a:pt x="47" y="119"/>
                    <a:pt x="47" y="119"/>
                    <a:pt x="47" y="119"/>
                  </a:cubicBezTo>
                  <a:cubicBezTo>
                    <a:pt x="44" y="119"/>
                    <a:pt x="41" y="116"/>
                    <a:pt x="41" y="11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56" y="114"/>
                    <a:pt x="56" y="114"/>
                    <a:pt x="56" y="114"/>
                  </a:cubicBezTo>
                  <a:cubicBezTo>
                    <a:pt x="55" y="117"/>
                    <a:pt x="52" y="120"/>
                    <a:pt x="49" y="120"/>
                  </a:cubicBezTo>
                  <a:moveTo>
                    <a:pt x="73" y="122"/>
                  </a:moveTo>
                  <a:cubicBezTo>
                    <a:pt x="71" y="122"/>
                    <a:pt x="71" y="122"/>
                    <a:pt x="71" y="122"/>
                  </a:cubicBezTo>
                  <a:cubicBezTo>
                    <a:pt x="68" y="122"/>
                    <a:pt x="65" y="118"/>
                    <a:pt x="66" y="115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0" y="117"/>
                    <a:pt x="80" y="117"/>
                    <a:pt x="80" y="117"/>
                  </a:cubicBezTo>
                  <a:cubicBezTo>
                    <a:pt x="79" y="120"/>
                    <a:pt x="76" y="123"/>
                    <a:pt x="73" y="122"/>
                  </a:cubicBezTo>
                  <a:moveTo>
                    <a:pt x="104" y="119"/>
                  </a:moveTo>
                  <a:cubicBezTo>
                    <a:pt x="104" y="123"/>
                    <a:pt x="100" y="125"/>
                    <a:pt x="97" y="125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2" y="124"/>
                    <a:pt x="89" y="121"/>
                    <a:pt x="90" y="118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112" y="46"/>
                    <a:pt x="112" y="46"/>
                    <a:pt x="112" y="46"/>
                  </a:cubicBezTo>
                  <a:lnTo>
                    <a:pt x="104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4" name="Freeform 94"/>
            <p:cNvSpPr>
              <a:spLocks/>
            </p:cNvSpPr>
            <p:nvPr/>
          </p:nvSpPr>
          <p:spPr bwMode="auto">
            <a:xfrm>
              <a:off x="2826" y="2032"/>
              <a:ext cx="210" cy="151"/>
            </a:xfrm>
            <a:custGeom>
              <a:avLst/>
              <a:gdLst>
                <a:gd name="T0" fmla="*/ 176 w 207"/>
                <a:gd name="T1" fmla="*/ 24 h 149"/>
                <a:gd name="T2" fmla="*/ 164 w 207"/>
                <a:gd name="T3" fmla="*/ 38 h 149"/>
                <a:gd name="T4" fmla="*/ 150 w 207"/>
                <a:gd name="T5" fmla="*/ 0 h 149"/>
                <a:gd name="T6" fmla="*/ 99 w 207"/>
                <a:gd name="T7" fmla="*/ 18 h 149"/>
                <a:gd name="T8" fmla="*/ 110 w 207"/>
                <a:gd name="T9" fmla="*/ 32 h 149"/>
                <a:gd name="T10" fmla="*/ 98 w 207"/>
                <a:gd name="T11" fmla="*/ 60 h 149"/>
                <a:gd name="T12" fmla="*/ 71 w 207"/>
                <a:gd name="T13" fmla="*/ 46 h 149"/>
                <a:gd name="T14" fmla="*/ 71 w 207"/>
                <a:gd name="T15" fmla="*/ 28 h 149"/>
                <a:gd name="T16" fmla="*/ 20 w 207"/>
                <a:gd name="T17" fmla="*/ 47 h 149"/>
                <a:gd name="T18" fmla="*/ 34 w 207"/>
                <a:gd name="T19" fmla="*/ 84 h 149"/>
                <a:gd name="T20" fmla="*/ 16 w 207"/>
                <a:gd name="T21" fmla="*/ 82 h 149"/>
                <a:gd name="T22" fmla="*/ 4 w 207"/>
                <a:gd name="T23" fmla="*/ 110 h 149"/>
                <a:gd name="T24" fmla="*/ 31 w 207"/>
                <a:gd name="T25" fmla="*/ 125 h 149"/>
                <a:gd name="T26" fmla="*/ 44 w 207"/>
                <a:gd name="T27" fmla="*/ 112 h 149"/>
                <a:gd name="T28" fmla="*/ 57 w 207"/>
                <a:gd name="T29" fmla="*/ 149 h 149"/>
                <a:gd name="T30" fmla="*/ 108 w 207"/>
                <a:gd name="T31" fmla="*/ 131 h 149"/>
                <a:gd name="T32" fmla="*/ 97 w 207"/>
                <a:gd name="T33" fmla="*/ 118 h 149"/>
                <a:gd name="T34" fmla="*/ 109 w 207"/>
                <a:gd name="T35" fmla="*/ 89 h 149"/>
                <a:gd name="T36" fmla="*/ 136 w 207"/>
                <a:gd name="T37" fmla="*/ 104 h 149"/>
                <a:gd name="T38" fmla="*/ 136 w 207"/>
                <a:gd name="T39" fmla="*/ 121 h 149"/>
                <a:gd name="T40" fmla="*/ 187 w 207"/>
                <a:gd name="T41" fmla="*/ 103 h 149"/>
                <a:gd name="T42" fmla="*/ 174 w 207"/>
                <a:gd name="T43" fmla="*/ 65 h 149"/>
                <a:gd name="T44" fmla="*/ 191 w 207"/>
                <a:gd name="T45" fmla="*/ 67 h 149"/>
                <a:gd name="T46" fmla="*/ 203 w 207"/>
                <a:gd name="T47" fmla="*/ 39 h 149"/>
                <a:gd name="T48" fmla="*/ 176 w 207"/>
                <a:gd name="T49" fmla="*/ 2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7" h="149">
                  <a:moveTo>
                    <a:pt x="176" y="24"/>
                  </a:moveTo>
                  <a:cubicBezTo>
                    <a:pt x="170" y="26"/>
                    <a:pt x="166" y="32"/>
                    <a:pt x="164" y="38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104" y="21"/>
                    <a:pt x="108" y="26"/>
                    <a:pt x="110" y="32"/>
                  </a:cubicBezTo>
                  <a:cubicBezTo>
                    <a:pt x="114" y="44"/>
                    <a:pt x="109" y="56"/>
                    <a:pt x="98" y="60"/>
                  </a:cubicBezTo>
                  <a:cubicBezTo>
                    <a:pt x="88" y="64"/>
                    <a:pt x="76" y="57"/>
                    <a:pt x="71" y="46"/>
                  </a:cubicBezTo>
                  <a:cubicBezTo>
                    <a:pt x="69" y="40"/>
                    <a:pt x="69" y="34"/>
                    <a:pt x="71" y="2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29" y="81"/>
                    <a:pt x="22" y="80"/>
                    <a:pt x="16" y="82"/>
                  </a:cubicBezTo>
                  <a:cubicBezTo>
                    <a:pt x="5" y="86"/>
                    <a:pt x="0" y="99"/>
                    <a:pt x="4" y="110"/>
                  </a:cubicBezTo>
                  <a:cubicBezTo>
                    <a:pt x="9" y="122"/>
                    <a:pt x="21" y="129"/>
                    <a:pt x="31" y="125"/>
                  </a:cubicBezTo>
                  <a:cubicBezTo>
                    <a:pt x="38" y="123"/>
                    <a:pt x="42" y="118"/>
                    <a:pt x="44" y="112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108" y="131"/>
                    <a:pt x="108" y="131"/>
                    <a:pt x="108" y="131"/>
                  </a:cubicBezTo>
                  <a:cubicBezTo>
                    <a:pt x="103" y="128"/>
                    <a:pt x="99" y="124"/>
                    <a:pt x="97" y="118"/>
                  </a:cubicBezTo>
                  <a:cubicBezTo>
                    <a:pt x="93" y="106"/>
                    <a:pt x="98" y="93"/>
                    <a:pt x="109" y="89"/>
                  </a:cubicBezTo>
                  <a:cubicBezTo>
                    <a:pt x="120" y="85"/>
                    <a:pt x="132" y="92"/>
                    <a:pt x="136" y="104"/>
                  </a:cubicBezTo>
                  <a:cubicBezTo>
                    <a:pt x="138" y="110"/>
                    <a:pt x="138" y="116"/>
                    <a:pt x="136" y="121"/>
                  </a:cubicBezTo>
                  <a:cubicBezTo>
                    <a:pt x="187" y="103"/>
                    <a:pt x="187" y="103"/>
                    <a:pt x="187" y="103"/>
                  </a:cubicBezTo>
                  <a:cubicBezTo>
                    <a:pt x="174" y="65"/>
                    <a:pt x="174" y="65"/>
                    <a:pt x="174" y="65"/>
                  </a:cubicBezTo>
                  <a:cubicBezTo>
                    <a:pt x="179" y="68"/>
                    <a:pt x="185" y="70"/>
                    <a:pt x="191" y="67"/>
                  </a:cubicBezTo>
                  <a:cubicBezTo>
                    <a:pt x="202" y="64"/>
                    <a:pt x="207" y="51"/>
                    <a:pt x="203" y="39"/>
                  </a:cubicBezTo>
                  <a:cubicBezTo>
                    <a:pt x="199" y="27"/>
                    <a:pt x="187" y="20"/>
                    <a:pt x="176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5" name="Freeform 95"/>
            <p:cNvSpPr>
              <a:spLocks/>
            </p:cNvSpPr>
            <p:nvPr/>
          </p:nvSpPr>
          <p:spPr bwMode="auto">
            <a:xfrm>
              <a:off x="1329" y="510"/>
              <a:ext cx="211" cy="152"/>
            </a:xfrm>
            <a:custGeom>
              <a:avLst/>
              <a:gdLst>
                <a:gd name="T0" fmla="*/ 176 w 208"/>
                <a:gd name="T1" fmla="*/ 25 h 150"/>
                <a:gd name="T2" fmla="*/ 164 w 208"/>
                <a:gd name="T3" fmla="*/ 38 h 150"/>
                <a:gd name="T4" fmla="*/ 151 w 208"/>
                <a:gd name="T5" fmla="*/ 0 h 150"/>
                <a:gd name="T6" fmla="*/ 99 w 208"/>
                <a:gd name="T7" fmla="*/ 19 h 150"/>
                <a:gd name="T8" fmla="*/ 110 w 208"/>
                <a:gd name="T9" fmla="*/ 32 h 150"/>
                <a:gd name="T10" fmla="*/ 99 w 208"/>
                <a:gd name="T11" fmla="*/ 60 h 150"/>
                <a:gd name="T12" fmla="*/ 72 w 208"/>
                <a:gd name="T13" fmla="*/ 46 h 150"/>
                <a:gd name="T14" fmla="*/ 72 w 208"/>
                <a:gd name="T15" fmla="*/ 29 h 150"/>
                <a:gd name="T16" fmla="*/ 21 w 208"/>
                <a:gd name="T17" fmla="*/ 47 h 150"/>
                <a:gd name="T18" fmla="*/ 34 w 208"/>
                <a:gd name="T19" fmla="*/ 85 h 150"/>
                <a:gd name="T20" fmla="*/ 16 w 208"/>
                <a:gd name="T21" fmla="*/ 82 h 150"/>
                <a:gd name="T22" fmla="*/ 5 w 208"/>
                <a:gd name="T23" fmla="*/ 111 h 150"/>
                <a:gd name="T24" fmla="*/ 32 w 208"/>
                <a:gd name="T25" fmla="*/ 125 h 150"/>
                <a:gd name="T26" fmla="*/ 44 w 208"/>
                <a:gd name="T27" fmla="*/ 112 h 150"/>
                <a:gd name="T28" fmla="*/ 58 w 208"/>
                <a:gd name="T29" fmla="*/ 150 h 150"/>
                <a:gd name="T30" fmla="*/ 109 w 208"/>
                <a:gd name="T31" fmla="*/ 131 h 150"/>
                <a:gd name="T32" fmla="*/ 98 w 208"/>
                <a:gd name="T33" fmla="*/ 118 h 150"/>
                <a:gd name="T34" fmla="*/ 109 w 208"/>
                <a:gd name="T35" fmla="*/ 89 h 150"/>
                <a:gd name="T36" fmla="*/ 136 w 208"/>
                <a:gd name="T37" fmla="*/ 104 h 150"/>
                <a:gd name="T38" fmla="*/ 136 w 208"/>
                <a:gd name="T39" fmla="*/ 121 h 150"/>
                <a:gd name="T40" fmla="*/ 187 w 208"/>
                <a:gd name="T41" fmla="*/ 103 h 150"/>
                <a:gd name="T42" fmla="*/ 174 w 208"/>
                <a:gd name="T43" fmla="*/ 65 h 150"/>
                <a:gd name="T44" fmla="*/ 192 w 208"/>
                <a:gd name="T45" fmla="*/ 68 h 150"/>
                <a:gd name="T46" fmla="*/ 203 w 208"/>
                <a:gd name="T47" fmla="*/ 39 h 150"/>
                <a:gd name="T48" fmla="*/ 176 w 208"/>
                <a:gd name="T49" fmla="*/ 2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8" h="150">
                  <a:moveTo>
                    <a:pt x="176" y="25"/>
                  </a:moveTo>
                  <a:cubicBezTo>
                    <a:pt x="170" y="27"/>
                    <a:pt x="166" y="32"/>
                    <a:pt x="164" y="3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4" y="21"/>
                    <a:pt x="108" y="26"/>
                    <a:pt x="110" y="32"/>
                  </a:cubicBezTo>
                  <a:cubicBezTo>
                    <a:pt x="115" y="44"/>
                    <a:pt x="110" y="57"/>
                    <a:pt x="99" y="60"/>
                  </a:cubicBezTo>
                  <a:cubicBezTo>
                    <a:pt x="88" y="64"/>
                    <a:pt x="76" y="58"/>
                    <a:pt x="72" y="46"/>
                  </a:cubicBezTo>
                  <a:cubicBezTo>
                    <a:pt x="70" y="40"/>
                    <a:pt x="70" y="34"/>
                    <a:pt x="72" y="29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34" y="85"/>
                    <a:pt x="34" y="85"/>
                    <a:pt x="34" y="85"/>
                  </a:cubicBezTo>
                  <a:cubicBezTo>
                    <a:pt x="29" y="81"/>
                    <a:pt x="22" y="80"/>
                    <a:pt x="16" y="82"/>
                  </a:cubicBezTo>
                  <a:cubicBezTo>
                    <a:pt x="6" y="86"/>
                    <a:pt x="0" y="99"/>
                    <a:pt x="5" y="111"/>
                  </a:cubicBezTo>
                  <a:cubicBezTo>
                    <a:pt x="9" y="123"/>
                    <a:pt x="21" y="129"/>
                    <a:pt x="32" y="125"/>
                  </a:cubicBezTo>
                  <a:cubicBezTo>
                    <a:pt x="38" y="123"/>
                    <a:pt x="42" y="118"/>
                    <a:pt x="44" y="112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4" y="129"/>
                    <a:pt x="100" y="124"/>
                    <a:pt x="98" y="118"/>
                  </a:cubicBezTo>
                  <a:cubicBezTo>
                    <a:pt x="93" y="106"/>
                    <a:pt x="99" y="93"/>
                    <a:pt x="109" y="89"/>
                  </a:cubicBezTo>
                  <a:cubicBezTo>
                    <a:pt x="120" y="86"/>
                    <a:pt x="132" y="92"/>
                    <a:pt x="136" y="104"/>
                  </a:cubicBezTo>
                  <a:cubicBezTo>
                    <a:pt x="139" y="110"/>
                    <a:pt x="138" y="116"/>
                    <a:pt x="136" y="121"/>
                  </a:cubicBezTo>
                  <a:cubicBezTo>
                    <a:pt x="187" y="103"/>
                    <a:pt x="187" y="103"/>
                    <a:pt x="187" y="103"/>
                  </a:cubicBezTo>
                  <a:cubicBezTo>
                    <a:pt x="174" y="65"/>
                    <a:pt x="174" y="65"/>
                    <a:pt x="174" y="65"/>
                  </a:cubicBezTo>
                  <a:cubicBezTo>
                    <a:pt x="179" y="69"/>
                    <a:pt x="186" y="70"/>
                    <a:pt x="192" y="68"/>
                  </a:cubicBezTo>
                  <a:cubicBezTo>
                    <a:pt x="203" y="64"/>
                    <a:pt x="208" y="51"/>
                    <a:pt x="203" y="39"/>
                  </a:cubicBezTo>
                  <a:cubicBezTo>
                    <a:pt x="199" y="27"/>
                    <a:pt x="187" y="21"/>
                    <a:pt x="176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6" name="Freeform 96"/>
            <p:cNvSpPr>
              <a:spLocks noEditPoints="1"/>
            </p:cNvSpPr>
            <p:nvPr/>
          </p:nvSpPr>
          <p:spPr bwMode="auto">
            <a:xfrm>
              <a:off x="3079" y="1265"/>
              <a:ext cx="102" cy="203"/>
            </a:xfrm>
            <a:custGeom>
              <a:avLst/>
              <a:gdLst>
                <a:gd name="T0" fmla="*/ 95 w 101"/>
                <a:gd name="T1" fmla="*/ 0 h 200"/>
                <a:gd name="T2" fmla="*/ 6 w 101"/>
                <a:gd name="T3" fmla="*/ 0 h 200"/>
                <a:gd name="T4" fmla="*/ 0 w 101"/>
                <a:gd name="T5" fmla="*/ 6 h 200"/>
                <a:gd name="T6" fmla="*/ 0 w 101"/>
                <a:gd name="T7" fmla="*/ 194 h 200"/>
                <a:gd name="T8" fmla="*/ 6 w 101"/>
                <a:gd name="T9" fmla="*/ 200 h 200"/>
                <a:gd name="T10" fmla="*/ 95 w 101"/>
                <a:gd name="T11" fmla="*/ 200 h 200"/>
                <a:gd name="T12" fmla="*/ 101 w 101"/>
                <a:gd name="T13" fmla="*/ 194 h 200"/>
                <a:gd name="T14" fmla="*/ 101 w 101"/>
                <a:gd name="T15" fmla="*/ 6 h 200"/>
                <a:gd name="T16" fmla="*/ 95 w 101"/>
                <a:gd name="T17" fmla="*/ 0 h 200"/>
                <a:gd name="T18" fmla="*/ 50 w 101"/>
                <a:gd name="T19" fmla="*/ 181 h 200"/>
                <a:gd name="T20" fmla="*/ 20 w 101"/>
                <a:gd name="T21" fmla="*/ 150 h 200"/>
                <a:gd name="T22" fmla="*/ 50 w 101"/>
                <a:gd name="T23" fmla="*/ 119 h 200"/>
                <a:gd name="T24" fmla="*/ 81 w 101"/>
                <a:gd name="T25" fmla="*/ 150 h 200"/>
                <a:gd name="T26" fmla="*/ 50 w 101"/>
                <a:gd name="T27" fmla="*/ 181 h 200"/>
                <a:gd name="T28" fmla="*/ 96 w 101"/>
                <a:gd name="T29" fmla="*/ 94 h 200"/>
                <a:gd name="T30" fmla="*/ 89 w 101"/>
                <a:gd name="T31" fmla="*/ 100 h 200"/>
                <a:gd name="T32" fmla="*/ 11 w 101"/>
                <a:gd name="T33" fmla="*/ 100 h 200"/>
                <a:gd name="T34" fmla="*/ 5 w 101"/>
                <a:gd name="T35" fmla="*/ 94 h 200"/>
                <a:gd name="T36" fmla="*/ 5 w 101"/>
                <a:gd name="T37" fmla="*/ 12 h 200"/>
                <a:gd name="T38" fmla="*/ 11 w 101"/>
                <a:gd name="T39" fmla="*/ 6 h 200"/>
                <a:gd name="T40" fmla="*/ 89 w 101"/>
                <a:gd name="T41" fmla="*/ 6 h 200"/>
                <a:gd name="T42" fmla="*/ 96 w 101"/>
                <a:gd name="T43" fmla="*/ 12 h 200"/>
                <a:gd name="T44" fmla="*/ 96 w 101"/>
                <a:gd name="T45" fmla="*/ 9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1" h="200">
                  <a:moveTo>
                    <a:pt x="95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7"/>
                    <a:pt x="3" y="200"/>
                    <a:pt x="6" y="200"/>
                  </a:cubicBezTo>
                  <a:cubicBezTo>
                    <a:pt x="95" y="200"/>
                    <a:pt x="95" y="200"/>
                    <a:pt x="95" y="200"/>
                  </a:cubicBezTo>
                  <a:cubicBezTo>
                    <a:pt x="98" y="200"/>
                    <a:pt x="101" y="197"/>
                    <a:pt x="101" y="194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3"/>
                    <a:pt x="98" y="0"/>
                    <a:pt x="95" y="0"/>
                  </a:cubicBezTo>
                  <a:moveTo>
                    <a:pt x="50" y="181"/>
                  </a:moveTo>
                  <a:cubicBezTo>
                    <a:pt x="33" y="181"/>
                    <a:pt x="20" y="167"/>
                    <a:pt x="20" y="150"/>
                  </a:cubicBezTo>
                  <a:cubicBezTo>
                    <a:pt x="20" y="133"/>
                    <a:pt x="33" y="119"/>
                    <a:pt x="50" y="119"/>
                  </a:cubicBezTo>
                  <a:cubicBezTo>
                    <a:pt x="67" y="119"/>
                    <a:pt x="81" y="133"/>
                    <a:pt x="81" y="150"/>
                  </a:cubicBezTo>
                  <a:cubicBezTo>
                    <a:pt x="81" y="167"/>
                    <a:pt x="67" y="181"/>
                    <a:pt x="50" y="181"/>
                  </a:cubicBezTo>
                  <a:moveTo>
                    <a:pt x="96" y="94"/>
                  </a:moveTo>
                  <a:cubicBezTo>
                    <a:pt x="96" y="97"/>
                    <a:pt x="93" y="100"/>
                    <a:pt x="89" y="100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8" y="100"/>
                    <a:pt x="5" y="97"/>
                    <a:pt x="5" y="94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9"/>
                    <a:pt x="8" y="6"/>
                    <a:pt x="11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93" y="6"/>
                    <a:pt x="96" y="9"/>
                    <a:pt x="96" y="12"/>
                  </a:cubicBezTo>
                  <a:lnTo>
                    <a:pt x="96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7" name="Oval 97"/>
            <p:cNvSpPr>
              <a:spLocks noChangeArrowheads="1"/>
            </p:cNvSpPr>
            <p:nvPr/>
          </p:nvSpPr>
          <p:spPr bwMode="auto">
            <a:xfrm>
              <a:off x="3111" y="1399"/>
              <a:ext cx="37" cy="3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8" name="Freeform 98"/>
            <p:cNvSpPr>
              <a:spLocks noEditPoints="1"/>
            </p:cNvSpPr>
            <p:nvPr/>
          </p:nvSpPr>
          <p:spPr bwMode="auto">
            <a:xfrm>
              <a:off x="1871" y="864"/>
              <a:ext cx="118" cy="120"/>
            </a:xfrm>
            <a:custGeom>
              <a:avLst/>
              <a:gdLst>
                <a:gd name="T0" fmla="*/ 101 w 117"/>
                <a:gd name="T1" fmla="*/ 73 h 118"/>
                <a:gd name="T2" fmla="*/ 117 w 117"/>
                <a:gd name="T3" fmla="*/ 73 h 118"/>
                <a:gd name="T4" fmla="*/ 117 w 117"/>
                <a:gd name="T5" fmla="*/ 45 h 118"/>
                <a:gd name="T6" fmla="*/ 101 w 117"/>
                <a:gd name="T7" fmla="*/ 45 h 118"/>
                <a:gd name="T8" fmla="*/ 99 w 117"/>
                <a:gd name="T9" fmla="*/ 38 h 118"/>
                <a:gd name="T10" fmla="*/ 110 w 117"/>
                <a:gd name="T11" fmla="*/ 28 h 118"/>
                <a:gd name="T12" fmla="*/ 90 w 117"/>
                <a:gd name="T13" fmla="*/ 8 h 118"/>
                <a:gd name="T14" fmla="*/ 79 w 117"/>
                <a:gd name="T15" fmla="*/ 19 h 118"/>
                <a:gd name="T16" fmla="*/ 72 w 117"/>
                <a:gd name="T17" fmla="*/ 16 h 118"/>
                <a:gd name="T18" fmla="*/ 72 w 117"/>
                <a:gd name="T19" fmla="*/ 0 h 118"/>
                <a:gd name="T20" fmla="*/ 44 w 117"/>
                <a:gd name="T21" fmla="*/ 0 h 118"/>
                <a:gd name="T22" fmla="*/ 44 w 117"/>
                <a:gd name="T23" fmla="*/ 0 h 118"/>
                <a:gd name="T24" fmla="*/ 44 w 117"/>
                <a:gd name="T25" fmla="*/ 16 h 118"/>
                <a:gd name="T26" fmla="*/ 38 w 117"/>
                <a:gd name="T27" fmla="*/ 19 h 118"/>
                <a:gd name="T28" fmla="*/ 27 w 117"/>
                <a:gd name="T29" fmla="*/ 8 h 118"/>
                <a:gd name="T30" fmla="*/ 7 w 117"/>
                <a:gd name="T31" fmla="*/ 28 h 118"/>
                <a:gd name="T32" fmla="*/ 18 w 117"/>
                <a:gd name="T33" fmla="*/ 38 h 118"/>
                <a:gd name="T34" fmla="*/ 15 w 117"/>
                <a:gd name="T35" fmla="*/ 45 h 118"/>
                <a:gd name="T36" fmla="*/ 0 w 117"/>
                <a:gd name="T37" fmla="*/ 45 h 118"/>
                <a:gd name="T38" fmla="*/ 0 w 117"/>
                <a:gd name="T39" fmla="*/ 73 h 118"/>
                <a:gd name="T40" fmla="*/ 15 w 117"/>
                <a:gd name="T41" fmla="*/ 73 h 118"/>
                <a:gd name="T42" fmla="*/ 18 w 117"/>
                <a:gd name="T43" fmla="*/ 80 h 118"/>
                <a:gd name="T44" fmla="*/ 7 w 117"/>
                <a:gd name="T45" fmla="*/ 91 h 118"/>
                <a:gd name="T46" fmla="*/ 27 w 117"/>
                <a:gd name="T47" fmla="*/ 110 h 118"/>
                <a:gd name="T48" fmla="*/ 38 w 117"/>
                <a:gd name="T49" fmla="*/ 99 h 118"/>
                <a:gd name="T50" fmla="*/ 44 w 117"/>
                <a:gd name="T51" fmla="*/ 102 h 118"/>
                <a:gd name="T52" fmla="*/ 44 w 117"/>
                <a:gd name="T53" fmla="*/ 118 h 118"/>
                <a:gd name="T54" fmla="*/ 72 w 117"/>
                <a:gd name="T55" fmla="*/ 118 h 118"/>
                <a:gd name="T56" fmla="*/ 72 w 117"/>
                <a:gd name="T57" fmla="*/ 102 h 118"/>
                <a:gd name="T58" fmla="*/ 79 w 117"/>
                <a:gd name="T59" fmla="*/ 99 h 118"/>
                <a:gd name="T60" fmla="*/ 90 w 117"/>
                <a:gd name="T61" fmla="*/ 110 h 118"/>
                <a:gd name="T62" fmla="*/ 110 w 117"/>
                <a:gd name="T63" fmla="*/ 91 h 118"/>
                <a:gd name="T64" fmla="*/ 99 w 117"/>
                <a:gd name="T65" fmla="*/ 80 h 118"/>
                <a:gd name="T66" fmla="*/ 101 w 117"/>
                <a:gd name="T67" fmla="*/ 73 h 118"/>
                <a:gd name="T68" fmla="*/ 58 w 117"/>
                <a:gd name="T69" fmla="*/ 85 h 118"/>
                <a:gd name="T70" fmla="*/ 33 w 117"/>
                <a:gd name="T71" fmla="*/ 59 h 118"/>
                <a:gd name="T72" fmla="*/ 58 w 117"/>
                <a:gd name="T73" fmla="*/ 33 h 118"/>
                <a:gd name="T74" fmla="*/ 84 w 117"/>
                <a:gd name="T75" fmla="*/ 59 h 118"/>
                <a:gd name="T76" fmla="*/ 58 w 117"/>
                <a:gd name="T77" fmla="*/ 8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7" h="118">
                  <a:moveTo>
                    <a:pt x="101" y="73"/>
                  </a:moveTo>
                  <a:cubicBezTo>
                    <a:pt x="117" y="73"/>
                    <a:pt x="117" y="73"/>
                    <a:pt x="117" y="73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01" y="45"/>
                    <a:pt x="101" y="45"/>
                    <a:pt x="101" y="45"/>
                  </a:cubicBezTo>
                  <a:cubicBezTo>
                    <a:pt x="101" y="43"/>
                    <a:pt x="100" y="41"/>
                    <a:pt x="99" y="3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8"/>
                    <a:pt x="74" y="17"/>
                    <a:pt x="72" y="16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2" y="17"/>
                    <a:pt x="40" y="18"/>
                    <a:pt x="38" y="1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41"/>
                    <a:pt x="16" y="43"/>
                    <a:pt x="15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6" y="75"/>
                    <a:pt x="17" y="77"/>
                    <a:pt x="18" y="80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27" y="110"/>
                    <a:pt x="27" y="110"/>
                    <a:pt x="27" y="110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40" y="100"/>
                    <a:pt x="42" y="101"/>
                    <a:pt x="44" y="102"/>
                  </a:cubicBezTo>
                  <a:cubicBezTo>
                    <a:pt x="44" y="118"/>
                    <a:pt x="44" y="118"/>
                    <a:pt x="44" y="118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02"/>
                    <a:pt x="72" y="102"/>
                    <a:pt x="72" y="102"/>
                  </a:cubicBezTo>
                  <a:cubicBezTo>
                    <a:pt x="74" y="101"/>
                    <a:pt x="77" y="100"/>
                    <a:pt x="79" y="9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99" y="80"/>
                    <a:pt x="99" y="80"/>
                    <a:pt x="99" y="80"/>
                  </a:cubicBezTo>
                  <a:cubicBezTo>
                    <a:pt x="100" y="77"/>
                    <a:pt x="101" y="75"/>
                    <a:pt x="101" y="73"/>
                  </a:cubicBezTo>
                  <a:moveTo>
                    <a:pt x="58" y="85"/>
                  </a:moveTo>
                  <a:cubicBezTo>
                    <a:pt x="44" y="85"/>
                    <a:pt x="33" y="73"/>
                    <a:pt x="33" y="59"/>
                  </a:cubicBezTo>
                  <a:cubicBezTo>
                    <a:pt x="33" y="45"/>
                    <a:pt x="44" y="33"/>
                    <a:pt x="58" y="33"/>
                  </a:cubicBezTo>
                  <a:cubicBezTo>
                    <a:pt x="72" y="33"/>
                    <a:pt x="84" y="45"/>
                    <a:pt x="84" y="59"/>
                  </a:cubicBezTo>
                  <a:cubicBezTo>
                    <a:pt x="84" y="73"/>
                    <a:pt x="72" y="85"/>
                    <a:pt x="58" y="8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9" name="Freeform 99"/>
            <p:cNvSpPr>
              <a:spLocks noEditPoints="1"/>
            </p:cNvSpPr>
            <p:nvPr/>
          </p:nvSpPr>
          <p:spPr bwMode="auto">
            <a:xfrm>
              <a:off x="2610" y="872"/>
              <a:ext cx="118" cy="119"/>
            </a:xfrm>
            <a:custGeom>
              <a:avLst/>
              <a:gdLst>
                <a:gd name="T0" fmla="*/ 101 w 117"/>
                <a:gd name="T1" fmla="*/ 72 h 117"/>
                <a:gd name="T2" fmla="*/ 117 w 117"/>
                <a:gd name="T3" fmla="*/ 72 h 117"/>
                <a:gd name="T4" fmla="*/ 117 w 117"/>
                <a:gd name="T5" fmla="*/ 44 h 117"/>
                <a:gd name="T6" fmla="*/ 101 w 117"/>
                <a:gd name="T7" fmla="*/ 44 h 117"/>
                <a:gd name="T8" fmla="*/ 99 w 117"/>
                <a:gd name="T9" fmla="*/ 38 h 117"/>
                <a:gd name="T10" fmla="*/ 110 w 117"/>
                <a:gd name="T11" fmla="*/ 27 h 117"/>
                <a:gd name="T12" fmla="*/ 90 w 117"/>
                <a:gd name="T13" fmla="*/ 7 h 117"/>
                <a:gd name="T14" fmla="*/ 79 w 117"/>
                <a:gd name="T15" fmla="*/ 18 h 117"/>
                <a:gd name="T16" fmla="*/ 72 w 117"/>
                <a:gd name="T17" fmla="*/ 15 h 117"/>
                <a:gd name="T18" fmla="*/ 72 w 117"/>
                <a:gd name="T19" fmla="*/ 0 h 117"/>
                <a:gd name="T20" fmla="*/ 44 w 117"/>
                <a:gd name="T21" fmla="*/ 0 h 117"/>
                <a:gd name="T22" fmla="*/ 44 w 117"/>
                <a:gd name="T23" fmla="*/ 0 h 117"/>
                <a:gd name="T24" fmla="*/ 44 w 117"/>
                <a:gd name="T25" fmla="*/ 15 h 117"/>
                <a:gd name="T26" fmla="*/ 38 w 117"/>
                <a:gd name="T27" fmla="*/ 18 h 117"/>
                <a:gd name="T28" fmla="*/ 27 w 117"/>
                <a:gd name="T29" fmla="*/ 7 h 117"/>
                <a:gd name="T30" fmla="*/ 7 w 117"/>
                <a:gd name="T31" fmla="*/ 27 h 117"/>
                <a:gd name="T32" fmla="*/ 18 w 117"/>
                <a:gd name="T33" fmla="*/ 38 h 117"/>
                <a:gd name="T34" fmla="*/ 15 w 117"/>
                <a:gd name="T35" fmla="*/ 44 h 117"/>
                <a:gd name="T36" fmla="*/ 0 w 117"/>
                <a:gd name="T37" fmla="*/ 44 h 117"/>
                <a:gd name="T38" fmla="*/ 0 w 117"/>
                <a:gd name="T39" fmla="*/ 72 h 117"/>
                <a:gd name="T40" fmla="*/ 15 w 117"/>
                <a:gd name="T41" fmla="*/ 72 h 117"/>
                <a:gd name="T42" fmla="*/ 18 w 117"/>
                <a:gd name="T43" fmla="*/ 79 h 117"/>
                <a:gd name="T44" fmla="*/ 7 w 117"/>
                <a:gd name="T45" fmla="*/ 90 h 117"/>
                <a:gd name="T46" fmla="*/ 27 w 117"/>
                <a:gd name="T47" fmla="*/ 110 h 117"/>
                <a:gd name="T48" fmla="*/ 38 w 117"/>
                <a:gd name="T49" fmla="*/ 99 h 117"/>
                <a:gd name="T50" fmla="*/ 44 w 117"/>
                <a:gd name="T51" fmla="*/ 101 h 117"/>
                <a:gd name="T52" fmla="*/ 44 w 117"/>
                <a:gd name="T53" fmla="*/ 117 h 117"/>
                <a:gd name="T54" fmla="*/ 72 w 117"/>
                <a:gd name="T55" fmla="*/ 117 h 117"/>
                <a:gd name="T56" fmla="*/ 72 w 117"/>
                <a:gd name="T57" fmla="*/ 101 h 117"/>
                <a:gd name="T58" fmla="*/ 79 w 117"/>
                <a:gd name="T59" fmla="*/ 99 h 117"/>
                <a:gd name="T60" fmla="*/ 90 w 117"/>
                <a:gd name="T61" fmla="*/ 110 h 117"/>
                <a:gd name="T62" fmla="*/ 110 w 117"/>
                <a:gd name="T63" fmla="*/ 90 h 117"/>
                <a:gd name="T64" fmla="*/ 99 w 117"/>
                <a:gd name="T65" fmla="*/ 79 h 117"/>
                <a:gd name="T66" fmla="*/ 101 w 117"/>
                <a:gd name="T67" fmla="*/ 72 h 117"/>
                <a:gd name="T68" fmla="*/ 58 w 117"/>
                <a:gd name="T69" fmla="*/ 84 h 117"/>
                <a:gd name="T70" fmla="*/ 33 w 117"/>
                <a:gd name="T71" fmla="*/ 58 h 117"/>
                <a:gd name="T72" fmla="*/ 58 w 117"/>
                <a:gd name="T73" fmla="*/ 33 h 117"/>
                <a:gd name="T74" fmla="*/ 84 w 117"/>
                <a:gd name="T75" fmla="*/ 58 h 117"/>
                <a:gd name="T76" fmla="*/ 58 w 117"/>
                <a:gd name="T77" fmla="*/ 8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7" h="117">
                  <a:moveTo>
                    <a:pt x="101" y="72"/>
                  </a:moveTo>
                  <a:cubicBezTo>
                    <a:pt x="117" y="72"/>
                    <a:pt x="117" y="72"/>
                    <a:pt x="117" y="72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1" y="42"/>
                    <a:pt x="100" y="40"/>
                    <a:pt x="99" y="38"/>
                  </a:cubicBezTo>
                  <a:cubicBezTo>
                    <a:pt x="110" y="27"/>
                    <a:pt x="110" y="27"/>
                    <a:pt x="110" y="2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7" y="17"/>
                    <a:pt x="75" y="16"/>
                    <a:pt x="72" y="15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2" y="16"/>
                    <a:pt x="40" y="17"/>
                    <a:pt x="38" y="1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40"/>
                    <a:pt x="16" y="42"/>
                    <a:pt x="15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6" y="74"/>
                    <a:pt x="17" y="77"/>
                    <a:pt x="18" y="79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27" y="110"/>
                    <a:pt x="27" y="110"/>
                    <a:pt x="27" y="110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40" y="100"/>
                    <a:pt x="42" y="101"/>
                    <a:pt x="44" y="101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5" y="101"/>
                    <a:pt x="77" y="100"/>
                    <a:pt x="79" y="9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99" y="79"/>
                    <a:pt x="99" y="79"/>
                    <a:pt x="99" y="79"/>
                  </a:cubicBezTo>
                  <a:cubicBezTo>
                    <a:pt x="100" y="77"/>
                    <a:pt x="101" y="74"/>
                    <a:pt x="101" y="72"/>
                  </a:cubicBezTo>
                  <a:moveTo>
                    <a:pt x="58" y="84"/>
                  </a:moveTo>
                  <a:cubicBezTo>
                    <a:pt x="44" y="84"/>
                    <a:pt x="33" y="72"/>
                    <a:pt x="33" y="58"/>
                  </a:cubicBezTo>
                  <a:cubicBezTo>
                    <a:pt x="33" y="44"/>
                    <a:pt x="44" y="33"/>
                    <a:pt x="58" y="33"/>
                  </a:cubicBezTo>
                  <a:cubicBezTo>
                    <a:pt x="73" y="33"/>
                    <a:pt x="84" y="44"/>
                    <a:pt x="84" y="58"/>
                  </a:cubicBezTo>
                  <a:cubicBezTo>
                    <a:pt x="84" y="72"/>
                    <a:pt x="73" y="84"/>
                    <a:pt x="58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0" name="Freeform 100"/>
            <p:cNvSpPr>
              <a:spLocks noEditPoints="1"/>
            </p:cNvSpPr>
            <p:nvPr/>
          </p:nvSpPr>
          <p:spPr bwMode="auto">
            <a:xfrm>
              <a:off x="1717" y="529"/>
              <a:ext cx="118" cy="118"/>
            </a:xfrm>
            <a:custGeom>
              <a:avLst/>
              <a:gdLst>
                <a:gd name="T0" fmla="*/ 101 w 117"/>
                <a:gd name="T1" fmla="*/ 72 h 117"/>
                <a:gd name="T2" fmla="*/ 117 w 117"/>
                <a:gd name="T3" fmla="*/ 72 h 117"/>
                <a:gd name="T4" fmla="*/ 117 w 117"/>
                <a:gd name="T5" fmla="*/ 44 h 117"/>
                <a:gd name="T6" fmla="*/ 101 w 117"/>
                <a:gd name="T7" fmla="*/ 44 h 117"/>
                <a:gd name="T8" fmla="*/ 99 w 117"/>
                <a:gd name="T9" fmla="*/ 38 h 117"/>
                <a:gd name="T10" fmla="*/ 109 w 117"/>
                <a:gd name="T11" fmla="*/ 27 h 117"/>
                <a:gd name="T12" fmla="*/ 90 w 117"/>
                <a:gd name="T13" fmla="*/ 7 h 117"/>
                <a:gd name="T14" fmla="*/ 79 w 117"/>
                <a:gd name="T15" fmla="*/ 18 h 117"/>
                <a:gd name="T16" fmla="*/ 72 w 117"/>
                <a:gd name="T17" fmla="*/ 15 h 117"/>
                <a:gd name="T18" fmla="*/ 72 w 117"/>
                <a:gd name="T19" fmla="*/ 0 h 117"/>
                <a:gd name="T20" fmla="*/ 44 w 117"/>
                <a:gd name="T21" fmla="*/ 0 h 117"/>
                <a:gd name="T22" fmla="*/ 44 w 117"/>
                <a:gd name="T23" fmla="*/ 0 h 117"/>
                <a:gd name="T24" fmla="*/ 44 w 117"/>
                <a:gd name="T25" fmla="*/ 15 h 117"/>
                <a:gd name="T26" fmla="*/ 38 w 117"/>
                <a:gd name="T27" fmla="*/ 18 h 117"/>
                <a:gd name="T28" fmla="*/ 27 w 117"/>
                <a:gd name="T29" fmla="*/ 7 h 117"/>
                <a:gd name="T30" fmla="*/ 7 w 117"/>
                <a:gd name="T31" fmla="*/ 27 h 117"/>
                <a:gd name="T32" fmla="*/ 18 w 117"/>
                <a:gd name="T33" fmla="*/ 38 h 117"/>
                <a:gd name="T34" fmla="*/ 15 w 117"/>
                <a:gd name="T35" fmla="*/ 44 h 117"/>
                <a:gd name="T36" fmla="*/ 0 w 117"/>
                <a:gd name="T37" fmla="*/ 44 h 117"/>
                <a:gd name="T38" fmla="*/ 0 w 117"/>
                <a:gd name="T39" fmla="*/ 72 h 117"/>
                <a:gd name="T40" fmla="*/ 15 w 117"/>
                <a:gd name="T41" fmla="*/ 72 h 117"/>
                <a:gd name="T42" fmla="*/ 18 w 117"/>
                <a:gd name="T43" fmla="*/ 79 h 117"/>
                <a:gd name="T44" fmla="*/ 7 w 117"/>
                <a:gd name="T45" fmla="*/ 90 h 117"/>
                <a:gd name="T46" fmla="*/ 27 w 117"/>
                <a:gd name="T47" fmla="*/ 109 h 117"/>
                <a:gd name="T48" fmla="*/ 38 w 117"/>
                <a:gd name="T49" fmla="*/ 99 h 117"/>
                <a:gd name="T50" fmla="*/ 44 w 117"/>
                <a:gd name="T51" fmla="*/ 101 h 117"/>
                <a:gd name="T52" fmla="*/ 44 w 117"/>
                <a:gd name="T53" fmla="*/ 117 h 117"/>
                <a:gd name="T54" fmla="*/ 72 w 117"/>
                <a:gd name="T55" fmla="*/ 117 h 117"/>
                <a:gd name="T56" fmla="*/ 72 w 117"/>
                <a:gd name="T57" fmla="*/ 101 h 117"/>
                <a:gd name="T58" fmla="*/ 79 w 117"/>
                <a:gd name="T59" fmla="*/ 99 h 117"/>
                <a:gd name="T60" fmla="*/ 90 w 117"/>
                <a:gd name="T61" fmla="*/ 109 h 117"/>
                <a:gd name="T62" fmla="*/ 109 w 117"/>
                <a:gd name="T63" fmla="*/ 90 h 117"/>
                <a:gd name="T64" fmla="*/ 99 w 117"/>
                <a:gd name="T65" fmla="*/ 79 h 117"/>
                <a:gd name="T66" fmla="*/ 101 w 117"/>
                <a:gd name="T67" fmla="*/ 72 h 117"/>
                <a:gd name="T68" fmla="*/ 58 w 117"/>
                <a:gd name="T69" fmla="*/ 84 h 117"/>
                <a:gd name="T70" fmla="*/ 33 w 117"/>
                <a:gd name="T71" fmla="*/ 58 h 117"/>
                <a:gd name="T72" fmla="*/ 58 w 117"/>
                <a:gd name="T73" fmla="*/ 33 h 117"/>
                <a:gd name="T74" fmla="*/ 84 w 117"/>
                <a:gd name="T75" fmla="*/ 58 h 117"/>
                <a:gd name="T76" fmla="*/ 58 w 117"/>
                <a:gd name="T77" fmla="*/ 8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7" h="117">
                  <a:moveTo>
                    <a:pt x="101" y="72"/>
                  </a:moveTo>
                  <a:cubicBezTo>
                    <a:pt x="117" y="72"/>
                    <a:pt x="117" y="72"/>
                    <a:pt x="117" y="72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1" y="42"/>
                    <a:pt x="100" y="40"/>
                    <a:pt x="99" y="38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7" y="17"/>
                    <a:pt x="74" y="16"/>
                    <a:pt x="72" y="15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2" y="16"/>
                    <a:pt x="40" y="17"/>
                    <a:pt x="38" y="1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40"/>
                    <a:pt x="16" y="42"/>
                    <a:pt x="15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6" y="74"/>
                    <a:pt x="17" y="77"/>
                    <a:pt x="18" y="79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27" y="109"/>
                    <a:pt x="27" y="109"/>
                    <a:pt x="27" y="109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40" y="100"/>
                    <a:pt x="42" y="100"/>
                    <a:pt x="44" y="101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4" y="100"/>
                    <a:pt x="77" y="100"/>
                    <a:pt x="79" y="99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109" y="90"/>
                    <a:pt x="109" y="90"/>
                    <a:pt x="109" y="90"/>
                  </a:cubicBezTo>
                  <a:cubicBezTo>
                    <a:pt x="99" y="79"/>
                    <a:pt x="99" y="79"/>
                    <a:pt x="99" y="79"/>
                  </a:cubicBezTo>
                  <a:cubicBezTo>
                    <a:pt x="100" y="77"/>
                    <a:pt x="101" y="74"/>
                    <a:pt x="101" y="72"/>
                  </a:cubicBezTo>
                  <a:moveTo>
                    <a:pt x="58" y="84"/>
                  </a:moveTo>
                  <a:cubicBezTo>
                    <a:pt x="44" y="84"/>
                    <a:pt x="33" y="72"/>
                    <a:pt x="33" y="58"/>
                  </a:cubicBezTo>
                  <a:cubicBezTo>
                    <a:pt x="33" y="44"/>
                    <a:pt x="44" y="33"/>
                    <a:pt x="58" y="33"/>
                  </a:cubicBezTo>
                  <a:cubicBezTo>
                    <a:pt x="72" y="33"/>
                    <a:pt x="84" y="44"/>
                    <a:pt x="84" y="58"/>
                  </a:cubicBezTo>
                  <a:cubicBezTo>
                    <a:pt x="84" y="72"/>
                    <a:pt x="72" y="84"/>
                    <a:pt x="58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1" name="Freeform 101"/>
            <p:cNvSpPr>
              <a:spLocks/>
            </p:cNvSpPr>
            <p:nvPr/>
          </p:nvSpPr>
          <p:spPr bwMode="auto">
            <a:xfrm>
              <a:off x="2698" y="1597"/>
              <a:ext cx="97" cy="172"/>
            </a:xfrm>
            <a:custGeom>
              <a:avLst/>
              <a:gdLst>
                <a:gd name="T0" fmla="*/ 92 w 96"/>
                <a:gd name="T1" fmla="*/ 70 h 170"/>
                <a:gd name="T2" fmla="*/ 82 w 96"/>
                <a:gd name="T3" fmla="*/ 70 h 170"/>
                <a:gd name="T4" fmla="*/ 69 w 96"/>
                <a:gd name="T5" fmla="*/ 14 h 170"/>
                <a:gd name="T6" fmla="*/ 80 w 96"/>
                <a:gd name="T7" fmla="*/ 14 h 170"/>
                <a:gd name="T8" fmla="*/ 85 w 96"/>
                <a:gd name="T9" fmla="*/ 10 h 170"/>
                <a:gd name="T10" fmla="*/ 85 w 96"/>
                <a:gd name="T11" fmla="*/ 4 h 170"/>
                <a:gd name="T12" fmla="*/ 80 w 96"/>
                <a:gd name="T13" fmla="*/ 0 h 170"/>
                <a:gd name="T14" fmla="*/ 16 w 96"/>
                <a:gd name="T15" fmla="*/ 0 h 170"/>
                <a:gd name="T16" fmla="*/ 12 w 96"/>
                <a:gd name="T17" fmla="*/ 4 h 170"/>
                <a:gd name="T18" fmla="*/ 12 w 96"/>
                <a:gd name="T19" fmla="*/ 10 h 170"/>
                <a:gd name="T20" fmla="*/ 16 w 96"/>
                <a:gd name="T21" fmla="*/ 14 h 170"/>
                <a:gd name="T22" fmla="*/ 27 w 96"/>
                <a:gd name="T23" fmla="*/ 14 h 170"/>
                <a:gd name="T24" fmla="*/ 14 w 96"/>
                <a:gd name="T25" fmla="*/ 70 h 170"/>
                <a:gd name="T26" fmla="*/ 4 w 96"/>
                <a:gd name="T27" fmla="*/ 70 h 170"/>
                <a:gd name="T28" fmla="*/ 0 w 96"/>
                <a:gd name="T29" fmla="*/ 74 h 170"/>
                <a:gd name="T30" fmla="*/ 0 w 96"/>
                <a:gd name="T31" fmla="*/ 85 h 170"/>
                <a:gd name="T32" fmla="*/ 4 w 96"/>
                <a:gd name="T33" fmla="*/ 89 h 170"/>
                <a:gd name="T34" fmla="*/ 44 w 96"/>
                <a:gd name="T35" fmla="*/ 89 h 170"/>
                <a:gd name="T36" fmla="*/ 44 w 96"/>
                <a:gd name="T37" fmla="*/ 107 h 170"/>
                <a:gd name="T38" fmla="*/ 44 w 96"/>
                <a:gd name="T39" fmla="*/ 150 h 170"/>
                <a:gd name="T40" fmla="*/ 44 w 96"/>
                <a:gd name="T41" fmla="*/ 154 h 170"/>
                <a:gd name="T42" fmla="*/ 45 w 96"/>
                <a:gd name="T43" fmla="*/ 158 h 170"/>
                <a:gd name="T44" fmla="*/ 46 w 96"/>
                <a:gd name="T45" fmla="*/ 164 h 170"/>
                <a:gd name="T46" fmla="*/ 48 w 96"/>
                <a:gd name="T47" fmla="*/ 170 h 170"/>
                <a:gd name="T48" fmla="*/ 50 w 96"/>
                <a:gd name="T49" fmla="*/ 164 h 170"/>
                <a:gd name="T50" fmla="*/ 51 w 96"/>
                <a:gd name="T51" fmla="*/ 158 h 170"/>
                <a:gd name="T52" fmla="*/ 52 w 96"/>
                <a:gd name="T53" fmla="*/ 154 h 170"/>
                <a:gd name="T54" fmla="*/ 52 w 96"/>
                <a:gd name="T55" fmla="*/ 150 h 170"/>
                <a:gd name="T56" fmla="*/ 52 w 96"/>
                <a:gd name="T57" fmla="*/ 107 h 170"/>
                <a:gd name="T58" fmla="*/ 52 w 96"/>
                <a:gd name="T59" fmla="*/ 89 h 170"/>
                <a:gd name="T60" fmla="*/ 92 w 96"/>
                <a:gd name="T61" fmla="*/ 89 h 170"/>
                <a:gd name="T62" fmla="*/ 96 w 96"/>
                <a:gd name="T63" fmla="*/ 85 h 170"/>
                <a:gd name="T64" fmla="*/ 96 w 96"/>
                <a:gd name="T65" fmla="*/ 74 h 170"/>
                <a:gd name="T66" fmla="*/ 92 w 96"/>
                <a:gd name="T67" fmla="*/ 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6" h="170">
                  <a:moveTo>
                    <a:pt x="92" y="70"/>
                  </a:moveTo>
                  <a:cubicBezTo>
                    <a:pt x="82" y="70"/>
                    <a:pt x="82" y="70"/>
                    <a:pt x="82" y="70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3" y="14"/>
                    <a:pt x="85" y="12"/>
                    <a:pt x="85" y="10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2"/>
                    <a:pt x="83" y="0"/>
                    <a:pt x="8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3" y="0"/>
                    <a:pt x="12" y="2"/>
                    <a:pt x="12" y="4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"/>
                    <a:pt x="13" y="14"/>
                    <a:pt x="16" y="1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2" y="70"/>
                    <a:pt x="0" y="72"/>
                    <a:pt x="0" y="74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87"/>
                    <a:pt x="2" y="89"/>
                    <a:pt x="4" y="89"/>
                  </a:cubicBezTo>
                  <a:cubicBezTo>
                    <a:pt x="44" y="89"/>
                    <a:pt x="44" y="89"/>
                    <a:pt x="44" y="89"/>
                  </a:cubicBezTo>
                  <a:cubicBezTo>
                    <a:pt x="44" y="107"/>
                    <a:pt x="44" y="107"/>
                    <a:pt x="44" y="107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2"/>
                    <a:pt x="44" y="153"/>
                    <a:pt x="44" y="154"/>
                  </a:cubicBezTo>
                  <a:cubicBezTo>
                    <a:pt x="44" y="156"/>
                    <a:pt x="45" y="157"/>
                    <a:pt x="45" y="158"/>
                  </a:cubicBezTo>
                  <a:cubicBezTo>
                    <a:pt x="45" y="161"/>
                    <a:pt x="46" y="163"/>
                    <a:pt x="46" y="164"/>
                  </a:cubicBezTo>
                  <a:cubicBezTo>
                    <a:pt x="47" y="168"/>
                    <a:pt x="48" y="170"/>
                    <a:pt x="48" y="170"/>
                  </a:cubicBezTo>
                  <a:cubicBezTo>
                    <a:pt x="48" y="170"/>
                    <a:pt x="49" y="168"/>
                    <a:pt x="50" y="164"/>
                  </a:cubicBezTo>
                  <a:cubicBezTo>
                    <a:pt x="50" y="163"/>
                    <a:pt x="51" y="161"/>
                    <a:pt x="51" y="158"/>
                  </a:cubicBezTo>
                  <a:cubicBezTo>
                    <a:pt x="52" y="157"/>
                    <a:pt x="52" y="156"/>
                    <a:pt x="52" y="154"/>
                  </a:cubicBezTo>
                  <a:cubicBezTo>
                    <a:pt x="53" y="153"/>
                    <a:pt x="52" y="152"/>
                    <a:pt x="52" y="150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92" y="89"/>
                    <a:pt x="92" y="89"/>
                    <a:pt x="92" y="89"/>
                  </a:cubicBezTo>
                  <a:cubicBezTo>
                    <a:pt x="94" y="89"/>
                    <a:pt x="96" y="87"/>
                    <a:pt x="96" y="85"/>
                  </a:cubicBezTo>
                  <a:cubicBezTo>
                    <a:pt x="96" y="74"/>
                    <a:pt x="96" y="74"/>
                    <a:pt x="96" y="74"/>
                  </a:cubicBezTo>
                  <a:cubicBezTo>
                    <a:pt x="96" y="72"/>
                    <a:pt x="94" y="70"/>
                    <a:pt x="92" y="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2" name="Freeform 102"/>
            <p:cNvSpPr>
              <a:spLocks noEditPoints="1"/>
            </p:cNvSpPr>
            <p:nvPr/>
          </p:nvSpPr>
          <p:spPr bwMode="auto">
            <a:xfrm>
              <a:off x="2007" y="1162"/>
              <a:ext cx="219" cy="220"/>
            </a:xfrm>
            <a:custGeom>
              <a:avLst/>
              <a:gdLst>
                <a:gd name="T0" fmla="*/ 170 w 216"/>
                <a:gd name="T1" fmla="*/ 67 h 217"/>
                <a:gd name="T2" fmla="*/ 169 w 216"/>
                <a:gd name="T3" fmla="*/ 66 h 217"/>
                <a:gd name="T4" fmla="*/ 169 w 216"/>
                <a:gd name="T5" fmla="*/ 66 h 217"/>
                <a:gd name="T6" fmla="*/ 105 w 216"/>
                <a:gd name="T7" fmla="*/ 2 h 217"/>
                <a:gd name="T8" fmla="*/ 100 w 216"/>
                <a:gd name="T9" fmla="*/ 2 h 217"/>
                <a:gd name="T10" fmla="*/ 1 w 216"/>
                <a:gd name="T11" fmla="*/ 100 h 217"/>
                <a:gd name="T12" fmla="*/ 1 w 216"/>
                <a:gd name="T13" fmla="*/ 105 h 217"/>
                <a:gd name="T14" fmla="*/ 66 w 216"/>
                <a:gd name="T15" fmla="*/ 170 h 217"/>
                <a:gd name="T16" fmla="*/ 66 w 216"/>
                <a:gd name="T17" fmla="*/ 170 h 217"/>
                <a:gd name="T18" fmla="*/ 66 w 216"/>
                <a:gd name="T19" fmla="*/ 170 h 217"/>
                <a:gd name="T20" fmla="*/ 60 w 216"/>
                <a:gd name="T21" fmla="*/ 215 h 217"/>
                <a:gd name="T22" fmla="*/ 65 w 216"/>
                <a:gd name="T23" fmla="*/ 215 h 217"/>
                <a:gd name="T24" fmla="*/ 215 w 216"/>
                <a:gd name="T25" fmla="*/ 66 h 217"/>
                <a:gd name="T26" fmla="*/ 215 w 216"/>
                <a:gd name="T27" fmla="*/ 61 h 217"/>
                <a:gd name="T28" fmla="*/ 170 w 216"/>
                <a:gd name="T29" fmla="*/ 67 h 217"/>
                <a:gd name="T30" fmla="*/ 14 w 216"/>
                <a:gd name="T31" fmla="*/ 103 h 217"/>
                <a:gd name="T32" fmla="*/ 102 w 216"/>
                <a:gd name="T33" fmla="*/ 15 h 217"/>
                <a:gd name="T34" fmla="*/ 156 w 216"/>
                <a:gd name="T35" fmla="*/ 69 h 217"/>
                <a:gd name="T36" fmla="*/ 68 w 216"/>
                <a:gd name="T37" fmla="*/ 157 h 217"/>
                <a:gd name="T38" fmla="*/ 14 w 216"/>
                <a:gd name="T39" fmla="*/ 103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6" h="217">
                  <a:moveTo>
                    <a:pt x="170" y="67"/>
                  </a:moveTo>
                  <a:cubicBezTo>
                    <a:pt x="170" y="67"/>
                    <a:pt x="169" y="66"/>
                    <a:pt x="169" y="66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3" y="0"/>
                    <a:pt x="101" y="0"/>
                    <a:pt x="100" y="2"/>
                  </a:cubicBezTo>
                  <a:cubicBezTo>
                    <a:pt x="1" y="100"/>
                    <a:pt x="1" y="100"/>
                    <a:pt x="1" y="100"/>
                  </a:cubicBezTo>
                  <a:cubicBezTo>
                    <a:pt x="0" y="101"/>
                    <a:pt x="0" y="104"/>
                    <a:pt x="1" y="105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215"/>
                    <a:pt x="60" y="215"/>
                    <a:pt x="60" y="215"/>
                  </a:cubicBezTo>
                  <a:cubicBezTo>
                    <a:pt x="62" y="217"/>
                    <a:pt x="64" y="217"/>
                    <a:pt x="65" y="215"/>
                  </a:cubicBezTo>
                  <a:cubicBezTo>
                    <a:pt x="215" y="66"/>
                    <a:pt x="215" y="66"/>
                    <a:pt x="215" y="66"/>
                  </a:cubicBezTo>
                  <a:cubicBezTo>
                    <a:pt x="216" y="64"/>
                    <a:pt x="216" y="62"/>
                    <a:pt x="215" y="61"/>
                  </a:cubicBezTo>
                  <a:lnTo>
                    <a:pt x="170" y="67"/>
                  </a:lnTo>
                  <a:close/>
                  <a:moveTo>
                    <a:pt x="14" y="103"/>
                  </a:moveTo>
                  <a:cubicBezTo>
                    <a:pt x="102" y="15"/>
                    <a:pt x="102" y="15"/>
                    <a:pt x="102" y="15"/>
                  </a:cubicBezTo>
                  <a:cubicBezTo>
                    <a:pt x="156" y="69"/>
                    <a:pt x="156" y="69"/>
                    <a:pt x="156" y="69"/>
                  </a:cubicBezTo>
                  <a:cubicBezTo>
                    <a:pt x="68" y="157"/>
                    <a:pt x="68" y="157"/>
                    <a:pt x="68" y="157"/>
                  </a:cubicBezTo>
                  <a:lnTo>
                    <a:pt x="14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3" name="Freeform 103"/>
            <p:cNvSpPr>
              <a:spLocks noEditPoints="1"/>
            </p:cNvSpPr>
            <p:nvPr/>
          </p:nvSpPr>
          <p:spPr bwMode="auto">
            <a:xfrm>
              <a:off x="2165" y="629"/>
              <a:ext cx="182" cy="184"/>
            </a:xfrm>
            <a:custGeom>
              <a:avLst/>
              <a:gdLst>
                <a:gd name="T0" fmla="*/ 142 w 180"/>
                <a:gd name="T1" fmla="*/ 56 h 181"/>
                <a:gd name="T2" fmla="*/ 141 w 180"/>
                <a:gd name="T3" fmla="*/ 56 h 181"/>
                <a:gd name="T4" fmla="*/ 141 w 180"/>
                <a:gd name="T5" fmla="*/ 55 h 181"/>
                <a:gd name="T6" fmla="*/ 87 w 180"/>
                <a:gd name="T7" fmla="*/ 2 h 181"/>
                <a:gd name="T8" fmla="*/ 83 w 180"/>
                <a:gd name="T9" fmla="*/ 2 h 181"/>
                <a:gd name="T10" fmla="*/ 1 w 180"/>
                <a:gd name="T11" fmla="*/ 83 h 181"/>
                <a:gd name="T12" fmla="*/ 1 w 180"/>
                <a:gd name="T13" fmla="*/ 88 h 181"/>
                <a:gd name="T14" fmla="*/ 55 w 180"/>
                <a:gd name="T15" fmla="*/ 141 h 181"/>
                <a:gd name="T16" fmla="*/ 55 w 180"/>
                <a:gd name="T17" fmla="*/ 142 h 181"/>
                <a:gd name="T18" fmla="*/ 55 w 180"/>
                <a:gd name="T19" fmla="*/ 142 h 181"/>
                <a:gd name="T20" fmla="*/ 50 w 180"/>
                <a:gd name="T21" fmla="*/ 180 h 181"/>
                <a:gd name="T22" fmla="*/ 55 w 180"/>
                <a:gd name="T23" fmla="*/ 180 h 181"/>
                <a:gd name="T24" fmla="*/ 179 w 180"/>
                <a:gd name="T25" fmla="*/ 55 h 181"/>
                <a:gd name="T26" fmla="*/ 179 w 180"/>
                <a:gd name="T27" fmla="*/ 51 h 181"/>
                <a:gd name="T28" fmla="*/ 142 w 180"/>
                <a:gd name="T29" fmla="*/ 56 h 181"/>
                <a:gd name="T30" fmla="*/ 12 w 180"/>
                <a:gd name="T31" fmla="*/ 86 h 181"/>
                <a:gd name="T32" fmla="*/ 85 w 180"/>
                <a:gd name="T33" fmla="*/ 12 h 181"/>
                <a:gd name="T34" fmla="*/ 130 w 180"/>
                <a:gd name="T35" fmla="*/ 57 h 181"/>
                <a:gd name="T36" fmla="*/ 57 w 180"/>
                <a:gd name="T37" fmla="*/ 131 h 181"/>
                <a:gd name="T38" fmla="*/ 12 w 180"/>
                <a:gd name="T39" fmla="*/ 86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0" h="181">
                  <a:moveTo>
                    <a:pt x="142" y="56"/>
                  </a:moveTo>
                  <a:cubicBezTo>
                    <a:pt x="141" y="56"/>
                    <a:pt x="141" y="56"/>
                    <a:pt x="141" y="56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6" y="0"/>
                    <a:pt x="84" y="0"/>
                    <a:pt x="83" y="2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0" y="85"/>
                    <a:pt x="0" y="87"/>
                    <a:pt x="1" y="88"/>
                  </a:cubicBezTo>
                  <a:cubicBezTo>
                    <a:pt x="55" y="141"/>
                    <a:pt x="55" y="141"/>
                    <a:pt x="55" y="141"/>
                  </a:cubicBezTo>
                  <a:cubicBezTo>
                    <a:pt x="55" y="141"/>
                    <a:pt x="55" y="141"/>
                    <a:pt x="55" y="142"/>
                  </a:cubicBezTo>
                  <a:cubicBezTo>
                    <a:pt x="55" y="142"/>
                    <a:pt x="55" y="142"/>
                    <a:pt x="55" y="142"/>
                  </a:cubicBezTo>
                  <a:cubicBezTo>
                    <a:pt x="50" y="180"/>
                    <a:pt x="50" y="180"/>
                    <a:pt x="50" y="180"/>
                  </a:cubicBezTo>
                  <a:cubicBezTo>
                    <a:pt x="52" y="181"/>
                    <a:pt x="53" y="181"/>
                    <a:pt x="55" y="180"/>
                  </a:cubicBezTo>
                  <a:cubicBezTo>
                    <a:pt x="179" y="55"/>
                    <a:pt x="179" y="55"/>
                    <a:pt x="179" y="55"/>
                  </a:cubicBezTo>
                  <a:cubicBezTo>
                    <a:pt x="180" y="54"/>
                    <a:pt x="180" y="52"/>
                    <a:pt x="179" y="51"/>
                  </a:cubicBezTo>
                  <a:lnTo>
                    <a:pt x="142" y="56"/>
                  </a:lnTo>
                  <a:close/>
                  <a:moveTo>
                    <a:pt x="12" y="86"/>
                  </a:moveTo>
                  <a:cubicBezTo>
                    <a:pt x="85" y="12"/>
                    <a:pt x="85" y="12"/>
                    <a:pt x="85" y="12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57" y="131"/>
                    <a:pt x="57" y="131"/>
                    <a:pt x="57" y="131"/>
                  </a:cubicBezTo>
                  <a:lnTo>
                    <a:pt x="12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4" name="Freeform 104"/>
            <p:cNvSpPr>
              <a:spLocks noEditPoints="1"/>
            </p:cNvSpPr>
            <p:nvPr/>
          </p:nvSpPr>
          <p:spPr bwMode="auto">
            <a:xfrm>
              <a:off x="1320" y="938"/>
              <a:ext cx="185" cy="110"/>
            </a:xfrm>
            <a:custGeom>
              <a:avLst/>
              <a:gdLst>
                <a:gd name="T0" fmla="*/ 152 w 183"/>
                <a:gd name="T1" fmla="*/ 80 h 108"/>
                <a:gd name="T2" fmla="*/ 152 w 183"/>
                <a:gd name="T3" fmla="*/ 79 h 108"/>
                <a:gd name="T4" fmla="*/ 152 w 183"/>
                <a:gd name="T5" fmla="*/ 79 h 108"/>
                <a:gd name="T6" fmla="*/ 151 w 183"/>
                <a:gd name="T7" fmla="*/ 3 h 108"/>
                <a:gd name="T8" fmla="*/ 148 w 183"/>
                <a:gd name="T9" fmla="*/ 0 h 108"/>
                <a:gd name="T10" fmla="*/ 32 w 183"/>
                <a:gd name="T11" fmla="*/ 2 h 108"/>
                <a:gd name="T12" fmla="*/ 29 w 183"/>
                <a:gd name="T13" fmla="*/ 5 h 108"/>
                <a:gd name="T14" fmla="*/ 30 w 183"/>
                <a:gd name="T15" fmla="*/ 81 h 108"/>
                <a:gd name="T16" fmla="*/ 30 w 183"/>
                <a:gd name="T17" fmla="*/ 81 h 108"/>
                <a:gd name="T18" fmla="*/ 30 w 183"/>
                <a:gd name="T19" fmla="*/ 81 h 108"/>
                <a:gd name="T20" fmla="*/ 0 w 183"/>
                <a:gd name="T21" fmla="*/ 105 h 108"/>
                <a:gd name="T22" fmla="*/ 3 w 183"/>
                <a:gd name="T23" fmla="*/ 108 h 108"/>
                <a:gd name="T24" fmla="*/ 180 w 183"/>
                <a:gd name="T25" fmla="*/ 106 h 108"/>
                <a:gd name="T26" fmla="*/ 183 w 183"/>
                <a:gd name="T27" fmla="*/ 103 h 108"/>
                <a:gd name="T28" fmla="*/ 152 w 183"/>
                <a:gd name="T29" fmla="*/ 80 h 108"/>
                <a:gd name="T30" fmla="*/ 38 w 183"/>
                <a:gd name="T31" fmla="*/ 11 h 108"/>
                <a:gd name="T32" fmla="*/ 142 w 183"/>
                <a:gd name="T33" fmla="*/ 9 h 108"/>
                <a:gd name="T34" fmla="*/ 143 w 183"/>
                <a:gd name="T35" fmla="*/ 73 h 108"/>
                <a:gd name="T36" fmla="*/ 39 w 183"/>
                <a:gd name="T37" fmla="*/ 75 h 108"/>
                <a:gd name="T38" fmla="*/ 38 w 183"/>
                <a:gd name="T39" fmla="*/ 11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108">
                  <a:moveTo>
                    <a:pt x="152" y="80"/>
                  </a:moveTo>
                  <a:cubicBezTo>
                    <a:pt x="152" y="80"/>
                    <a:pt x="152" y="80"/>
                    <a:pt x="152" y="79"/>
                  </a:cubicBezTo>
                  <a:cubicBezTo>
                    <a:pt x="152" y="79"/>
                    <a:pt x="152" y="79"/>
                    <a:pt x="152" y="79"/>
                  </a:cubicBezTo>
                  <a:cubicBezTo>
                    <a:pt x="151" y="3"/>
                    <a:pt x="151" y="3"/>
                    <a:pt x="151" y="3"/>
                  </a:cubicBezTo>
                  <a:cubicBezTo>
                    <a:pt x="151" y="2"/>
                    <a:pt x="150" y="0"/>
                    <a:pt x="148" y="0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1" y="2"/>
                    <a:pt x="29" y="3"/>
                    <a:pt x="29" y="5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07"/>
                    <a:pt x="2" y="108"/>
                    <a:pt x="3" y="108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1" y="106"/>
                    <a:pt x="183" y="104"/>
                    <a:pt x="183" y="103"/>
                  </a:cubicBezTo>
                  <a:lnTo>
                    <a:pt x="152" y="80"/>
                  </a:lnTo>
                  <a:close/>
                  <a:moveTo>
                    <a:pt x="38" y="11"/>
                  </a:moveTo>
                  <a:cubicBezTo>
                    <a:pt x="142" y="9"/>
                    <a:pt x="142" y="9"/>
                    <a:pt x="142" y="9"/>
                  </a:cubicBezTo>
                  <a:cubicBezTo>
                    <a:pt x="143" y="73"/>
                    <a:pt x="143" y="73"/>
                    <a:pt x="143" y="73"/>
                  </a:cubicBezTo>
                  <a:cubicBezTo>
                    <a:pt x="39" y="75"/>
                    <a:pt x="39" y="75"/>
                    <a:pt x="39" y="75"/>
                  </a:cubicBezTo>
                  <a:lnTo>
                    <a:pt x="38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1605162" y="2918380"/>
            <a:ext cx="4340639" cy="9726606"/>
            <a:chOff x="880881" y="1041150"/>
            <a:chExt cx="2170351" cy="4863373"/>
          </a:xfrm>
        </p:grpSpPr>
        <p:grpSp>
          <p:nvGrpSpPr>
            <p:cNvPr id="120" name="Group 119"/>
            <p:cNvGrpSpPr/>
            <p:nvPr/>
          </p:nvGrpSpPr>
          <p:grpSpPr>
            <a:xfrm>
              <a:off x="910571" y="1041150"/>
              <a:ext cx="1510420" cy="1912097"/>
              <a:chOff x="880880" y="1024830"/>
              <a:chExt cx="1510420" cy="1912097"/>
            </a:xfrm>
          </p:grpSpPr>
          <p:sp>
            <p:nvSpPr>
              <p:cNvPr id="128" name="Freeform 14"/>
              <p:cNvSpPr>
                <a:spLocks/>
              </p:cNvSpPr>
              <p:nvPr/>
            </p:nvSpPr>
            <p:spPr bwMode="auto">
              <a:xfrm rot="5400000">
                <a:off x="1590554" y="2136180"/>
                <a:ext cx="1112498" cy="488995"/>
              </a:xfrm>
              <a:custGeom>
                <a:avLst/>
                <a:gdLst>
                  <a:gd name="T0" fmla="*/ 794 w 794"/>
                  <a:gd name="T1" fmla="*/ 0 h 349"/>
                  <a:gd name="T2" fmla="*/ 729 w 794"/>
                  <a:gd name="T3" fmla="*/ 349 h 349"/>
                  <a:gd name="T4" fmla="*/ 0 w 794"/>
                  <a:gd name="T5" fmla="*/ 349 h 349"/>
                  <a:gd name="T6" fmla="*/ 214 w 794"/>
                  <a:gd name="T7" fmla="*/ 0 h 349"/>
                  <a:gd name="T8" fmla="*/ 794 w 794"/>
                  <a:gd name="T9" fmla="*/ 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4" h="349">
                    <a:moveTo>
                      <a:pt x="794" y="0"/>
                    </a:moveTo>
                    <a:lnTo>
                      <a:pt x="729" y="349"/>
                    </a:lnTo>
                    <a:lnTo>
                      <a:pt x="0" y="349"/>
                    </a:lnTo>
                    <a:lnTo>
                      <a:pt x="214" y="0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29" name="Rectangle 15"/>
              <p:cNvSpPr>
                <a:spLocks noChangeArrowheads="1"/>
              </p:cNvSpPr>
              <p:nvPr/>
            </p:nvSpPr>
            <p:spPr bwMode="auto">
              <a:xfrm rot="5400000">
                <a:off x="880880" y="1824428"/>
                <a:ext cx="1021425" cy="10214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30" name="Freeform 14"/>
              <p:cNvSpPr>
                <a:spLocks/>
              </p:cNvSpPr>
              <p:nvPr/>
            </p:nvSpPr>
            <p:spPr bwMode="auto">
              <a:xfrm rot="5400000">
                <a:off x="1590554" y="1336582"/>
                <a:ext cx="1112498" cy="488995"/>
              </a:xfrm>
              <a:custGeom>
                <a:avLst/>
                <a:gdLst>
                  <a:gd name="T0" fmla="*/ 794 w 794"/>
                  <a:gd name="T1" fmla="*/ 0 h 349"/>
                  <a:gd name="T2" fmla="*/ 729 w 794"/>
                  <a:gd name="T3" fmla="*/ 349 h 349"/>
                  <a:gd name="T4" fmla="*/ 0 w 794"/>
                  <a:gd name="T5" fmla="*/ 349 h 349"/>
                  <a:gd name="T6" fmla="*/ 214 w 794"/>
                  <a:gd name="T7" fmla="*/ 0 h 349"/>
                  <a:gd name="T8" fmla="*/ 794 w 794"/>
                  <a:gd name="T9" fmla="*/ 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4" h="349">
                    <a:moveTo>
                      <a:pt x="794" y="0"/>
                    </a:moveTo>
                    <a:lnTo>
                      <a:pt x="729" y="349"/>
                    </a:lnTo>
                    <a:lnTo>
                      <a:pt x="0" y="349"/>
                    </a:lnTo>
                    <a:lnTo>
                      <a:pt x="214" y="0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31" name="Rectangle 15"/>
              <p:cNvSpPr>
                <a:spLocks noChangeArrowheads="1"/>
              </p:cNvSpPr>
              <p:nvPr/>
            </p:nvSpPr>
            <p:spPr bwMode="auto">
              <a:xfrm rot="5400000">
                <a:off x="880880" y="1024830"/>
                <a:ext cx="1021425" cy="10214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21" name="Freeform 11"/>
            <p:cNvSpPr>
              <a:spLocks/>
            </p:cNvSpPr>
            <p:nvPr/>
          </p:nvSpPr>
          <p:spPr bwMode="auto">
            <a:xfrm rot="5400000">
              <a:off x="2480971" y="5334262"/>
              <a:ext cx="1041041" cy="99481"/>
            </a:xfrm>
            <a:custGeom>
              <a:avLst/>
              <a:gdLst>
                <a:gd name="T0" fmla="*/ 508 w 743"/>
                <a:gd name="T1" fmla="*/ 0 h 71"/>
                <a:gd name="T2" fmla="*/ 743 w 743"/>
                <a:gd name="T3" fmla="*/ 71 h 71"/>
                <a:gd name="T4" fmla="*/ 13 w 743"/>
                <a:gd name="T5" fmla="*/ 71 h 71"/>
                <a:gd name="T6" fmla="*/ 0 w 743"/>
                <a:gd name="T7" fmla="*/ 0 h 71"/>
                <a:gd name="T8" fmla="*/ 508 w 743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3" h="71">
                  <a:moveTo>
                    <a:pt x="508" y="0"/>
                  </a:moveTo>
                  <a:lnTo>
                    <a:pt x="743" y="71"/>
                  </a:lnTo>
                  <a:lnTo>
                    <a:pt x="13" y="71"/>
                  </a:lnTo>
                  <a:lnTo>
                    <a:pt x="0" y="0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2" name="Rectangle 12"/>
            <p:cNvSpPr>
              <a:spLocks noChangeArrowheads="1"/>
            </p:cNvSpPr>
            <p:nvPr/>
          </p:nvSpPr>
          <p:spPr bwMode="auto">
            <a:xfrm rot="5400000">
              <a:off x="1929627" y="4882397"/>
              <a:ext cx="1022826" cy="1021425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3" name="Freeform 13"/>
            <p:cNvSpPr>
              <a:spLocks/>
            </p:cNvSpPr>
            <p:nvPr/>
          </p:nvSpPr>
          <p:spPr bwMode="auto">
            <a:xfrm rot="5400000">
              <a:off x="1590554" y="2136181"/>
              <a:ext cx="91074" cy="1510419"/>
            </a:xfrm>
            <a:custGeom>
              <a:avLst/>
              <a:gdLst>
                <a:gd name="T0" fmla="*/ 0 w 65"/>
                <a:gd name="T1" fmla="*/ 349 h 1078"/>
                <a:gd name="T2" fmla="*/ 0 w 65"/>
                <a:gd name="T3" fmla="*/ 1078 h 1078"/>
                <a:gd name="T4" fmla="*/ 65 w 65"/>
                <a:gd name="T5" fmla="*/ 729 h 1078"/>
                <a:gd name="T6" fmla="*/ 65 w 65"/>
                <a:gd name="T7" fmla="*/ 0 h 1078"/>
                <a:gd name="T8" fmla="*/ 0 w 65"/>
                <a:gd name="T9" fmla="*/ 349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1078">
                  <a:moveTo>
                    <a:pt x="0" y="349"/>
                  </a:moveTo>
                  <a:lnTo>
                    <a:pt x="0" y="1078"/>
                  </a:lnTo>
                  <a:lnTo>
                    <a:pt x="65" y="729"/>
                  </a:lnTo>
                  <a:lnTo>
                    <a:pt x="65" y="0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4" name="Freeform 16"/>
            <p:cNvSpPr>
              <a:spLocks/>
            </p:cNvSpPr>
            <p:nvPr/>
          </p:nvSpPr>
          <p:spPr bwMode="auto">
            <a:xfrm rot="5400000">
              <a:off x="1919819" y="3196836"/>
              <a:ext cx="1020023" cy="362893"/>
            </a:xfrm>
            <a:custGeom>
              <a:avLst/>
              <a:gdLst>
                <a:gd name="T0" fmla="*/ 728 w 728"/>
                <a:gd name="T1" fmla="*/ 0 h 259"/>
                <a:gd name="T2" fmla="*/ 728 w 728"/>
                <a:gd name="T3" fmla="*/ 259 h 259"/>
                <a:gd name="T4" fmla="*/ 0 w 728"/>
                <a:gd name="T5" fmla="*/ 259 h 259"/>
                <a:gd name="T6" fmla="*/ 47 w 728"/>
                <a:gd name="T7" fmla="*/ 0 h 259"/>
                <a:gd name="T8" fmla="*/ 728 w 728"/>
                <a:gd name="T9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8" h="259">
                  <a:moveTo>
                    <a:pt x="728" y="0"/>
                  </a:moveTo>
                  <a:lnTo>
                    <a:pt x="728" y="259"/>
                  </a:lnTo>
                  <a:lnTo>
                    <a:pt x="0" y="259"/>
                  </a:lnTo>
                  <a:lnTo>
                    <a:pt x="47" y="0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5" name="Rectangle 17"/>
            <p:cNvSpPr>
              <a:spLocks noChangeArrowheads="1"/>
            </p:cNvSpPr>
            <p:nvPr/>
          </p:nvSpPr>
          <p:spPr bwMode="auto">
            <a:xfrm rot="5400000">
              <a:off x="1226260" y="2868972"/>
              <a:ext cx="1022826" cy="10214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6" name="Freeform 18"/>
            <p:cNvSpPr>
              <a:spLocks/>
            </p:cNvSpPr>
            <p:nvPr/>
          </p:nvSpPr>
          <p:spPr bwMode="auto">
            <a:xfrm rot="5400000">
              <a:off x="2204949" y="4283414"/>
              <a:ext cx="1021425" cy="231187"/>
            </a:xfrm>
            <a:custGeom>
              <a:avLst/>
              <a:gdLst>
                <a:gd name="T0" fmla="*/ 696 w 729"/>
                <a:gd name="T1" fmla="*/ 0 h 165"/>
                <a:gd name="T2" fmla="*/ 729 w 729"/>
                <a:gd name="T3" fmla="*/ 165 h 165"/>
                <a:gd name="T4" fmla="*/ 0 w 729"/>
                <a:gd name="T5" fmla="*/ 165 h 165"/>
                <a:gd name="T6" fmla="*/ 0 w 729"/>
                <a:gd name="T7" fmla="*/ 0 h 165"/>
                <a:gd name="T8" fmla="*/ 696 w 729"/>
                <a:gd name="T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9" h="165">
                  <a:moveTo>
                    <a:pt x="696" y="0"/>
                  </a:moveTo>
                  <a:lnTo>
                    <a:pt x="729" y="165"/>
                  </a:lnTo>
                  <a:lnTo>
                    <a:pt x="0" y="165"/>
                  </a:lnTo>
                  <a:lnTo>
                    <a:pt x="0" y="0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7" name="Rectangle 19"/>
            <p:cNvSpPr>
              <a:spLocks noChangeArrowheads="1"/>
            </p:cNvSpPr>
            <p:nvPr/>
          </p:nvSpPr>
          <p:spPr bwMode="auto">
            <a:xfrm rot="5400000">
              <a:off x="1578643" y="3888295"/>
              <a:ext cx="1021425" cy="102142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132" name="Content Placeholder 2"/>
          <p:cNvSpPr txBox="1">
            <a:spLocks/>
          </p:cNvSpPr>
          <p:nvPr/>
        </p:nvSpPr>
        <p:spPr>
          <a:xfrm>
            <a:off x="5043484" y="3765686"/>
            <a:ext cx="7889848" cy="2092270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800" b="1" dirty="0">
                <a:solidFill>
                  <a:schemeClr val="tx1"/>
                </a:solidFill>
              </a:rPr>
              <a:t>Branch Office Policy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Lorem ipsum dolor sit amet, consectetur adipiscing elit. Curabitur elementum posuere pretium. Quisque nibh dolor, dignissim ac </a:t>
            </a:r>
            <a:r>
              <a:rPr lang="en-US" sz="2200" dirty="0" err="1">
                <a:solidFill>
                  <a:schemeClr val="tx1"/>
                </a:solidFill>
              </a:rPr>
              <a:t>dignissim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ut</a:t>
            </a:r>
            <a:r>
              <a:rPr lang="id-ID" sz="2200" dirty="0">
                <a:solidFill>
                  <a:schemeClr val="tx1"/>
                </a:solidFill>
              </a:rPr>
              <a:t>.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133" name="Content Placeholder 2"/>
          <p:cNvSpPr txBox="1">
            <a:spLocks/>
          </p:cNvSpPr>
          <p:nvPr/>
        </p:nvSpPr>
        <p:spPr>
          <a:xfrm>
            <a:off x="5679595" y="6388853"/>
            <a:ext cx="7700435" cy="2120463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800" b="1" dirty="0">
                <a:solidFill>
                  <a:schemeClr val="tx1"/>
                </a:solidFill>
              </a:rPr>
              <a:t>Tranportation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Lorem ipsum dolor sit amet, consectetur adipiscing elit. Curabitur elementum posuere pretium. Quisque nibh dolor, dignissim ac </a:t>
            </a:r>
            <a:r>
              <a:rPr lang="en-US" sz="2200" dirty="0" err="1">
                <a:solidFill>
                  <a:schemeClr val="tx1"/>
                </a:solidFill>
              </a:rPr>
              <a:t>dignissim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ut</a:t>
            </a:r>
            <a:r>
              <a:rPr lang="id-ID" sz="2200" dirty="0">
                <a:solidFill>
                  <a:schemeClr val="tx1"/>
                </a:solidFill>
              </a:rPr>
              <a:t>.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134" name="Content Placeholder 2"/>
          <p:cNvSpPr txBox="1">
            <a:spLocks/>
          </p:cNvSpPr>
          <p:nvPr/>
        </p:nvSpPr>
        <p:spPr>
          <a:xfrm>
            <a:off x="6405366" y="8589186"/>
            <a:ext cx="7626946" cy="2089620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800" b="1" dirty="0">
                <a:solidFill>
                  <a:schemeClr val="tx1"/>
                </a:solidFill>
              </a:rPr>
              <a:t>Urban Residence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Lorem ipsum dolor sit amet, consectetur adipiscing elit. Curabitur elementum posuere pretium. Quisque nibh dolor, dignissim ac </a:t>
            </a:r>
            <a:r>
              <a:rPr lang="en-US" sz="2200" dirty="0" err="1">
                <a:solidFill>
                  <a:schemeClr val="tx1"/>
                </a:solidFill>
              </a:rPr>
              <a:t>dignissim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ut</a:t>
            </a:r>
            <a:r>
              <a:rPr lang="id-ID" sz="2200" dirty="0">
                <a:solidFill>
                  <a:schemeClr val="tx1"/>
                </a:solidFill>
              </a:rPr>
              <a:t>.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135" name="Content Placeholder 2"/>
          <p:cNvSpPr txBox="1">
            <a:spLocks/>
          </p:cNvSpPr>
          <p:nvPr/>
        </p:nvSpPr>
        <p:spPr>
          <a:xfrm>
            <a:off x="6797012" y="10668178"/>
            <a:ext cx="7626946" cy="2089620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800" b="1" dirty="0">
                <a:solidFill>
                  <a:schemeClr val="tx1"/>
                </a:solidFill>
              </a:rPr>
              <a:t>Final Step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200" dirty="0" err="1">
                <a:solidFill>
                  <a:schemeClr val="tx1"/>
                </a:solidFill>
              </a:rPr>
              <a:t>Lorem</a:t>
            </a:r>
            <a:r>
              <a:rPr lang="en-US" sz="2200" dirty="0">
                <a:solidFill>
                  <a:schemeClr val="tx1"/>
                </a:solidFill>
              </a:rPr>
              <a:t> ipsum dolor sit amet, consectetur adipiscing elit. Curabitur elementum posuere pretium. Quisque nibh dolor, dignissim ac </a:t>
            </a:r>
            <a:r>
              <a:rPr lang="en-US" sz="2200" dirty="0" err="1">
                <a:solidFill>
                  <a:schemeClr val="tx1"/>
                </a:solidFill>
              </a:rPr>
              <a:t>dignissim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ut</a:t>
            </a:r>
            <a:r>
              <a:rPr lang="id-ID" sz="2200" dirty="0">
                <a:solidFill>
                  <a:schemeClr val="tx1"/>
                </a:solidFill>
              </a:rPr>
              <a:t>.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1783945" y="3948235"/>
            <a:ext cx="1755142" cy="1755142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r>
              <a:rPr lang="id-ID" sz="8000" dirty="0">
                <a:solidFill>
                  <a:prstClr val="white"/>
                </a:solidFill>
                <a:latin typeface="Sosa" pitchFamily="2" charset="0"/>
              </a:rPr>
              <a:t>a</a:t>
            </a:r>
            <a:endParaRPr lang="en-US" sz="8000" dirty="0">
              <a:solidFill>
                <a:prstClr val="white"/>
              </a:solidFill>
              <a:latin typeface="Sosa" pitchFamily="2" charset="0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3890273" y="10848104"/>
            <a:ext cx="1670322" cy="1604187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r>
              <a:rPr lang="id-ID" sz="8000" dirty="0">
                <a:solidFill>
                  <a:prstClr val="white"/>
                </a:solidFill>
                <a:latin typeface="Sosa" pitchFamily="2" charset="0"/>
              </a:rPr>
              <a:t>&gt;</a:t>
            </a:r>
            <a:endParaRPr lang="en-US" sz="8000" dirty="0">
              <a:solidFill>
                <a:prstClr val="white"/>
              </a:solidFill>
              <a:latin typeface="Sosa" pitchFamily="2" charset="0"/>
            </a:endParaRPr>
          </a:p>
        </p:txBody>
      </p:sp>
      <p:sp>
        <p:nvSpPr>
          <p:cNvPr id="138" name="Oval 137"/>
          <p:cNvSpPr/>
          <p:nvPr/>
        </p:nvSpPr>
        <p:spPr>
          <a:xfrm>
            <a:off x="3226436" y="8695886"/>
            <a:ext cx="1755142" cy="1755142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r>
              <a:rPr lang="id-ID" sz="8000" dirty="0">
                <a:solidFill>
                  <a:prstClr val="white"/>
                </a:solidFill>
                <a:latin typeface="Sosa" pitchFamily="2" charset="0"/>
              </a:rPr>
              <a:t>F</a:t>
            </a:r>
            <a:endParaRPr lang="en-US" sz="8000" dirty="0">
              <a:solidFill>
                <a:prstClr val="white"/>
              </a:solidFill>
              <a:latin typeface="Sosa" pitchFamily="2" charset="0"/>
            </a:endParaRPr>
          </a:p>
        </p:txBody>
      </p:sp>
      <p:sp>
        <p:nvSpPr>
          <p:cNvPr id="139" name="Rectangle 1"/>
          <p:cNvSpPr>
            <a:spLocks noChangeArrowheads="1"/>
          </p:cNvSpPr>
          <p:nvPr/>
        </p:nvSpPr>
        <p:spPr bwMode="auto">
          <a:xfrm>
            <a:off x="2720840" y="6770479"/>
            <a:ext cx="943193" cy="1415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82877" tIns="91439" rIns="182877" bIns="91439" numCol="1" anchor="ctr" anchorCtr="0" compatLnSpc="1">
            <a:prstTxWarp prst="textNoShape">
              <a:avLst/>
            </a:prstTxWarp>
            <a:spAutoFit/>
          </a:bodyPr>
          <a:lstStyle/>
          <a:p>
            <a:pPr defTabSz="18288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8000" dirty="0">
                <a:solidFill>
                  <a:prstClr val="white"/>
                </a:solidFill>
                <a:latin typeface="Sosa" pitchFamily="2" charset="0"/>
              </a:rPr>
              <a:t>é</a:t>
            </a:r>
            <a:r>
              <a:rPr lang="en-US" sz="2200" dirty="0">
                <a:solidFill>
                  <a:prstClr val="black"/>
                </a:solidFill>
                <a:latin typeface="Calibri" panose="020F0502020204030204"/>
              </a:rPr>
              <a:t> </a:t>
            </a:r>
            <a:endParaRPr lang="en-US" sz="36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B047F80-0EFD-4B00-BC50-A2A5B5739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6599" dirty="0"/>
              <a:t>Management</a:t>
            </a:r>
            <a:endParaRPr lang="en-US" sz="5999" dirty="0"/>
          </a:p>
        </p:txBody>
      </p:sp>
    </p:spTree>
    <p:extLst>
      <p:ext uri="{BB962C8B-B14F-4D97-AF65-F5344CB8AC3E}">
        <p14:creationId xmlns:p14="http://schemas.microsoft.com/office/powerpoint/2010/main" val="2819506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3" grpId="0"/>
      <p:bldP spid="134" grpId="0"/>
      <p:bldP spid="135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047846" y="10131469"/>
            <a:ext cx="2447368" cy="2019855"/>
            <a:chOff x="3023878" y="5065758"/>
            <a:chExt cx="1223702" cy="1009942"/>
          </a:xfrm>
        </p:grpSpPr>
        <p:sp>
          <p:nvSpPr>
            <p:cNvPr id="47" name="Freeform 12"/>
            <p:cNvSpPr>
              <a:spLocks/>
            </p:cNvSpPr>
            <p:nvPr/>
          </p:nvSpPr>
          <p:spPr bwMode="auto">
            <a:xfrm>
              <a:off x="3023878" y="5065758"/>
              <a:ext cx="1223701" cy="465027"/>
            </a:xfrm>
            <a:custGeom>
              <a:avLst/>
              <a:gdLst>
                <a:gd name="T0" fmla="*/ 0 w 1216"/>
                <a:gd name="T1" fmla="*/ 291 h 390"/>
                <a:gd name="T2" fmla="*/ 352 w 1216"/>
                <a:gd name="T3" fmla="*/ 0 h 390"/>
                <a:gd name="T4" fmla="*/ 1216 w 1216"/>
                <a:gd name="T5" fmla="*/ 122 h 390"/>
                <a:gd name="T6" fmla="*/ 910 w 1216"/>
                <a:gd name="T7" fmla="*/ 390 h 390"/>
                <a:gd name="T8" fmla="*/ 0 w 1216"/>
                <a:gd name="T9" fmla="*/ 291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6" h="390">
                  <a:moveTo>
                    <a:pt x="0" y="291"/>
                  </a:moveTo>
                  <a:lnTo>
                    <a:pt x="352" y="0"/>
                  </a:lnTo>
                  <a:lnTo>
                    <a:pt x="1216" y="122"/>
                  </a:lnTo>
                  <a:lnTo>
                    <a:pt x="910" y="390"/>
                  </a:lnTo>
                  <a:lnTo>
                    <a:pt x="0" y="29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50" name="Freeform 15"/>
            <p:cNvSpPr>
              <a:spLocks/>
            </p:cNvSpPr>
            <p:nvPr/>
          </p:nvSpPr>
          <p:spPr bwMode="auto">
            <a:xfrm>
              <a:off x="3023878" y="5412739"/>
              <a:ext cx="915763" cy="662961"/>
            </a:xfrm>
            <a:custGeom>
              <a:avLst/>
              <a:gdLst>
                <a:gd name="T0" fmla="*/ 0 w 910"/>
                <a:gd name="T1" fmla="*/ 0 h 556"/>
                <a:gd name="T2" fmla="*/ 614 w 910"/>
                <a:gd name="T3" fmla="*/ 556 h 556"/>
                <a:gd name="T4" fmla="*/ 910 w 910"/>
                <a:gd name="T5" fmla="*/ 99 h 556"/>
                <a:gd name="T6" fmla="*/ 0 w 910"/>
                <a:gd name="T7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0" h="556">
                  <a:moveTo>
                    <a:pt x="0" y="0"/>
                  </a:moveTo>
                  <a:lnTo>
                    <a:pt x="614" y="556"/>
                  </a:lnTo>
                  <a:lnTo>
                    <a:pt x="910" y="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51" name="Freeform 16"/>
            <p:cNvSpPr>
              <a:spLocks/>
            </p:cNvSpPr>
            <p:nvPr/>
          </p:nvSpPr>
          <p:spPr bwMode="auto">
            <a:xfrm>
              <a:off x="3641767" y="5211228"/>
              <a:ext cx="605813" cy="864472"/>
            </a:xfrm>
            <a:custGeom>
              <a:avLst/>
              <a:gdLst>
                <a:gd name="T0" fmla="*/ 0 w 602"/>
                <a:gd name="T1" fmla="*/ 725 h 725"/>
                <a:gd name="T2" fmla="*/ 602 w 602"/>
                <a:gd name="T3" fmla="*/ 0 h 725"/>
                <a:gd name="T4" fmla="*/ 296 w 602"/>
                <a:gd name="T5" fmla="*/ 268 h 725"/>
                <a:gd name="T6" fmla="*/ 0 w 602"/>
                <a:gd name="T7" fmla="*/ 725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2" h="725">
                  <a:moveTo>
                    <a:pt x="0" y="725"/>
                  </a:moveTo>
                  <a:lnTo>
                    <a:pt x="602" y="0"/>
                  </a:lnTo>
                  <a:lnTo>
                    <a:pt x="296" y="268"/>
                  </a:lnTo>
                  <a:lnTo>
                    <a:pt x="0" y="72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697365" y="8102075"/>
            <a:ext cx="5003420" cy="2525417"/>
            <a:chOff x="2348628" y="4051046"/>
            <a:chExt cx="2501746" cy="1262727"/>
          </a:xfrm>
        </p:grpSpPr>
        <p:sp>
          <p:nvSpPr>
            <p:cNvPr id="42" name="Freeform 7"/>
            <p:cNvSpPr>
              <a:spLocks/>
            </p:cNvSpPr>
            <p:nvPr/>
          </p:nvSpPr>
          <p:spPr bwMode="auto">
            <a:xfrm>
              <a:off x="2348628" y="4051046"/>
              <a:ext cx="2501745" cy="640305"/>
            </a:xfrm>
            <a:custGeom>
              <a:avLst/>
              <a:gdLst>
                <a:gd name="T0" fmla="*/ 0 w 2486"/>
                <a:gd name="T1" fmla="*/ 363 h 537"/>
                <a:gd name="T2" fmla="*/ 1915 w 2486"/>
                <a:gd name="T3" fmla="*/ 537 h 537"/>
                <a:gd name="T4" fmla="*/ 2486 w 2486"/>
                <a:gd name="T5" fmla="*/ 80 h 537"/>
                <a:gd name="T6" fmla="*/ 655 w 2486"/>
                <a:gd name="T7" fmla="*/ 0 h 537"/>
                <a:gd name="T8" fmla="*/ 0 w 2486"/>
                <a:gd name="T9" fmla="*/ 363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6" h="537">
                  <a:moveTo>
                    <a:pt x="0" y="363"/>
                  </a:moveTo>
                  <a:lnTo>
                    <a:pt x="1915" y="537"/>
                  </a:lnTo>
                  <a:lnTo>
                    <a:pt x="2486" y="80"/>
                  </a:lnTo>
                  <a:lnTo>
                    <a:pt x="655" y="0"/>
                  </a:lnTo>
                  <a:lnTo>
                    <a:pt x="0" y="36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48" name="Freeform 13"/>
            <p:cNvSpPr>
              <a:spLocks/>
            </p:cNvSpPr>
            <p:nvPr/>
          </p:nvSpPr>
          <p:spPr bwMode="auto">
            <a:xfrm>
              <a:off x="2348628" y="4483878"/>
              <a:ext cx="1927129" cy="829894"/>
            </a:xfrm>
            <a:custGeom>
              <a:avLst/>
              <a:gdLst>
                <a:gd name="T0" fmla="*/ 0 w 1915"/>
                <a:gd name="T1" fmla="*/ 0 h 696"/>
                <a:gd name="T2" fmla="*/ 660 w 1915"/>
                <a:gd name="T3" fmla="*/ 597 h 696"/>
                <a:gd name="T4" fmla="*/ 1590 w 1915"/>
                <a:gd name="T5" fmla="*/ 696 h 696"/>
                <a:gd name="T6" fmla="*/ 1915 w 1915"/>
                <a:gd name="T7" fmla="*/ 174 h 696"/>
                <a:gd name="T8" fmla="*/ 0 w 1915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5" h="696">
                  <a:moveTo>
                    <a:pt x="0" y="0"/>
                  </a:moveTo>
                  <a:lnTo>
                    <a:pt x="660" y="597"/>
                  </a:lnTo>
                  <a:lnTo>
                    <a:pt x="1590" y="696"/>
                  </a:lnTo>
                  <a:lnTo>
                    <a:pt x="1915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49" name="Freeform 14"/>
            <p:cNvSpPr>
              <a:spLocks/>
            </p:cNvSpPr>
            <p:nvPr/>
          </p:nvSpPr>
          <p:spPr bwMode="auto">
            <a:xfrm>
              <a:off x="3948699" y="4146436"/>
              <a:ext cx="901675" cy="1167337"/>
            </a:xfrm>
            <a:custGeom>
              <a:avLst/>
              <a:gdLst>
                <a:gd name="T0" fmla="*/ 0 w 896"/>
                <a:gd name="T1" fmla="*/ 979 h 979"/>
                <a:gd name="T2" fmla="*/ 335 w 896"/>
                <a:gd name="T3" fmla="*/ 690 h 979"/>
                <a:gd name="T4" fmla="*/ 896 w 896"/>
                <a:gd name="T5" fmla="*/ 0 h 979"/>
                <a:gd name="T6" fmla="*/ 325 w 896"/>
                <a:gd name="T7" fmla="*/ 457 h 979"/>
                <a:gd name="T8" fmla="*/ 0 w 896"/>
                <a:gd name="T9" fmla="*/ 979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6" h="979">
                  <a:moveTo>
                    <a:pt x="0" y="979"/>
                  </a:moveTo>
                  <a:lnTo>
                    <a:pt x="335" y="690"/>
                  </a:lnTo>
                  <a:lnTo>
                    <a:pt x="896" y="0"/>
                  </a:lnTo>
                  <a:lnTo>
                    <a:pt x="325" y="457"/>
                  </a:lnTo>
                  <a:lnTo>
                    <a:pt x="0" y="97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284491" y="6051217"/>
            <a:ext cx="7585634" cy="2835433"/>
            <a:chOff x="1642181" y="3025602"/>
            <a:chExt cx="3792872" cy="1417737"/>
          </a:xfrm>
        </p:grpSpPr>
        <p:sp>
          <p:nvSpPr>
            <p:cNvPr id="40" name="Freeform 5"/>
            <p:cNvSpPr>
              <a:spLocks/>
            </p:cNvSpPr>
            <p:nvPr/>
          </p:nvSpPr>
          <p:spPr bwMode="auto">
            <a:xfrm>
              <a:off x="1642181" y="3025602"/>
              <a:ext cx="3792872" cy="711849"/>
            </a:xfrm>
            <a:custGeom>
              <a:avLst/>
              <a:gdLst>
                <a:gd name="T0" fmla="*/ 0 w 3769"/>
                <a:gd name="T1" fmla="*/ 380 h 597"/>
                <a:gd name="T2" fmla="*/ 970 w 3769"/>
                <a:gd name="T3" fmla="*/ 0 h 597"/>
                <a:gd name="T4" fmla="*/ 3447 w 3769"/>
                <a:gd name="T5" fmla="*/ 56 h 597"/>
                <a:gd name="T6" fmla="*/ 3769 w 3769"/>
                <a:gd name="T7" fmla="*/ 62 h 597"/>
                <a:gd name="T8" fmla="*/ 3004 w 3769"/>
                <a:gd name="T9" fmla="*/ 597 h 597"/>
                <a:gd name="T10" fmla="*/ 0 w 3769"/>
                <a:gd name="T11" fmla="*/ 380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69" h="597">
                  <a:moveTo>
                    <a:pt x="0" y="380"/>
                  </a:moveTo>
                  <a:lnTo>
                    <a:pt x="970" y="0"/>
                  </a:lnTo>
                  <a:lnTo>
                    <a:pt x="3447" y="56"/>
                  </a:lnTo>
                  <a:lnTo>
                    <a:pt x="3769" y="62"/>
                  </a:lnTo>
                  <a:lnTo>
                    <a:pt x="3004" y="597"/>
                  </a:lnTo>
                  <a:lnTo>
                    <a:pt x="0" y="38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45" name="Freeform 10"/>
            <p:cNvSpPr>
              <a:spLocks/>
            </p:cNvSpPr>
            <p:nvPr/>
          </p:nvSpPr>
          <p:spPr bwMode="auto">
            <a:xfrm>
              <a:off x="1642181" y="3478706"/>
              <a:ext cx="3023026" cy="964633"/>
            </a:xfrm>
            <a:custGeom>
              <a:avLst/>
              <a:gdLst>
                <a:gd name="T0" fmla="*/ 0 w 3004"/>
                <a:gd name="T1" fmla="*/ 0 h 809"/>
                <a:gd name="T2" fmla="*/ 707 w 3004"/>
                <a:gd name="T3" fmla="*/ 650 h 809"/>
                <a:gd name="T4" fmla="*/ 2627 w 3004"/>
                <a:gd name="T5" fmla="*/ 809 h 809"/>
                <a:gd name="T6" fmla="*/ 3004 w 3004"/>
                <a:gd name="T7" fmla="*/ 217 h 809"/>
                <a:gd name="T8" fmla="*/ 0 w 3004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04" h="809">
                  <a:moveTo>
                    <a:pt x="0" y="0"/>
                  </a:moveTo>
                  <a:lnTo>
                    <a:pt x="707" y="650"/>
                  </a:lnTo>
                  <a:lnTo>
                    <a:pt x="2627" y="809"/>
                  </a:lnTo>
                  <a:lnTo>
                    <a:pt x="300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/>
            </a:p>
          </p:txBody>
        </p:sp>
        <p:sp>
          <p:nvSpPr>
            <p:cNvPr id="46" name="Freeform 11"/>
            <p:cNvSpPr>
              <a:spLocks/>
            </p:cNvSpPr>
            <p:nvPr/>
          </p:nvSpPr>
          <p:spPr bwMode="auto">
            <a:xfrm>
              <a:off x="4285819" y="3099531"/>
              <a:ext cx="1149232" cy="1343808"/>
            </a:xfrm>
            <a:custGeom>
              <a:avLst/>
              <a:gdLst>
                <a:gd name="T0" fmla="*/ 0 w 1142"/>
                <a:gd name="T1" fmla="*/ 1127 h 1127"/>
                <a:gd name="T2" fmla="*/ 556 w 1142"/>
                <a:gd name="T3" fmla="*/ 723 h 1127"/>
                <a:gd name="T4" fmla="*/ 1142 w 1142"/>
                <a:gd name="T5" fmla="*/ 0 h 1127"/>
                <a:gd name="T6" fmla="*/ 377 w 1142"/>
                <a:gd name="T7" fmla="*/ 535 h 1127"/>
                <a:gd name="T8" fmla="*/ 0 w 1142"/>
                <a:gd name="T9" fmla="*/ 1127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2" h="1127">
                  <a:moveTo>
                    <a:pt x="0" y="1127"/>
                  </a:moveTo>
                  <a:lnTo>
                    <a:pt x="556" y="723"/>
                  </a:lnTo>
                  <a:lnTo>
                    <a:pt x="1142" y="0"/>
                  </a:lnTo>
                  <a:lnTo>
                    <a:pt x="377" y="535"/>
                  </a:lnTo>
                  <a:lnTo>
                    <a:pt x="0" y="112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803190" y="3823894"/>
            <a:ext cx="10234264" cy="3133517"/>
            <a:chOff x="901520" y="1911924"/>
            <a:chExt cx="5117206" cy="1566781"/>
          </a:xfrm>
        </p:grpSpPr>
        <p:sp>
          <p:nvSpPr>
            <p:cNvPr id="41" name="Freeform 6"/>
            <p:cNvSpPr>
              <a:spLocks/>
            </p:cNvSpPr>
            <p:nvPr/>
          </p:nvSpPr>
          <p:spPr bwMode="auto">
            <a:xfrm>
              <a:off x="901520" y="1911924"/>
              <a:ext cx="5117206" cy="766699"/>
            </a:xfrm>
            <a:custGeom>
              <a:avLst/>
              <a:gdLst>
                <a:gd name="T0" fmla="*/ 0 w 5085"/>
                <a:gd name="T1" fmla="*/ 426 h 643"/>
                <a:gd name="T2" fmla="*/ 1717 w 5085"/>
                <a:gd name="T3" fmla="*/ 0 h 643"/>
                <a:gd name="T4" fmla="*/ 5085 w 5085"/>
                <a:gd name="T5" fmla="*/ 134 h 643"/>
                <a:gd name="T6" fmla="*/ 4150 w 5085"/>
                <a:gd name="T7" fmla="*/ 643 h 643"/>
                <a:gd name="T8" fmla="*/ 0 w 5085"/>
                <a:gd name="T9" fmla="*/ 426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85" h="643">
                  <a:moveTo>
                    <a:pt x="0" y="426"/>
                  </a:moveTo>
                  <a:lnTo>
                    <a:pt x="1717" y="0"/>
                  </a:lnTo>
                  <a:lnTo>
                    <a:pt x="5085" y="134"/>
                  </a:lnTo>
                  <a:lnTo>
                    <a:pt x="4150" y="643"/>
                  </a:lnTo>
                  <a:lnTo>
                    <a:pt x="0" y="42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43" name="Freeform 8"/>
            <p:cNvSpPr>
              <a:spLocks/>
            </p:cNvSpPr>
            <p:nvPr/>
          </p:nvSpPr>
          <p:spPr bwMode="auto">
            <a:xfrm>
              <a:off x="901520" y="2419876"/>
              <a:ext cx="4176284" cy="1058829"/>
            </a:xfrm>
            <a:custGeom>
              <a:avLst/>
              <a:gdLst>
                <a:gd name="T0" fmla="*/ 0 w 4150"/>
                <a:gd name="T1" fmla="*/ 0 h 888"/>
                <a:gd name="T2" fmla="*/ 731 w 4150"/>
                <a:gd name="T3" fmla="*/ 696 h 888"/>
                <a:gd name="T4" fmla="*/ 3740 w 4150"/>
                <a:gd name="T5" fmla="*/ 888 h 888"/>
                <a:gd name="T6" fmla="*/ 4150 w 4150"/>
                <a:gd name="T7" fmla="*/ 217 h 888"/>
                <a:gd name="T8" fmla="*/ 0 w 4150"/>
                <a:gd name="T9" fmla="*/ 0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50" h="888">
                  <a:moveTo>
                    <a:pt x="0" y="0"/>
                  </a:moveTo>
                  <a:lnTo>
                    <a:pt x="731" y="696"/>
                  </a:lnTo>
                  <a:lnTo>
                    <a:pt x="3740" y="888"/>
                  </a:lnTo>
                  <a:lnTo>
                    <a:pt x="415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44" name="Freeform 9"/>
            <p:cNvSpPr>
              <a:spLocks/>
            </p:cNvSpPr>
            <p:nvPr/>
          </p:nvSpPr>
          <p:spPr bwMode="auto">
            <a:xfrm>
              <a:off x="4665207" y="2071702"/>
              <a:ext cx="1353519" cy="1407003"/>
            </a:xfrm>
            <a:custGeom>
              <a:avLst/>
              <a:gdLst>
                <a:gd name="T0" fmla="*/ 0 w 1345"/>
                <a:gd name="T1" fmla="*/ 1180 h 1180"/>
                <a:gd name="T2" fmla="*/ 783 w 1345"/>
                <a:gd name="T3" fmla="*/ 683 h 1180"/>
                <a:gd name="T4" fmla="*/ 1345 w 1345"/>
                <a:gd name="T5" fmla="*/ 0 h 1180"/>
                <a:gd name="T6" fmla="*/ 410 w 1345"/>
                <a:gd name="T7" fmla="*/ 509 h 1180"/>
                <a:gd name="T8" fmla="*/ 0 w 1345"/>
                <a:gd name="T9" fmla="*/ 118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5" h="1180">
                  <a:moveTo>
                    <a:pt x="0" y="1180"/>
                  </a:moveTo>
                  <a:lnTo>
                    <a:pt x="783" y="683"/>
                  </a:lnTo>
                  <a:lnTo>
                    <a:pt x="1345" y="0"/>
                  </a:lnTo>
                  <a:lnTo>
                    <a:pt x="410" y="509"/>
                  </a:lnTo>
                  <a:lnTo>
                    <a:pt x="0" y="118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5615269" y="5233259"/>
            <a:ext cx="1281102" cy="1323548"/>
          </a:xfrm>
          <a:prstGeom prst="rect">
            <a:avLst/>
          </a:prstGeom>
          <a:scene3d>
            <a:camera prst="isometricOffAxis2Left">
              <a:rot lat="164391" lon="979975" rev="21415223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r>
              <a:rPr lang="en-US" sz="8000" dirty="0">
                <a:latin typeface="+mj-lt"/>
              </a:rPr>
              <a:t>01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927914" y="7379258"/>
            <a:ext cx="1233012" cy="1077331"/>
          </a:xfrm>
          <a:prstGeom prst="rect">
            <a:avLst/>
          </a:prstGeom>
          <a:scene3d>
            <a:camera prst="isometricOffAxis2Left">
              <a:rot lat="164391" lon="979975" rev="21415223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r>
              <a:rPr lang="en-US" sz="6400" dirty="0">
                <a:latin typeface="+mj-lt"/>
              </a:rPr>
              <a:t>02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358999" y="9355134"/>
            <a:ext cx="963713" cy="830985"/>
          </a:xfrm>
          <a:prstGeom prst="rect">
            <a:avLst/>
          </a:prstGeom>
          <a:scene3d>
            <a:camera prst="isometricOffAxis2Left">
              <a:rot lat="164391" lon="979975" rev="21415223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r>
              <a:rPr lang="en-US" sz="4800" dirty="0">
                <a:latin typeface="+mj-lt"/>
              </a:rPr>
              <a:t>03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679611" y="10972966"/>
            <a:ext cx="795399" cy="646322"/>
          </a:xfrm>
          <a:prstGeom prst="rect">
            <a:avLst/>
          </a:prstGeom>
          <a:scene3d>
            <a:camera prst="isometricOffAxis2Left">
              <a:rot lat="164391" lon="979975" rev="21415223"/>
            </a:camera>
            <a:lightRig rig="threePt" dir="t"/>
          </a:scene3d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3600">
                <a:solidFill>
                  <a:srgbClr val="FFFFFF"/>
                </a:solidFill>
                <a:latin typeface="Montserrat" panose="02000000000000000000" pitchFamily="2" charset="0"/>
                <a:ea typeface="Questrial" charset="0"/>
                <a:cs typeface="Montserrat" panose="02000000000000000000" pitchFamily="2" charset="0"/>
              </a:defRPr>
            </a:lvl1pPr>
          </a:lstStyle>
          <a:p>
            <a:r>
              <a:rPr lang="en-US" dirty="0">
                <a:latin typeface="+mj-lt"/>
              </a:rPr>
              <a:t>04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5320781" y="366951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5320783" y="4366270"/>
            <a:ext cx="6642984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</a:t>
            </a:r>
            <a:r>
              <a:rPr lang="en-US" sz="2400" dirty="0" err="1"/>
              <a:t>aperiam</a:t>
            </a:r>
            <a:endParaRPr lang="en-US" sz="2400" dirty="0"/>
          </a:p>
        </p:txBody>
      </p:sp>
      <p:sp>
        <p:nvSpPr>
          <p:cNvPr id="71" name="TextBox 70"/>
          <p:cNvSpPr txBox="1"/>
          <p:nvPr/>
        </p:nvSpPr>
        <p:spPr>
          <a:xfrm>
            <a:off x="15320781" y="5854572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5320783" y="6551331"/>
            <a:ext cx="6642984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</a:t>
            </a:r>
            <a:r>
              <a:rPr lang="en-US" sz="2400" dirty="0" err="1"/>
              <a:t>iste</a:t>
            </a:r>
            <a:r>
              <a:rPr lang="en-US" sz="2400" dirty="0"/>
              <a:t> </a:t>
            </a:r>
            <a:r>
              <a:rPr lang="en-US" sz="2400" dirty="0" err="1"/>
              <a:t>natus</a:t>
            </a:r>
            <a:r>
              <a:rPr lang="en-US" sz="2400" dirty="0"/>
              <a:t> error </a:t>
            </a:r>
            <a:r>
              <a:rPr lang="en-US" sz="2400" dirty="0" err="1"/>
              <a:t>voluptatem</a:t>
            </a:r>
            <a:r>
              <a:rPr lang="en-US" sz="2400" dirty="0"/>
              <a:t> rem </a:t>
            </a:r>
            <a:r>
              <a:rPr lang="en-US" sz="2400" dirty="0" err="1"/>
              <a:t>aperiam</a:t>
            </a:r>
            <a:endParaRPr lang="en-US" sz="2400" dirty="0"/>
          </a:p>
        </p:txBody>
      </p:sp>
      <p:sp>
        <p:nvSpPr>
          <p:cNvPr id="73" name="TextBox 72"/>
          <p:cNvSpPr txBox="1"/>
          <p:nvPr/>
        </p:nvSpPr>
        <p:spPr>
          <a:xfrm>
            <a:off x="15320781" y="8039633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5320783" y="8736391"/>
            <a:ext cx="6642984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</a:t>
            </a:r>
            <a:r>
              <a:rPr lang="en-US" sz="2400" dirty="0" err="1"/>
              <a:t>iste</a:t>
            </a:r>
            <a:r>
              <a:rPr lang="en-US" sz="2400" dirty="0"/>
              <a:t> </a:t>
            </a:r>
            <a:r>
              <a:rPr lang="en-US" sz="2400" dirty="0" err="1"/>
              <a:t>natus</a:t>
            </a:r>
            <a:r>
              <a:rPr lang="en-US" sz="2400" dirty="0"/>
              <a:t> error </a:t>
            </a:r>
            <a:r>
              <a:rPr lang="en-US" sz="2400" dirty="0" err="1"/>
              <a:t>voluptatem</a:t>
            </a:r>
            <a:r>
              <a:rPr lang="en-US" sz="2400" dirty="0"/>
              <a:t> rem </a:t>
            </a:r>
            <a:r>
              <a:rPr lang="en-US" sz="2400" dirty="0" err="1"/>
              <a:t>aperiam</a:t>
            </a:r>
            <a:endParaRPr lang="en-US" sz="2400" dirty="0"/>
          </a:p>
        </p:txBody>
      </p:sp>
      <p:sp>
        <p:nvSpPr>
          <p:cNvPr id="75" name="TextBox 74"/>
          <p:cNvSpPr txBox="1"/>
          <p:nvPr/>
        </p:nvSpPr>
        <p:spPr>
          <a:xfrm>
            <a:off x="15320781" y="1022469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5320783" y="10921450"/>
            <a:ext cx="6642984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error voluptatem rem </a:t>
            </a:r>
            <a:r>
              <a:rPr lang="en-US" sz="2400" dirty="0" err="1"/>
              <a:t>aperiam</a:t>
            </a:r>
            <a:endParaRPr lang="en-US" sz="2400" dirty="0"/>
          </a:p>
        </p:txBody>
      </p:sp>
      <p:cxnSp>
        <p:nvCxnSpPr>
          <p:cNvPr id="77" name="Straight Connector 76"/>
          <p:cNvCxnSpPr/>
          <p:nvPr/>
        </p:nvCxnSpPr>
        <p:spPr>
          <a:xfrm>
            <a:off x="14921075" y="3849816"/>
            <a:ext cx="0" cy="1408352"/>
          </a:xfrm>
          <a:prstGeom prst="line">
            <a:avLst/>
          </a:prstGeom>
          <a:ln w="25400">
            <a:solidFill>
              <a:schemeClr val="tx1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14921075" y="6009119"/>
            <a:ext cx="0" cy="1408352"/>
          </a:xfrm>
          <a:prstGeom prst="line">
            <a:avLst/>
          </a:prstGeom>
          <a:ln w="25400">
            <a:solidFill>
              <a:schemeClr val="tx1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4921075" y="8204745"/>
            <a:ext cx="0" cy="1408352"/>
          </a:xfrm>
          <a:prstGeom prst="line">
            <a:avLst/>
          </a:prstGeom>
          <a:ln w="25400">
            <a:solidFill>
              <a:schemeClr val="tx1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14921075" y="10379238"/>
            <a:ext cx="0" cy="1408352"/>
          </a:xfrm>
          <a:prstGeom prst="line">
            <a:avLst/>
          </a:prstGeom>
          <a:ln w="25400">
            <a:solidFill>
              <a:schemeClr val="tx1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13575764" y="3804641"/>
            <a:ext cx="652734" cy="1200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>
                <a:latin typeface="Flaticon" panose="02000603000000000000" pitchFamily="2" charset="0"/>
              </a:rPr>
              <a:t>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13575764" y="5963944"/>
            <a:ext cx="652734" cy="1200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>
                <a:latin typeface="Flaticon" panose="02000603000000000000" pitchFamily="2" charset="0"/>
              </a:rPr>
              <a:t>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3575764" y="8159570"/>
            <a:ext cx="652734" cy="1200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>
                <a:latin typeface="Flaticon" panose="02000603000000000000" pitchFamily="2" charset="0"/>
              </a:rPr>
              <a:t>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3575764" y="10334063"/>
            <a:ext cx="652734" cy="1200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>
                <a:latin typeface="Flaticon" panose="02000603000000000000" pitchFamily="2" charset="0"/>
              </a:rPr>
              <a:t>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FC76D9-1304-4038-9771-C2D0FB13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60826308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045469" y="3301112"/>
            <a:ext cx="14266319" cy="2908766"/>
            <a:chOff x="2522682" y="1702046"/>
            <a:chExt cx="7133263" cy="1454404"/>
          </a:xfrm>
        </p:grpSpPr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522682" y="1702046"/>
              <a:ext cx="7133263" cy="1454404"/>
            </a:xfrm>
            <a:custGeom>
              <a:avLst/>
              <a:gdLst>
                <a:gd name="connsiteX0" fmla="*/ 285680 w 6892037"/>
                <a:gd name="connsiteY0" fmla="*/ 19589 h 1405221"/>
                <a:gd name="connsiteX1" fmla="*/ 276199 w 6892037"/>
                <a:gd name="connsiteY1" fmla="*/ 902895 h 1405221"/>
                <a:gd name="connsiteX2" fmla="*/ 275587 w 6892037"/>
                <a:gd name="connsiteY2" fmla="*/ 903210 h 1405221"/>
                <a:gd name="connsiteX3" fmla="*/ 276229 w 6892037"/>
                <a:gd name="connsiteY3" fmla="*/ 903287 h 1405221"/>
                <a:gd name="connsiteX4" fmla="*/ 285889 w 6892037"/>
                <a:gd name="connsiteY4" fmla="*/ 0 h 1405221"/>
                <a:gd name="connsiteX5" fmla="*/ 285891 w 6892037"/>
                <a:gd name="connsiteY5" fmla="*/ 0 h 1405221"/>
                <a:gd name="connsiteX6" fmla="*/ 3443595 w 6892037"/>
                <a:gd name="connsiteY6" fmla="*/ 533014 h 1405221"/>
                <a:gd name="connsiteX7" fmla="*/ 3443596 w 6892037"/>
                <a:gd name="connsiteY7" fmla="*/ 533017 h 1405221"/>
                <a:gd name="connsiteX8" fmla="*/ 3443596 w 6892037"/>
                <a:gd name="connsiteY8" fmla="*/ 533014 h 1405221"/>
                <a:gd name="connsiteX9" fmla="*/ 6610993 w 6892037"/>
                <a:gd name="connsiteY9" fmla="*/ 3230 h 1405221"/>
                <a:gd name="connsiteX10" fmla="*/ 6879115 w 6892037"/>
                <a:gd name="connsiteY10" fmla="*/ 213205 h 1405221"/>
                <a:gd name="connsiteX11" fmla="*/ 6892037 w 6892037"/>
                <a:gd name="connsiteY11" fmla="*/ 1061183 h 1405221"/>
                <a:gd name="connsiteX12" fmla="*/ 6625530 w 6892037"/>
                <a:gd name="connsiteY12" fmla="*/ 917431 h 1405221"/>
                <a:gd name="connsiteX13" fmla="*/ 6624198 w 6892037"/>
                <a:gd name="connsiteY13" fmla="*/ 917585 h 1405221"/>
                <a:gd name="connsiteX14" fmla="*/ 6892037 w 6892037"/>
                <a:gd name="connsiteY14" fmla="*/ 1064413 h 1405221"/>
                <a:gd name="connsiteX15" fmla="*/ 3763404 w 6892037"/>
                <a:gd name="connsiteY15" fmla="*/ 1405219 h 1405221"/>
                <a:gd name="connsiteX16" fmla="*/ 3454903 w 6892037"/>
                <a:gd name="connsiteY16" fmla="*/ 1285695 h 1405221"/>
                <a:gd name="connsiteX17" fmla="*/ 3454903 w 6892037"/>
                <a:gd name="connsiteY17" fmla="*/ 1285695 h 1405221"/>
                <a:gd name="connsiteX18" fmla="*/ 3454903 w 6892037"/>
                <a:gd name="connsiteY18" fmla="*/ 1285695 h 1405221"/>
                <a:gd name="connsiteX19" fmla="*/ 3454902 w 6892037"/>
                <a:gd name="connsiteY19" fmla="*/ 1285695 h 1405221"/>
                <a:gd name="connsiteX20" fmla="*/ 3454903 w 6892037"/>
                <a:gd name="connsiteY20" fmla="*/ 1285695 h 1405221"/>
                <a:gd name="connsiteX21" fmla="*/ 3454903 w 6892037"/>
                <a:gd name="connsiteY21" fmla="*/ 1285692 h 1405221"/>
                <a:gd name="connsiteX22" fmla="*/ 3454902 w 6892037"/>
                <a:gd name="connsiteY22" fmla="*/ 1285695 h 1405221"/>
                <a:gd name="connsiteX23" fmla="*/ 3453423 w 6892037"/>
                <a:gd name="connsiteY23" fmla="*/ 1285519 h 1405221"/>
                <a:gd name="connsiteX24" fmla="*/ 3454903 w 6892037"/>
                <a:gd name="connsiteY24" fmla="*/ 1285697 h 1405221"/>
                <a:gd name="connsiteX25" fmla="*/ 3143170 w 6892037"/>
                <a:gd name="connsiteY25" fmla="*/ 1405221 h 1405221"/>
                <a:gd name="connsiteX26" fmla="*/ 0 w 6892037"/>
                <a:gd name="connsiteY26" fmla="*/ 1045032 h 1405221"/>
                <a:gd name="connsiteX27" fmla="*/ 20 w 6892037"/>
                <a:gd name="connsiteY27" fmla="*/ 1045022 h 1405221"/>
                <a:gd name="connsiteX28" fmla="*/ 0 w 6892037"/>
                <a:gd name="connsiteY28" fmla="*/ 1045032 h 1405221"/>
                <a:gd name="connsiteX29" fmla="*/ 16152 w 6892037"/>
                <a:gd name="connsiteY29" fmla="*/ 211591 h 1405221"/>
                <a:gd name="connsiteX30" fmla="*/ 285889 w 6892037"/>
                <a:gd name="connsiteY30" fmla="*/ 1 h 140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892037" h="1405221">
                  <a:moveTo>
                    <a:pt x="285680" y="19589"/>
                  </a:moveTo>
                  <a:lnTo>
                    <a:pt x="276199" y="902895"/>
                  </a:lnTo>
                  <a:lnTo>
                    <a:pt x="275587" y="903210"/>
                  </a:lnTo>
                  <a:lnTo>
                    <a:pt x="276229" y="903287"/>
                  </a:lnTo>
                  <a:close/>
                  <a:moveTo>
                    <a:pt x="285889" y="0"/>
                  </a:moveTo>
                  <a:lnTo>
                    <a:pt x="285891" y="0"/>
                  </a:lnTo>
                  <a:lnTo>
                    <a:pt x="3443595" y="533014"/>
                  </a:lnTo>
                  <a:lnTo>
                    <a:pt x="3443596" y="533017"/>
                  </a:lnTo>
                  <a:lnTo>
                    <a:pt x="3443596" y="533014"/>
                  </a:lnTo>
                  <a:lnTo>
                    <a:pt x="6610993" y="3230"/>
                  </a:lnTo>
                  <a:lnTo>
                    <a:pt x="6879115" y="213205"/>
                  </a:lnTo>
                  <a:lnTo>
                    <a:pt x="6892037" y="1061183"/>
                  </a:lnTo>
                  <a:lnTo>
                    <a:pt x="6625530" y="917431"/>
                  </a:lnTo>
                  <a:lnTo>
                    <a:pt x="6624198" y="917585"/>
                  </a:lnTo>
                  <a:lnTo>
                    <a:pt x="6892037" y="1064413"/>
                  </a:lnTo>
                  <a:lnTo>
                    <a:pt x="3763404" y="1405219"/>
                  </a:lnTo>
                  <a:lnTo>
                    <a:pt x="3454903" y="1285695"/>
                  </a:lnTo>
                  <a:lnTo>
                    <a:pt x="3454903" y="1285695"/>
                  </a:lnTo>
                  <a:lnTo>
                    <a:pt x="3454903" y="1285695"/>
                  </a:lnTo>
                  <a:lnTo>
                    <a:pt x="3454902" y="1285695"/>
                  </a:lnTo>
                  <a:lnTo>
                    <a:pt x="3454903" y="1285695"/>
                  </a:lnTo>
                  <a:lnTo>
                    <a:pt x="3454903" y="1285692"/>
                  </a:lnTo>
                  <a:lnTo>
                    <a:pt x="3454902" y="1285695"/>
                  </a:lnTo>
                  <a:lnTo>
                    <a:pt x="3453423" y="1285519"/>
                  </a:lnTo>
                  <a:lnTo>
                    <a:pt x="3454903" y="1285697"/>
                  </a:lnTo>
                  <a:lnTo>
                    <a:pt x="3143170" y="1405221"/>
                  </a:lnTo>
                  <a:lnTo>
                    <a:pt x="0" y="1045032"/>
                  </a:lnTo>
                  <a:lnTo>
                    <a:pt x="20" y="1045022"/>
                  </a:lnTo>
                  <a:lnTo>
                    <a:pt x="0" y="1045032"/>
                  </a:lnTo>
                  <a:lnTo>
                    <a:pt x="16152" y="211591"/>
                  </a:lnTo>
                  <a:lnTo>
                    <a:pt x="285889" y="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52" name="Freeform 139"/>
            <p:cNvSpPr>
              <a:spLocks/>
            </p:cNvSpPr>
            <p:nvPr/>
          </p:nvSpPr>
          <p:spPr bwMode="auto">
            <a:xfrm>
              <a:off x="2808547" y="1702046"/>
              <a:ext cx="3432057" cy="1330695"/>
            </a:xfrm>
            <a:custGeom>
              <a:avLst/>
              <a:gdLst>
                <a:gd name="T0" fmla="*/ 6 w 2053"/>
                <a:gd name="T1" fmla="*/ 0 h 796"/>
                <a:gd name="T2" fmla="*/ 1961 w 2053"/>
                <a:gd name="T3" fmla="*/ 330 h 796"/>
                <a:gd name="T4" fmla="*/ 2053 w 2053"/>
                <a:gd name="T5" fmla="*/ 549 h 796"/>
                <a:gd name="T6" fmla="*/ 1968 w 2053"/>
                <a:gd name="T7" fmla="*/ 796 h 796"/>
                <a:gd name="T8" fmla="*/ 0 w 2053"/>
                <a:gd name="T9" fmla="*/ 561 h 796"/>
                <a:gd name="T10" fmla="*/ 6 w 2053"/>
                <a:gd name="T11" fmla="*/ 0 h 796"/>
                <a:gd name="T12" fmla="*/ 6 w 2053"/>
                <a:gd name="T13" fmla="*/ 0 h 796"/>
                <a:gd name="T14" fmla="*/ 6 w 2053"/>
                <a:gd name="T15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53" h="796">
                  <a:moveTo>
                    <a:pt x="6" y="0"/>
                  </a:moveTo>
                  <a:lnTo>
                    <a:pt x="1961" y="330"/>
                  </a:lnTo>
                  <a:lnTo>
                    <a:pt x="2053" y="549"/>
                  </a:lnTo>
                  <a:lnTo>
                    <a:pt x="1968" y="796"/>
                  </a:lnTo>
                  <a:lnTo>
                    <a:pt x="0" y="561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2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53" name="Freeform 149"/>
            <p:cNvSpPr>
              <a:spLocks/>
            </p:cNvSpPr>
            <p:nvPr/>
          </p:nvSpPr>
          <p:spPr bwMode="auto">
            <a:xfrm>
              <a:off x="6086807" y="1705390"/>
              <a:ext cx="3293303" cy="1327352"/>
            </a:xfrm>
            <a:custGeom>
              <a:avLst/>
              <a:gdLst>
                <a:gd name="T0" fmla="*/ 0 w 1970"/>
                <a:gd name="T1" fmla="*/ 328 h 794"/>
                <a:gd name="T2" fmla="*/ 1961 w 1970"/>
                <a:gd name="T3" fmla="*/ 0 h 794"/>
                <a:gd name="T4" fmla="*/ 1970 w 1970"/>
                <a:gd name="T5" fmla="*/ 566 h 794"/>
                <a:gd name="T6" fmla="*/ 7 w 1970"/>
                <a:gd name="T7" fmla="*/ 794 h 794"/>
                <a:gd name="T8" fmla="*/ 0 w 1970"/>
                <a:gd name="T9" fmla="*/ 328 h 794"/>
                <a:gd name="T10" fmla="*/ 0 w 1970"/>
                <a:gd name="T11" fmla="*/ 328 h 794"/>
                <a:gd name="T12" fmla="*/ 0 w 1970"/>
                <a:gd name="T13" fmla="*/ 328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0" h="794">
                  <a:moveTo>
                    <a:pt x="0" y="328"/>
                  </a:moveTo>
                  <a:lnTo>
                    <a:pt x="1961" y="0"/>
                  </a:lnTo>
                  <a:lnTo>
                    <a:pt x="1970" y="566"/>
                  </a:lnTo>
                  <a:lnTo>
                    <a:pt x="7" y="794"/>
                  </a:lnTo>
                  <a:lnTo>
                    <a:pt x="0" y="328"/>
                  </a:lnTo>
                  <a:lnTo>
                    <a:pt x="0" y="328"/>
                  </a:lnTo>
                  <a:lnTo>
                    <a:pt x="0" y="32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54" name="Freeform 169"/>
            <p:cNvSpPr>
              <a:spLocks/>
            </p:cNvSpPr>
            <p:nvPr/>
          </p:nvSpPr>
          <p:spPr bwMode="auto">
            <a:xfrm>
              <a:off x="9365064" y="1705390"/>
              <a:ext cx="290880" cy="1094983"/>
            </a:xfrm>
            <a:custGeom>
              <a:avLst/>
              <a:gdLst>
                <a:gd name="T0" fmla="*/ 0 w 174"/>
                <a:gd name="T1" fmla="*/ 0 h 655"/>
                <a:gd name="T2" fmla="*/ 166 w 174"/>
                <a:gd name="T3" fmla="*/ 130 h 655"/>
                <a:gd name="T4" fmla="*/ 174 w 174"/>
                <a:gd name="T5" fmla="*/ 655 h 655"/>
                <a:gd name="T6" fmla="*/ 9 w 174"/>
                <a:gd name="T7" fmla="*/ 566 h 655"/>
                <a:gd name="T8" fmla="*/ 0 w 174"/>
                <a:gd name="T9" fmla="*/ 0 h 655"/>
                <a:gd name="T10" fmla="*/ 0 w 174"/>
                <a:gd name="T11" fmla="*/ 0 h 655"/>
                <a:gd name="T12" fmla="*/ 0 w 174"/>
                <a:gd name="T13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655">
                  <a:moveTo>
                    <a:pt x="0" y="0"/>
                  </a:moveTo>
                  <a:lnTo>
                    <a:pt x="166" y="130"/>
                  </a:lnTo>
                  <a:lnTo>
                    <a:pt x="174" y="655"/>
                  </a:lnTo>
                  <a:lnTo>
                    <a:pt x="9" y="56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107" name="Freeform 160"/>
            <p:cNvSpPr>
              <a:spLocks/>
            </p:cNvSpPr>
            <p:nvPr/>
          </p:nvSpPr>
          <p:spPr bwMode="auto">
            <a:xfrm>
              <a:off x="2522682" y="1702046"/>
              <a:ext cx="295895" cy="1081608"/>
            </a:xfrm>
            <a:custGeom>
              <a:avLst/>
              <a:gdLst>
                <a:gd name="T0" fmla="*/ 10 w 177"/>
                <a:gd name="T1" fmla="*/ 131 h 647"/>
                <a:gd name="T2" fmla="*/ 177 w 177"/>
                <a:gd name="T3" fmla="*/ 0 h 647"/>
                <a:gd name="T4" fmla="*/ 171 w 177"/>
                <a:gd name="T5" fmla="*/ 559 h 647"/>
                <a:gd name="T6" fmla="*/ 0 w 177"/>
                <a:gd name="T7" fmla="*/ 647 h 647"/>
                <a:gd name="T8" fmla="*/ 10 w 177"/>
                <a:gd name="T9" fmla="*/ 131 h 647"/>
                <a:gd name="T10" fmla="*/ 10 w 177"/>
                <a:gd name="T11" fmla="*/ 131 h 647"/>
                <a:gd name="T12" fmla="*/ 10 w 177"/>
                <a:gd name="T13" fmla="*/ 131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7" h="647">
                  <a:moveTo>
                    <a:pt x="10" y="131"/>
                  </a:moveTo>
                  <a:lnTo>
                    <a:pt x="177" y="0"/>
                  </a:lnTo>
                  <a:lnTo>
                    <a:pt x="171" y="559"/>
                  </a:lnTo>
                  <a:lnTo>
                    <a:pt x="0" y="647"/>
                  </a:lnTo>
                  <a:lnTo>
                    <a:pt x="10" y="131"/>
                  </a:lnTo>
                  <a:lnTo>
                    <a:pt x="10" y="131"/>
                  </a:lnTo>
                  <a:lnTo>
                    <a:pt x="10" y="13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018719" y="5561256"/>
            <a:ext cx="14339875" cy="2370475"/>
            <a:chOff x="2509307" y="2832134"/>
            <a:chExt cx="7170041" cy="1185255"/>
          </a:xfrm>
        </p:grpSpPr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2509307" y="2832134"/>
              <a:ext cx="7170041" cy="1185255"/>
            </a:xfrm>
            <a:custGeom>
              <a:avLst/>
              <a:gdLst>
                <a:gd name="connsiteX0" fmla="*/ 6641682 w 6927572"/>
                <a:gd name="connsiteY0" fmla="*/ 0 h 1145173"/>
                <a:gd name="connsiteX1" fmla="*/ 6908190 w 6927572"/>
                <a:gd name="connsiteY1" fmla="*/ 140522 h 1145173"/>
                <a:gd name="connsiteX2" fmla="*/ 6927572 w 6927572"/>
                <a:gd name="connsiteY2" fmla="*/ 1004651 h 1145173"/>
                <a:gd name="connsiteX3" fmla="*/ 6652988 w 6927572"/>
                <a:gd name="connsiteY3" fmla="*/ 928737 h 1145173"/>
                <a:gd name="connsiteX4" fmla="*/ 6638452 w 6927572"/>
                <a:gd name="connsiteY4" fmla="*/ 0 h 1145173"/>
                <a:gd name="connsiteX5" fmla="*/ 6649758 w 6927572"/>
                <a:gd name="connsiteY5" fmla="*/ 928737 h 1145173"/>
                <a:gd name="connsiteX6" fmla="*/ 6649759 w 6927572"/>
                <a:gd name="connsiteY6" fmla="*/ 928737 h 1145173"/>
                <a:gd name="connsiteX7" fmla="*/ 6927572 w 6927572"/>
                <a:gd name="connsiteY7" fmla="*/ 1007882 h 1145173"/>
                <a:gd name="connsiteX8" fmla="*/ 3735946 w 6927572"/>
                <a:gd name="connsiteY8" fmla="*/ 1145173 h 1145173"/>
                <a:gd name="connsiteX9" fmla="*/ 3477516 w 6927572"/>
                <a:gd name="connsiteY9" fmla="*/ 1083796 h 1145173"/>
                <a:gd name="connsiteX10" fmla="*/ 3480743 w 6927572"/>
                <a:gd name="connsiteY10" fmla="*/ 1083638 h 1145173"/>
                <a:gd name="connsiteX11" fmla="*/ 3480555 w 6927572"/>
                <a:gd name="connsiteY11" fmla="*/ 1072602 h 1145173"/>
                <a:gd name="connsiteX12" fmla="*/ 3477515 w 6927572"/>
                <a:gd name="connsiteY12" fmla="*/ 1083796 h 1145173"/>
                <a:gd name="connsiteX13" fmla="*/ 3477516 w 6927572"/>
                <a:gd name="connsiteY13" fmla="*/ 1083796 h 1145173"/>
                <a:gd name="connsiteX14" fmla="*/ 3477515 w 6927572"/>
                <a:gd name="connsiteY14" fmla="*/ 1083796 h 1145173"/>
                <a:gd name="connsiteX15" fmla="*/ 3477515 w 6927572"/>
                <a:gd name="connsiteY15" fmla="*/ 1083796 h 1145173"/>
                <a:gd name="connsiteX16" fmla="*/ 3477514 w 6927572"/>
                <a:gd name="connsiteY16" fmla="*/ 1083796 h 1145173"/>
                <a:gd name="connsiteX17" fmla="*/ 3222315 w 6927572"/>
                <a:gd name="connsiteY17" fmla="*/ 1145173 h 1145173"/>
                <a:gd name="connsiteX18" fmla="*/ 10929 w 6927572"/>
                <a:gd name="connsiteY18" fmla="*/ 984201 h 1145173"/>
                <a:gd name="connsiteX19" fmla="*/ 0 w 6927572"/>
                <a:gd name="connsiteY19" fmla="*/ 986884 h 1145173"/>
                <a:gd name="connsiteX20" fmla="*/ 56 w 6927572"/>
                <a:gd name="connsiteY20" fmla="*/ 983656 h 1145173"/>
                <a:gd name="connsiteX21" fmla="*/ 0 w 6927572"/>
                <a:gd name="connsiteY21" fmla="*/ 983653 h 1145173"/>
                <a:gd name="connsiteX22" fmla="*/ 56 w 6927572"/>
                <a:gd name="connsiteY22" fmla="*/ 983640 h 1145173"/>
                <a:gd name="connsiteX23" fmla="*/ 14537 w 6927572"/>
                <a:gd name="connsiteY23" fmla="*/ 140522 h 1145173"/>
                <a:gd name="connsiteX24" fmla="*/ 284275 w 6927572"/>
                <a:gd name="connsiteY24" fmla="*/ 4846 h 1145173"/>
                <a:gd name="connsiteX25" fmla="*/ 269777 w 6927572"/>
                <a:gd name="connsiteY25" fmla="*/ 918204 h 1145173"/>
                <a:gd name="connsiteX26" fmla="*/ 272968 w 6927572"/>
                <a:gd name="connsiteY26" fmla="*/ 917430 h 1145173"/>
                <a:gd name="connsiteX27" fmla="*/ 273014 w 6927572"/>
                <a:gd name="connsiteY27" fmla="*/ 917432 h 1145173"/>
                <a:gd name="connsiteX28" fmla="*/ 285890 w 6927572"/>
                <a:gd name="connsiteY28" fmla="*/ 4846 h 1145173"/>
                <a:gd name="connsiteX29" fmla="*/ 3467824 w 6927572"/>
                <a:gd name="connsiteY29" fmla="*/ 326270 h 1145173"/>
                <a:gd name="connsiteX30" fmla="*/ 3467824 w 6927572"/>
                <a:gd name="connsiteY30" fmla="*/ 326272 h 1145173"/>
                <a:gd name="connsiteX31" fmla="*/ 3467824 w 6927572"/>
                <a:gd name="connsiteY31" fmla="*/ 326270 h 1145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927572" h="1145173">
                  <a:moveTo>
                    <a:pt x="6641682" y="0"/>
                  </a:moveTo>
                  <a:lnTo>
                    <a:pt x="6908190" y="140522"/>
                  </a:lnTo>
                  <a:lnTo>
                    <a:pt x="6927572" y="1004651"/>
                  </a:lnTo>
                  <a:lnTo>
                    <a:pt x="6652988" y="928737"/>
                  </a:lnTo>
                  <a:close/>
                  <a:moveTo>
                    <a:pt x="6638452" y="0"/>
                  </a:moveTo>
                  <a:lnTo>
                    <a:pt x="6649758" y="928737"/>
                  </a:lnTo>
                  <a:lnTo>
                    <a:pt x="6649759" y="928737"/>
                  </a:lnTo>
                  <a:lnTo>
                    <a:pt x="6927572" y="1007882"/>
                  </a:lnTo>
                  <a:lnTo>
                    <a:pt x="3735946" y="1145173"/>
                  </a:lnTo>
                  <a:lnTo>
                    <a:pt x="3477516" y="1083796"/>
                  </a:lnTo>
                  <a:lnTo>
                    <a:pt x="3480743" y="1083638"/>
                  </a:lnTo>
                  <a:lnTo>
                    <a:pt x="3480555" y="1072602"/>
                  </a:lnTo>
                  <a:lnTo>
                    <a:pt x="3477515" y="1083796"/>
                  </a:lnTo>
                  <a:lnTo>
                    <a:pt x="3477516" y="1083796"/>
                  </a:lnTo>
                  <a:lnTo>
                    <a:pt x="3477515" y="1083796"/>
                  </a:lnTo>
                  <a:lnTo>
                    <a:pt x="3477515" y="1083796"/>
                  </a:lnTo>
                  <a:lnTo>
                    <a:pt x="3477514" y="1083796"/>
                  </a:lnTo>
                  <a:lnTo>
                    <a:pt x="3222315" y="1145173"/>
                  </a:lnTo>
                  <a:lnTo>
                    <a:pt x="10929" y="984201"/>
                  </a:lnTo>
                  <a:lnTo>
                    <a:pt x="0" y="986884"/>
                  </a:lnTo>
                  <a:lnTo>
                    <a:pt x="56" y="983656"/>
                  </a:lnTo>
                  <a:lnTo>
                    <a:pt x="0" y="983653"/>
                  </a:lnTo>
                  <a:lnTo>
                    <a:pt x="56" y="983640"/>
                  </a:lnTo>
                  <a:lnTo>
                    <a:pt x="14537" y="140522"/>
                  </a:lnTo>
                  <a:lnTo>
                    <a:pt x="284275" y="4846"/>
                  </a:lnTo>
                  <a:lnTo>
                    <a:pt x="269777" y="918204"/>
                  </a:lnTo>
                  <a:lnTo>
                    <a:pt x="272968" y="917430"/>
                  </a:lnTo>
                  <a:lnTo>
                    <a:pt x="273014" y="917432"/>
                  </a:lnTo>
                  <a:lnTo>
                    <a:pt x="285890" y="4846"/>
                  </a:lnTo>
                  <a:lnTo>
                    <a:pt x="3467824" y="326270"/>
                  </a:lnTo>
                  <a:lnTo>
                    <a:pt x="3467824" y="326272"/>
                  </a:lnTo>
                  <a:lnTo>
                    <a:pt x="3467824" y="32627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55" name="Freeform 148"/>
            <p:cNvSpPr>
              <a:spLocks/>
            </p:cNvSpPr>
            <p:nvPr/>
          </p:nvSpPr>
          <p:spPr bwMode="auto">
            <a:xfrm>
              <a:off x="2791830" y="2837151"/>
              <a:ext cx="3422027" cy="1116714"/>
            </a:xfrm>
            <a:custGeom>
              <a:avLst/>
              <a:gdLst>
                <a:gd name="T0" fmla="*/ 8 w 2047"/>
                <a:gd name="T1" fmla="*/ 0 h 668"/>
                <a:gd name="T2" fmla="*/ 1978 w 2047"/>
                <a:gd name="T3" fmla="*/ 199 h 668"/>
                <a:gd name="T4" fmla="*/ 2047 w 2047"/>
                <a:gd name="T5" fmla="*/ 436 h 668"/>
                <a:gd name="T6" fmla="*/ 1984 w 2047"/>
                <a:gd name="T7" fmla="*/ 668 h 668"/>
                <a:gd name="T8" fmla="*/ 0 w 2047"/>
                <a:gd name="T9" fmla="*/ 567 h 668"/>
                <a:gd name="T10" fmla="*/ 8 w 2047"/>
                <a:gd name="T11" fmla="*/ 0 h 668"/>
                <a:gd name="T12" fmla="*/ 8 w 2047"/>
                <a:gd name="T13" fmla="*/ 0 h 668"/>
                <a:gd name="T14" fmla="*/ 8 w 2047"/>
                <a:gd name="T15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47" h="668">
                  <a:moveTo>
                    <a:pt x="8" y="0"/>
                  </a:moveTo>
                  <a:lnTo>
                    <a:pt x="1978" y="199"/>
                  </a:lnTo>
                  <a:lnTo>
                    <a:pt x="2047" y="436"/>
                  </a:lnTo>
                  <a:lnTo>
                    <a:pt x="1984" y="668"/>
                  </a:lnTo>
                  <a:lnTo>
                    <a:pt x="0" y="567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2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56" name="Freeform 158"/>
            <p:cNvSpPr>
              <a:spLocks/>
            </p:cNvSpPr>
            <p:nvPr/>
          </p:nvSpPr>
          <p:spPr bwMode="auto">
            <a:xfrm>
              <a:off x="6098508" y="2832134"/>
              <a:ext cx="3293303" cy="1121730"/>
            </a:xfrm>
            <a:custGeom>
              <a:avLst/>
              <a:gdLst>
                <a:gd name="T0" fmla="*/ 1963 w 1970"/>
                <a:gd name="T1" fmla="*/ 0 h 671"/>
                <a:gd name="T2" fmla="*/ 0 w 1970"/>
                <a:gd name="T3" fmla="*/ 202 h 671"/>
                <a:gd name="T4" fmla="*/ 8 w 1970"/>
                <a:gd name="T5" fmla="*/ 671 h 671"/>
                <a:gd name="T6" fmla="*/ 1970 w 1970"/>
                <a:gd name="T7" fmla="*/ 575 h 671"/>
                <a:gd name="T8" fmla="*/ 1963 w 1970"/>
                <a:gd name="T9" fmla="*/ 0 h 671"/>
                <a:gd name="T10" fmla="*/ 1963 w 1970"/>
                <a:gd name="T11" fmla="*/ 0 h 671"/>
                <a:gd name="T12" fmla="*/ 1963 w 1970"/>
                <a:gd name="T13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0" h="671">
                  <a:moveTo>
                    <a:pt x="1963" y="0"/>
                  </a:moveTo>
                  <a:lnTo>
                    <a:pt x="0" y="202"/>
                  </a:lnTo>
                  <a:lnTo>
                    <a:pt x="8" y="671"/>
                  </a:lnTo>
                  <a:lnTo>
                    <a:pt x="1970" y="575"/>
                  </a:lnTo>
                  <a:lnTo>
                    <a:pt x="1963" y="0"/>
                  </a:lnTo>
                  <a:lnTo>
                    <a:pt x="1963" y="0"/>
                  </a:lnTo>
                  <a:lnTo>
                    <a:pt x="1963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57" name="Freeform 175"/>
            <p:cNvSpPr>
              <a:spLocks/>
            </p:cNvSpPr>
            <p:nvPr/>
          </p:nvSpPr>
          <p:spPr bwMode="auto">
            <a:xfrm>
              <a:off x="9383453" y="2832134"/>
              <a:ext cx="295895" cy="1039815"/>
            </a:xfrm>
            <a:custGeom>
              <a:avLst/>
              <a:gdLst>
                <a:gd name="T0" fmla="*/ 0 w 177"/>
                <a:gd name="T1" fmla="*/ 0 h 622"/>
                <a:gd name="T2" fmla="*/ 165 w 177"/>
                <a:gd name="T3" fmla="*/ 87 h 622"/>
                <a:gd name="T4" fmla="*/ 177 w 177"/>
                <a:gd name="T5" fmla="*/ 622 h 622"/>
                <a:gd name="T6" fmla="*/ 7 w 177"/>
                <a:gd name="T7" fmla="*/ 575 h 622"/>
                <a:gd name="T8" fmla="*/ 0 w 177"/>
                <a:gd name="T9" fmla="*/ 0 h 622"/>
                <a:gd name="T10" fmla="*/ 0 w 177"/>
                <a:gd name="T11" fmla="*/ 0 h 622"/>
                <a:gd name="T12" fmla="*/ 0 w 177"/>
                <a:gd name="T13" fmla="*/ 0 h 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7" h="622">
                  <a:moveTo>
                    <a:pt x="0" y="0"/>
                  </a:moveTo>
                  <a:lnTo>
                    <a:pt x="165" y="87"/>
                  </a:lnTo>
                  <a:lnTo>
                    <a:pt x="177" y="622"/>
                  </a:lnTo>
                  <a:lnTo>
                    <a:pt x="7" y="57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108" name="Freeform 166"/>
            <p:cNvSpPr>
              <a:spLocks/>
            </p:cNvSpPr>
            <p:nvPr/>
          </p:nvSpPr>
          <p:spPr bwMode="auto">
            <a:xfrm>
              <a:off x="2509307" y="2837151"/>
              <a:ext cx="294225" cy="1016410"/>
            </a:xfrm>
            <a:custGeom>
              <a:avLst/>
              <a:gdLst>
                <a:gd name="T0" fmla="*/ 9 w 176"/>
                <a:gd name="T1" fmla="*/ 84 h 608"/>
                <a:gd name="T2" fmla="*/ 176 w 176"/>
                <a:gd name="T3" fmla="*/ 0 h 608"/>
                <a:gd name="T4" fmla="*/ 167 w 176"/>
                <a:gd name="T5" fmla="*/ 567 h 608"/>
                <a:gd name="T6" fmla="*/ 0 w 176"/>
                <a:gd name="T7" fmla="*/ 608 h 608"/>
                <a:gd name="T8" fmla="*/ 9 w 176"/>
                <a:gd name="T9" fmla="*/ 84 h 608"/>
                <a:gd name="T10" fmla="*/ 9 w 176"/>
                <a:gd name="T11" fmla="*/ 84 h 608"/>
                <a:gd name="T12" fmla="*/ 9 w 176"/>
                <a:gd name="T13" fmla="*/ 84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608">
                  <a:moveTo>
                    <a:pt x="9" y="84"/>
                  </a:moveTo>
                  <a:lnTo>
                    <a:pt x="176" y="0"/>
                  </a:lnTo>
                  <a:lnTo>
                    <a:pt x="167" y="567"/>
                  </a:lnTo>
                  <a:lnTo>
                    <a:pt x="0" y="608"/>
                  </a:lnTo>
                  <a:lnTo>
                    <a:pt x="9" y="84"/>
                  </a:lnTo>
                  <a:lnTo>
                    <a:pt x="9" y="84"/>
                  </a:lnTo>
                  <a:lnTo>
                    <a:pt x="9" y="8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985287" y="7821397"/>
            <a:ext cx="14406747" cy="1972611"/>
            <a:chOff x="2492591" y="3962221"/>
            <a:chExt cx="7203478" cy="986320"/>
          </a:xfrm>
        </p:grpSpPr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2492591" y="3962221"/>
              <a:ext cx="7203478" cy="986320"/>
            </a:xfrm>
            <a:custGeom>
              <a:avLst/>
              <a:gdLst>
                <a:gd name="connsiteX0" fmla="*/ 289121 w 6959877"/>
                <a:gd name="connsiteY0" fmla="*/ 9691 h 952965"/>
                <a:gd name="connsiteX1" fmla="*/ 279430 w 6959877"/>
                <a:gd name="connsiteY1" fmla="*/ 951350 h 952965"/>
                <a:gd name="connsiteX2" fmla="*/ 0 w 6959877"/>
                <a:gd name="connsiteY2" fmla="*/ 931968 h 952965"/>
                <a:gd name="connsiteX3" fmla="*/ 14537 w 6959877"/>
                <a:gd name="connsiteY3" fmla="*/ 69453 h 952965"/>
                <a:gd name="connsiteX4" fmla="*/ 6670756 w 6959877"/>
                <a:gd name="connsiteY4" fmla="*/ 0 h 952965"/>
                <a:gd name="connsiteX5" fmla="*/ 6943725 w 6959877"/>
                <a:gd name="connsiteY5" fmla="*/ 71069 h 952965"/>
                <a:gd name="connsiteX6" fmla="*/ 6959877 w 6959877"/>
                <a:gd name="connsiteY6" fmla="*/ 941659 h 952965"/>
                <a:gd name="connsiteX7" fmla="*/ 6685293 w 6959877"/>
                <a:gd name="connsiteY7" fmla="*/ 952965 h 952965"/>
                <a:gd name="connsiteX8" fmla="*/ 6670755 w 6959877"/>
                <a:gd name="connsiteY8" fmla="*/ 0 h 952965"/>
                <a:gd name="connsiteX9" fmla="*/ 6685292 w 6959877"/>
                <a:gd name="connsiteY9" fmla="*/ 952965 h 952965"/>
                <a:gd name="connsiteX10" fmla="*/ 3509820 w 6959877"/>
                <a:gd name="connsiteY10" fmla="*/ 910970 h 952965"/>
                <a:gd name="connsiteX11" fmla="*/ 279430 w 6959877"/>
                <a:gd name="connsiteY11" fmla="*/ 951350 h 952965"/>
                <a:gd name="connsiteX12" fmla="*/ 289122 w 6959877"/>
                <a:gd name="connsiteY12" fmla="*/ 9691 h 952965"/>
                <a:gd name="connsiteX13" fmla="*/ 3493669 w 6959877"/>
                <a:gd name="connsiteY13" fmla="*/ 140522 h 952965"/>
                <a:gd name="connsiteX14" fmla="*/ 3493669 w 6959877"/>
                <a:gd name="connsiteY14" fmla="*/ 140522 h 952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59877" h="952965">
                  <a:moveTo>
                    <a:pt x="289121" y="9691"/>
                  </a:moveTo>
                  <a:lnTo>
                    <a:pt x="279430" y="951350"/>
                  </a:lnTo>
                  <a:lnTo>
                    <a:pt x="0" y="931968"/>
                  </a:lnTo>
                  <a:lnTo>
                    <a:pt x="14537" y="69453"/>
                  </a:lnTo>
                  <a:close/>
                  <a:moveTo>
                    <a:pt x="6670756" y="0"/>
                  </a:moveTo>
                  <a:lnTo>
                    <a:pt x="6943725" y="71069"/>
                  </a:lnTo>
                  <a:lnTo>
                    <a:pt x="6959877" y="941659"/>
                  </a:lnTo>
                  <a:lnTo>
                    <a:pt x="6685293" y="952965"/>
                  </a:lnTo>
                  <a:close/>
                  <a:moveTo>
                    <a:pt x="6670755" y="0"/>
                  </a:moveTo>
                  <a:lnTo>
                    <a:pt x="6685292" y="952965"/>
                  </a:lnTo>
                  <a:lnTo>
                    <a:pt x="3509820" y="910970"/>
                  </a:lnTo>
                  <a:lnTo>
                    <a:pt x="279430" y="951350"/>
                  </a:lnTo>
                  <a:lnTo>
                    <a:pt x="289122" y="9691"/>
                  </a:lnTo>
                  <a:lnTo>
                    <a:pt x="3493669" y="140522"/>
                  </a:lnTo>
                  <a:lnTo>
                    <a:pt x="3493669" y="14052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58" name="Freeform 140"/>
            <p:cNvSpPr>
              <a:spLocks/>
            </p:cNvSpPr>
            <p:nvPr/>
          </p:nvSpPr>
          <p:spPr bwMode="auto">
            <a:xfrm>
              <a:off x="2781802" y="3972252"/>
              <a:ext cx="3458805" cy="974617"/>
            </a:xfrm>
            <a:custGeom>
              <a:avLst/>
              <a:gdLst>
                <a:gd name="T0" fmla="*/ 6 w 2069"/>
                <a:gd name="T1" fmla="*/ 0 h 583"/>
                <a:gd name="T2" fmla="*/ 1990 w 2069"/>
                <a:gd name="T3" fmla="*/ 81 h 583"/>
                <a:gd name="T4" fmla="*/ 2069 w 2069"/>
                <a:gd name="T5" fmla="*/ 319 h 583"/>
                <a:gd name="T6" fmla="*/ 2000 w 2069"/>
                <a:gd name="T7" fmla="*/ 558 h 583"/>
                <a:gd name="T8" fmla="*/ 0 w 2069"/>
                <a:gd name="T9" fmla="*/ 583 h 583"/>
                <a:gd name="T10" fmla="*/ 6 w 2069"/>
                <a:gd name="T11" fmla="*/ 0 h 583"/>
                <a:gd name="T12" fmla="*/ 6 w 2069"/>
                <a:gd name="T13" fmla="*/ 0 h 583"/>
                <a:gd name="T14" fmla="*/ 6 w 2069"/>
                <a:gd name="T15" fmla="*/ 0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9" h="583">
                  <a:moveTo>
                    <a:pt x="6" y="0"/>
                  </a:moveTo>
                  <a:lnTo>
                    <a:pt x="1990" y="81"/>
                  </a:lnTo>
                  <a:lnTo>
                    <a:pt x="2069" y="319"/>
                  </a:lnTo>
                  <a:lnTo>
                    <a:pt x="2000" y="558"/>
                  </a:lnTo>
                  <a:lnTo>
                    <a:pt x="0" y="583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4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59" name="Freeform 150"/>
            <p:cNvSpPr>
              <a:spLocks/>
            </p:cNvSpPr>
            <p:nvPr/>
          </p:nvSpPr>
          <p:spPr bwMode="auto">
            <a:xfrm>
              <a:off x="6108538" y="3962221"/>
              <a:ext cx="3303334" cy="986320"/>
            </a:xfrm>
            <a:custGeom>
              <a:avLst/>
              <a:gdLst>
                <a:gd name="T0" fmla="*/ 1967 w 1976"/>
                <a:gd name="T1" fmla="*/ 0 h 590"/>
                <a:gd name="T2" fmla="*/ 0 w 1976"/>
                <a:gd name="T3" fmla="*/ 87 h 590"/>
                <a:gd name="T4" fmla="*/ 10 w 1976"/>
                <a:gd name="T5" fmla="*/ 564 h 590"/>
                <a:gd name="T6" fmla="*/ 1976 w 1976"/>
                <a:gd name="T7" fmla="*/ 590 h 590"/>
                <a:gd name="T8" fmla="*/ 1967 w 1976"/>
                <a:gd name="T9" fmla="*/ 0 h 590"/>
                <a:gd name="T10" fmla="*/ 1967 w 1976"/>
                <a:gd name="T11" fmla="*/ 0 h 590"/>
                <a:gd name="T12" fmla="*/ 1967 w 1976"/>
                <a:gd name="T1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6" h="590">
                  <a:moveTo>
                    <a:pt x="1967" y="0"/>
                  </a:moveTo>
                  <a:lnTo>
                    <a:pt x="0" y="87"/>
                  </a:lnTo>
                  <a:lnTo>
                    <a:pt x="10" y="564"/>
                  </a:lnTo>
                  <a:lnTo>
                    <a:pt x="1976" y="590"/>
                  </a:lnTo>
                  <a:lnTo>
                    <a:pt x="1967" y="0"/>
                  </a:lnTo>
                  <a:lnTo>
                    <a:pt x="1967" y="0"/>
                  </a:lnTo>
                  <a:lnTo>
                    <a:pt x="196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60" name="Freeform 171"/>
            <p:cNvSpPr>
              <a:spLocks/>
            </p:cNvSpPr>
            <p:nvPr/>
          </p:nvSpPr>
          <p:spPr bwMode="auto">
            <a:xfrm>
              <a:off x="9396827" y="3962221"/>
              <a:ext cx="299240" cy="986320"/>
            </a:xfrm>
            <a:custGeom>
              <a:avLst/>
              <a:gdLst>
                <a:gd name="T0" fmla="*/ 0 w 179"/>
                <a:gd name="T1" fmla="*/ 0 h 590"/>
                <a:gd name="T2" fmla="*/ 169 w 179"/>
                <a:gd name="T3" fmla="*/ 44 h 590"/>
                <a:gd name="T4" fmla="*/ 179 w 179"/>
                <a:gd name="T5" fmla="*/ 583 h 590"/>
                <a:gd name="T6" fmla="*/ 9 w 179"/>
                <a:gd name="T7" fmla="*/ 590 h 590"/>
                <a:gd name="T8" fmla="*/ 0 w 179"/>
                <a:gd name="T9" fmla="*/ 0 h 590"/>
                <a:gd name="T10" fmla="*/ 0 w 179"/>
                <a:gd name="T11" fmla="*/ 0 h 590"/>
                <a:gd name="T12" fmla="*/ 0 w 179"/>
                <a:gd name="T1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590">
                  <a:moveTo>
                    <a:pt x="0" y="0"/>
                  </a:moveTo>
                  <a:lnTo>
                    <a:pt x="169" y="44"/>
                  </a:lnTo>
                  <a:lnTo>
                    <a:pt x="179" y="583"/>
                  </a:lnTo>
                  <a:lnTo>
                    <a:pt x="9" y="59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109" name="Freeform 162"/>
            <p:cNvSpPr>
              <a:spLocks/>
            </p:cNvSpPr>
            <p:nvPr/>
          </p:nvSpPr>
          <p:spPr bwMode="auto">
            <a:xfrm>
              <a:off x="2492591" y="3972252"/>
              <a:ext cx="299240" cy="974617"/>
            </a:xfrm>
            <a:custGeom>
              <a:avLst/>
              <a:gdLst>
                <a:gd name="T0" fmla="*/ 9 w 179"/>
                <a:gd name="T1" fmla="*/ 37 h 583"/>
                <a:gd name="T2" fmla="*/ 179 w 179"/>
                <a:gd name="T3" fmla="*/ 0 h 583"/>
                <a:gd name="T4" fmla="*/ 173 w 179"/>
                <a:gd name="T5" fmla="*/ 583 h 583"/>
                <a:gd name="T6" fmla="*/ 0 w 179"/>
                <a:gd name="T7" fmla="*/ 571 h 583"/>
                <a:gd name="T8" fmla="*/ 9 w 179"/>
                <a:gd name="T9" fmla="*/ 37 h 583"/>
                <a:gd name="T10" fmla="*/ 9 w 179"/>
                <a:gd name="T11" fmla="*/ 37 h 583"/>
                <a:gd name="T12" fmla="*/ 9 w 179"/>
                <a:gd name="T13" fmla="*/ 37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583">
                  <a:moveTo>
                    <a:pt x="9" y="37"/>
                  </a:moveTo>
                  <a:lnTo>
                    <a:pt x="179" y="0"/>
                  </a:lnTo>
                  <a:lnTo>
                    <a:pt x="173" y="583"/>
                  </a:lnTo>
                  <a:lnTo>
                    <a:pt x="0" y="571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951851" y="10014675"/>
            <a:ext cx="14480299" cy="2116377"/>
            <a:chOff x="2475873" y="5058876"/>
            <a:chExt cx="7240254" cy="1058204"/>
          </a:xfrm>
        </p:grpSpPr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2475873" y="5058876"/>
              <a:ext cx="7240254" cy="1058204"/>
            </a:xfrm>
            <a:custGeom>
              <a:avLst/>
              <a:gdLst>
                <a:gd name="connsiteX0" fmla="*/ 3249772 w 6995410"/>
                <a:gd name="connsiteY0" fmla="*/ 0 h 1022419"/>
                <a:gd name="connsiteX1" fmla="*/ 3529201 w 6995410"/>
                <a:gd name="connsiteY1" fmla="*/ 16152 h 1022419"/>
                <a:gd name="connsiteX2" fmla="*/ 295581 w 6995410"/>
                <a:gd name="connsiteY2" fmla="*/ 58147 h 1022419"/>
                <a:gd name="connsiteX3" fmla="*/ 295544 w 6995410"/>
                <a:gd name="connsiteY3" fmla="*/ 58144 h 1022419"/>
                <a:gd name="connsiteX4" fmla="*/ 295582 w 6995410"/>
                <a:gd name="connsiteY4" fmla="*/ 58148 h 1022419"/>
                <a:gd name="connsiteX5" fmla="*/ 295582 w 6995410"/>
                <a:gd name="connsiteY5" fmla="*/ 58147 h 1022419"/>
                <a:gd name="connsiteX6" fmla="*/ 3529201 w 6995410"/>
                <a:gd name="connsiteY6" fmla="*/ 16152 h 1022419"/>
                <a:gd name="connsiteX7" fmla="*/ 3805400 w 6995410"/>
                <a:gd name="connsiteY7" fmla="*/ 0 h 1022419"/>
                <a:gd name="connsiteX8" fmla="*/ 6945679 w 6995410"/>
                <a:gd name="connsiteY8" fmla="*/ 35195 h 1022419"/>
                <a:gd name="connsiteX9" fmla="*/ 6976028 w 6995410"/>
                <a:gd name="connsiteY9" fmla="*/ 32304 h 1022419"/>
                <a:gd name="connsiteX10" fmla="*/ 6995410 w 6995410"/>
                <a:gd name="connsiteY10" fmla="*/ 914201 h 1022419"/>
                <a:gd name="connsiteX11" fmla="*/ 6720826 w 6995410"/>
                <a:gd name="connsiteY11" fmla="*/ 1022419 h 1022419"/>
                <a:gd name="connsiteX12" fmla="*/ 3540508 w 6995410"/>
                <a:gd name="connsiteY12" fmla="*/ 793061 h 1022419"/>
                <a:gd name="connsiteX13" fmla="*/ 282661 w 6995410"/>
                <a:gd name="connsiteY13" fmla="*/ 1022419 h 1022419"/>
                <a:gd name="connsiteX14" fmla="*/ 282660 w 6995410"/>
                <a:gd name="connsiteY14" fmla="*/ 1022419 h 1022419"/>
                <a:gd name="connsiteX15" fmla="*/ 0 w 6995410"/>
                <a:gd name="connsiteY15" fmla="*/ 914201 h 1022419"/>
                <a:gd name="connsiteX16" fmla="*/ 16152 w 6995410"/>
                <a:gd name="connsiteY16" fmla="*/ 27459 h 1022419"/>
                <a:gd name="connsiteX17" fmla="*/ 43219 w 6995410"/>
                <a:gd name="connsiteY17" fmla="*/ 30432 h 10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95410" h="1022419">
                  <a:moveTo>
                    <a:pt x="3249772" y="0"/>
                  </a:moveTo>
                  <a:lnTo>
                    <a:pt x="3529201" y="16152"/>
                  </a:lnTo>
                  <a:lnTo>
                    <a:pt x="295581" y="58147"/>
                  </a:lnTo>
                  <a:lnTo>
                    <a:pt x="295544" y="58144"/>
                  </a:lnTo>
                  <a:lnTo>
                    <a:pt x="295582" y="58148"/>
                  </a:lnTo>
                  <a:lnTo>
                    <a:pt x="295582" y="58147"/>
                  </a:lnTo>
                  <a:lnTo>
                    <a:pt x="3529201" y="16152"/>
                  </a:lnTo>
                  <a:lnTo>
                    <a:pt x="3805400" y="0"/>
                  </a:lnTo>
                  <a:lnTo>
                    <a:pt x="6945679" y="35195"/>
                  </a:lnTo>
                  <a:lnTo>
                    <a:pt x="6976028" y="32304"/>
                  </a:lnTo>
                  <a:lnTo>
                    <a:pt x="6995410" y="914201"/>
                  </a:lnTo>
                  <a:lnTo>
                    <a:pt x="6720826" y="1022419"/>
                  </a:lnTo>
                  <a:lnTo>
                    <a:pt x="3540508" y="793061"/>
                  </a:lnTo>
                  <a:lnTo>
                    <a:pt x="282661" y="1022419"/>
                  </a:lnTo>
                  <a:lnTo>
                    <a:pt x="282660" y="1022419"/>
                  </a:lnTo>
                  <a:lnTo>
                    <a:pt x="0" y="914201"/>
                  </a:lnTo>
                  <a:lnTo>
                    <a:pt x="16152" y="27459"/>
                  </a:lnTo>
                  <a:lnTo>
                    <a:pt x="43219" y="3043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61" name="Freeform 141"/>
            <p:cNvSpPr>
              <a:spLocks/>
            </p:cNvSpPr>
            <p:nvPr/>
          </p:nvSpPr>
          <p:spPr bwMode="auto">
            <a:xfrm>
              <a:off x="2768426" y="5075593"/>
              <a:ext cx="3503941" cy="1041487"/>
            </a:xfrm>
            <a:custGeom>
              <a:avLst/>
              <a:gdLst>
                <a:gd name="T0" fmla="*/ 8 w 2096"/>
                <a:gd name="T1" fmla="*/ 26 h 623"/>
                <a:gd name="T2" fmla="*/ 2010 w 2096"/>
                <a:gd name="T3" fmla="*/ 0 h 623"/>
                <a:gd name="T4" fmla="*/ 2096 w 2096"/>
                <a:gd name="T5" fmla="*/ 247 h 623"/>
                <a:gd name="T6" fmla="*/ 2017 w 2096"/>
                <a:gd name="T7" fmla="*/ 481 h 623"/>
                <a:gd name="T8" fmla="*/ 0 w 2096"/>
                <a:gd name="T9" fmla="*/ 623 h 623"/>
                <a:gd name="T10" fmla="*/ 8 w 2096"/>
                <a:gd name="T11" fmla="*/ 26 h 623"/>
                <a:gd name="T12" fmla="*/ 8 w 2096"/>
                <a:gd name="T13" fmla="*/ 26 h 623"/>
                <a:gd name="T14" fmla="*/ 8 w 2096"/>
                <a:gd name="T15" fmla="*/ 26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6" h="623">
                  <a:moveTo>
                    <a:pt x="8" y="26"/>
                  </a:moveTo>
                  <a:lnTo>
                    <a:pt x="2010" y="0"/>
                  </a:lnTo>
                  <a:lnTo>
                    <a:pt x="2096" y="247"/>
                  </a:lnTo>
                  <a:lnTo>
                    <a:pt x="2017" y="481"/>
                  </a:lnTo>
                  <a:lnTo>
                    <a:pt x="0" y="623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6"/>
                  </a:lnTo>
                  <a:close/>
                </a:path>
              </a:pathLst>
            </a:custGeom>
            <a:solidFill>
              <a:schemeClr val="accent6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62" name="Freeform 151"/>
            <p:cNvSpPr>
              <a:spLocks/>
            </p:cNvSpPr>
            <p:nvPr/>
          </p:nvSpPr>
          <p:spPr bwMode="auto">
            <a:xfrm>
              <a:off x="6128597" y="5075593"/>
              <a:ext cx="3303334" cy="1041487"/>
            </a:xfrm>
            <a:custGeom>
              <a:avLst/>
              <a:gdLst>
                <a:gd name="T0" fmla="*/ 1966 w 1976"/>
                <a:gd name="T1" fmla="*/ 26 h 623"/>
                <a:gd name="T2" fmla="*/ 0 w 1976"/>
                <a:gd name="T3" fmla="*/ 0 h 623"/>
                <a:gd name="T4" fmla="*/ 7 w 1976"/>
                <a:gd name="T5" fmla="*/ 481 h 623"/>
                <a:gd name="T6" fmla="*/ 1976 w 1976"/>
                <a:gd name="T7" fmla="*/ 623 h 623"/>
                <a:gd name="T8" fmla="*/ 1966 w 1976"/>
                <a:gd name="T9" fmla="*/ 26 h 623"/>
                <a:gd name="T10" fmla="*/ 1966 w 1976"/>
                <a:gd name="T11" fmla="*/ 26 h 623"/>
                <a:gd name="T12" fmla="*/ 1966 w 1976"/>
                <a:gd name="T13" fmla="*/ 26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6" h="623">
                  <a:moveTo>
                    <a:pt x="1966" y="26"/>
                  </a:moveTo>
                  <a:lnTo>
                    <a:pt x="0" y="0"/>
                  </a:lnTo>
                  <a:lnTo>
                    <a:pt x="7" y="481"/>
                  </a:lnTo>
                  <a:lnTo>
                    <a:pt x="1976" y="623"/>
                  </a:lnTo>
                  <a:lnTo>
                    <a:pt x="1966" y="26"/>
                  </a:lnTo>
                  <a:lnTo>
                    <a:pt x="1966" y="26"/>
                  </a:lnTo>
                  <a:lnTo>
                    <a:pt x="1966" y="2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63" name="Freeform 173"/>
            <p:cNvSpPr>
              <a:spLocks/>
            </p:cNvSpPr>
            <p:nvPr/>
          </p:nvSpPr>
          <p:spPr bwMode="auto">
            <a:xfrm>
              <a:off x="9415215" y="5092310"/>
              <a:ext cx="300912" cy="1024769"/>
            </a:xfrm>
            <a:custGeom>
              <a:avLst/>
              <a:gdLst>
                <a:gd name="T0" fmla="*/ 0 w 180"/>
                <a:gd name="T1" fmla="*/ 16 h 613"/>
                <a:gd name="T2" fmla="*/ 168 w 180"/>
                <a:gd name="T3" fmla="*/ 0 h 613"/>
                <a:gd name="T4" fmla="*/ 180 w 180"/>
                <a:gd name="T5" fmla="*/ 546 h 613"/>
                <a:gd name="T6" fmla="*/ 10 w 180"/>
                <a:gd name="T7" fmla="*/ 613 h 613"/>
                <a:gd name="T8" fmla="*/ 0 w 180"/>
                <a:gd name="T9" fmla="*/ 16 h 613"/>
                <a:gd name="T10" fmla="*/ 0 w 180"/>
                <a:gd name="T11" fmla="*/ 16 h 613"/>
                <a:gd name="T12" fmla="*/ 0 w 180"/>
                <a:gd name="T13" fmla="*/ 16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613">
                  <a:moveTo>
                    <a:pt x="0" y="16"/>
                  </a:moveTo>
                  <a:lnTo>
                    <a:pt x="168" y="0"/>
                  </a:lnTo>
                  <a:lnTo>
                    <a:pt x="180" y="546"/>
                  </a:lnTo>
                  <a:lnTo>
                    <a:pt x="10" y="613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6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110" name="Freeform 164"/>
            <p:cNvSpPr>
              <a:spLocks/>
            </p:cNvSpPr>
            <p:nvPr/>
          </p:nvSpPr>
          <p:spPr bwMode="auto">
            <a:xfrm>
              <a:off x="2475873" y="5087295"/>
              <a:ext cx="305929" cy="1029784"/>
            </a:xfrm>
            <a:custGeom>
              <a:avLst/>
              <a:gdLst>
                <a:gd name="T0" fmla="*/ 10 w 183"/>
                <a:gd name="T1" fmla="*/ 0 h 616"/>
                <a:gd name="T2" fmla="*/ 183 w 183"/>
                <a:gd name="T3" fmla="*/ 19 h 616"/>
                <a:gd name="T4" fmla="*/ 175 w 183"/>
                <a:gd name="T5" fmla="*/ 616 h 616"/>
                <a:gd name="T6" fmla="*/ 0 w 183"/>
                <a:gd name="T7" fmla="*/ 549 h 616"/>
                <a:gd name="T8" fmla="*/ 10 w 183"/>
                <a:gd name="T9" fmla="*/ 0 h 616"/>
                <a:gd name="T10" fmla="*/ 10 w 183"/>
                <a:gd name="T11" fmla="*/ 0 h 616"/>
                <a:gd name="T12" fmla="*/ 10 w 183"/>
                <a:gd name="T1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616">
                  <a:moveTo>
                    <a:pt x="10" y="0"/>
                  </a:moveTo>
                  <a:lnTo>
                    <a:pt x="183" y="19"/>
                  </a:lnTo>
                  <a:lnTo>
                    <a:pt x="175" y="616"/>
                  </a:lnTo>
                  <a:lnTo>
                    <a:pt x="0" y="549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725087" y="3575271"/>
            <a:ext cx="2687197" cy="8933583"/>
            <a:chOff x="2862496" y="1839128"/>
            <a:chExt cx="1343618" cy="4466856"/>
          </a:xfrm>
        </p:grpSpPr>
        <p:sp>
          <p:nvSpPr>
            <p:cNvPr id="64" name="Freeform 176"/>
            <p:cNvSpPr>
              <a:spLocks/>
            </p:cNvSpPr>
            <p:nvPr/>
          </p:nvSpPr>
          <p:spPr bwMode="auto">
            <a:xfrm>
              <a:off x="3402464" y="1937761"/>
              <a:ext cx="763980" cy="4324760"/>
            </a:xfrm>
            <a:custGeom>
              <a:avLst/>
              <a:gdLst>
                <a:gd name="T0" fmla="*/ 43 w 457"/>
                <a:gd name="T1" fmla="*/ 0 h 2587"/>
                <a:gd name="T2" fmla="*/ 0 w 457"/>
                <a:gd name="T3" fmla="*/ 47 h 2587"/>
                <a:gd name="T4" fmla="*/ 405 w 457"/>
                <a:gd name="T5" fmla="*/ 2587 h 2587"/>
                <a:gd name="T6" fmla="*/ 457 w 457"/>
                <a:gd name="T7" fmla="*/ 2563 h 2587"/>
                <a:gd name="T8" fmla="*/ 43 w 457"/>
                <a:gd name="T9" fmla="*/ 0 h 2587"/>
                <a:gd name="T10" fmla="*/ 43 w 457"/>
                <a:gd name="T11" fmla="*/ 0 h 2587"/>
                <a:gd name="T12" fmla="*/ 43 w 457"/>
                <a:gd name="T13" fmla="*/ 0 h 2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7" h="2587">
                  <a:moveTo>
                    <a:pt x="43" y="0"/>
                  </a:moveTo>
                  <a:lnTo>
                    <a:pt x="0" y="47"/>
                  </a:lnTo>
                  <a:lnTo>
                    <a:pt x="405" y="2587"/>
                  </a:lnTo>
                  <a:lnTo>
                    <a:pt x="457" y="2563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65" name="Freeform 177"/>
            <p:cNvSpPr>
              <a:spLocks/>
            </p:cNvSpPr>
            <p:nvPr/>
          </p:nvSpPr>
          <p:spPr bwMode="auto">
            <a:xfrm>
              <a:off x="3072681" y="2788670"/>
              <a:ext cx="544983" cy="120363"/>
            </a:xfrm>
            <a:custGeom>
              <a:avLst/>
              <a:gdLst>
                <a:gd name="T0" fmla="*/ 326 w 326"/>
                <a:gd name="T1" fmla="*/ 37 h 72"/>
                <a:gd name="T2" fmla="*/ 279 w 326"/>
                <a:gd name="T3" fmla="*/ 72 h 72"/>
                <a:gd name="T4" fmla="*/ 0 w 326"/>
                <a:gd name="T5" fmla="*/ 44 h 72"/>
                <a:gd name="T6" fmla="*/ 22 w 326"/>
                <a:gd name="T7" fmla="*/ 0 h 72"/>
                <a:gd name="T8" fmla="*/ 326 w 326"/>
                <a:gd name="T9" fmla="*/ 37 h 72"/>
                <a:gd name="T10" fmla="*/ 326 w 326"/>
                <a:gd name="T11" fmla="*/ 37 h 72"/>
                <a:gd name="T12" fmla="*/ 326 w 326"/>
                <a:gd name="T13" fmla="*/ 3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72">
                  <a:moveTo>
                    <a:pt x="326" y="37"/>
                  </a:moveTo>
                  <a:lnTo>
                    <a:pt x="279" y="72"/>
                  </a:lnTo>
                  <a:lnTo>
                    <a:pt x="0" y="44"/>
                  </a:lnTo>
                  <a:lnTo>
                    <a:pt x="22" y="0"/>
                  </a:lnTo>
                  <a:lnTo>
                    <a:pt x="326" y="37"/>
                  </a:lnTo>
                  <a:lnTo>
                    <a:pt x="326" y="37"/>
                  </a:lnTo>
                  <a:lnTo>
                    <a:pt x="326" y="37"/>
                  </a:lnTo>
                  <a:close/>
                </a:path>
              </a:pathLst>
            </a:custGeom>
            <a:solidFill>
              <a:schemeClr val="tx1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74" name="Freeform 178"/>
            <p:cNvSpPr>
              <a:spLocks/>
            </p:cNvSpPr>
            <p:nvPr/>
          </p:nvSpPr>
          <p:spPr bwMode="auto">
            <a:xfrm>
              <a:off x="2862496" y="1839128"/>
              <a:ext cx="697112" cy="4466856"/>
            </a:xfrm>
            <a:custGeom>
              <a:avLst/>
              <a:gdLst>
                <a:gd name="T0" fmla="*/ 44 w 417"/>
                <a:gd name="T1" fmla="*/ 0 h 2672"/>
                <a:gd name="T2" fmla="*/ 0 w 417"/>
                <a:gd name="T3" fmla="*/ 47 h 2672"/>
                <a:gd name="T4" fmla="*/ 366 w 417"/>
                <a:gd name="T5" fmla="*/ 2672 h 2672"/>
                <a:gd name="T6" fmla="*/ 417 w 417"/>
                <a:gd name="T7" fmla="*/ 2650 h 2672"/>
                <a:gd name="T8" fmla="*/ 44 w 417"/>
                <a:gd name="T9" fmla="*/ 0 h 2672"/>
                <a:gd name="T10" fmla="*/ 44 w 417"/>
                <a:gd name="T11" fmla="*/ 0 h 2672"/>
                <a:gd name="T12" fmla="*/ 44 w 417"/>
                <a:gd name="T13" fmla="*/ 0 h 2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7" h="2672">
                  <a:moveTo>
                    <a:pt x="44" y="0"/>
                  </a:moveTo>
                  <a:lnTo>
                    <a:pt x="0" y="47"/>
                  </a:lnTo>
                  <a:lnTo>
                    <a:pt x="366" y="2672"/>
                  </a:lnTo>
                  <a:lnTo>
                    <a:pt x="417" y="265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75" name="Freeform 180"/>
            <p:cNvSpPr>
              <a:spLocks/>
            </p:cNvSpPr>
            <p:nvPr/>
          </p:nvSpPr>
          <p:spPr bwMode="auto">
            <a:xfrm>
              <a:off x="4074047" y="6222398"/>
              <a:ext cx="132067" cy="40122"/>
            </a:xfrm>
            <a:custGeom>
              <a:avLst/>
              <a:gdLst>
                <a:gd name="T0" fmla="*/ 0 w 79"/>
                <a:gd name="T1" fmla="*/ 24 h 24"/>
                <a:gd name="T2" fmla="*/ 27 w 79"/>
                <a:gd name="T3" fmla="*/ 24 h 24"/>
                <a:gd name="T4" fmla="*/ 79 w 79"/>
                <a:gd name="T5" fmla="*/ 0 h 24"/>
                <a:gd name="T6" fmla="*/ 52 w 79"/>
                <a:gd name="T7" fmla="*/ 0 h 24"/>
                <a:gd name="T8" fmla="*/ 0 w 79"/>
                <a:gd name="T9" fmla="*/ 24 h 24"/>
                <a:gd name="T10" fmla="*/ 0 w 79"/>
                <a:gd name="T11" fmla="*/ 24 h 24"/>
                <a:gd name="T12" fmla="*/ 0 w 79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24">
                  <a:moveTo>
                    <a:pt x="0" y="24"/>
                  </a:moveTo>
                  <a:lnTo>
                    <a:pt x="27" y="24"/>
                  </a:lnTo>
                  <a:lnTo>
                    <a:pt x="79" y="0"/>
                  </a:lnTo>
                  <a:lnTo>
                    <a:pt x="52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F6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76" name="Freeform 181"/>
            <p:cNvSpPr>
              <a:spLocks/>
            </p:cNvSpPr>
            <p:nvPr/>
          </p:nvSpPr>
          <p:spPr bwMode="auto">
            <a:xfrm>
              <a:off x="2995782" y="2262074"/>
              <a:ext cx="538295" cy="135410"/>
            </a:xfrm>
            <a:custGeom>
              <a:avLst/>
              <a:gdLst>
                <a:gd name="T0" fmla="*/ 322 w 322"/>
                <a:gd name="T1" fmla="*/ 49 h 81"/>
                <a:gd name="T2" fmla="*/ 275 w 322"/>
                <a:gd name="T3" fmla="*/ 81 h 81"/>
                <a:gd name="T4" fmla="*/ 0 w 322"/>
                <a:gd name="T5" fmla="*/ 38 h 81"/>
                <a:gd name="T6" fmla="*/ 24 w 322"/>
                <a:gd name="T7" fmla="*/ 0 h 81"/>
                <a:gd name="T8" fmla="*/ 322 w 322"/>
                <a:gd name="T9" fmla="*/ 49 h 81"/>
                <a:gd name="T10" fmla="*/ 322 w 322"/>
                <a:gd name="T11" fmla="*/ 49 h 81"/>
                <a:gd name="T12" fmla="*/ 322 w 322"/>
                <a:gd name="T13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2" h="81">
                  <a:moveTo>
                    <a:pt x="322" y="49"/>
                  </a:moveTo>
                  <a:lnTo>
                    <a:pt x="275" y="81"/>
                  </a:lnTo>
                  <a:lnTo>
                    <a:pt x="0" y="38"/>
                  </a:lnTo>
                  <a:lnTo>
                    <a:pt x="24" y="0"/>
                  </a:lnTo>
                  <a:lnTo>
                    <a:pt x="322" y="49"/>
                  </a:lnTo>
                  <a:lnTo>
                    <a:pt x="322" y="49"/>
                  </a:lnTo>
                  <a:lnTo>
                    <a:pt x="322" y="49"/>
                  </a:lnTo>
                  <a:close/>
                </a:path>
              </a:pathLst>
            </a:custGeom>
            <a:solidFill>
              <a:schemeClr val="tx1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77" name="Freeform 182"/>
            <p:cNvSpPr>
              <a:spLocks/>
            </p:cNvSpPr>
            <p:nvPr/>
          </p:nvSpPr>
          <p:spPr bwMode="auto">
            <a:xfrm>
              <a:off x="3147909" y="3331981"/>
              <a:ext cx="555013" cy="101977"/>
            </a:xfrm>
            <a:custGeom>
              <a:avLst/>
              <a:gdLst>
                <a:gd name="T0" fmla="*/ 332 w 332"/>
                <a:gd name="T1" fmla="*/ 29 h 61"/>
                <a:gd name="T2" fmla="*/ 284 w 332"/>
                <a:gd name="T3" fmla="*/ 61 h 61"/>
                <a:gd name="T4" fmla="*/ 0 w 332"/>
                <a:gd name="T5" fmla="*/ 36 h 61"/>
                <a:gd name="T6" fmla="*/ 22 w 332"/>
                <a:gd name="T7" fmla="*/ 0 h 61"/>
                <a:gd name="T8" fmla="*/ 332 w 332"/>
                <a:gd name="T9" fmla="*/ 29 h 61"/>
                <a:gd name="T10" fmla="*/ 332 w 332"/>
                <a:gd name="T11" fmla="*/ 29 h 61"/>
                <a:gd name="T12" fmla="*/ 332 w 332"/>
                <a:gd name="T1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" h="61">
                  <a:moveTo>
                    <a:pt x="332" y="29"/>
                  </a:moveTo>
                  <a:lnTo>
                    <a:pt x="284" y="61"/>
                  </a:lnTo>
                  <a:lnTo>
                    <a:pt x="0" y="36"/>
                  </a:lnTo>
                  <a:lnTo>
                    <a:pt x="22" y="0"/>
                  </a:lnTo>
                  <a:lnTo>
                    <a:pt x="332" y="29"/>
                  </a:lnTo>
                  <a:lnTo>
                    <a:pt x="332" y="29"/>
                  </a:lnTo>
                  <a:lnTo>
                    <a:pt x="332" y="29"/>
                  </a:lnTo>
                  <a:close/>
                </a:path>
              </a:pathLst>
            </a:custGeom>
            <a:solidFill>
              <a:schemeClr val="tx1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84" name="Freeform 183"/>
            <p:cNvSpPr>
              <a:spLocks/>
            </p:cNvSpPr>
            <p:nvPr/>
          </p:nvSpPr>
          <p:spPr bwMode="auto">
            <a:xfrm>
              <a:off x="3226480" y="3893682"/>
              <a:ext cx="560029" cy="68542"/>
            </a:xfrm>
            <a:custGeom>
              <a:avLst/>
              <a:gdLst>
                <a:gd name="T0" fmla="*/ 335 w 335"/>
                <a:gd name="T1" fmla="*/ 11 h 41"/>
                <a:gd name="T2" fmla="*/ 287 w 335"/>
                <a:gd name="T3" fmla="*/ 41 h 41"/>
                <a:gd name="T4" fmla="*/ 0 w 335"/>
                <a:gd name="T5" fmla="*/ 34 h 41"/>
                <a:gd name="T6" fmla="*/ 23 w 335"/>
                <a:gd name="T7" fmla="*/ 0 h 41"/>
                <a:gd name="T8" fmla="*/ 335 w 335"/>
                <a:gd name="T9" fmla="*/ 11 h 41"/>
                <a:gd name="T10" fmla="*/ 335 w 335"/>
                <a:gd name="T11" fmla="*/ 11 h 41"/>
                <a:gd name="T12" fmla="*/ 335 w 335"/>
                <a:gd name="T13" fmla="*/ 1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5" h="41">
                  <a:moveTo>
                    <a:pt x="335" y="11"/>
                  </a:moveTo>
                  <a:lnTo>
                    <a:pt x="287" y="41"/>
                  </a:lnTo>
                  <a:lnTo>
                    <a:pt x="0" y="34"/>
                  </a:lnTo>
                  <a:lnTo>
                    <a:pt x="23" y="0"/>
                  </a:lnTo>
                  <a:lnTo>
                    <a:pt x="335" y="11"/>
                  </a:lnTo>
                  <a:lnTo>
                    <a:pt x="335" y="11"/>
                  </a:lnTo>
                  <a:lnTo>
                    <a:pt x="335" y="11"/>
                  </a:lnTo>
                  <a:close/>
                </a:path>
              </a:pathLst>
            </a:custGeom>
            <a:solidFill>
              <a:schemeClr val="tx1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95" name="Freeform 184"/>
            <p:cNvSpPr>
              <a:spLocks/>
            </p:cNvSpPr>
            <p:nvPr/>
          </p:nvSpPr>
          <p:spPr bwMode="auto">
            <a:xfrm>
              <a:off x="3310067" y="4483801"/>
              <a:ext cx="571731" cy="58512"/>
            </a:xfrm>
            <a:custGeom>
              <a:avLst/>
              <a:gdLst>
                <a:gd name="T0" fmla="*/ 342 w 342"/>
                <a:gd name="T1" fmla="*/ 6 h 35"/>
                <a:gd name="T2" fmla="*/ 294 w 342"/>
                <a:gd name="T3" fmla="*/ 35 h 35"/>
                <a:gd name="T4" fmla="*/ 0 w 342"/>
                <a:gd name="T5" fmla="*/ 31 h 35"/>
                <a:gd name="T6" fmla="*/ 23 w 342"/>
                <a:gd name="T7" fmla="*/ 0 h 35"/>
                <a:gd name="T8" fmla="*/ 342 w 342"/>
                <a:gd name="T9" fmla="*/ 6 h 35"/>
                <a:gd name="T10" fmla="*/ 342 w 342"/>
                <a:gd name="T11" fmla="*/ 6 h 35"/>
                <a:gd name="T12" fmla="*/ 342 w 342"/>
                <a:gd name="T13" fmla="*/ 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2" h="35">
                  <a:moveTo>
                    <a:pt x="342" y="6"/>
                  </a:moveTo>
                  <a:lnTo>
                    <a:pt x="294" y="35"/>
                  </a:lnTo>
                  <a:lnTo>
                    <a:pt x="0" y="31"/>
                  </a:lnTo>
                  <a:lnTo>
                    <a:pt x="23" y="0"/>
                  </a:lnTo>
                  <a:lnTo>
                    <a:pt x="342" y="6"/>
                  </a:lnTo>
                  <a:lnTo>
                    <a:pt x="342" y="6"/>
                  </a:lnTo>
                  <a:lnTo>
                    <a:pt x="342" y="6"/>
                  </a:lnTo>
                  <a:close/>
                </a:path>
              </a:pathLst>
            </a:custGeom>
            <a:solidFill>
              <a:schemeClr val="tx1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96" name="Freeform 185"/>
            <p:cNvSpPr>
              <a:spLocks/>
            </p:cNvSpPr>
            <p:nvPr/>
          </p:nvSpPr>
          <p:spPr bwMode="auto">
            <a:xfrm>
              <a:off x="3391982" y="5097325"/>
              <a:ext cx="585105" cy="35108"/>
            </a:xfrm>
            <a:custGeom>
              <a:avLst/>
              <a:gdLst>
                <a:gd name="T0" fmla="*/ 350 w 350"/>
                <a:gd name="T1" fmla="*/ 0 h 21"/>
                <a:gd name="T2" fmla="*/ 300 w 350"/>
                <a:gd name="T3" fmla="*/ 19 h 21"/>
                <a:gd name="T4" fmla="*/ 0 w 350"/>
                <a:gd name="T5" fmla="*/ 21 h 21"/>
                <a:gd name="T6" fmla="*/ 25 w 350"/>
                <a:gd name="T7" fmla="*/ 2 h 21"/>
                <a:gd name="T8" fmla="*/ 350 w 350"/>
                <a:gd name="T9" fmla="*/ 0 h 21"/>
                <a:gd name="T10" fmla="*/ 350 w 350"/>
                <a:gd name="T11" fmla="*/ 0 h 21"/>
                <a:gd name="T12" fmla="*/ 350 w 350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0" h="21">
                  <a:moveTo>
                    <a:pt x="350" y="0"/>
                  </a:moveTo>
                  <a:lnTo>
                    <a:pt x="300" y="19"/>
                  </a:lnTo>
                  <a:lnTo>
                    <a:pt x="0" y="21"/>
                  </a:lnTo>
                  <a:lnTo>
                    <a:pt x="25" y="2"/>
                  </a:lnTo>
                  <a:lnTo>
                    <a:pt x="350" y="0"/>
                  </a:lnTo>
                  <a:lnTo>
                    <a:pt x="350" y="0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chemeClr val="tx1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97" name="Freeform 186"/>
            <p:cNvSpPr>
              <a:spLocks/>
            </p:cNvSpPr>
            <p:nvPr/>
          </p:nvSpPr>
          <p:spPr bwMode="auto">
            <a:xfrm>
              <a:off x="3485599" y="5715865"/>
              <a:ext cx="591792" cy="40122"/>
            </a:xfrm>
            <a:custGeom>
              <a:avLst/>
              <a:gdLst>
                <a:gd name="T0" fmla="*/ 354 w 354"/>
                <a:gd name="T1" fmla="*/ 0 h 24"/>
                <a:gd name="T2" fmla="*/ 303 w 354"/>
                <a:gd name="T3" fmla="*/ 15 h 24"/>
                <a:gd name="T4" fmla="*/ 0 w 354"/>
                <a:gd name="T5" fmla="*/ 24 h 24"/>
                <a:gd name="T6" fmla="*/ 23 w 354"/>
                <a:gd name="T7" fmla="*/ 9 h 24"/>
                <a:gd name="T8" fmla="*/ 354 w 354"/>
                <a:gd name="T9" fmla="*/ 0 h 24"/>
                <a:gd name="T10" fmla="*/ 354 w 354"/>
                <a:gd name="T11" fmla="*/ 0 h 24"/>
                <a:gd name="T12" fmla="*/ 354 w 354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4" h="24">
                  <a:moveTo>
                    <a:pt x="354" y="0"/>
                  </a:moveTo>
                  <a:lnTo>
                    <a:pt x="303" y="15"/>
                  </a:lnTo>
                  <a:lnTo>
                    <a:pt x="0" y="24"/>
                  </a:lnTo>
                  <a:lnTo>
                    <a:pt x="23" y="9"/>
                  </a:lnTo>
                  <a:lnTo>
                    <a:pt x="354" y="0"/>
                  </a:lnTo>
                  <a:lnTo>
                    <a:pt x="354" y="0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chemeClr val="tx1"/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  <p:sp>
          <p:nvSpPr>
            <p:cNvPr id="98" name="Freeform 187"/>
            <p:cNvSpPr>
              <a:spLocks noEditPoints="1"/>
            </p:cNvSpPr>
            <p:nvPr/>
          </p:nvSpPr>
          <p:spPr bwMode="auto">
            <a:xfrm>
              <a:off x="2927240" y="1839128"/>
              <a:ext cx="1278873" cy="4430078"/>
            </a:xfrm>
            <a:custGeom>
              <a:avLst/>
              <a:gdLst>
                <a:gd name="T0" fmla="*/ 738 w 765"/>
                <a:gd name="T1" fmla="*/ 2622 h 2650"/>
                <a:gd name="T2" fmla="*/ 765 w 765"/>
                <a:gd name="T3" fmla="*/ 2622 h 2650"/>
                <a:gd name="T4" fmla="*/ 351 w 765"/>
                <a:gd name="T5" fmla="*/ 59 h 2650"/>
                <a:gd name="T6" fmla="*/ 324 w 765"/>
                <a:gd name="T7" fmla="*/ 59 h 2650"/>
                <a:gd name="T8" fmla="*/ 356 w 765"/>
                <a:gd name="T9" fmla="*/ 261 h 2650"/>
                <a:gd name="T10" fmla="*/ 58 w 765"/>
                <a:gd name="T11" fmla="*/ 212 h 2650"/>
                <a:gd name="T12" fmla="*/ 28 w 765"/>
                <a:gd name="T13" fmla="*/ 0 h 2650"/>
                <a:gd name="T14" fmla="*/ 0 w 765"/>
                <a:gd name="T15" fmla="*/ 0 h 2650"/>
                <a:gd name="T16" fmla="*/ 375 w 765"/>
                <a:gd name="T17" fmla="*/ 2650 h 2650"/>
                <a:gd name="T18" fmla="*/ 403 w 765"/>
                <a:gd name="T19" fmla="*/ 2650 h 2650"/>
                <a:gd name="T20" fmla="*/ 357 w 765"/>
                <a:gd name="T21" fmla="*/ 2328 h 2650"/>
                <a:gd name="T22" fmla="*/ 688 w 765"/>
                <a:gd name="T23" fmla="*/ 2318 h 2650"/>
                <a:gd name="T24" fmla="*/ 738 w 765"/>
                <a:gd name="T25" fmla="*/ 2622 h 2650"/>
                <a:gd name="T26" fmla="*/ 738 w 765"/>
                <a:gd name="T27" fmla="*/ 2622 h 2650"/>
                <a:gd name="T28" fmla="*/ 738 w 765"/>
                <a:gd name="T29" fmla="*/ 2622 h 2650"/>
                <a:gd name="T30" fmla="*/ 252 w 765"/>
                <a:gd name="T31" fmla="*/ 1582 h 2650"/>
                <a:gd name="T32" fmla="*/ 571 w 765"/>
                <a:gd name="T33" fmla="*/ 1588 h 2650"/>
                <a:gd name="T34" fmla="*/ 622 w 765"/>
                <a:gd name="T35" fmla="*/ 1904 h 2650"/>
                <a:gd name="T36" fmla="*/ 297 w 765"/>
                <a:gd name="T37" fmla="*/ 1904 h 2650"/>
                <a:gd name="T38" fmla="*/ 252 w 765"/>
                <a:gd name="T39" fmla="*/ 1582 h 2650"/>
                <a:gd name="T40" fmla="*/ 252 w 765"/>
                <a:gd name="T41" fmla="*/ 1582 h 2650"/>
                <a:gd name="T42" fmla="*/ 252 w 765"/>
                <a:gd name="T43" fmla="*/ 1582 h 2650"/>
                <a:gd name="T44" fmla="*/ 457 w 765"/>
                <a:gd name="T45" fmla="*/ 881 h 2650"/>
                <a:gd name="T46" fmla="*/ 148 w 765"/>
                <a:gd name="T47" fmla="*/ 852 h 2650"/>
                <a:gd name="T48" fmla="*/ 109 w 765"/>
                <a:gd name="T49" fmla="*/ 568 h 2650"/>
                <a:gd name="T50" fmla="*/ 411 w 765"/>
                <a:gd name="T51" fmla="*/ 605 h 2650"/>
                <a:gd name="T52" fmla="*/ 457 w 765"/>
                <a:gd name="T53" fmla="*/ 881 h 2650"/>
                <a:gd name="T54" fmla="*/ 457 w 765"/>
                <a:gd name="T55" fmla="*/ 881 h 2650"/>
                <a:gd name="T56" fmla="*/ 457 w 765"/>
                <a:gd name="T57" fmla="*/ 881 h 2650"/>
                <a:gd name="T58" fmla="*/ 463 w 765"/>
                <a:gd name="T59" fmla="*/ 922 h 2650"/>
                <a:gd name="T60" fmla="*/ 508 w 765"/>
                <a:gd name="T61" fmla="*/ 1199 h 2650"/>
                <a:gd name="T62" fmla="*/ 196 w 765"/>
                <a:gd name="T63" fmla="*/ 1188 h 2650"/>
                <a:gd name="T64" fmla="*/ 154 w 765"/>
                <a:gd name="T65" fmla="*/ 891 h 2650"/>
                <a:gd name="T66" fmla="*/ 463 w 765"/>
                <a:gd name="T67" fmla="*/ 922 h 2650"/>
                <a:gd name="T68" fmla="*/ 463 w 765"/>
                <a:gd name="T69" fmla="*/ 922 h 2650"/>
                <a:gd name="T70" fmla="*/ 463 w 765"/>
                <a:gd name="T71" fmla="*/ 922 h 2650"/>
                <a:gd name="T72" fmla="*/ 514 w 765"/>
                <a:gd name="T73" fmla="*/ 1240 h 2650"/>
                <a:gd name="T74" fmla="*/ 564 w 765"/>
                <a:gd name="T75" fmla="*/ 1545 h 2650"/>
                <a:gd name="T76" fmla="*/ 245 w 765"/>
                <a:gd name="T77" fmla="*/ 1538 h 2650"/>
                <a:gd name="T78" fmla="*/ 202 w 765"/>
                <a:gd name="T79" fmla="*/ 1229 h 2650"/>
                <a:gd name="T80" fmla="*/ 514 w 765"/>
                <a:gd name="T81" fmla="*/ 1240 h 2650"/>
                <a:gd name="T82" fmla="*/ 514 w 765"/>
                <a:gd name="T83" fmla="*/ 1240 h 2650"/>
                <a:gd name="T84" fmla="*/ 514 w 765"/>
                <a:gd name="T85" fmla="*/ 1240 h 2650"/>
                <a:gd name="T86" fmla="*/ 363 w 765"/>
                <a:gd name="T87" fmla="*/ 302 h 2650"/>
                <a:gd name="T88" fmla="*/ 406 w 765"/>
                <a:gd name="T89" fmla="*/ 564 h 2650"/>
                <a:gd name="T90" fmla="*/ 103 w 765"/>
                <a:gd name="T91" fmla="*/ 529 h 2650"/>
                <a:gd name="T92" fmla="*/ 63 w 765"/>
                <a:gd name="T93" fmla="*/ 253 h 2650"/>
                <a:gd name="T94" fmla="*/ 363 w 765"/>
                <a:gd name="T95" fmla="*/ 302 h 2650"/>
                <a:gd name="T96" fmla="*/ 363 w 765"/>
                <a:gd name="T97" fmla="*/ 302 h 2650"/>
                <a:gd name="T98" fmla="*/ 363 w 765"/>
                <a:gd name="T99" fmla="*/ 302 h 2650"/>
                <a:gd name="T100" fmla="*/ 350 w 765"/>
                <a:gd name="T101" fmla="*/ 2281 h 2650"/>
                <a:gd name="T102" fmla="*/ 303 w 765"/>
                <a:gd name="T103" fmla="*/ 1949 h 2650"/>
                <a:gd name="T104" fmla="*/ 629 w 765"/>
                <a:gd name="T105" fmla="*/ 1949 h 2650"/>
                <a:gd name="T106" fmla="*/ 681 w 765"/>
                <a:gd name="T107" fmla="*/ 2273 h 2650"/>
                <a:gd name="T108" fmla="*/ 350 w 765"/>
                <a:gd name="T109" fmla="*/ 2281 h 2650"/>
                <a:gd name="T110" fmla="*/ 350 w 765"/>
                <a:gd name="T111" fmla="*/ 2281 h 2650"/>
                <a:gd name="T112" fmla="*/ 350 w 765"/>
                <a:gd name="T113" fmla="*/ 2281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65" h="2650">
                  <a:moveTo>
                    <a:pt x="738" y="2622"/>
                  </a:moveTo>
                  <a:lnTo>
                    <a:pt x="765" y="2622"/>
                  </a:lnTo>
                  <a:lnTo>
                    <a:pt x="351" y="59"/>
                  </a:lnTo>
                  <a:lnTo>
                    <a:pt x="324" y="59"/>
                  </a:lnTo>
                  <a:lnTo>
                    <a:pt x="356" y="261"/>
                  </a:lnTo>
                  <a:lnTo>
                    <a:pt x="58" y="212"/>
                  </a:lnTo>
                  <a:lnTo>
                    <a:pt x="28" y="0"/>
                  </a:lnTo>
                  <a:lnTo>
                    <a:pt x="0" y="0"/>
                  </a:lnTo>
                  <a:lnTo>
                    <a:pt x="375" y="2650"/>
                  </a:lnTo>
                  <a:lnTo>
                    <a:pt x="403" y="2650"/>
                  </a:lnTo>
                  <a:lnTo>
                    <a:pt x="357" y="2328"/>
                  </a:lnTo>
                  <a:lnTo>
                    <a:pt x="688" y="2318"/>
                  </a:lnTo>
                  <a:lnTo>
                    <a:pt x="738" y="2622"/>
                  </a:lnTo>
                  <a:lnTo>
                    <a:pt x="738" y="2622"/>
                  </a:lnTo>
                  <a:lnTo>
                    <a:pt x="738" y="2622"/>
                  </a:lnTo>
                  <a:close/>
                  <a:moveTo>
                    <a:pt x="252" y="1582"/>
                  </a:moveTo>
                  <a:lnTo>
                    <a:pt x="571" y="1588"/>
                  </a:lnTo>
                  <a:lnTo>
                    <a:pt x="622" y="1904"/>
                  </a:lnTo>
                  <a:lnTo>
                    <a:pt x="297" y="1904"/>
                  </a:lnTo>
                  <a:lnTo>
                    <a:pt x="252" y="1582"/>
                  </a:lnTo>
                  <a:lnTo>
                    <a:pt x="252" y="1582"/>
                  </a:lnTo>
                  <a:lnTo>
                    <a:pt x="252" y="1582"/>
                  </a:lnTo>
                  <a:close/>
                  <a:moveTo>
                    <a:pt x="457" y="881"/>
                  </a:moveTo>
                  <a:lnTo>
                    <a:pt x="148" y="852"/>
                  </a:lnTo>
                  <a:lnTo>
                    <a:pt x="109" y="568"/>
                  </a:lnTo>
                  <a:lnTo>
                    <a:pt x="411" y="605"/>
                  </a:lnTo>
                  <a:lnTo>
                    <a:pt x="457" y="881"/>
                  </a:lnTo>
                  <a:lnTo>
                    <a:pt x="457" y="881"/>
                  </a:lnTo>
                  <a:lnTo>
                    <a:pt x="457" y="881"/>
                  </a:lnTo>
                  <a:close/>
                  <a:moveTo>
                    <a:pt x="463" y="922"/>
                  </a:moveTo>
                  <a:lnTo>
                    <a:pt x="508" y="1199"/>
                  </a:lnTo>
                  <a:lnTo>
                    <a:pt x="196" y="1188"/>
                  </a:lnTo>
                  <a:lnTo>
                    <a:pt x="154" y="891"/>
                  </a:lnTo>
                  <a:lnTo>
                    <a:pt x="463" y="922"/>
                  </a:lnTo>
                  <a:lnTo>
                    <a:pt x="463" y="922"/>
                  </a:lnTo>
                  <a:lnTo>
                    <a:pt x="463" y="922"/>
                  </a:lnTo>
                  <a:close/>
                  <a:moveTo>
                    <a:pt x="514" y="1240"/>
                  </a:moveTo>
                  <a:lnTo>
                    <a:pt x="564" y="1545"/>
                  </a:lnTo>
                  <a:lnTo>
                    <a:pt x="245" y="1538"/>
                  </a:lnTo>
                  <a:lnTo>
                    <a:pt x="202" y="1229"/>
                  </a:lnTo>
                  <a:lnTo>
                    <a:pt x="514" y="1240"/>
                  </a:lnTo>
                  <a:lnTo>
                    <a:pt x="514" y="1240"/>
                  </a:lnTo>
                  <a:lnTo>
                    <a:pt x="514" y="1240"/>
                  </a:lnTo>
                  <a:close/>
                  <a:moveTo>
                    <a:pt x="363" y="302"/>
                  </a:moveTo>
                  <a:lnTo>
                    <a:pt x="406" y="564"/>
                  </a:lnTo>
                  <a:lnTo>
                    <a:pt x="103" y="529"/>
                  </a:lnTo>
                  <a:lnTo>
                    <a:pt x="63" y="253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3" y="302"/>
                  </a:lnTo>
                  <a:close/>
                  <a:moveTo>
                    <a:pt x="350" y="2281"/>
                  </a:moveTo>
                  <a:lnTo>
                    <a:pt x="303" y="1949"/>
                  </a:lnTo>
                  <a:lnTo>
                    <a:pt x="629" y="1949"/>
                  </a:lnTo>
                  <a:lnTo>
                    <a:pt x="681" y="2273"/>
                  </a:lnTo>
                  <a:lnTo>
                    <a:pt x="350" y="2281"/>
                  </a:lnTo>
                  <a:lnTo>
                    <a:pt x="350" y="2281"/>
                  </a:lnTo>
                  <a:lnTo>
                    <a:pt x="350" y="2281"/>
                  </a:ln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en-US" sz="3600" dirty="0"/>
            </a:p>
          </p:txBody>
        </p:sp>
      </p:grpSp>
      <p:sp>
        <p:nvSpPr>
          <p:cNvPr id="99" name="TextBox 98"/>
          <p:cNvSpPr txBox="1"/>
          <p:nvPr/>
        </p:nvSpPr>
        <p:spPr>
          <a:xfrm rot="158364">
            <a:off x="8273327" y="6465126"/>
            <a:ext cx="1563225" cy="64632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600" dirty="0">
                <a:latin typeface="+mj-lt"/>
              </a:rPr>
              <a:t>Focus</a:t>
            </a:r>
          </a:p>
        </p:txBody>
      </p:sp>
      <p:sp>
        <p:nvSpPr>
          <p:cNvPr id="100" name="TextBox 99"/>
          <p:cNvSpPr txBox="1"/>
          <p:nvPr/>
        </p:nvSpPr>
        <p:spPr>
          <a:xfrm rot="527514">
            <a:off x="7828717" y="4413806"/>
            <a:ext cx="2058547" cy="64632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pPr algn="ctr"/>
            <a:r>
              <a:rPr lang="en-US" sz="3600" dirty="0">
                <a:solidFill>
                  <a:srgbClr val="FFFFFF"/>
                </a:solidFill>
                <a:latin typeface="+mj-lt"/>
              </a:rPr>
              <a:t>Success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8579988" y="8447420"/>
            <a:ext cx="1824511" cy="64632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600" dirty="0">
                <a:latin typeface="+mj-lt"/>
              </a:rPr>
              <a:t>Design</a:t>
            </a:r>
          </a:p>
        </p:txBody>
      </p:sp>
      <p:sp>
        <p:nvSpPr>
          <p:cNvPr id="102" name="TextBox 101"/>
          <p:cNvSpPr txBox="1"/>
          <p:nvPr/>
        </p:nvSpPr>
        <p:spPr>
          <a:xfrm rot="21421981">
            <a:off x="9133332" y="10654528"/>
            <a:ext cx="1313161" cy="64632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rgbClr val="FFFFFF"/>
                </a:solidFill>
                <a:latin typeface="Montserrat" panose="02000000000000000000" pitchFamily="2" charset="0"/>
                <a:cs typeface="Montserrat" panose="02000000000000000000" pitchFamily="2" charset="0"/>
              </a:defRPr>
            </a:lvl1pPr>
          </a:lstStyle>
          <a:p>
            <a:r>
              <a:rPr lang="en-US" sz="3600" dirty="0">
                <a:latin typeface="+mj-lt"/>
              </a:rPr>
              <a:t>Start</a:t>
            </a:r>
          </a:p>
        </p:txBody>
      </p:sp>
      <p:sp>
        <p:nvSpPr>
          <p:cNvPr id="103" name="Rectangle 102"/>
          <p:cNvSpPr/>
          <p:nvPr/>
        </p:nvSpPr>
        <p:spPr>
          <a:xfrm rot="21176570">
            <a:off x="12654277" y="4132412"/>
            <a:ext cx="5860925" cy="1281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FFFFFF"/>
                </a:solidFill>
              </a:rPr>
              <a:t>Contrary to popular belief, Lorem Ipsum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FFFFFF"/>
                </a:solidFill>
              </a:rPr>
              <a:t>is many variations of passages.</a:t>
            </a:r>
          </a:p>
        </p:txBody>
      </p:sp>
      <p:sp>
        <p:nvSpPr>
          <p:cNvPr id="104" name="Rectangle 103"/>
          <p:cNvSpPr/>
          <p:nvPr/>
        </p:nvSpPr>
        <p:spPr>
          <a:xfrm rot="21320630">
            <a:off x="12647342" y="6173093"/>
            <a:ext cx="5757836" cy="1281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FFFFFF"/>
                </a:solidFill>
              </a:rPr>
              <a:t>Contrary to popular belief, Lorem Ipsum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FFFFFF"/>
                </a:solidFill>
              </a:rPr>
              <a:t>is many variations of passages.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12618600" y="8434460"/>
            <a:ext cx="5967122" cy="1281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FFFFFF"/>
                </a:solidFill>
              </a:rPr>
              <a:t>Contrary to popular belief, Lorem Ipsum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FFFFFF"/>
                </a:solidFill>
              </a:rPr>
              <a:t>is many variations of passages.</a:t>
            </a:r>
          </a:p>
        </p:txBody>
      </p:sp>
      <p:sp>
        <p:nvSpPr>
          <p:cNvPr id="106" name="Rectangle 105"/>
          <p:cNvSpPr/>
          <p:nvPr/>
        </p:nvSpPr>
        <p:spPr>
          <a:xfrm rot="156868">
            <a:off x="12637094" y="10381194"/>
            <a:ext cx="5757836" cy="1281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FFFFFF"/>
                </a:solidFill>
              </a:rPr>
              <a:t>Contrary to popular belief, Lorem Ipsum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FFFFFF"/>
                </a:solidFill>
              </a:rPr>
              <a:t>is many variations of passages.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DA4E3C-6AD8-425E-800B-304D52AA3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358506093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5962A0-B3DB-425A-A60D-F5AAF965C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AWESOME TITLE HERE </a:t>
            </a:r>
          </a:p>
        </p:txBody>
      </p:sp>
      <p:grpSp>
        <p:nvGrpSpPr>
          <p:cNvPr id="471" name="Google Shape;471;p45"/>
          <p:cNvGrpSpPr/>
          <p:nvPr/>
        </p:nvGrpSpPr>
        <p:grpSpPr>
          <a:xfrm>
            <a:off x="17990428" y="3337525"/>
            <a:ext cx="2986149" cy="8455173"/>
            <a:chOff x="6443722" y="978211"/>
            <a:chExt cx="1119806" cy="3170690"/>
          </a:xfrm>
        </p:grpSpPr>
        <p:sp>
          <p:nvSpPr>
            <p:cNvPr id="472" name="Google Shape;472;p45"/>
            <p:cNvSpPr/>
            <p:nvPr/>
          </p:nvSpPr>
          <p:spPr>
            <a:xfrm>
              <a:off x="6445772" y="978211"/>
              <a:ext cx="1117756" cy="647311"/>
            </a:xfrm>
            <a:custGeom>
              <a:avLst/>
              <a:gdLst/>
              <a:ahLst/>
              <a:cxnLst/>
              <a:rect l="l" t="t" r="r" b="b"/>
              <a:pathLst>
                <a:path w="8180" h="4737" extrusionOk="0">
                  <a:moveTo>
                    <a:pt x="4076" y="0"/>
                  </a:moveTo>
                  <a:lnTo>
                    <a:pt x="1" y="2368"/>
                  </a:lnTo>
                  <a:lnTo>
                    <a:pt x="4104" y="4737"/>
                  </a:lnTo>
                  <a:lnTo>
                    <a:pt x="8180" y="236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33996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73" name="Google Shape;473;p45"/>
            <p:cNvSpPr/>
            <p:nvPr/>
          </p:nvSpPr>
          <p:spPr>
            <a:xfrm>
              <a:off x="7004377" y="1301798"/>
              <a:ext cx="559151" cy="2847103"/>
            </a:xfrm>
            <a:custGeom>
              <a:avLst/>
              <a:gdLst/>
              <a:ahLst/>
              <a:cxnLst/>
              <a:rect l="l" t="t" r="r" b="b"/>
              <a:pathLst>
                <a:path w="4092" h="20835" extrusionOk="0">
                  <a:moveTo>
                    <a:pt x="4092" y="0"/>
                  </a:moveTo>
                  <a:lnTo>
                    <a:pt x="16" y="2369"/>
                  </a:lnTo>
                  <a:lnTo>
                    <a:pt x="1" y="20834"/>
                  </a:lnTo>
                  <a:lnTo>
                    <a:pt x="4076" y="18463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74" name="Google Shape;474;p45"/>
            <p:cNvSpPr/>
            <p:nvPr/>
          </p:nvSpPr>
          <p:spPr>
            <a:xfrm>
              <a:off x="6443722" y="1301798"/>
              <a:ext cx="562977" cy="2847103"/>
            </a:xfrm>
            <a:custGeom>
              <a:avLst/>
              <a:gdLst/>
              <a:ahLst/>
              <a:cxnLst/>
              <a:rect l="l" t="t" r="r" b="b"/>
              <a:pathLst>
                <a:path w="4120" h="20835" extrusionOk="0">
                  <a:moveTo>
                    <a:pt x="16" y="0"/>
                  </a:moveTo>
                  <a:lnTo>
                    <a:pt x="0" y="18463"/>
                  </a:lnTo>
                  <a:lnTo>
                    <a:pt x="4104" y="20834"/>
                  </a:lnTo>
                  <a:lnTo>
                    <a:pt x="4119" y="236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grpSp>
        <p:nvGrpSpPr>
          <p:cNvPr id="475" name="Google Shape;475;p45"/>
          <p:cNvGrpSpPr/>
          <p:nvPr/>
        </p:nvGrpSpPr>
        <p:grpSpPr>
          <a:xfrm>
            <a:off x="16505188" y="5748030"/>
            <a:ext cx="2986512" cy="6398499"/>
            <a:chOff x="5886757" y="1882150"/>
            <a:chExt cx="1119942" cy="2399437"/>
          </a:xfrm>
        </p:grpSpPr>
        <p:sp>
          <p:nvSpPr>
            <p:cNvPr id="476" name="Google Shape;476;p45"/>
            <p:cNvSpPr/>
            <p:nvPr/>
          </p:nvSpPr>
          <p:spPr>
            <a:xfrm>
              <a:off x="5888944" y="1882150"/>
              <a:ext cx="1117756" cy="647448"/>
            </a:xfrm>
            <a:custGeom>
              <a:avLst/>
              <a:gdLst/>
              <a:ahLst/>
              <a:cxnLst/>
              <a:rect l="l" t="t" r="r" b="b"/>
              <a:pathLst>
                <a:path w="8180" h="4738" extrusionOk="0">
                  <a:moveTo>
                    <a:pt x="4076" y="1"/>
                  </a:moveTo>
                  <a:lnTo>
                    <a:pt x="0" y="2369"/>
                  </a:lnTo>
                  <a:lnTo>
                    <a:pt x="4104" y="4737"/>
                  </a:lnTo>
                  <a:lnTo>
                    <a:pt x="8179" y="2369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C466C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77" name="Google Shape;477;p45"/>
            <p:cNvSpPr/>
            <p:nvPr/>
          </p:nvSpPr>
          <p:spPr>
            <a:xfrm>
              <a:off x="6447138" y="2205874"/>
              <a:ext cx="559561" cy="2075714"/>
            </a:xfrm>
            <a:custGeom>
              <a:avLst/>
              <a:gdLst/>
              <a:ahLst/>
              <a:cxnLst/>
              <a:rect l="l" t="t" r="r" b="b"/>
              <a:pathLst>
                <a:path w="4095" h="15190" extrusionOk="0">
                  <a:moveTo>
                    <a:pt x="4094" y="0"/>
                  </a:moveTo>
                  <a:lnTo>
                    <a:pt x="19" y="2368"/>
                  </a:lnTo>
                  <a:lnTo>
                    <a:pt x="0" y="15190"/>
                  </a:lnTo>
                  <a:lnTo>
                    <a:pt x="4079" y="12821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rgbClr val="9F539D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78" name="Google Shape;478;p45"/>
            <p:cNvSpPr/>
            <p:nvPr/>
          </p:nvSpPr>
          <p:spPr>
            <a:xfrm>
              <a:off x="5886757" y="2205874"/>
              <a:ext cx="562977" cy="2075714"/>
            </a:xfrm>
            <a:custGeom>
              <a:avLst/>
              <a:gdLst/>
              <a:ahLst/>
              <a:cxnLst/>
              <a:rect l="l" t="t" r="r" b="b"/>
              <a:pathLst>
                <a:path w="4120" h="15190" extrusionOk="0">
                  <a:moveTo>
                    <a:pt x="16" y="0"/>
                  </a:moveTo>
                  <a:lnTo>
                    <a:pt x="1" y="12821"/>
                  </a:lnTo>
                  <a:lnTo>
                    <a:pt x="4101" y="15190"/>
                  </a:lnTo>
                  <a:lnTo>
                    <a:pt x="4120" y="2368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912D9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grpSp>
        <p:nvGrpSpPr>
          <p:cNvPr id="479" name="Google Shape;479;p45"/>
          <p:cNvGrpSpPr/>
          <p:nvPr/>
        </p:nvGrpSpPr>
        <p:grpSpPr>
          <a:xfrm>
            <a:off x="17990428" y="8155622"/>
            <a:ext cx="2986149" cy="4697480"/>
            <a:chOff x="6443722" y="2784997"/>
            <a:chExt cx="1119806" cy="1761555"/>
          </a:xfrm>
        </p:grpSpPr>
        <p:sp>
          <p:nvSpPr>
            <p:cNvPr id="480" name="Google Shape;480;p45"/>
            <p:cNvSpPr/>
            <p:nvPr/>
          </p:nvSpPr>
          <p:spPr>
            <a:xfrm>
              <a:off x="6445772" y="2784997"/>
              <a:ext cx="1117756" cy="647721"/>
            </a:xfrm>
            <a:custGeom>
              <a:avLst/>
              <a:gdLst/>
              <a:ahLst/>
              <a:cxnLst/>
              <a:rect l="l" t="t" r="r" b="b"/>
              <a:pathLst>
                <a:path w="8180" h="4740" extrusionOk="0">
                  <a:moveTo>
                    <a:pt x="4076" y="0"/>
                  </a:moveTo>
                  <a:lnTo>
                    <a:pt x="1" y="2369"/>
                  </a:lnTo>
                  <a:lnTo>
                    <a:pt x="4104" y="4740"/>
                  </a:lnTo>
                  <a:lnTo>
                    <a:pt x="8180" y="2369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81" name="Google Shape;481;p45"/>
            <p:cNvSpPr/>
            <p:nvPr/>
          </p:nvSpPr>
          <p:spPr>
            <a:xfrm>
              <a:off x="7004377" y="3108584"/>
              <a:ext cx="559151" cy="1437968"/>
            </a:xfrm>
            <a:custGeom>
              <a:avLst/>
              <a:gdLst/>
              <a:ahLst/>
              <a:cxnLst/>
              <a:rect l="l" t="t" r="r" b="b"/>
              <a:pathLst>
                <a:path w="4092" h="10523" extrusionOk="0">
                  <a:moveTo>
                    <a:pt x="4092" y="1"/>
                  </a:moveTo>
                  <a:lnTo>
                    <a:pt x="16" y="2372"/>
                  </a:lnTo>
                  <a:lnTo>
                    <a:pt x="1" y="10523"/>
                  </a:lnTo>
                  <a:lnTo>
                    <a:pt x="4076" y="8154"/>
                  </a:lnTo>
                  <a:lnTo>
                    <a:pt x="40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82" name="Google Shape;482;p45"/>
            <p:cNvSpPr/>
            <p:nvPr/>
          </p:nvSpPr>
          <p:spPr>
            <a:xfrm>
              <a:off x="6443722" y="3108584"/>
              <a:ext cx="562977" cy="1437968"/>
            </a:xfrm>
            <a:custGeom>
              <a:avLst/>
              <a:gdLst/>
              <a:ahLst/>
              <a:cxnLst/>
              <a:rect l="l" t="t" r="r" b="b"/>
              <a:pathLst>
                <a:path w="4120" h="10523" extrusionOk="0">
                  <a:moveTo>
                    <a:pt x="16" y="1"/>
                  </a:moveTo>
                  <a:lnTo>
                    <a:pt x="0" y="8154"/>
                  </a:lnTo>
                  <a:lnTo>
                    <a:pt x="4104" y="10523"/>
                  </a:lnTo>
                  <a:lnTo>
                    <a:pt x="4119" y="2372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grpSp>
        <p:nvGrpSpPr>
          <p:cNvPr id="483" name="Google Shape;483;p45"/>
          <p:cNvGrpSpPr/>
          <p:nvPr/>
        </p:nvGrpSpPr>
        <p:grpSpPr>
          <a:xfrm>
            <a:off x="16505188" y="10371173"/>
            <a:ext cx="2986512" cy="3344827"/>
            <a:chOff x="5886757" y="3615829"/>
            <a:chExt cx="1119942" cy="1254310"/>
          </a:xfrm>
        </p:grpSpPr>
        <p:sp>
          <p:nvSpPr>
            <p:cNvPr id="484" name="Google Shape;484;p45"/>
            <p:cNvSpPr/>
            <p:nvPr/>
          </p:nvSpPr>
          <p:spPr>
            <a:xfrm>
              <a:off x="5888944" y="3615829"/>
              <a:ext cx="1117756" cy="647721"/>
            </a:xfrm>
            <a:custGeom>
              <a:avLst/>
              <a:gdLst/>
              <a:ahLst/>
              <a:cxnLst/>
              <a:rect l="l" t="t" r="r" b="b"/>
              <a:pathLst>
                <a:path w="8180" h="4740" extrusionOk="0">
                  <a:moveTo>
                    <a:pt x="4076" y="1"/>
                  </a:moveTo>
                  <a:lnTo>
                    <a:pt x="0" y="2369"/>
                  </a:lnTo>
                  <a:lnTo>
                    <a:pt x="4104" y="4740"/>
                  </a:lnTo>
                  <a:lnTo>
                    <a:pt x="8179" y="2369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FB585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85" name="Google Shape;485;p45"/>
            <p:cNvSpPr/>
            <p:nvPr/>
          </p:nvSpPr>
          <p:spPr>
            <a:xfrm>
              <a:off x="6447138" y="3939416"/>
              <a:ext cx="559561" cy="930723"/>
            </a:xfrm>
            <a:custGeom>
              <a:avLst/>
              <a:gdLst/>
              <a:ahLst/>
              <a:cxnLst/>
              <a:rect l="l" t="t" r="r" b="b"/>
              <a:pathLst>
                <a:path w="4095" h="6811" extrusionOk="0">
                  <a:moveTo>
                    <a:pt x="4094" y="1"/>
                  </a:moveTo>
                  <a:lnTo>
                    <a:pt x="19" y="2372"/>
                  </a:lnTo>
                  <a:lnTo>
                    <a:pt x="0" y="6811"/>
                  </a:lnTo>
                  <a:lnTo>
                    <a:pt x="4079" y="4443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CC4A4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86" name="Google Shape;486;p45"/>
            <p:cNvSpPr/>
            <p:nvPr/>
          </p:nvSpPr>
          <p:spPr>
            <a:xfrm>
              <a:off x="5886757" y="3939416"/>
              <a:ext cx="562977" cy="930723"/>
            </a:xfrm>
            <a:custGeom>
              <a:avLst/>
              <a:gdLst/>
              <a:ahLst/>
              <a:cxnLst/>
              <a:rect l="l" t="t" r="r" b="b"/>
              <a:pathLst>
                <a:path w="4120" h="6811" extrusionOk="0">
                  <a:moveTo>
                    <a:pt x="16" y="1"/>
                  </a:moveTo>
                  <a:lnTo>
                    <a:pt x="1" y="4443"/>
                  </a:lnTo>
                  <a:lnTo>
                    <a:pt x="4101" y="6811"/>
                  </a:lnTo>
                  <a:lnTo>
                    <a:pt x="4120" y="2372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AD3A5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grpSp>
        <p:nvGrpSpPr>
          <p:cNvPr id="489" name="Google Shape;489;p45"/>
          <p:cNvGrpSpPr/>
          <p:nvPr/>
        </p:nvGrpSpPr>
        <p:grpSpPr>
          <a:xfrm>
            <a:off x="11084702" y="4272162"/>
            <a:ext cx="8501600" cy="364000"/>
            <a:chOff x="3854075" y="1328700"/>
            <a:chExt cx="3188100" cy="136500"/>
          </a:xfrm>
        </p:grpSpPr>
        <p:cxnSp>
          <p:nvCxnSpPr>
            <p:cNvPr id="490" name="Google Shape;490;p45"/>
            <p:cNvCxnSpPr>
              <a:cxnSpLocks/>
              <a:endCxn id="491" idx="2"/>
            </p:cNvCxnSpPr>
            <p:nvPr/>
          </p:nvCxnSpPr>
          <p:spPr>
            <a:xfrm>
              <a:off x="3854075" y="1396950"/>
              <a:ext cx="3051600" cy="0"/>
            </a:xfrm>
            <a:prstGeom prst="straightConnector1">
              <a:avLst/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1" name="Google Shape;491;p45"/>
            <p:cNvSpPr/>
            <p:nvPr/>
          </p:nvSpPr>
          <p:spPr>
            <a:xfrm>
              <a:off x="6905675" y="1328700"/>
              <a:ext cx="136500" cy="136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grpSp>
        <p:nvGrpSpPr>
          <p:cNvPr id="494" name="Google Shape;494;p45"/>
          <p:cNvGrpSpPr/>
          <p:nvPr/>
        </p:nvGrpSpPr>
        <p:grpSpPr>
          <a:xfrm>
            <a:off x="11024060" y="8898295"/>
            <a:ext cx="8562243" cy="364000"/>
            <a:chOff x="3831334" y="3063500"/>
            <a:chExt cx="3210841" cy="136500"/>
          </a:xfrm>
        </p:grpSpPr>
        <p:cxnSp>
          <p:nvCxnSpPr>
            <p:cNvPr id="495" name="Google Shape;495;p45"/>
            <p:cNvCxnSpPr>
              <a:cxnSpLocks/>
              <a:endCxn id="496" idx="2"/>
            </p:cNvCxnSpPr>
            <p:nvPr/>
          </p:nvCxnSpPr>
          <p:spPr>
            <a:xfrm>
              <a:off x="3831334" y="3131750"/>
              <a:ext cx="3074341" cy="0"/>
            </a:xfrm>
            <a:prstGeom prst="straightConnector1">
              <a:avLst/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6" name="Google Shape;496;p45"/>
            <p:cNvSpPr/>
            <p:nvPr/>
          </p:nvSpPr>
          <p:spPr>
            <a:xfrm>
              <a:off x="6905675" y="3063500"/>
              <a:ext cx="136500" cy="136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grpSp>
        <p:nvGrpSpPr>
          <p:cNvPr id="497" name="Google Shape;497;p45"/>
          <p:cNvGrpSpPr/>
          <p:nvPr/>
        </p:nvGrpSpPr>
        <p:grpSpPr>
          <a:xfrm>
            <a:off x="11024060" y="11446895"/>
            <a:ext cx="7204843" cy="364000"/>
            <a:chOff x="3831334" y="4019225"/>
            <a:chExt cx="2701816" cy="136500"/>
          </a:xfrm>
        </p:grpSpPr>
        <p:cxnSp>
          <p:nvCxnSpPr>
            <p:cNvPr id="498" name="Google Shape;498;p45"/>
            <p:cNvCxnSpPr>
              <a:cxnSpLocks/>
              <a:endCxn id="499" idx="6"/>
            </p:cNvCxnSpPr>
            <p:nvPr/>
          </p:nvCxnSpPr>
          <p:spPr>
            <a:xfrm>
              <a:off x="3831334" y="4087475"/>
              <a:ext cx="2701816" cy="0"/>
            </a:xfrm>
            <a:prstGeom prst="straightConnector1">
              <a:avLst/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9" name="Google Shape;499;p45"/>
            <p:cNvSpPr/>
            <p:nvPr/>
          </p:nvSpPr>
          <p:spPr>
            <a:xfrm>
              <a:off x="6396650" y="4019225"/>
              <a:ext cx="136500" cy="136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grpSp>
        <p:nvGrpSpPr>
          <p:cNvPr id="500" name="Google Shape;500;p45"/>
          <p:cNvGrpSpPr/>
          <p:nvPr/>
        </p:nvGrpSpPr>
        <p:grpSpPr>
          <a:xfrm>
            <a:off x="11024060" y="6820762"/>
            <a:ext cx="7204842" cy="364000"/>
            <a:chOff x="3630299" y="2284425"/>
            <a:chExt cx="2902851" cy="136500"/>
          </a:xfrm>
        </p:grpSpPr>
        <p:cxnSp>
          <p:nvCxnSpPr>
            <p:cNvPr id="501" name="Google Shape;501;p45"/>
            <p:cNvCxnSpPr>
              <a:cxnSpLocks/>
              <a:endCxn id="502" idx="6"/>
            </p:cNvCxnSpPr>
            <p:nvPr/>
          </p:nvCxnSpPr>
          <p:spPr>
            <a:xfrm>
              <a:off x="3630299" y="2352675"/>
              <a:ext cx="2902851" cy="0"/>
            </a:xfrm>
            <a:prstGeom prst="straightConnector1">
              <a:avLst/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02" name="Google Shape;502;p45"/>
            <p:cNvSpPr/>
            <p:nvPr/>
          </p:nvSpPr>
          <p:spPr>
            <a:xfrm>
              <a:off x="6396650" y="2284425"/>
              <a:ext cx="136500" cy="136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39" name="Google Shape;347;p41">
            <a:extLst>
              <a:ext uri="{FF2B5EF4-FFF2-40B4-BE49-F238E27FC236}">
                <a16:creationId xmlns:a16="http://schemas.microsoft.com/office/drawing/2014/main" id="{496FE107-B665-4F48-9105-393806181B42}"/>
              </a:ext>
            </a:extLst>
          </p:cNvPr>
          <p:cNvSpPr txBox="1"/>
          <p:nvPr/>
        </p:nvSpPr>
        <p:spPr>
          <a:xfrm>
            <a:off x="3367029" y="10974702"/>
            <a:ext cx="7353673" cy="18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marR="0" lvl="0" indent="0" algn="r" defTabSz="24384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 is simply dummy text of the printing and typesetting</a:t>
            </a:r>
            <a:endParaRPr kumimoji="0" sz="32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" name="Google Shape;347;p41">
            <a:extLst>
              <a:ext uri="{FF2B5EF4-FFF2-40B4-BE49-F238E27FC236}">
                <a16:creationId xmlns:a16="http://schemas.microsoft.com/office/drawing/2014/main" id="{7B7A43A2-07B1-4B91-90B7-D146518D5D94}"/>
              </a:ext>
            </a:extLst>
          </p:cNvPr>
          <p:cNvSpPr txBox="1"/>
          <p:nvPr/>
        </p:nvSpPr>
        <p:spPr>
          <a:xfrm>
            <a:off x="3367029" y="8604962"/>
            <a:ext cx="7353673" cy="18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marR="0" lvl="0" indent="0" algn="r" defTabSz="24384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 is simply dummy text of the printing and typesetting</a:t>
            </a:r>
            <a:endParaRPr kumimoji="0" sz="32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347;p41">
            <a:extLst>
              <a:ext uri="{FF2B5EF4-FFF2-40B4-BE49-F238E27FC236}">
                <a16:creationId xmlns:a16="http://schemas.microsoft.com/office/drawing/2014/main" id="{4549705F-3593-4A96-95E6-B0C47FC9EE51}"/>
              </a:ext>
            </a:extLst>
          </p:cNvPr>
          <p:cNvSpPr txBox="1"/>
          <p:nvPr/>
        </p:nvSpPr>
        <p:spPr>
          <a:xfrm>
            <a:off x="3367029" y="6245562"/>
            <a:ext cx="7353673" cy="18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marR="0" lvl="0" indent="0" algn="r" defTabSz="24384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 is simply dummy text of the printing and typesetting</a:t>
            </a:r>
            <a:endParaRPr kumimoji="0" sz="32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347;p41">
            <a:extLst>
              <a:ext uri="{FF2B5EF4-FFF2-40B4-BE49-F238E27FC236}">
                <a16:creationId xmlns:a16="http://schemas.microsoft.com/office/drawing/2014/main" id="{74FEFA32-A733-4470-A918-1E6F25E6F146}"/>
              </a:ext>
            </a:extLst>
          </p:cNvPr>
          <p:cNvSpPr txBox="1"/>
          <p:nvPr/>
        </p:nvSpPr>
        <p:spPr>
          <a:xfrm>
            <a:off x="3367029" y="3886162"/>
            <a:ext cx="7353673" cy="1472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marR="0" lvl="0" indent="0" algn="r" defTabSz="24384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 is simply dummy text of the printing and typesetting</a:t>
            </a:r>
            <a:endParaRPr kumimoji="0" sz="32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528901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9776866-8C37-4E3D-8D54-6DC8981A7DFE}"/>
              </a:ext>
            </a:extLst>
          </p:cNvPr>
          <p:cNvSpPr/>
          <p:nvPr/>
        </p:nvSpPr>
        <p:spPr>
          <a:xfrm>
            <a:off x="5849463" y="9114589"/>
            <a:ext cx="11650733" cy="1065074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12367D7-1F5C-41EA-84F8-F9A17CF3096B}"/>
              </a:ext>
            </a:extLst>
          </p:cNvPr>
          <p:cNvSpPr/>
          <p:nvPr/>
        </p:nvSpPr>
        <p:spPr>
          <a:xfrm>
            <a:off x="5174417" y="8956636"/>
            <a:ext cx="1385775" cy="1385775"/>
          </a:xfrm>
          <a:prstGeom prst="ellipse">
            <a:avLst/>
          </a:prstGeom>
          <a:solidFill>
            <a:schemeClr val="bg1"/>
          </a:solidFill>
          <a:ln w="73025">
            <a:solidFill>
              <a:schemeClr val="bg2"/>
            </a:solidFill>
          </a:ln>
          <a:effectLst>
            <a:outerShdw blurRad="330200" dist="152400" dir="10800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4C6283E-2F15-45CF-8396-9E952A0BE8DD}"/>
              </a:ext>
            </a:extLst>
          </p:cNvPr>
          <p:cNvSpPr txBox="1"/>
          <p:nvPr/>
        </p:nvSpPr>
        <p:spPr>
          <a:xfrm flipH="1">
            <a:off x="6920549" y="9183658"/>
            <a:ext cx="5390363" cy="892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200">
                <a:solidFill>
                  <a:srgbClr val="FFFFFF"/>
                </a:solidFill>
                <a:latin typeface="Open Sans Light"/>
              </a:rPr>
              <a:t>Insert title </a:t>
            </a:r>
          </a:p>
          <a:p>
            <a:pPr defTabSz="457154"/>
            <a:r>
              <a:rPr lang="en-US" sz="2000">
                <a:solidFill>
                  <a:srgbClr val="FFFFFF"/>
                </a:solidFill>
                <a:latin typeface="Open Sans Light"/>
              </a:rPr>
              <a:t>Aenean ac viverra neque. Maecenas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DE8CFD2-44D0-4A1E-9918-3B273B8D0B3C}"/>
              </a:ext>
            </a:extLst>
          </p:cNvPr>
          <p:cNvSpPr/>
          <p:nvPr/>
        </p:nvSpPr>
        <p:spPr>
          <a:xfrm>
            <a:off x="5849463" y="6812971"/>
            <a:ext cx="8557450" cy="1065074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5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AFBB7FBF-E290-49B1-8F03-15195C445720}"/>
              </a:ext>
            </a:extLst>
          </p:cNvPr>
          <p:cNvSpPr/>
          <p:nvPr/>
        </p:nvSpPr>
        <p:spPr>
          <a:xfrm>
            <a:off x="4906989" y="6655018"/>
            <a:ext cx="1385775" cy="1385775"/>
          </a:xfrm>
          <a:prstGeom prst="ellipse">
            <a:avLst/>
          </a:prstGeom>
          <a:solidFill>
            <a:schemeClr val="bg1"/>
          </a:solidFill>
          <a:ln w="73025">
            <a:solidFill>
              <a:schemeClr val="bg2"/>
            </a:solidFill>
          </a:ln>
          <a:effectLst>
            <a:outerShdw blurRad="330200" dist="152400" dir="10800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40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8729E92-7A15-4ED5-99F6-4F96E619B7CF}"/>
              </a:ext>
            </a:extLst>
          </p:cNvPr>
          <p:cNvSpPr txBox="1"/>
          <p:nvPr/>
        </p:nvSpPr>
        <p:spPr>
          <a:xfrm flipH="1">
            <a:off x="6511876" y="6871847"/>
            <a:ext cx="3448341" cy="892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200">
                <a:solidFill>
                  <a:srgbClr val="FFFFFF"/>
                </a:solidFill>
                <a:latin typeface="Open Sans Light"/>
              </a:rPr>
              <a:t>Insert title </a:t>
            </a:r>
          </a:p>
          <a:p>
            <a:pPr defTabSz="457154"/>
            <a:r>
              <a:rPr lang="en-US" sz="2000">
                <a:solidFill>
                  <a:srgbClr val="FFFFFF"/>
                </a:solidFill>
                <a:latin typeface="Open Sans Light"/>
              </a:rPr>
              <a:t>Aenean ac viverra neque. 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6F1E003-2D05-43C0-9AF7-440DF87A3B8C}"/>
              </a:ext>
            </a:extLst>
          </p:cNvPr>
          <p:cNvSpPr/>
          <p:nvPr/>
        </p:nvSpPr>
        <p:spPr>
          <a:xfrm>
            <a:off x="9833920" y="7963780"/>
            <a:ext cx="5482161" cy="1065074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E535F972-4A72-45B2-8831-340AA9920A8C}"/>
              </a:ext>
            </a:extLst>
          </p:cNvPr>
          <p:cNvSpPr/>
          <p:nvPr/>
        </p:nvSpPr>
        <p:spPr>
          <a:xfrm>
            <a:off x="8746296" y="7805827"/>
            <a:ext cx="1385775" cy="1385775"/>
          </a:xfrm>
          <a:prstGeom prst="ellipse">
            <a:avLst/>
          </a:prstGeom>
          <a:solidFill>
            <a:schemeClr val="bg1"/>
          </a:solidFill>
          <a:ln w="73025">
            <a:solidFill>
              <a:schemeClr val="accent3"/>
            </a:solidFill>
          </a:ln>
          <a:effectLst>
            <a:outerShdw blurRad="330200" dist="152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F822594-EAE0-4987-8FCF-527D17EBEEC0}"/>
              </a:ext>
            </a:extLst>
          </p:cNvPr>
          <p:cNvSpPr txBox="1"/>
          <p:nvPr/>
        </p:nvSpPr>
        <p:spPr>
          <a:xfrm>
            <a:off x="10363818" y="8073841"/>
            <a:ext cx="4328814" cy="892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200">
                <a:solidFill>
                  <a:srgbClr val="FFFFFF"/>
                </a:solidFill>
                <a:latin typeface="Open Sans Light"/>
              </a:rPr>
              <a:t>Insert title </a:t>
            </a:r>
          </a:p>
          <a:p>
            <a:pPr defTabSz="457154"/>
            <a:r>
              <a:rPr lang="en-US" sz="2000">
                <a:solidFill>
                  <a:srgbClr val="FFFFFF"/>
                </a:solidFill>
                <a:latin typeface="Open Sans Light"/>
              </a:rPr>
              <a:t>Aenean ac viverra neque. Maecenas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5BC6474-415F-4131-A7DC-096E4F5D5751}"/>
              </a:ext>
            </a:extLst>
          </p:cNvPr>
          <p:cNvSpPr/>
          <p:nvPr/>
        </p:nvSpPr>
        <p:spPr>
          <a:xfrm>
            <a:off x="10347852" y="5662162"/>
            <a:ext cx="4968229" cy="1065074"/>
          </a:xfrm>
          <a:prstGeom prst="rect">
            <a:avLst/>
          </a:prstGeom>
          <a:solidFill>
            <a:srgbClr val="31AC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C79A69F0-87D5-42B2-9B80-A9894E34DE01}"/>
              </a:ext>
            </a:extLst>
          </p:cNvPr>
          <p:cNvSpPr/>
          <p:nvPr/>
        </p:nvSpPr>
        <p:spPr>
          <a:xfrm>
            <a:off x="9229557" y="5504209"/>
            <a:ext cx="1385774" cy="1385775"/>
          </a:xfrm>
          <a:prstGeom prst="ellipse">
            <a:avLst/>
          </a:prstGeom>
          <a:solidFill>
            <a:schemeClr val="bg1"/>
          </a:solidFill>
          <a:ln w="73025">
            <a:solidFill>
              <a:schemeClr val="bg2"/>
            </a:solidFill>
          </a:ln>
          <a:effectLst>
            <a:outerShdw blurRad="330200" dist="152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40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D7925D5-2EE6-463F-AE1F-43C255CB60F4}"/>
              </a:ext>
            </a:extLst>
          </p:cNvPr>
          <p:cNvSpPr txBox="1"/>
          <p:nvPr/>
        </p:nvSpPr>
        <p:spPr>
          <a:xfrm>
            <a:off x="10918540" y="5742839"/>
            <a:ext cx="3448341" cy="892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200">
                <a:solidFill>
                  <a:srgbClr val="FFFFFF"/>
                </a:solidFill>
                <a:latin typeface="Open Sans Light"/>
              </a:rPr>
              <a:t>Insert title </a:t>
            </a:r>
          </a:p>
          <a:p>
            <a:pPr defTabSz="457154"/>
            <a:r>
              <a:rPr lang="en-US" sz="2000">
                <a:solidFill>
                  <a:srgbClr val="FFFFFF"/>
                </a:solidFill>
                <a:latin typeface="Open Sans Light"/>
              </a:rPr>
              <a:t>Aenean ac viverra neque. 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DA68EC8-C8A1-417B-BA8B-AA94F5D19C81}"/>
              </a:ext>
            </a:extLst>
          </p:cNvPr>
          <p:cNvGrpSpPr/>
          <p:nvPr/>
        </p:nvGrpSpPr>
        <p:grpSpPr>
          <a:xfrm>
            <a:off x="13904977" y="4682802"/>
            <a:ext cx="6020246" cy="6422795"/>
            <a:chOff x="9218613" y="4142014"/>
            <a:chExt cx="6021030" cy="6423631"/>
          </a:xfrm>
        </p:grpSpPr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A189F1EC-F14E-4520-9567-EFD6638A0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23734" y="7222626"/>
              <a:ext cx="6015909" cy="3343019"/>
            </a:xfrm>
            <a:prstGeom prst="rect">
              <a:avLst/>
            </a:prstGeom>
          </p:spPr>
        </p:pic>
        <p:sp>
          <p:nvSpPr>
            <p:cNvPr id="47" name="Freeform 20">
              <a:extLst>
                <a:ext uri="{FF2B5EF4-FFF2-40B4-BE49-F238E27FC236}">
                  <a16:creationId xmlns:a16="http://schemas.microsoft.com/office/drawing/2014/main" id="{6B3D9509-D098-4191-B79B-A285D1819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8613" y="4142014"/>
              <a:ext cx="5810250" cy="5840413"/>
            </a:xfrm>
            <a:custGeom>
              <a:avLst/>
              <a:gdLst>
                <a:gd name="T0" fmla="*/ 1157 w 1298"/>
                <a:gd name="T1" fmla="*/ 392 h 1291"/>
                <a:gd name="T2" fmla="*/ 904 w 1298"/>
                <a:gd name="T3" fmla="*/ 1152 h 1291"/>
                <a:gd name="T4" fmla="*/ 141 w 1298"/>
                <a:gd name="T5" fmla="*/ 899 h 1291"/>
                <a:gd name="T6" fmla="*/ 394 w 1298"/>
                <a:gd name="T7" fmla="*/ 141 h 1291"/>
                <a:gd name="T8" fmla="*/ 1157 w 1298"/>
                <a:gd name="T9" fmla="*/ 392 h 1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8" h="1291">
                  <a:moveTo>
                    <a:pt x="1157" y="392"/>
                  </a:moveTo>
                  <a:cubicBezTo>
                    <a:pt x="1298" y="671"/>
                    <a:pt x="1185" y="1011"/>
                    <a:pt x="904" y="1152"/>
                  </a:cubicBezTo>
                  <a:cubicBezTo>
                    <a:pt x="624" y="1291"/>
                    <a:pt x="281" y="1178"/>
                    <a:pt x="141" y="899"/>
                  </a:cubicBezTo>
                  <a:cubicBezTo>
                    <a:pt x="0" y="620"/>
                    <a:pt x="114" y="280"/>
                    <a:pt x="394" y="141"/>
                  </a:cubicBezTo>
                  <a:cubicBezTo>
                    <a:pt x="675" y="0"/>
                    <a:pt x="1016" y="113"/>
                    <a:pt x="1157" y="392"/>
                  </a:cubicBezTo>
                  <a:close/>
                </a:path>
              </a:pathLst>
            </a:cu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2F16DF2-F986-4CD5-90DD-1B4054FD1955}"/>
              </a:ext>
            </a:extLst>
          </p:cNvPr>
          <p:cNvGrpSpPr/>
          <p:nvPr/>
        </p:nvGrpSpPr>
        <p:grpSpPr>
          <a:xfrm>
            <a:off x="14903384" y="8351037"/>
            <a:ext cx="4538072" cy="2076180"/>
            <a:chOff x="10217150" y="7593013"/>
            <a:chExt cx="4538663" cy="2076450"/>
          </a:xfrm>
        </p:grpSpPr>
        <p:sp>
          <p:nvSpPr>
            <p:cNvPr id="50" name="Freeform 23">
              <a:extLst>
                <a:ext uri="{FF2B5EF4-FFF2-40B4-BE49-F238E27FC236}">
                  <a16:creationId xmlns:a16="http://schemas.microsoft.com/office/drawing/2014/main" id="{2BE1E7E6-B97F-41A0-A478-C0859AF974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85838" y="7593013"/>
              <a:ext cx="1069975" cy="1276350"/>
            </a:xfrm>
            <a:custGeom>
              <a:avLst/>
              <a:gdLst>
                <a:gd name="T0" fmla="*/ 231 w 239"/>
                <a:gd name="T1" fmla="*/ 0 h 282"/>
                <a:gd name="T2" fmla="*/ 208 w 239"/>
                <a:gd name="T3" fmla="*/ 59 h 282"/>
                <a:gd name="T4" fmla="*/ 144 w 239"/>
                <a:gd name="T5" fmla="*/ 117 h 282"/>
                <a:gd name="T6" fmla="*/ 0 w 239"/>
                <a:gd name="T7" fmla="*/ 282 h 282"/>
                <a:gd name="T8" fmla="*/ 155 w 239"/>
                <a:gd name="T9" fmla="*/ 143 h 282"/>
                <a:gd name="T10" fmla="*/ 232 w 239"/>
                <a:gd name="T11" fmla="*/ 28 h 282"/>
                <a:gd name="T12" fmla="*/ 231 w 239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9" h="282">
                  <a:moveTo>
                    <a:pt x="231" y="0"/>
                  </a:moveTo>
                  <a:cubicBezTo>
                    <a:pt x="224" y="20"/>
                    <a:pt x="217" y="40"/>
                    <a:pt x="208" y="59"/>
                  </a:cubicBezTo>
                  <a:cubicBezTo>
                    <a:pt x="188" y="72"/>
                    <a:pt x="167" y="95"/>
                    <a:pt x="144" y="117"/>
                  </a:cubicBezTo>
                  <a:cubicBezTo>
                    <a:pt x="107" y="180"/>
                    <a:pt x="59" y="236"/>
                    <a:pt x="0" y="282"/>
                  </a:cubicBezTo>
                  <a:cubicBezTo>
                    <a:pt x="117" y="210"/>
                    <a:pt x="155" y="143"/>
                    <a:pt x="155" y="143"/>
                  </a:cubicBezTo>
                  <a:cubicBezTo>
                    <a:pt x="232" y="28"/>
                    <a:pt x="232" y="28"/>
                    <a:pt x="232" y="28"/>
                  </a:cubicBezTo>
                  <a:cubicBezTo>
                    <a:pt x="239" y="15"/>
                    <a:pt x="238" y="6"/>
                    <a:pt x="23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51" name="Freeform 24">
              <a:extLst>
                <a:ext uri="{FF2B5EF4-FFF2-40B4-BE49-F238E27FC236}">
                  <a16:creationId xmlns:a16="http://schemas.microsoft.com/office/drawing/2014/main" id="{47FDEB34-EE52-4FE6-AEF5-3CE0164A36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17150" y="7700963"/>
              <a:ext cx="4516438" cy="1968500"/>
            </a:xfrm>
            <a:custGeom>
              <a:avLst/>
              <a:gdLst>
                <a:gd name="T0" fmla="*/ 1009 w 1009"/>
                <a:gd name="T1" fmla="*/ 0 h 435"/>
                <a:gd name="T2" fmla="*/ 994 w 1009"/>
                <a:gd name="T3" fmla="*/ 37 h 435"/>
                <a:gd name="T4" fmla="*/ 719 w 1009"/>
                <a:gd name="T5" fmla="*/ 316 h 435"/>
                <a:gd name="T6" fmla="*/ 29 w 1009"/>
                <a:gd name="T7" fmla="*/ 219 h 435"/>
                <a:gd name="T8" fmla="*/ 0 w 1009"/>
                <a:gd name="T9" fmla="*/ 190 h 435"/>
                <a:gd name="T10" fmla="*/ 515 w 1009"/>
                <a:gd name="T11" fmla="*/ 203 h 435"/>
                <a:gd name="T12" fmla="*/ 1009 w 1009"/>
                <a:gd name="T13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9" h="435">
                  <a:moveTo>
                    <a:pt x="1009" y="0"/>
                  </a:moveTo>
                  <a:cubicBezTo>
                    <a:pt x="1006" y="5"/>
                    <a:pt x="995" y="35"/>
                    <a:pt x="994" y="37"/>
                  </a:cubicBezTo>
                  <a:cubicBezTo>
                    <a:pt x="938" y="153"/>
                    <a:pt x="843" y="252"/>
                    <a:pt x="719" y="316"/>
                  </a:cubicBezTo>
                  <a:cubicBezTo>
                    <a:pt x="486" y="435"/>
                    <a:pt x="211" y="388"/>
                    <a:pt x="29" y="219"/>
                  </a:cubicBezTo>
                  <a:cubicBezTo>
                    <a:pt x="19" y="209"/>
                    <a:pt x="9" y="200"/>
                    <a:pt x="0" y="190"/>
                  </a:cubicBezTo>
                  <a:cubicBezTo>
                    <a:pt x="28" y="209"/>
                    <a:pt x="280" y="242"/>
                    <a:pt x="515" y="203"/>
                  </a:cubicBezTo>
                  <a:cubicBezTo>
                    <a:pt x="763" y="161"/>
                    <a:pt x="982" y="59"/>
                    <a:pt x="1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26FE605-8D6A-490D-9438-1E2EB4245837}"/>
              </a:ext>
            </a:extLst>
          </p:cNvPr>
          <p:cNvGrpSpPr/>
          <p:nvPr/>
        </p:nvGrpSpPr>
        <p:grpSpPr>
          <a:xfrm>
            <a:off x="14308150" y="5103435"/>
            <a:ext cx="4569818" cy="1936498"/>
            <a:chOff x="9621838" y="4344988"/>
            <a:chExt cx="4570413" cy="1936750"/>
          </a:xfrm>
          <a:solidFill>
            <a:srgbClr val="31ACB5"/>
          </a:solidFill>
        </p:grpSpPr>
        <p:sp>
          <p:nvSpPr>
            <p:cNvPr id="45" name="Freeform 18">
              <a:extLst>
                <a:ext uri="{FF2B5EF4-FFF2-40B4-BE49-F238E27FC236}">
                  <a16:creationId xmlns:a16="http://schemas.microsoft.com/office/drawing/2014/main" id="{9EC143AC-22AF-4BAB-A568-DACDFAC6B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4300" y="4344988"/>
              <a:ext cx="401638" cy="171450"/>
            </a:xfrm>
            <a:custGeom>
              <a:avLst/>
              <a:gdLst>
                <a:gd name="T0" fmla="*/ 81 w 90"/>
                <a:gd name="T1" fmla="*/ 38 h 38"/>
                <a:gd name="T2" fmla="*/ 0 w 90"/>
                <a:gd name="T3" fmla="*/ 8 h 38"/>
                <a:gd name="T4" fmla="*/ 81 w 90"/>
                <a:gd name="T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38">
                  <a:moveTo>
                    <a:pt x="81" y="38"/>
                  </a:moveTo>
                  <a:cubicBezTo>
                    <a:pt x="90" y="7"/>
                    <a:pt x="58" y="0"/>
                    <a:pt x="0" y="8"/>
                  </a:cubicBezTo>
                  <a:cubicBezTo>
                    <a:pt x="28" y="16"/>
                    <a:pt x="55" y="26"/>
                    <a:pt x="81" y="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46" name="Freeform 19">
              <a:extLst>
                <a:ext uri="{FF2B5EF4-FFF2-40B4-BE49-F238E27FC236}">
                  <a16:creationId xmlns:a16="http://schemas.microsoft.com/office/drawing/2014/main" id="{4F8D17DD-A1E3-4046-BE85-0004F5584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1438" y="4779963"/>
              <a:ext cx="398463" cy="247650"/>
            </a:xfrm>
            <a:custGeom>
              <a:avLst/>
              <a:gdLst>
                <a:gd name="T0" fmla="*/ 89 w 89"/>
                <a:gd name="T1" fmla="*/ 0 h 55"/>
                <a:gd name="T2" fmla="*/ 23 w 89"/>
                <a:gd name="T3" fmla="*/ 55 h 55"/>
                <a:gd name="T4" fmla="*/ 89 w 89"/>
                <a:gd name="T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9" h="55">
                  <a:moveTo>
                    <a:pt x="89" y="0"/>
                  </a:moveTo>
                  <a:cubicBezTo>
                    <a:pt x="30" y="14"/>
                    <a:pt x="0" y="31"/>
                    <a:pt x="23" y="55"/>
                  </a:cubicBezTo>
                  <a:cubicBezTo>
                    <a:pt x="43" y="35"/>
                    <a:pt x="65" y="17"/>
                    <a:pt x="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52" name="Freeform 25">
              <a:extLst>
                <a:ext uri="{FF2B5EF4-FFF2-40B4-BE49-F238E27FC236}">
                  <a16:creationId xmlns:a16="http://schemas.microsoft.com/office/drawing/2014/main" id="{ED2E8DBC-8AE2-46D5-8131-EB077633A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1838" y="4408488"/>
              <a:ext cx="4570413" cy="1873250"/>
            </a:xfrm>
            <a:custGeom>
              <a:avLst/>
              <a:gdLst>
                <a:gd name="T0" fmla="*/ 148 w 1021"/>
                <a:gd name="T1" fmla="*/ 118 h 414"/>
                <a:gd name="T2" fmla="*/ 480 w 1021"/>
                <a:gd name="T3" fmla="*/ 134 h 414"/>
                <a:gd name="T4" fmla="*/ 782 w 1021"/>
                <a:gd name="T5" fmla="*/ 0 h 414"/>
                <a:gd name="T6" fmla="*/ 1021 w 1021"/>
                <a:gd name="T7" fmla="*/ 194 h 414"/>
                <a:gd name="T8" fmla="*/ 525 w 1021"/>
                <a:gd name="T9" fmla="*/ 375 h 414"/>
                <a:gd name="T10" fmla="*/ 0 w 1021"/>
                <a:gd name="T11" fmla="*/ 369 h 414"/>
                <a:gd name="T12" fmla="*/ 148 w 1021"/>
                <a:gd name="T13" fmla="*/ 118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1" h="414">
                  <a:moveTo>
                    <a:pt x="148" y="118"/>
                  </a:moveTo>
                  <a:cubicBezTo>
                    <a:pt x="189" y="154"/>
                    <a:pt x="324" y="163"/>
                    <a:pt x="480" y="134"/>
                  </a:cubicBezTo>
                  <a:cubicBezTo>
                    <a:pt x="634" y="105"/>
                    <a:pt x="788" y="35"/>
                    <a:pt x="782" y="0"/>
                  </a:cubicBezTo>
                  <a:cubicBezTo>
                    <a:pt x="871" y="38"/>
                    <a:pt x="960" y="113"/>
                    <a:pt x="1021" y="194"/>
                  </a:cubicBezTo>
                  <a:cubicBezTo>
                    <a:pt x="917" y="276"/>
                    <a:pt x="730" y="336"/>
                    <a:pt x="525" y="375"/>
                  </a:cubicBezTo>
                  <a:cubicBezTo>
                    <a:pt x="318" y="414"/>
                    <a:pt x="128" y="409"/>
                    <a:pt x="0" y="369"/>
                  </a:cubicBezTo>
                  <a:cubicBezTo>
                    <a:pt x="26" y="275"/>
                    <a:pt x="77" y="188"/>
                    <a:pt x="148" y="1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45AD8F4-9208-4F84-9096-46C0BA7D9596}"/>
              </a:ext>
            </a:extLst>
          </p:cNvPr>
          <p:cNvGrpSpPr/>
          <p:nvPr/>
        </p:nvGrpSpPr>
        <p:grpSpPr>
          <a:xfrm>
            <a:off x="14174817" y="5839940"/>
            <a:ext cx="5253941" cy="2479352"/>
            <a:chOff x="9488488" y="5081588"/>
            <a:chExt cx="5254625" cy="2479675"/>
          </a:xfrm>
        </p:grpSpPr>
        <p:sp>
          <p:nvSpPr>
            <p:cNvPr id="48" name="Freeform 21">
              <a:extLst>
                <a:ext uri="{FF2B5EF4-FFF2-40B4-BE49-F238E27FC236}">
                  <a16:creationId xmlns:a16="http://schemas.microsoft.com/office/drawing/2014/main" id="{ED4A33B6-1D50-4D58-AAF5-3459C9B0D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27150" y="5081588"/>
              <a:ext cx="254000" cy="258763"/>
            </a:xfrm>
            <a:custGeom>
              <a:avLst/>
              <a:gdLst>
                <a:gd name="T0" fmla="*/ 0 w 57"/>
                <a:gd name="T1" fmla="*/ 0 h 57"/>
                <a:gd name="T2" fmla="*/ 37 w 57"/>
                <a:gd name="T3" fmla="*/ 45 h 57"/>
                <a:gd name="T4" fmla="*/ 30 w 57"/>
                <a:gd name="T5" fmla="*/ 50 h 57"/>
                <a:gd name="T6" fmla="*/ 35 w 57"/>
                <a:gd name="T7" fmla="*/ 57 h 57"/>
                <a:gd name="T8" fmla="*/ 43 w 57"/>
                <a:gd name="T9" fmla="*/ 43 h 57"/>
                <a:gd name="T10" fmla="*/ 0 w 57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57">
                  <a:moveTo>
                    <a:pt x="0" y="0"/>
                  </a:moveTo>
                  <a:cubicBezTo>
                    <a:pt x="13" y="15"/>
                    <a:pt x="26" y="30"/>
                    <a:pt x="37" y="45"/>
                  </a:cubicBezTo>
                  <a:cubicBezTo>
                    <a:pt x="35" y="47"/>
                    <a:pt x="32" y="49"/>
                    <a:pt x="30" y="50"/>
                  </a:cubicBezTo>
                  <a:cubicBezTo>
                    <a:pt x="32" y="52"/>
                    <a:pt x="33" y="55"/>
                    <a:pt x="35" y="57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57" y="15"/>
                    <a:pt x="40" y="2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53" name="Freeform 26">
              <a:extLst>
                <a:ext uri="{FF2B5EF4-FFF2-40B4-BE49-F238E27FC236}">
                  <a16:creationId xmlns:a16="http://schemas.microsoft.com/office/drawing/2014/main" id="{6663FC58-8440-4E63-8604-1C439C802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8488" y="5149850"/>
              <a:ext cx="5254625" cy="2411413"/>
            </a:xfrm>
            <a:custGeom>
              <a:avLst/>
              <a:gdLst>
                <a:gd name="T0" fmla="*/ 37 w 1174"/>
                <a:gd name="T1" fmla="*/ 177 h 533"/>
                <a:gd name="T2" fmla="*/ 565 w 1174"/>
                <a:gd name="T3" fmla="*/ 201 h 533"/>
                <a:gd name="T4" fmla="*/ 1057 w 1174"/>
                <a:gd name="T5" fmla="*/ 0 h 533"/>
                <a:gd name="T6" fmla="*/ 1117 w 1174"/>
                <a:gd name="T7" fmla="*/ 93 h 533"/>
                <a:gd name="T8" fmla="*/ 1174 w 1174"/>
                <a:gd name="T9" fmla="*/ 278 h 533"/>
                <a:gd name="T10" fmla="*/ 620 w 1174"/>
                <a:gd name="T11" fmla="*/ 489 h 533"/>
                <a:gd name="T12" fmla="*/ 21 w 1174"/>
                <a:gd name="T13" fmla="*/ 473 h 533"/>
                <a:gd name="T14" fmla="*/ 37 w 1174"/>
                <a:gd name="T15" fmla="*/ 177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4" h="533">
                  <a:moveTo>
                    <a:pt x="37" y="177"/>
                  </a:moveTo>
                  <a:cubicBezTo>
                    <a:pt x="36" y="183"/>
                    <a:pt x="186" y="261"/>
                    <a:pt x="565" y="201"/>
                  </a:cubicBezTo>
                  <a:cubicBezTo>
                    <a:pt x="777" y="168"/>
                    <a:pt x="1077" y="48"/>
                    <a:pt x="1057" y="0"/>
                  </a:cubicBezTo>
                  <a:cubicBezTo>
                    <a:pt x="1078" y="28"/>
                    <a:pt x="1101" y="62"/>
                    <a:pt x="1117" y="93"/>
                  </a:cubicBezTo>
                  <a:cubicBezTo>
                    <a:pt x="1145" y="147"/>
                    <a:pt x="1170" y="224"/>
                    <a:pt x="1174" y="278"/>
                  </a:cubicBezTo>
                  <a:cubicBezTo>
                    <a:pt x="1062" y="375"/>
                    <a:pt x="859" y="444"/>
                    <a:pt x="620" y="489"/>
                  </a:cubicBezTo>
                  <a:cubicBezTo>
                    <a:pt x="381" y="533"/>
                    <a:pt x="161" y="523"/>
                    <a:pt x="21" y="473"/>
                  </a:cubicBezTo>
                  <a:cubicBezTo>
                    <a:pt x="0" y="374"/>
                    <a:pt x="7" y="272"/>
                    <a:pt x="37" y="177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A5A9338-A7CA-4D0E-AF97-30F6E65E6584}"/>
              </a:ext>
            </a:extLst>
          </p:cNvPr>
          <p:cNvGrpSpPr/>
          <p:nvPr/>
        </p:nvGrpSpPr>
        <p:grpSpPr>
          <a:xfrm>
            <a:off x="14241483" y="6966917"/>
            <a:ext cx="5352353" cy="2673002"/>
            <a:chOff x="9555163" y="6208713"/>
            <a:chExt cx="5353050" cy="2673350"/>
          </a:xfrm>
        </p:grpSpPr>
        <p:sp>
          <p:nvSpPr>
            <p:cNvPr id="49" name="Freeform 22">
              <a:extLst>
                <a:ext uri="{FF2B5EF4-FFF2-40B4-BE49-F238E27FC236}">
                  <a16:creationId xmlns:a16="http://schemas.microsoft.com/office/drawing/2014/main" id="{74CB39B5-8C49-417A-9456-1AA554044A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44688" y="6208713"/>
              <a:ext cx="219075" cy="430213"/>
            </a:xfrm>
            <a:custGeom>
              <a:avLst/>
              <a:gdLst>
                <a:gd name="T0" fmla="*/ 15 w 49"/>
                <a:gd name="T1" fmla="*/ 0 h 95"/>
                <a:gd name="T2" fmla="*/ 22 w 49"/>
                <a:gd name="T3" fmla="*/ 44 h 95"/>
                <a:gd name="T4" fmla="*/ 0 w 49"/>
                <a:gd name="T5" fmla="*/ 62 h 95"/>
                <a:gd name="T6" fmla="*/ 4 w 49"/>
                <a:gd name="T7" fmla="*/ 95 h 95"/>
                <a:gd name="T8" fmla="*/ 38 w 49"/>
                <a:gd name="T9" fmla="*/ 41 h 95"/>
                <a:gd name="T10" fmla="*/ 15 w 49"/>
                <a:gd name="T1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95">
                  <a:moveTo>
                    <a:pt x="15" y="0"/>
                  </a:moveTo>
                  <a:cubicBezTo>
                    <a:pt x="19" y="16"/>
                    <a:pt x="21" y="30"/>
                    <a:pt x="22" y="44"/>
                  </a:cubicBezTo>
                  <a:cubicBezTo>
                    <a:pt x="15" y="50"/>
                    <a:pt x="8" y="56"/>
                    <a:pt x="0" y="62"/>
                  </a:cubicBezTo>
                  <a:cubicBezTo>
                    <a:pt x="2" y="73"/>
                    <a:pt x="3" y="84"/>
                    <a:pt x="4" y="95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49" y="18"/>
                    <a:pt x="40" y="5"/>
                    <a:pt x="1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54" name="Freeform 27">
              <a:extLst>
                <a:ext uri="{FF2B5EF4-FFF2-40B4-BE49-F238E27FC236}">
                  <a16:creationId xmlns:a16="http://schemas.microsoft.com/office/drawing/2014/main" id="{7D9BAB5B-6055-4242-908E-2266F52C32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5163" y="6281738"/>
              <a:ext cx="5353050" cy="2600325"/>
            </a:xfrm>
            <a:custGeom>
              <a:avLst/>
              <a:gdLst>
                <a:gd name="T0" fmla="*/ 0 w 1196"/>
                <a:gd name="T1" fmla="*/ 219 h 575"/>
                <a:gd name="T2" fmla="*/ 611 w 1196"/>
                <a:gd name="T3" fmla="*/ 234 h 575"/>
                <a:gd name="T4" fmla="*/ 1128 w 1196"/>
                <a:gd name="T5" fmla="*/ 51 h 575"/>
                <a:gd name="T6" fmla="*/ 1177 w 1196"/>
                <a:gd name="T7" fmla="*/ 0 h 575"/>
                <a:gd name="T8" fmla="*/ 1131 w 1196"/>
                <a:gd name="T9" fmla="*/ 349 h 575"/>
                <a:gd name="T10" fmla="*/ 998 w 1196"/>
                <a:gd name="T11" fmla="*/ 456 h 575"/>
                <a:gd name="T12" fmla="*/ 153 w 1196"/>
                <a:gd name="T13" fmla="*/ 508 h 575"/>
                <a:gd name="T14" fmla="*/ 51 w 1196"/>
                <a:gd name="T15" fmla="*/ 363 h 575"/>
                <a:gd name="T16" fmla="*/ 0 w 1196"/>
                <a:gd name="T17" fmla="*/ 21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6" h="575">
                  <a:moveTo>
                    <a:pt x="0" y="219"/>
                  </a:moveTo>
                  <a:cubicBezTo>
                    <a:pt x="143" y="271"/>
                    <a:pt x="368" y="279"/>
                    <a:pt x="611" y="234"/>
                  </a:cubicBezTo>
                  <a:cubicBezTo>
                    <a:pt x="813" y="197"/>
                    <a:pt x="1009" y="129"/>
                    <a:pt x="1128" y="51"/>
                  </a:cubicBezTo>
                  <a:cubicBezTo>
                    <a:pt x="1154" y="35"/>
                    <a:pt x="1177" y="17"/>
                    <a:pt x="1177" y="0"/>
                  </a:cubicBezTo>
                  <a:cubicBezTo>
                    <a:pt x="1196" y="112"/>
                    <a:pt x="1175" y="250"/>
                    <a:pt x="1131" y="349"/>
                  </a:cubicBezTo>
                  <a:cubicBezTo>
                    <a:pt x="1093" y="373"/>
                    <a:pt x="1052" y="434"/>
                    <a:pt x="998" y="456"/>
                  </a:cubicBezTo>
                  <a:cubicBezTo>
                    <a:pt x="732" y="566"/>
                    <a:pt x="375" y="575"/>
                    <a:pt x="153" y="508"/>
                  </a:cubicBezTo>
                  <a:cubicBezTo>
                    <a:pt x="113" y="466"/>
                    <a:pt x="78" y="417"/>
                    <a:pt x="51" y="363"/>
                  </a:cubicBezTo>
                  <a:cubicBezTo>
                    <a:pt x="27" y="316"/>
                    <a:pt x="11" y="268"/>
                    <a:pt x="0" y="2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C64DD5F-C10B-4CF3-82F8-D14E8DCCE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39" name="Freeform 104">
            <a:extLst>
              <a:ext uri="{FF2B5EF4-FFF2-40B4-BE49-F238E27FC236}">
                <a16:creationId xmlns:a16="http://schemas.microsoft.com/office/drawing/2014/main" id="{E461DA5E-416F-4993-93BC-9EA7ED11B35E}"/>
              </a:ext>
            </a:extLst>
          </p:cNvPr>
          <p:cNvSpPr>
            <a:spLocks noEditPoints="1"/>
          </p:cNvSpPr>
          <p:nvPr/>
        </p:nvSpPr>
        <p:spPr bwMode="auto">
          <a:xfrm>
            <a:off x="9331271" y="8214452"/>
            <a:ext cx="204784" cy="638418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81AC0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4709C07-433E-4998-9CB5-1ED0DF00859B}"/>
              </a:ext>
            </a:extLst>
          </p:cNvPr>
          <p:cNvGrpSpPr/>
          <p:nvPr/>
        </p:nvGrpSpPr>
        <p:grpSpPr>
          <a:xfrm>
            <a:off x="9748764" y="5807239"/>
            <a:ext cx="485392" cy="699795"/>
            <a:chOff x="8070381" y="750589"/>
            <a:chExt cx="1775895" cy="2560328"/>
          </a:xfrm>
          <a:solidFill>
            <a:srgbClr val="31ACB5"/>
          </a:solidFill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A84F5AFB-9B16-4C23-A80B-A78125EA2A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597DABC0-6BE2-4FB5-8370-36DE69B50CD4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3" name="Freeform 20">
            <a:extLst>
              <a:ext uri="{FF2B5EF4-FFF2-40B4-BE49-F238E27FC236}">
                <a16:creationId xmlns:a16="http://schemas.microsoft.com/office/drawing/2014/main" id="{0C050C86-72F7-4890-84DE-ED5C7B63F558}"/>
              </a:ext>
            </a:extLst>
          </p:cNvPr>
          <p:cNvSpPr>
            <a:spLocks noEditPoints="1"/>
          </p:cNvSpPr>
          <p:nvPr/>
        </p:nvSpPr>
        <p:spPr bwMode="auto">
          <a:xfrm>
            <a:off x="5328853" y="7012821"/>
            <a:ext cx="542046" cy="610487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rgbClr val="81CD2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4" name="Freeform 69">
            <a:extLst>
              <a:ext uri="{FF2B5EF4-FFF2-40B4-BE49-F238E27FC236}">
                <a16:creationId xmlns:a16="http://schemas.microsoft.com/office/drawing/2014/main" id="{20F150AA-2283-4F33-89F2-A2404E4C23A0}"/>
              </a:ext>
            </a:extLst>
          </p:cNvPr>
          <p:cNvSpPr>
            <a:spLocks noEditPoints="1"/>
          </p:cNvSpPr>
          <p:nvPr/>
        </p:nvSpPr>
        <p:spPr bwMode="auto">
          <a:xfrm>
            <a:off x="5697083" y="9349555"/>
            <a:ext cx="359114" cy="488271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rgbClr val="7599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18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1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1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73333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1" dur="1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2" dur="1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73333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5" dur="1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6" dur="1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73333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9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0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73333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23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4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3" presetClass="entr" presetSubtype="27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3" presetClass="entr" presetSubtype="27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 animBg="1"/>
        </p:bldLst>
      </p:timing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oogle Shape;472;p29">
            <a:extLst>
              <a:ext uri="{FF2B5EF4-FFF2-40B4-BE49-F238E27FC236}">
                <a16:creationId xmlns:a16="http://schemas.microsoft.com/office/drawing/2014/main" id="{90EDA3DD-6436-4E02-BEA6-93674C6E1F0C}"/>
              </a:ext>
            </a:extLst>
          </p:cNvPr>
          <p:cNvGrpSpPr/>
          <p:nvPr/>
        </p:nvGrpSpPr>
        <p:grpSpPr>
          <a:xfrm>
            <a:off x="2639602" y="3290221"/>
            <a:ext cx="8722781" cy="8519376"/>
            <a:chOff x="1751775" y="1242000"/>
            <a:chExt cx="4109350" cy="4013525"/>
          </a:xfrm>
        </p:grpSpPr>
        <p:sp>
          <p:nvSpPr>
            <p:cNvPr id="228" name="Google Shape;473;p29">
              <a:extLst>
                <a:ext uri="{FF2B5EF4-FFF2-40B4-BE49-F238E27FC236}">
                  <a16:creationId xmlns:a16="http://schemas.microsoft.com/office/drawing/2014/main" id="{B7AE9DF3-4F9A-4532-985D-FB51526B21DA}"/>
                </a:ext>
              </a:extLst>
            </p:cNvPr>
            <p:cNvSpPr/>
            <p:nvPr/>
          </p:nvSpPr>
          <p:spPr>
            <a:xfrm>
              <a:off x="1751775" y="2712175"/>
              <a:ext cx="4109350" cy="2366225"/>
            </a:xfrm>
            <a:custGeom>
              <a:avLst/>
              <a:gdLst/>
              <a:ahLst/>
              <a:cxnLst/>
              <a:rect l="l" t="t" r="r" b="b"/>
              <a:pathLst>
                <a:path w="164374" h="94649" extrusionOk="0">
                  <a:moveTo>
                    <a:pt x="81919" y="1"/>
                  </a:moveTo>
                  <a:cubicBezTo>
                    <a:pt x="80672" y="1"/>
                    <a:pt x="79425" y="273"/>
                    <a:pt x="78471" y="817"/>
                  </a:cubicBezTo>
                  <a:lnTo>
                    <a:pt x="1892" y="45324"/>
                  </a:lnTo>
                  <a:cubicBezTo>
                    <a:pt x="0" y="46429"/>
                    <a:pt x="0" y="48220"/>
                    <a:pt x="1909" y="49325"/>
                  </a:cubicBezTo>
                  <a:lnTo>
                    <a:pt x="79006" y="93833"/>
                  </a:lnTo>
                  <a:cubicBezTo>
                    <a:pt x="79961" y="94377"/>
                    <a:pt x="81208" y="94649"/>
                    <a:pt x="82452" y="94649"/>
                  </a:cubicBezTo>
                  <a:cubicBezTo>
                    <a:pt x="83697" y="94649"/>
                    <a:pt x="84940" y="94377"/>
                    <a:pt x="85886" y="93833"/>
                  </a:cubicBezTo>
                  <a:lnTo>
                    <a:pt x="162482" y="49325"/>
                  </a:lnTo>
                  <a:cubicBezTo>
                    <a:pt x="164373" y="48220"/>
                    <a:pt x="164356" y="46429"/>
                    <a:pt x="162448" y="45324"/>
                  </a:cubicBezTo>
                  <a:lnTo>
                    <a:pt x="85367" y="817"/>
                  </a:lnTo>
                  <a:cubicBezTo>
                    <a:pt x="84413" y="273"/>
                    <a:pt x="83166" y="1"/>
                    <a:pt x="81919" y="1"/>
                  </a:cubicBezTo>
                  <a:close/>
                </a:path>
              </a:pathLst>
            </a:custGeom>
            <a:solidFill>
              <a:srgbClr val="503E6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9" name="Google Shape;474;p29">
              <a:extLst>
                <a:ext uri="{FF2B5EF4-FFF2-40B4-BE49-F238E27FC236}">
                  <a16:creationId xmlns:a16="http://schemas.microsoft.com/office/drawing/2014/main" id="{C1E0437D-3C3F-4D1F-A247-D253B8D61F08}"/>
                </a:ext>
              </a:extLst>
            </p:cNvPr>
            <p:cNvSpPr/>
            <p:nvPr/>
          </p:nvSpPr>
          <p:spPr>
            <a:xfrm>
              <a:off x="1763075" y="3895075"/>
              <a:ext cx="4085900" cy="1360450"/>
            </a:xfrm>
            <a:custGeom>
              <a:avLst/>
              <a:gdLst/>
              <a:ahLst/>
              <a:cxnLst/>
              <a:rect l="l" t="t" r="r" b="b"/>
              <a:pathLst>
                <a:path w="163436" h="54418" extrusionOk="0">
                  <a:moveTo>
                    <a:pt x="163436" y="17"/>
                  </a:moveTo>
                  <a:lnTo>
                    <a:pt x="163436" y="23"/>
                  </a:lnTo>
                  <a:lnTo>
                    <a:pt x="163436" y="23"/>
                  </a:lnTo>
                  <a:cubicBezTo>
                    <a:pt x="163436" y="21"/>
                    <a:pt x="163436" y="19"/>
                    <a:pt x="163436" y="17"/>
                  </a:cubicBezTo>
                  <a:close/>
                  <a:moveTo>
                    <a:pt x="17" y="0"/>
                  </a:moveTo>
                  <a:lnTo>
                    <a:pt x="0" y="7081"/>
                  </a:lnTo>
                  <a:cubicBezTo>
                    <a:pt x="0" y="7800"/>
                    <a:pt x="486" y="8520"/>
                    <a:pt x="1440" y="9089"/>
                  </a:cubicBezTo>
                  <a:lnTo>
                    <a:pt x="78521" y="53597"/>
                  </a:lnTo>
                  <a:cubicBezTo>
                    <a:pt x="78755" y="53714"/>
                    <a:pt x="78990" y="53831"/>
                    <a:pt x="79224" y="53932"/>
                  </a:cubicBezTo>
                  <a:lnTo>
                    <a:pt x="79274" y="53932"/>
                  </a:lnTo>
                  <a:cubicBezTo>
                    <a:pt x="79308" y="53949"/>
                    <a:pt x="79341" y="53965"/>
                    <a:pt x="79391" y="53982"/>
                  </a:cubicBezTo>
                  <a:cubicBezTo>
                    <a:pt x="79525" y="54032"/>
                    <a:pt x="79676" y="54083"/>
                    <a:pt x="79827" y="54133"/>
                  </a:cubicBezTo>
                  <a:cubicBezTo>
                    <a:pt x="79893" y="54149"/>
                    <a:pt x="79977" y="54166"/>
                    <a:pt x="80061" y="54183"/>
                  </a:cubicBezTo>
                  <a:cubicBezTo>
                    <a:pt x="80111" y="54200"/>
                    <a:pt x="80161" y="54216"/>
                    <a:pt x="80212" y="54216"/>
                  </a:cubicBezTo>
                  <a:cubicBezTo>
                    <a:pt x="80245" y="54233"/>
                    <a:pt x="80295" y="54250"/>
                    <a:pt x="80329" y="54250"/>
                  </a:cubicBezTo>
                  <a:cubicBezTo>
                    <a:pt x="80496" y="54283"/>
                    <a:pt x="80647" y="54317"/>
                    <a:pt x="80814" y="54334"/>
                  </a:cubicBezTo>
                  <a:cubicBezTo>
                    <a:pt x="80864" y="54350"/>
                    <a:pt x="80931" y="54350"/>
                    <a:pt x="80981" y="54350"/>
                  </a:cubicBezTo>
                  <a:cubicBezTo>
                    <a:pt x="81032" y="54350"/>
                    <a:pt x="81065" y="54367"/>
                    <a:pt x="81115" y="54367"/>
                  </a:cubicBezTo>
                  <a:cubicBezTo>
                    <a:pt x="81166" y="54367"/>
                    <a:pt x="81233" y="54384"/>
                    <a:pt x="81283" y="54384"/>
                  </a:cubicBezTo>
                  <a:cubicBezTo>
                    <a:pt x="81450" y="54401"/>
                    <a:pt x="81601" y="54401"/>
                    <a:pt x="81768" y="54417"/>
                  </a:cubicBezTo>
                  <a:lnTo>
                    <a:pt x="82270" y="54417"/>
                  </a:lnTo>
                  <a:cubicBezTo>
                    <a:pt x="82438" y="54401"/>
                    <a:pt x="82622" y="54384"/>
                    <a:pt x="82806" y="54367"/>
                  </a:cubicBezTo>
                  <a:lnTo>
                    <a:pt x="82856" y="54367"/>
                  </a:lnTo>
                  <a:cubicBezTo>
                    <a:pt x="82906" y="54367"/>
                    <a:pt x="82957" y="54350"/>
                    <a:pt x="83007" y="54350"/>
                  </a:cubicBezTo>
                  <a:cubicBezTo>
                    <a:pt x="83141" y="54334"/>
                    <a:pt x="83291" y="54317"/>
                    <a:pt x="83425" y="54283"/>
                  </a:cubicBezTo>
                  <a:cubicBezTo>
                    <a:pt x="83492" y="54283"/>
                    <a:pt x="83542" y="54250"/>
                    <a:pt x="83593" y="54250"/>
                  </a:cubicBezTo>
                  <a:cubicBezTo>
                    <a:pt x="83760" y="54216"/>
                    <a:pt x="83927" y="54166"/>
                    <a:pt x="84095" y="54116"/>
                  </a:cubicBezTo>
                  <a:cubicBezTo>
                    <a:pt x="84179" y="54099"/>
                    <a:pt x="84262" y="54083"/>
                    <a:pt x="84346" y="54049"/>
                  </a:cubicBezTo>
                  <a:cubicBezTo>
                    <a:pt x="84413" y="54032"/>
                    <a:pt x="84480" y="53999"/>
                    <a:pt x="84547" y="53982"/>
                  </a:cubicBezTo>
                  <a:cubicBezTo>
                    <a:pt x="84614" y="53965"/>
                    <a:pt x="84664" y="53932"/>
                    <a:pt x="84731" y="53915"/>
                  </a:cubicBezTo>
                  <a:cubicBezTo>
                    <a:pt x="84965" y="53815"/>
                    <a:pt x="85200" y="53714"/>
                    <a:pt x="85417" y="53580"/>
                  </a:cubicBezTo>
                  <a:lnTo>
                    <a:pt x="161996" y="9089"/>
                  </a:lnTo>
                  <a:cubicBezTo>
                    <a:pt x="162030" y="9073"/>
                    <a:pt x="162046" y="9056"/>
                    <a:pt x="162063" y="9039"/>
                  </a:cubicBezTo>
                  <a:cubicBezTo>
                    <a:pt x="162147" y="8989"/>
                    <a:pt x="162214" y="8922"/>
                    <a:pt x="162297" y="8872"/>
                  </a:cubicBezTo>
                  <a:cubicBezTo>
                    <a:pt x="162415" y="8788"/>
                    <a:pt x="162548" y="8704"/>
                    <a:pt x="162649" y="8621"/>
                  </a:cubicBezTo>
                  <a:cubicBezTo>
                    <a:pt x="162649" y="8604"/>
                    <a:pt x="162666" y="8604"/>
                    <a:pt x="162682" y="8587"/>
                  </a:cubicBezTo>
                  <a:cubicBezTo>
                    <a:pt x="162783" y="8487"/>
                    <a:pt x="162883" y="8370"/>
                    <a:pt x="162984" y="8269"/>
                  </a:cubicBezTo>
                  <a:cubicBezTo>
                    <a:pt x="163000" y="8236"/>
                    <a:pt x="163017" y="8219"/>
                    <a:pt x="163034" y="8185"/>
                  </a:cubicBezTo>
                  <a:cubicBezTo>
                    <a:pt x="163051" y="8169"/>
                    <a:pt x="163067" y="8135"/>
                    <a:pt x="163084" y="8102"/>
                  </a:cubicBezTo>
                  <a:cubicBezTo>
                    <a:pt x="163118" y="8068"/>
                    <a:pt x="163151" y="8018"/>
                    <a:pt x="163168" y="7968"/>
                  </a:cubicBezTo>
                  <a:cubicBezTo>
                    <a:pt x="163218" y="7884"/>
                    <a:pt x="163268" y="7784"/>
                    <a:pt x="163302" y="7700"/>
                  </a:cubicBezTo>
                  <a:cubicBezTo>
                    <a:pt x="163302" y="7683"/>
                    <a:pt x="163302" y="7667"/>
                    <a:pt x="163318" y="7650"/>
                  </a:cubicBezTo>
                  <a:cubicBezTo>
                    <a:pt x="163318" y="7633"/>
                    <a:pt x="163318" y="7616"/>
                    <a:pt x="163335" y="7600"/>
                  </a:cubicBezTo>
                  <a:cubicBezTo>
                    <a:pt x="163352" y="7549"/>
                    <a:pt x="163369" y="7482"/>
                    <a:pt x="163385" y="7415"/>
                  </a:cubicBezTo>
                  <a:cubicBezTo>
                    <a:pt x="163402" y="7332"/>
                    <a:pt x="163402" y="7231"/>
                    <a:pt x="163419" y="7148"/>
                  </a:cubicBezTo>
                  <a:lnTo>
                    <a:pt x="163419" y="7097"/>
                  </a:lnTo>
                  <a:lnTo>
                    <a:pt x="163436" y="23"/>
                  </a:lnTo>
                  <a:lnTo>
                    <a:pt x="163436" y="23"/>
                  </a:lnTo>
                  <a:cubicBezTo>
                    <a:pt x="163435" y="188"/>
                    <a:pt x="163402" y="354"/>
                    <a:pt x="163352" y="519"/>
                  </a:cubicBezTo>
                  <a:cubicBezTo>
                    <a:pt x="163352" y="536"/>
                    <a:pt x="163335" y="553"/>
                    <a:pt x="163335" y="586"/>
                  </a:cubicBezTo>
                  <a:cubicBezTo>
                    <a:pt x="163285" y="737"/>
                    <a:pt x="163201" y="887"/>
                    <a:pt x="163101" y="1038"/>
                  </a:cubicBezTo>
                  <a:cubicBezTo>
                    <a:pt x="163084" y="1055"/>
                    <a:pt x="163067" y="1088"/>
                    <a:pt x="163051" y="1105"/>
                  </a:cubicBezTo>
                  <a:cubicBezTo>
                    <a:pt x="162950" y="1256"/>
                    <a:pt x="162816" y="1406"/>
                    <a:pt x="162666" y="1540"/>
                  </a:cubicBezTo>
                  <a:cubicBezTo>
                    <a:pt x="162565" y="1624"/>
                    <a:pt x="162431" y="1708"/>
                    <a:pt x="162314" y="1791"/>
                  </a:cubicBezTo>
                  <a:cubicBezTo>
                    <a:pt x="162214" y="1858"/>
                    <a:pt x="162130" y="1942"/>
                    <a:pt x="162013" y="2009"/>
                  </a:cubicBezTo>
                  <a:lnTo>
                    <a:pt x="85434" y="46517"/>
                  </a:lnTo>
                  <a:cubicBezTo>
                    <a:pt x="85216" y="46634"/>
                    <a:pt x="84999" y="46734"/>
                    <a:pt x="84748" y="46835"/>
                  </a:cubicBezTo>
                  <a:cubicBezTo>
                    <a:pt x="84697" y="46851"/>
                    <a:pt x="84631" y="46885"/>
                    <a:pt x="84564" y="46902"/>
                  </a:cubicBezTo>
                  <a:cubicBezTo>
                    <a:pt x="84413" y="46952"/>
                    <a:pt x="84262" y="47002"/>
                    <a:pt x="84112" y="47036"/>
                  </a:cubicBezTo>
                  <a:cubicBezTo>
                    <a:pt x="83944" y="47086"/>
                    <a:pt x="83777" y="47136"/>
                    <a:pt x="83626" y="47170"/>
                  </a:cubicBezTo>
                  <a:cubicBezTo>
                    <a:pt x="83425" y="47203"/>
                    <a:pt x="83224" y="47236"/>
                    <a:pt x="83024" y="47270"/>
                  </a:cubicBezTo>
                  <a:cubicBezTo>
                    <a:pt x="82973" y="47270"/>
                    <a:pt x="82923" y="47287"/>
                    <a:pt x="82890" y="47287"/>
                  </a:cubicBezTo>
                  <a:cubicBezTo>
                    <a:pt x="82605" y="47320"/>
                    <a:pt x="82337" y="47337"/>
                    <a:pt x="82070" y="47337"/>
                  </a:cubicBezTo>
                  <a:lnTo>
                    <a:pt x="81936" y="47337"/>
                  </a:lnTo>
                  <a:cubicBezTo>
                    <a:pt x="81668" y="47337"/>
                    <a:pt x="81400" y="47320"/>
                    <a:pt x="81132" y="47287"/>
                  </a:cubicBezTo>
                  <a:lnTo>
                    <a:pt x="80998" y="47287"/>
                  </a:lnTo>
                  <a:cubicBezTo>
                    <a:pt x="80730" y="47253"/>
                    <a:pt x="80479" y="47203"/>
                    <a:pt x="80228" y="47153"/>
                  </a:cubicBezTo>
                  <a:cubicBezTo>
                    <a:pt x="80178" y="47136"/>
                    <a:pt x="80128" y="47119"/>
                    <a:pt x="80078" y="47119"/>
                  </a:cubicBezTo>
                  <a:cubicBezTo>
                    <a:pt x="79843" y="47052"/>
                    <a:pt x="79626" y="46985"/>
                    <a:pt x="79408" y="46902"/>
                  </a:cubicBezTo>
                  <a:cubicBezTo>
                    <a:pt x="79375" y="46885"/>
                    <a:pt x="79324" y="46885"/>
                    <a:pt x="79291" y="46868"/>
                  </a:cubicBezTo>
                  <a:cubicBezTo>
                    <a:pt x="79023" y="46768"/>
                    <a:pt x="78772" y="46651"/>
                    <a:pt x="78538" y="46517"/>
                  </a:cubicBezTo>
                  <a:lnTo>
                    <a:pt x="1457" y="2009"/>
                  </a:lnTo>
                  <a:cubicBezTo>
                    <a:pt x="503" y="1457"/>
                    <a:pt x="17" y="720"/>
                    <a:pt x="17" y="0"/>
                  </a:cubicBezTo>
                  <a:close/>
                </a:path>
              </a:pathLst>
            </a:custGeom>
            <a:solidFill>
              <a:srgbClr val="954DE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0" name="Google Shape;475;p29">
              <a:extLst>
                <a:ext uri="{FF2B5EF4-FFF2-40B4-BE49-F238E27FC236}">
                  <a16:creationId xmlns:a16="http://schemas.microsoft.com/office/drawing/2014/main" id="{FF3853AC-5887-4A03-BFC5-002336EAFFD8}"/>
                </a:ext>
              </a:extLst>
            </p:cNvPr>
            <p:cNvSpPr/>
            <p:nvPr/>
          </p:nvSpPr>
          <p:spPr>
            <a:xfrm>
              <a:off x="1751775" y="2712175"/>
              <a:ext cx="4109350" cy="2366225"/>
            </a:xfrm>
            <a:custGeom>
              <a:avLst/>
              <a:gdLst/>
              <a:ahLst/>
              <a:cxnLst/>
              <a:rect l="l" t="t" r="r" b="b"/>
              <a:pathLst>
                <a:path w="164374" h="94649" extrusionOk="0">
                  <a:moveTo>
                    <a:pt x="81919" y="1"/>
                  </a:moveTo>
                  <a:cubicBezTo>
                    <a:pt x="80672" y="1"/>
                    <a:pt x="79425" y="273"/>
                    <a:pt x="78471" y="817"/>
                  </a:cubicBezTo>
                  <a:lnTo>
                    <a:pt x="1892" y="45324"/>
                  </a:lnTo>
                  <a:cubicBezTo>
                    <a:pt x="0" y="46429"/>
                    <a:pt x="0" y="48220"/>
                    <a:pt x="1909" y="49325"/>
                  </a:cubicBezTo>
                  <a:lnTo>
                    <a:pt x="79006" y="93833"/>
                  </a:lnTo>
                  <a:cubicBezTo>
                    <a:pt x="79961" y="94377"/>
                    <a:pt x="81208" y="94649"/>
                    <a:pt x="82452" y="94649"/>
                  </a:cubicBezTo>
                  <a:cubicBezTo>
                    <a:pt x="83697" y="94649"/>
                    <a:pt x="84940" y="94377"/>
                    <a:pt x="85886" y="93833"/>
                  </a:cubicBezTo>
                  <a:lnTo>
                    <a:pt x="162482" y="49325"/>
                  </a:lnTo>
                  <a:cubicBezTo>
                    <a:pt x="164373" y="48220"/>
                    <a:pt x="164356" y="46429"/>
                    <a:pt x="162448" y="45324"/>
                  </a:cubicBezTo>
                  <a:lnTo>
                    <a:pt x="85367" y="817"/>
                  </a:lnTo>
                  <a:cubicBezTo>
                    <a:pt x="84413" y="273"/>
                    <a:pt x="83166" y="1"/>
                    <a:pt x="81919" y="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1" name="Google Shape;476;p29">
              <a:extLst>
                <a:ext uri="{FF2B5EF4-FFF2-40B4-BE49-F238E27FC236}">
                  <a16:creationId xmlns:a16="http://schemas.microsoft.com/office/drawing/2014/main" id="{F2D1C9FC-B046-42CD-9B6C-433277713B43}"/>
                </a:ext>
              </a:extLst>
            </p:cNvPr>
            <p:cNvSpPr/>
            <p:nvPr/>
          </p:nvSpPr>
          <p:spPr>
            <a:xfrm>
              <a:off x="1763075" y="3895075"/>
              <a:ext cx="4085900" cy="1360450"/>
            </a:xfrm>
            <a:custGeom>
              <a:avLst/>
              <a:gdLst/>
              <a:ahLst/>
              <a:cxnLst/>
              <a:rect l="l" t="t" r="r" b="b"/>
              <a:pathLst>
                <a:path w="163436" h="54418" extrusionOk="0">
                  <a:moveTo>
                    <a:pt x="163436" y="17"/>
                  </a:moveTo>
                  <a:lnTo>
                    <a:pt x="163436" y="23"/>
                  </a:lnTo>
                  <a:lnTo>
                    <a:pt x="163436" y="23"/>
                  </a:lnTo>
                  <a:cubicBezTo>
                    <a:pt x="163436" y="21"/>
                    <a:pt x="163436" y="19"/>
                    <a:pt x="163436" y="17"/>
                  </a:cubicBezTo>
                  <a:close/>
                  <a:moveTo>
                    <a:pt x="17" y="0"/>
                  </a:moveTo>
                  <a:lnTo>
                    <a:pt x="0" y="7081"/>
                  </a:lnTo>
                  <a:cubicBezTo>
                    <a:pt x="0" y="7800"/>
                    <a:pt x="486" y="8520"/>
                    <a:pt x="1440" y="9089"/>
                  </a:cubicBezTo>
                  <a:lnTo>
                    <a:pt x="78521" y="53597"/>
                  </a:lnTo>
                  <a:cubicBezTo>
                    <a:pt x="78755" y="53714"/>
                    <a:pt x="78990" y="53831"/>
                    <a:pt x="79224" y="53932"/>
                  </a:cubicBezTo>
                  <a:lnTo>
                    <a:pt x="79274" y="53932"/>
                  </a:lnTo>
                  <a:cubicBezTo>
                    <a:pt x="79308" y="53949"/>
                    <a:pt x="79341" y="53965"/>
                    <a:pt x="79391" y="53982"/>
                  </a:cubicBezTo>
                  <a:cubicBezTo>
                    <a:pt x="79525" y="54032"/>
                    <a:pt x="79676" y="54083"/>
                    <a:pt x="79827" y="54133"/>
                  </a:cubicBezTo>
                  <a:cubicBezTo>
                    <a:pt x="79893" y="54149"/>
                    <a:pt x="79977" y="54166"/>
                    <a:pt x="80061" y="54183"/>
                  </a:cubicBezTo>
                  <a:cubicBezTo>
                    <a:pt x="80111" y="54200"/>
                    <a:pt x="80161" y="54216"/>
                    <a:pt x="80212" y="54216"/>
                  </a:cubicBezTo>
                  <a:cubicBezTo>
                    <a:pt x="80245" y="54233"/>
                    <a:pt x="80295" y="54250"/>
                    <a:pt x="80329" y="54250"/>
                  </a:cubicBezTo>
                  <a:cubicBezTo>
                    <a:pt x="80496" y="54283"/>
                    <a:pt x="80647" y="54317"/>
                    <a:pt x="80814" y="54334"/>
                  </a:cubicBezTo>
                  <a:cubicBezTo>
                    <a:pt x="80864" y="54350"/>
                    <a:pt x="80931" y="54350"/>
                    <a:pt x="80981" y="54350"/>
                  </a:cubicBezTo>
                  <a:cubicBezTo>
                    <a:pt x="81032" y="54350"/>
                    <a:pt x="81065" y="54367"/>
                    <a:pt x="81115" y="54367"/>
                  </a:cubicBezTo>
                  <a:cubicBezTo>
                    <a:pt x="81166" y="54367"/>
                    <a:pt x="81233" y="54384"/>
                    <a:pt x="81283" y="54384"/>
                  </a:cubicBezTo>
                  <a:cubicBezTo>
                    <a:pt x="81450" y="54401"/>
                    <a:pt x="81601" y="54401"/>
                    <a:pt x="81768" y="54417"/>
                  </a:cubicBezTo>
                  <a:lnTo>
                    <a:pt x="82270" y="54417"/>
                  </a:lnTo>
                  <a:cubicBezTo>
                    <a:pt x="82438" y="54401"/>
                    <a:pt x="82622" y="54384"/>
                    <a:pt x="82806" y="54367"/>
                  </a:cubicBezTo>
                  <a:lnTo>
                    <a:pt x="82856" y="54367"/>
                  </a:lnTo>
                  <a:cubicBezTo>
                    <a:pt x="82906" y="54367"/>
                    <a:pt x="82957" y="54350"/>
                    <a:pt x="83007" y="54350"/>
                  </a:cubicBezTo>
                  <a:cubicBezTo>
                    <a:pt x="83141" y="54334"/>
                    <a:pt x="83291" y="54317"/>
                    <a:pt x="83425" y="54283"/>
                  </a:cubicBezTo>
                  <a:cubicBezTo>
                    <a:pt x="83492" y="54283"/>
                    <a:pt x="83542" y="54250"/>
                    <a:pt x="83593" y="54250"/>
                  </a:cubicBezTo>
                  <a:cubicBezTo>
                    <a:pt x="83760" y="54216"/>
                    <a:pt x="83927" y="54166"/>
                    <a:pt x="84095" y="54116"/>
                  </a:cubicBezTo>
                  <a:cubicBezTo>
                    <a:pt x="84179" y="54099"/>
                    <a:pt x="84262" y="54083"/>
                    <a:pt x="84346" y="54049"/>
                  </a:cubicBezTo>
                  <a:cubicBezTo>
                    <a:pt x="84413" y="54032"/>
                    <a:pt x="84480" y="53999"/>
                    <a:pt x="84547" y="53982"/>
                  </a:cubicBezTo>
                  <a:cubicBezTo>
                    <a:pt x="84614" y="53965"/>
                    <a:pt x="84664" y="53932"/>
                    <a:pt x="84731" y="53915"/>
                  </a:cubicBezTo>
                  <a:cubicBezTo>
                    <a:pt x="84965" y="53815"/>
                    <a:pt x="85200" y="53714"/>
                    <a:pt x="85417" y="53580"/>
                  </a:cubicBezTo>
                  <a:lnTo>
                    <a:pt x="161996" y="9089"/>
                  </a:lnTo>
                  <a:cubicBezTo>
                    <a:pt x="162030" y="9073"/>
                    <a:pt x="162046" y="9056"/>
                    <a:pt x="162063" y="9039"/>
                  </a:cubicBezTo>
                  <a:cubicBezTo>
                    <a:pt x="162147" y="8989"/>
                    <a:pt x="162214" y="8922"/>
                    <a:pt x="162297" y="8872"/>
                  </a:cubicBezTo>
                  <a:cubicBezTo>
                    <a:pt x="162415" y="8788"/>
                    <a:pt x="162548" y="8704"/>
                    <a:pt x="162649" y="8621"/>
                  </a:cubicBezTo>
                  <a:cubicBezTo>
                    <a:pt x="162649" y="8604"/>
                    <a:pt x="162666" y="8604"/>
                    <a:pt x="162682" y="8587"/>
                  </a:cubicBezTo>
                  <a:cubicBezTo>
                    <a:pt x="162783" y="8487"/>
                    <a:pt x="162883" y="8370"/>
                    <a:pt x="162984" y="8269"/>
                  </a:cubicBezTo>
                  <a:cubicBezTo>
                    <a:pt x="163000" y="8236"/>
                    <a:pt x="163017" y="8219"/>
                    <a:pt x="163034" y="8185"/>
                  </a:cubicBezTo>
                  <a:cubicBezTo>
                    <a:pt x="163051" y="8169"/>
                    <a:pt x="163067" y="8135"/>
                    <a:pt x="163084" y="8102"/>
                  </a:cubicBezTo>
                  <a:cubicBezTo>
                    <a:pt x="163118" y="8068"/>
                    <a:pt x="163151" y="8018"/>
                    <a:pt x="163168" y="7968"/>
                  </a:cubicBezTo>
                  <a:cubicBezTo>
                    <a:pt x="163218" y="7884"/>
                    <a:pt x="163268" y="7784"/>
                    <a:pt x="163302" y="7700"/>
                  </a:cubicBezTo>
                  <a:cubicBezTo>
                    <a:pt x="163302" y="7683"/>
                    <a:pt x="163302" y="7667"/>
                    <a:pt x="163318" y="7650"/>
                  </a:cubicBezTo>
                  <a:cubicBezTo>
                    <a:pt x="163318" y="7633"/>
                    <a:pt x="163318" y="7616"/>
                    <a:pt x="163335" y="7600"/>
                  </a:cubicBezTo>
                  <a:cubicBezTo>
                    <a:pt x="163352" y="7549"/>
                    <a:pt x="163369" y="7482"/>
                    <a:pt x="163385" y="7415"/>
                  </a:cubicBezTo>
                  <a:cubicBezTo>
                    <a:pt x="163402" y="7332"/>
                    <a:pt x="163402" y="7231"/>
                    <a:pt x="163419" y="7148"/>
                  </a:cubicBezTo>
                  <a:lnTo>
                    <a:pt x="163419" y="7097"/>
                  </a:lnTo>
                  <a:lnTo>
                    <a:pt x="163436" y="23"/>
                  </a:lnTo>
                  <a:lnTo>
                    <a:pt x="163436" y="23"/>
                  </a:lnTo>
                  <a:cubicBezTo>
                    <a:pt x="163435" y="188"/>
                    <a:pt x="163402" y="354"/>
                    <a:pt x="163352" y="519"/>
                  </a:cubicBezTo>
                  <a:cubicBezTo>
                    <a:pt x="163352" y="536"/>
                    <a:pt x="163335" y="553"/>
                    <a:pt x="163335" y="586"/>
                  </a:cubicBezTo>
                  <a:cubicBezTo>
                    <a:pt x="163285" y="737"/>
                    <a:pt x="163201" y="887"/>
                    <a:pt x="163101" y="1038"/>
                  </a:cubicBezTo>
                  <a:cubicBezTo>
                    <a:pt x="163084" y="1055"/>
                    <a:pt x="163067" y="1088"/>
                    <a:pt x="163051" y="1105"/>
                  </a:cubicBezTo>
                  <a:cubicBezTo>
                    <a:pt x="162950" y="1256"/>
                    <a:pt x="162816" y="1406"/>
                    <a:pt x="162666" y="1540"/>
                  </a:cubicBezTo>
                  <a:cubicBezTo>
                    <a:pt x="162565" y="1624"/>
                    <a:pt x="162431" y="1708"/>
                    <a:pt x="162314" y="1791"/>
                  </a:cubicBezTo>
                  <a:cubicBezTo>
                    <a:pt x="162214" y="1858"/>
                    <a:pt x="162130" y="1942"/>
                    <a:pt x="162013" y="2009"/>
                  </a:cubicBezTo>
                  <a:lnTo>
                    <a:pt x="85434" y="46517"/>
                  </a:lnTo>
                  <a:cubicBezTo>
                    <a:pt x="85216" y="46634"/>
                    <a:pt x="84999" y="46734"/>
                    <a:pt x="84748" y="46835"/>
                  </a:cubicBezTo>
                  <a:cubicBezTo>
                    <a:pt x="84697" y="46851"/>
                    <a:pt x="84631" y="46885"/>
                    <a:pt x="84564" y="46902"/>
                  </a:cubicBezTo>
                  <a:cubicBezTo>
                    <a:pt x="84413" y="46952"/>
                    <a:pt x="84262" y="47002"/>
                    <a:pt x="84112" y="47036"/>
                  </a:cubicBezTo>
                  <a:cubicBezTo>
                    <a:pt x="83944" y="47086"/>
                    <a:pt x="83777" y="47136"/>
                    <a:pt x="83626" y="47170"/>
                  </a:cubicBezTo>
                  <a:cubicBezTo>
                    <a:pt x="83425" y="47203"/>
                    <a:pt x="83224" y="47236"/>
                    <a:pt x="83024" y="47270"/>
                  </a:cubicBezTo>
                  <a:cubicBezTo>
                    <a:pt x="82973" y="47270"/>
                    <a:pt x="82923" y="47287"/>
                    <a:pt x="82890" y="47287"/>
                  </a:cubicBezTo>
                  <a:cubicBezTo>
                    <a:pt x="82605" y="47320"/>
                    <a:pt x="82337" y="47337"/>
                    <a:pt x="82070" y="47337"/>
                  </a:cubicBezTo>
                  <a:lnTo>
                    <a:pt x="81936" y="47337"/>
                  </a:lnTo>
                  <a:cubicBezTo>
                    <a:pt x="81668" y="47337"/>
                    <a:pt x="81400" y="47320"/>
                    <a:pt x="81132" y="47287"/>
                  </a:cubicBezTo>
                  <a:lnTo>
                    <a:pt x="80998" y="47287"/>
                  </a:lnTo>
                  <a:cubicBezTo>
                    <a:pt x="80730" y="47253"/>
                    <a:pt x="80479" y="47203"/>
                    <a:pt x="80228" y="47153"/>
                  </a:cubicBezTo>
                  <a:cubicBezTo>
                    <a:pt x="80178" y="47136"/>
                    <a:pt x="80128" y="47119"/>
                    <a:pt x="80078" y="47119"/>
                  </a:cubicBezTo>
                  <a:cubicBezTo>
                    <a:pt x="79843" y="47052"/>
                    <a:pt x="79626" y="46985"/>
                    <a:pt x="79408" y="46902"/>
                  </a:cubicBezTo>
                  <a:cubicBezTo>
                    <a:pt x="79375" y="46885"/>
                    <a:pt x="79324" y="46885"/>
                    <a:pt x="79291" y="46868"/>
                  </a:cubicBezTo>
                  <a:cubicBezTo>
                    <a:pt x="79023" y="46768"/>
                    <a:pt x="78772" y="46651"/>
                    <a:pt x="78538" y="46517"/>
                  </a:cubicBezTo>
                  <a:lnTo>
                    <a:pt x="1457" y="2009"/>
                  </a:lnTo>
                  <a:cubicBezTo>
                    <a:pt x="503" y="1457"/>
                    <a:pt x="17" y="720"/>
                    <a:pt x="17" y="0"/>
                  </a:cubicBez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2" name="Google Shape;477;p29">
              <a:extLst>
                <a:ext uri="{FF2B5EF4-FFF2-40B4-BE49-F238E27FC236}">
                  <a16:creationId xmlns:a16="http://schemas.microsoft.com/office/drawing/2014/main" id="{4B7AE933-71C5-46A1-8D94-DD31D81F31DA}"/>
                </a:ext>
              </a:extLst>
            </p:cNvPr>
            <p:cNvSpPr/>
            <p:nvPr/>
          </p:nvSpPr>
          <p:spPr>
            <a:xfrm>
              <a:off x="2174850" y="2949750"/>
              <a:ext cx="3263200" cy="1890225"/>
            </a:xfrm>
            <a:custGeom>
              <a:avLst/>
              <a:gdLst/>
              <a:ahLst/>
              <a:cxnLst/>
              <a:rect l="l" t="t" r="r" b="b"/>
              <a:pathLst>
                <a:path w="130528" h="75609" extrusionOk="0">
                  <a:moveTo>
                    <a:pt x="65046" y="1"/>
                  </a:moveTo>
                  <a:lnTo>
                    <a:pt x="63473" y="921"/>
                  </a:lnTo>
                  <a:lnTo>
                    <a:pt x="60728" y="2512"/>
                  </a:lnTo>
                  <a:lnTo>
                    <a:pt x="57564" y="4353"/>
                  </a:lnTo>
                  <a:lnTo>
                    <a:pt x="54802" y="5960"/>
                  </a:lnTo>
                  <a:lnTo>
                    <a:pt x="51639" y="7801"/>
                  </a:lnTo>
                  <a:lnTo>
                    <a:pt x="48893" y="9391"/>
                  </a:lnTo>
                  <a:lnTo>
                    <a:pt x="45730" y="11232"/>
                  </a:lnTo>
                  <a:lnTo>
                    <a:pt x="42985" y="12839"/>
                  </a:lnTo>
                  <a:lnTo>
                    <a:pt x="39821" y="14664"/>
                  </a:lnTo>
                  <a:lnTo>
                    <a:pt x="37059" y="16271"/>
                  </a:lnTo>
                  <a:lnTo>
                    <a:pt x="33896" y="18112"/>
                  </a:lnTo>
                  <a:lnTo>
                    <a:pt x="31151" y="19702"/>
                  </a:lnTo>
                  <a:lnTo>
                    <a:pt x="27987" y="21543"/>
                  </a:lnTo>
                  <a:lnTo>
                    <a:pt x="25225" y="23150"/>
                  </a:lnTo>
                  <a:lnTo>
                    <a:pt x="22078" y="24975"/>
                  </a:lnTo>
                  <a:lnTo>
                    <a:pt x="19316" y="26582"/>
                  </a:lnTo>
                  <a:lnTo>
                    <a:pt x="16153" y="28423"/>
                  </a:lnTo>
                  <a:lnTo>
                    <a:pt x="13391" y="30030"/>
                  </a:lnTo>
                  <a:lnTo>
                    <a:pt x="10227" y="31854"/>
                  </a:lnTo>
                  <a:lnTo>
                    <a:pt x="7482" y="33461"/>
                  </a:lnTo>
                  <a:lnTo>
                    <a:pt x="4319" y="35302"/>
                  </a:lnTo>
                  <a:lnTo>
                    <a:pt x="1574" y="36893"/>
                  </a:lnTo>
                  <a:lnTo>
                    <a:pt x="0" y="37813"/>
                  </a:lnTo>
                  <a:lnTo>
                    <a:pt x="1574" y="38717"/>
                  </a:lnTo>
                  <a:lnTo>
                    <a:pt x="4352" y="40324"/>
                  </a:lnTo>
                  <a:lnTo>
                    <a:pt x="7532" y="42165"/>
                  </a:lnTo>
                  <a:lnTo>
                    <a:pt x="10294" y="43755"/>
                  </a:lnTo>
                  <a:lnTo>
                    <a:pt x="13491" y="45597"/>
                  </a:lnTo>
                  <a:lnTo>
                    <a:pt x="16253" y="47204"/>
                  </a:lnTo>
                  <a:lnTo>
                    <a:pt x="19434" y="49028"/>
                  </a:lnTo>
                  <a:lnTo>
                    <a:pt x="22212" y="50635"/>
                  </a:lnTo>
                  <a:lnTo>
                    <a:pt x="25392" y="52476"/>
                  </a:lnTo>
                  <a:lnTo>
                    <a:pt x="28171" y="54066"/>
                  </a:lnTo>
                  <a:lnTo>
                    <a:pt x="31351" y="55908"/>
                  </a:lnTo>
                  <a:lnTo>
                    <a:pt x="34113" y="57515"/>
                  </a:lnTo>
                  <a:lnTo>
                    <a:pt x="37310" y="59356"/>
                  </a:lnTo>
                  <a:lnTo>
                    <a:pt x="40072" y="60946"/>
                  </a:lnTo>
                  <a:lnTo>
                    <a:pt x="43253" y="62787"/>
                  </a:lnTo>
                  <a:lnTo>
                    <a:pt x="46031" y="64394"/>
                  </a:lnTo>
                  <a:lnTo>
                    <a:pt x="49211" y="66219"/>
                  </a:lnTo>
                  <a:lnTo>
                    <a:pt x="51990" y="67825"/>
                  </a:lnTo>
                  <a:lnTo>
                    <a:pt x="55170" y="69667"/>
                  </a:lnTo>
                  <a:lnTo>
                    <a:pt x="57932" y="71257"/>
                  </a:lnTo>
                  <a:lnTo>
                    <a:pt x="61113" y="73098"/>
                  </a:lnTo>
                  <a:lnTo>
                    <a:pt x="63891" y="74705"/>
                  </a:lnTo>
                  <a:lnTo>
                    <a:pt x="65465" y="75609"/>
                  </a:lnTo>
                  <a:lnTo>
                    <a:pt x="130527" y="37813"/>
                  </a:lnTo>
                  <a:lnTo>
                    <a:pt x="65046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3" name="Google Shape;478;p29">
              <a:extLst>
                <a:ext uri="{FF2B5EF4-FFF2-40B4-BE49-F238E27FC236}">
                  <a16:creationId xmlns:a16="http://schemas.microsoft.com/office/drawing/2014/main" id="{C1F833C7-9941-452A-A480-5E2DEEA0FB26}"/>
                </a:ext>
              </a:extLst>
            </p:cNvPr>
            <p:cNvSpPr/>
            <p:nvPr/>
          </p:nvSpPr>
          <p:spPr>
            <a:xfrm>
              <a:off x="5329650" y="3917675"/>
              <a:ext cx="215950" cy="124725"/>
            </a:xfrm>
            <a:custGeom>
              <a:avLst/>
              <a:gdLst/>
              <a:ahLst/>
              <a:cxnLst/>
              <a:rect l="l" t="t" r="r" b="b"/>
              <a:pathLst>
                <a:path w="8638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5" y="4988"/>
                  </a:lnTo>
                  <a:lnTo>
                    <a:pt x="8637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4" name="Google Shape;479;p29">
              <a:extLst>
                <a:ext uri="{FF2B5EF4-FFF2-40B4-BE49-F238E27FC236}">
                  <a16:creationId xmlns:a16="http://schemas.microsoft.com/office/drawing/2014/main" id="{60042909-16FA-4814-8BE4-6126F74DCC48}"/>
                </a:ext>
              </a:extLst>
            </p:cNvPr>
            <p:cNvSpPr/>
            <p:nvPr/>
          </p:nvSpPr>
          <p:spPr>
            <a:xfrm>
              <a:off x="5181925" y="400387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5" y="0"/>
                  </a:moveTo>
                  <a:lnTo>
                    <a:pt x="0" y="1590"/>
                  </a:lnTo>
                  <a:lnTo>
                    <a:pt x="5876" y="4988"/>
                  </a:lnTo>
                  <a:lnTo>
                    <a:pt x="8621" y="3381"/>
                  </a:lnTo>
                  <a:lnTo>
                    <a:pt x="274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5" name="Google Shape;480;p29">
              <a:extLst>
                <a:ext uri="{FF2B5EF4-FFF2-40B4-BE49-F238E27FC236}">
                  <a16:creationId xmlns:a16="http://schemas.microsoft.com/office/drawing/2014/main" id="{7633B9B2-3B1A-4715-9940-5B03A20A9C46}"/>
                </a:ext>
              </a:extLst>
            </p:cNvPr>
            <p:cNvSpPr/>
            <p:nvPr/>
          </p:nvSpPr>
          <p:spPr>
            <a:xfrm>
              <a:off x="3840325" y="28878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98"/>
                  </a:lnTo>
                  <a:lnTo>
                    <a:pt x="2779" y="4989"/>
                  </a:lnTo>
                  <a:lnTo>
                    <a:pt x="8604" y="1607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6" name="Google Shape;481;p29">
              <a:extLst>
                <a:ext uri="{FF2B5EF4-FFF2-40B4-BE49-F238E27FC236}">
                  <a16:creationId xmlns:a16="http://schemas.microsoft.com/office/drawing/2014/main" id="{EBFC7F69-DDBC-41D6-B749-9AF1E7146B98}"/>
                </a:ext>
              </a:extLst>
            </p:cNvPr>
            <p:cNvSpPr/>
            <p:nvPr/>
          </p:nvSpPr>
          <p:spPr>
            <a:xfrm>
              <a:off x="3546150" y="288782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5" y="1"/>
                  </a:moveTo>
                  <a:lnTo>
                    <a:pt x="0" y="1607"/>
                  </a:lnTo>
                  <a:lnTo>
                    <a:pt x="5876" y="4989"/>
                  </a:lnTo>
                  <a:lnTo>
                    <a:pt x="8621" y="3398"/>
                  </a:lnTo>
                  <a:lnTo>
                    <a:pt x="274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7" name="Google Shape;482;p29">
              <a:extLst>
                <a:ext uri="{FF2B5EF4-FFF2-40B4-BE49-F238E27FC236}">
                  <a16:creationId xmlns:a16="http://schemas.microsoft.com/office/drawing/2014/main" id="{3F41EFA1-BA58-4551-A3CD-029605783A28}"/>
                </a:ext>
              </a:extLst>
            </p:cNvPr>
            <p:cNvSpPr/>
            <p:nvPr/>
          </p:nvSpPr>
          <p:spPr>
            <a:xfrm>
              <a:off x="3989300" y="29740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1"/>
                  </a:moveTo>
                  <a:lnTo>
                    <a:pt x="0" y="3382"/>
                  </a:lnTo>
                  <a:lnTo>
                    <a:pt x="2779" y="4989"/>
                  </a:lnTo>
                  <a:lnTo>
                    <a:pt x="8604" y="1591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8" name="Google Shape;483;p29">
              <a:extLst>
                <a:ext uri="{FF2B5EF4-FFF2-40B4-BE49-F238E27FC236}">
                  <a16:creationId xmlns:a16="http://schemas.microsoft.com/office/drawing/2014/main" id="{46928488-43D3-4476-A27A-FB6A38B95E71}"/>
                </a:ext>
              </a:extLst>
            </p:cNvPr>
            <p:cNvSpPr/>
            <p:nvPr/>
          </p:nvSpPr>
          <p:spPr>
            <a:xfrm>
              <a:off x="3398425" y="297402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1"/>
                  </a:moveTo>
                  <a:lnTo>
                    <a:pt x="1" y="1591"/>
                  </a:lnTo>
                  <a:lnTo>
                    <a:pt x="5859" y="4989"/>
                  </a:lnTo>
                  <a:lnTo>
                    <a:pt x="8621" y="3382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9" name="Google Shape;484;p29">
              <a:extLst>
                <a:ext uri="{FF2B5EF4-FFF2-40B4-BE49-F238E27FC236}">
                  <a16:creationId xmlns:a16="http://schemas.microsoft.com/office/drawing/2014/main" id="{61034F22-9C63-4859-8A6C-7FF7CCE0C08E}"/>
                </a:ext>
              </a:extLst>
            </p:cNvPr>
            <p:cNvSpPr/>
            <p:nvPr/>
          </p:nvSpPr>
          <p:spPr>
            <a:xfrm>
              <a:off x="4138275" y="30598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0"/>
                  </a:moveTo>
                  <a:lnTo>
                    <a:pt x="0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0" name="Google Shape;485;p29">
              <a:extLst>
                <a:ext uri="{FF2B5EF4-FFF2-40B4-BE49-F238E27FC236}">
                  <a16:creationId xmlns:a16="http://schemas.microsoft.com/office/drawing/2014/main" id="{2762B891-F2D8-4AC9-A871-186D989F1550}"/>
                </a:ext>
              </a:extLst>
            </p:cNvPr>
            <p:cNvSpPr/>
            <p:nvPr/>
          </p:nvSpPr>
          <p:spPr>
            <a:xfrm>
              <a:off x="3250300" y="305982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5" y="4988"/>
                  </a:lnTo>
                  <a:lnTo>
                    <a:pt x="8621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1" name="Google Shape;486;p29">
              <a:extLst>
                <a:ext uri="{FF2B5EF4-FFF2-40B4-BE49-F238E27FC236}">
                  <a16:creationId xmlns:a16="http://schemas.microsoft.com/office/drawing/2014/main" id="{0A904363-1026-4FD6-A83A-909DB7B735A4}"/>
                </a:ext>
              </a:extLst>
            </p:cNvPr>
            <p:cNvSpPr/>
            <p:nvPr/>
          </p:nvSpPr>
          <p:spPr>
            <a:xfrm>
              <a:off x="3102575" y="3145600"/>
              <a:ext cx="215525" cy="125150"/>
            </a:xfrm>
            <a:custGeom>
              <a:avLst/>
              <a:gdLst/>
              <a:ahLst/>
              <a:cxnLst/>
              <a:rect l="l" t="t" r="r" b="b"/>
              <a:pathLst>
                <a:path w="8621" h="5006" extrusionOk="0">
                  <a:moveTo>
                    <a:pt x="2746" y="1"/>
                  </a:moveTo>
                  <a:lnTo>
                    <a:pt x="0" y="1607"/>
                  </a:lnTo>
                  <a:lnTo>
                    <a:pt x="5876" y="5005"/>
                  </a:lnTo>
                  <a:lnTo>
                    <a:pt x="8621" y="3398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2" name="Google Shape;487;p29">
              <a:extLst>
                <a:ext uri="{FF2B5EF4-FFF2-40B4-BE49-F238E27FC236}">
                  <a16:creationId xmlns:a16="http://schemas.microsoft.com/office/drawing/2014/main" id="{83A898BD-19F4-4050-ABE9-F40512E24877}"/>
                </a:ext>
              </a:extLst>
            </p:cNvPr>
            <p:cNvSpPr/>
            <p:nvPr/>
          </p:nvSpPr>
          <p:spPr>
            <a:xfrm>
              <a:off x="2954450" y="3231800"/>
              <a:ext cx="215950" cy="124725"/>
            </a:xfrm>
            <a:custGeom>
              <a:avLst/>
              <a:gdLst/>
              <a:ahLst/>
              <a:cxnLst/>
              <a:rect l="l" t="t" r="r" b="b"/>
              <a:pathLst>
                <a:path w="8638" h="4989" extrusionOk="0">
                  <a:moveTo>
                    <a:pt x="2762" y="1"/>
                  </a:moveTo>
                  <a:lnTo>
                    <a:pt x="0" y="1591"/>
                  </a:lnTo>
                  <a:lnTo>
                    <a:pt x="5875" y="4989"/>
                  </a:lnTo>
                  <a:lnTo>
                    <a:pt x="8637" y="3382"/>
                  </a:lnTo>
                  <a:lnTo>
                    <a:pt x="276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3" name="Google Shape;488;p29">
              <a:extLst>
                <a:ext uri="{FF2B5EF4-FFF2-40B4-BE49-F238E27FC236}">
                  <a16:creationId xmlns:a16="http://schemas.microsoft.com/office/drawing/2014/main" id="{8C964684-647C-40E1-8F87-386AB2EFF032}"/>
                </a:ext>
              </a:extLst>
            </p:cNvPr>
            <p:cNvSpPr/>
            <p:nvPr/>
          </p:nvSpPr>
          <p:spPr>
            <a:xfrm>
              <a:off x="4584775" y="33176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0"/>
                  </a:moveTo>
                  <a:lnTo>
                    <a:pt x="0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4" name="Google Shape;489;p29">
              <a:extLst>
                <a:ext uri="{FF2B5EF4-FFF2-40B4-BE49-F238E27FC236}">
                  <a16:creationId xmlns:a16="http://schemas.microsoft.com/office/drawing/2014/main" id="{DA6D1979-FF63-4516-A0A5-78968FCE7BC5}"/>
                </a:ext>
              </a:extLst>
            </p:cNvPr>
            <p:cNvSpPr/>
            <p:nvPr/>
          </p:nvSpPr>
          <p:spPr>
            <a:xfrm>
              <a:off x="2806725" y="33176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6" y="4988"/>
                  </a:lnTo>
                  <a:lnTo>
                    <a:pt x="8621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5" name="Google Shape;490;p29">
              <a:extLst>
                <a:ext uri="{FF2B5EF4-FFF2-40B4-BE49-F238E27FC236}">
                  <a16:creationId xmlns:a16="http://schemas.microsoft.com/office/drawing/2014/main" id="{78D7443E-250B-4D85-84C0-91E455FC53C8}"/>
                </a:ext>
              </a:extLst>
            </p:cNvPr>
            <p:cNvSpPr/>
            <p:nvPr/>
          </p:nvSpPr>
          <p:spPr>
            <a:xfrm>
              <a:off x="4733750" y="3403800"/>
              <a:ext cx="215100" cy="124725"/>
            </a:xfrm>
            <a:custGeom>
              <a:avLst/>
              <a:gdLst/>
              <a:ahLst/>
              <a:cxnLst/>
              <a:rect l="l" t="t" r="r" b="b"/>
              <a:pathLst>
                <a:path w="8604" h="4989" extrusionOk="0">
                  <a:moveTo>
                    <a:pt x="5825" y="0"/>
                  </a:moveTo>
                  <a:lnTo>
                    <a:pt x="0" y="3381"/>
                  </a:lnTo>
                  <a:lnTo>
                    <a:pt x="2762" y="4988"/>
                  </a:lnTo>
                  <a:lnTo>
                    <a:pt x="8604" y="1590"/>
                  </a:lnTo>
                  <a:lnTo>
                    <a:pt x="582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6" name="Google Shape;491;p29">
              <a:extLst>
                <a:ext uri="{FF2B5EF4-FFF2-40B4-BE49-F238E27FC236}">
                  <a16:creationId xmlns:a16="http://schemas.microsoft.com/office/drawing/2014/main" id="{7089129B-5D29-421C-AAC7-4DB2DF710422}"/>
                </a:ext>
              </a:extLst>
            </p:cNvPr>
            <p:cNvSpPr/>
            <p:nvPr/>
          </p:nvSpPr>
          <p:spPr>
            <a:xfrm>
              <a:off x="2659000" y="34038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0"/>
                  </a:moveTo>
                  <a:lnTo>
                    <a:pt x="1" y="1590"/>
                  </a:lnTo>
                  <a:lnTo>
                    <a:pt x="5859" y="4988"/>
                  </a:lnTo>
                  <a:lnTo>
                    <a:pt x="8621" y="3381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7" name="Google Shape;492;p29">
              <a:extLst>
                <a:ext uri="{FF2B5EF4-FFF2-40B4-BE49-F238E27FC236}">
                  <a16:creationId xmlns:a16="http://schemas.microsoft.com/office/drawing/2014/main" id="{E659465A-E43B-4CA1-A834-0D052C8F2123}"/>
                </a:ext>
              </a:extLst>
            </p:cNvPr>
            <p:cNvSpPr/>
            <p:nvPr/>
          </p:nvSpPr>
          <p:spPr>
            <a:xfrm>
              <a:off x="4882725" y="3489575"/>
              <a:ext cx="215100" cy="124725"/>
            </a:xfrm>
            <a:custGeom>
              <a:avLst/>
              <a:gdLst/>
              <a:ahLst/>
              <a:cxnLst/>
              <a:rect l="l" t="t" r="r" b="b"/>
              <a:pathLst>
                <a:path w="8604" h="4989" extrusionOk="0">
                  <a:moveTo>
                    <a:pt x="5825" y="1"/>
                  </a:moveTo>
                  <a:lnTo>
                    <a:pt x="0" y="3382"/>
                  </a:lnTo>
                  <a:lnTo>
                    <a:pt x="2762" y="4989"/>
                  </a:lnTo>
                  <a:lnTo>
                    <a:pt x="8604" y="1608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8" name="Google Shape;493;p29">
              <a:extLst>
                <a:ext uri="{FF2B5EF4-FFF2-40B4-BE49-F238E27FC236}">
                  <a16:creationId xmlns:a16="http://schemas.microsoft.com/office/drawing/2014/main" id="{174ACAF4-A3C1-4D63-9E96-7DB57753B398}"/>
                </a:ext>
              </a:extLst>
            </p:cNvPr>
            <p:cNvSpPr/>
            <p:nvPr/>
          </p:nvSpPr>
          <p:spPr>
            <a:xfrm>
              <a:off x="2510875" y="3489575"/>
              <a:ext cx="215950" cy="124725"/>
            </a:xfrm>
            <a:custGeom>
              <a:avLst/>
              <a:gdLst/>
              <a:ahLst/>
              <a:cxnLst/>
              <a:rect l="l" t="t" r="r" b="b"/>
              <a:pathLst>
                <a:path w="8638" h="4989" extrusionOk="0">
                  <a:moveTo>
                    <a:pt x="2762" y="1"/>
                  </a:moveTo>
                  <a:lnTo>
                    <a:pt x="0" y="1608"/>
                  </a:lnTo>
                  <a:lnTo>
                    <a:pt x="5875" y="4989"/>
                  </a:lnTo>
                  <a:lnTo>
                    <a:pt x="8637" y="3382"/>
                  </a:lnTo>
                  <a:lnTo>
                    <a:pt x="276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9" name="Google Shape;494;p29">
              <a:extLst>
                <a:ext uri="{FF2B5EF4-FFF2-40B4-BE49-F238E27FC236}">
                  <a16:creationId xmlns:a16="http://schemas.microsoft.com/office/drawing/2014/main" id="{DE7F9C2A-5D00-494E-B0B0-4C63936F3B88}"/>
                </a:ext>
              </a:extLst>
            </p:cNvPr>
            <p:cNvSpPr/>
            <p:nvPr/>
          </p:nvSpPr>
          <p:spPr>
            <a:xfrm>
              <a:off x="5031275" y="3575375"/>
              <a:ext cx="215125" cy="125125"/>
            </a:xfrm>
            <a:custGeom>
              <a:avLst/>
              <a:gdLst/>
              <a:ahLst/>
              <a:cxnLst/>
              <a:rect l="l" t="t" r="r" b="b"/>
              <a:pathLst>
                <a:path w="8605" h="5005" extrusionOk="0">
                  <a:moveTo>
                    <a:pt x="5842" y="0"/>
                  </a:moveTo>
                  <a:lnTo>
                    <a:pt x="0" y="3398"/>
                  </a:lnTo>
                  <a:lnTo>
                    <a:pt x="2779" y="5005"/>
                  </a:lnTo>
                  <a:lnTo>
                    <a:pt x="8604" y="1607"/>
                  </a:lnTo>
                  <a:lnTo>
                    <a:pt x="58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0" name="Google Shape;495;p29">
              <a:extLst>
                <a:ext uri="{FF2B5EF4-FFF2-40B4-BE49-F238E27FC236}">
                  <a16:creationId xmlns:a16="http://schemas.microsoft.com/office/drawing/2014/main" id="{41854C25-3505-42B7-844E-96E214FFDF4E}"/>
                </a:ext>
              </a:extLst>
            </p:cNvPr>
            <p:cNvSpPr/>
            <p:nvPr/>
          </p:nvSpPr>
          <p:spPr>
            <a:xfrm>
              <a:off x="2363150" y="3575375"/>
              <a:ext cx="215525" cy="125125"/>
            </a:xfrm>
            <a:custGeom>
              <a:avLst/>
              <a:gdLst/>
              <a:ahLst/>
              <a:cxnLst/>
              <a:rect l="l" t="t" r="r" b="b"/>
              <a:pathLst>
                <a:path w="8621" h="5005" extrusionOk="0">
                  <a:moveTo>
                    <a:pt x="2746" y="0"/>
                  </a:moveTo>
                  <a:lnTo>
                    <a:pt x="0" y="1607"/>
                  </a:lnTo>
                  <a:lnTo>
                    <a:pt x="5859" y="5005"/>
                  </a:lnTo>
                  <a:lnTo>
                    <a:pt x="8621" y="3398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1" name="Google Shape;496;p29">
              <a:extLst>
                <a:ext uri="{FF2B5EF4-FFF2-40B4-BE49-F238E27FC236}">
                  <a16:creationId xmlns:a16="http://schemas.microsoft.com/office/drawing/2014/main" id="{D52E535A-2A1A-4E86-A8F3-965B19944CA2}"/>
                </a:ext>
              </a:extLst>
            </p:cNvPr>
            <p:cNvSpPr/>
            <p:nvPr/>
          </p:nvSpPr>
          <p:spPr>
            <a:xfrm>
              <a:off x="5180250" y="366157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0"/>
                  </a:moveTo>
                  <a:lnTo>
                    <a:pt x="0" y="3381"/>
                  </a:lnTo>
                  <a:lnTo>
                    <a:pt x="2779" y="4988"/>
                  </a:lnTo>
                  <a:lnTo>
                    <a:pt x="8604" y="1590"/>
                  </a:lnTo>
                  <a:lnTo>
                    <a:pt x="582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2" name="Google Shape;497;p29">
              <a:extLst>
                <a:ext uri="{FF2B5EF4-FFF2-40B4-BE49-F238E27FC236}">
                  <a16:creationId xmlns:a16="http://schemas.microsoft.com/office/drawing/2014/main" id="{97BE2D8D-0AAE-44EF-A1AE-42E425E4DA6B}"/>
                </a:ext>
              </a:extLst>
            </p:cNvPr>
            <p:cNvSpPr/>
            <p:nvPr/>
          </p:nvSpPr>
          <p:spPr>
            <a:xfrm>
              <a:off x="5329225" y="3747350"/>
              <a:ext cx="215100" cy="124725"/>
            </a:xfrm>
            <a:custGeom>
              <a:avLst/>
              <a:gdLst/>
              <a:ahLst/>
              <a:cxnLst/>
              <a:rect l="l" t="t" r="r" b="b"/>
              <a:pathLst>
                <a:path w="8604" h="4989" extrusionOk="0">
                  <a:moveTo>
                    <a:pt x="5825" y="1"/>
                  </a:moveTo>
                  <a:lnTo>
                    <a:pt x="0" y="3398"/>
                  </a:lnTo>
                  <a:lnTo>
                    <a:pt x="2762" y="4989"/>
                  </a:lnTo>
                  <a:lnTo>
                    <a:pt x="8604" y="1607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3" name="Google Shape;498;p29">
              <a:extLst>
                <a:ext uri="{FF2B5EF4-FFF2-40B4-BE49-F238E27FC236}">
                  <a16:creationId xmlns:a16="http://schemas.microsoft.com/office/drawing/2014/main" id="{754AF10C-9E35-46EA-8F94-5CE5EA8C3015}"/>
                </a:ext>
              </a:extLst>
            </p:cNvPr>
            <p:cNvSpPr/>
            <p:nvPr/>
          </p:nvSpPr>
          <p:spPr>
            <a:xfrm>
              <a:off x="2217100" y="400387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0"/>
                  </a:moveTo>
                  <a:lnTo>
                    <a:pt x="1" y="3381"/>
                  </a:lnTo>
                  <a:lnTo>
                    <a:pt x="2779" y="4988"/>
                  </a:lnTo>
                  <a:lnTo>
                    <a:pt x="8604" y="1590"/>
                  </a:lnTo>
                  <a:lnTo>
                    <a:pt x="58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4" name="Google Shape;499;p29">
              <a:extLst>
                <a:ext uri="{FF2B5EF4-FFF2-40B4-BE49-F238E27FC236}">
                  <a16:creationId xmlns:a16="http://schemas.microsoft.com/office/drawing/2014/main" id="{336324DF-E581-443E-ACC5-769670608C01}"/>
                </a:ext>
              </a:extLst>
            </p:cNvPr>
            <p:cNvSpPr/>
            <p:nvPr/>
          </p:nvSpPr>
          <p:spPr>
            <a:xfrm>
              <a:off x="5034200" y="408965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1"/>
                  </a:moveTo>
                  <a:lnTo>
                    <a:pt x="1" y="1608"/>
                  </a:lnTo>
                  <a:lnTo>
                    <a:pt x="5859" y="4989"/>
                  </a:lnTo>
                  <a:lnTo>
                    <a:pt x="8621" y="3382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5" name="Google Shape;500;p29">
              <a:extLst>
                <a:ext uri="{FF2B5EF4-FFF2-40B4-BE49-F238E27FC236}">
                  <a16:creationId xmlns:a16="http://schemas.microsoft.com/office/drawing/2014/main" id="{C0BD3FEF-3FD6-4AF5-BCEC-BEC8AB032777}"/>
                </a:ext>
              </a:extLst>
            </p:cNvPr>
            <p:cNvSpPr/>
            <p:nvPr/>
          </p:nvSpPr>
          <p:spPr>
            <a:xfrm>
              <a:off x="2366075" y="408965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99"/>
                  </a:lnTo>
                  <a:lnTo>
                    <a:pt x="2779" y="4989"/>
                  </a:lnTo>
                  <a:lnTo>
                    <a:pt x="8604" y="1608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6" name="Google Shape;501;p29">
              <a:extLst>
                <a:ext uri="{FF2B5EF4-FFF2-40B4-BE49-F238E27FC236}">
                  <a16:creationId xmlns:a16="http://schemas.microsoft.com/office/drawing/2014/main" id="{DAE4BC3B-0EF0-4153-81C4-EE66586DABC7}"/>
                </a:ext>
              </a:extLst>
            </p:cNvPr>
            <p:cNvSpPr/>
            <p:nvPr/>
          </p:nvSpPr>
          <p:spPr>
            <a:xfrm>
              <a:off x="4886075" y="417545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5" y="4988"/>
                  </a:lnTo>
                  <a:lnTo>
                    <a:pt x="8621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7" name="Google Shape;502;p29">
              <a:extLst>
                <a:ext uri="{FF2B5EF4-FFF2-40B4-BE49-F238E27FC236}">
                  <a16:creationId xmlns:a16="http://schemas.microsoft.com/office/drawing/2014/main" id="{207F5D11-1F01-477F-B105-99D135A3EB0B}"/>
                </a:ext>
              </a:extLst>
            </p:cNvPr>
            <p:cNvSpPr/>
            <p:nvPr/>
          </p:nvSpPr>
          <p:spPr>
            <a:xfrm>
              <a:off x="2515050" y="417545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6" y="0"/>
                  </a:moveTo>
                  <a:lnTo>
                    <a:pt x="1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8" name="Google Shape;503;p29">
              <a:extLst>
                <a:ext uri="{FF2B5EF4-FFF2-40B4-BE49-F238E27FC236}">
                  <a16:creationId xmlns:a16="http://schemas.microsoft.com/office/drawing/2014/main" id="{F422569B-DE37-45B2-8D84-3BED46B460CC}"/>
                </a:ext>
              </a:extLst>
            </p:cNvPr>
            <p:cNvSpPr/>
            <p:nvPr/>
          </p:nvSpPr>
          <p:spPr>
            <a:xfrm>
              <a:off x="4738350" y="426165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0"/>
                  </a:moveTo>
                  <a:lnTo>
                    <a:pt x="0" y="1590"/>
                  </a:lnTo>
                  <a:lnTo>
                    <a:pt x="5859" y="4988"/>
                  </a:lnTo>
                  <a:lnTo>
                    <a:pt x="8621" y="3381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9" name="Google Shape;504;p29">
              <a:extLst>
                <a:ext uri="{FF2B5EF4-FFF2-40B4-BE49-F238E27FC236}">
                  <a16:creationId xmlns:a16="http://schemas.microsoft.com/office/drawing/2014/main" id="{36877DA2-509E-4949-8AFC-DD1106F8FF93}"/>
                </a:ext>
              </a:extLst>
            </p:cNvPr>
            <p:cNvSpPr/>
            <p:nvPr/>
          </p:nvSpPr>
          <p:spPr>
            <a:xfrm>
              <a:off x="4590225" y="4347425"/>
              <a:ext cx="215950" cy="124725"/>
            </a:xfrm>
            <a:custGeom>
              <a:avLst/>
              <a:gdLst/>
              <a:ahLst/>
              <a:cxnLst/>
              <a:rect l="l" t="t" r="r" b="b"/>
              <a:pathLst>
                <a:path w="8638" h="4989" extrusionOk="0">
                  <a:moveTo>
                    <a:pt x="2762" y="1"/>
                  </a:moveTo>
                  <a:lnTo>
                    <a:pt x="0" y="1608"/>
                  </a:lnTo>
                  <a:lnTo>
                    <a:pt x="5875" y="4989"/>
                  </a:lnTo>
                  <a:lnTo>
                    <a:pt x="8637" y="3399"/>
                  </a:lnTo>
                  <a:lnTo>
                    <a:pt x="276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0" name="Google Shape;505;p29">
              <a:extLst>
                <a:ext uri="{FF2B5EF4-FFF2-40B4-BE49-F238E27FC236}">
                  <a16:creationId xmlns:a16="http://schemas.microsoft.com/office/drawing/2014/main" id="{EFDE61AA-2F3A-430F-BD02-AB33734EA5B0}"/>
                </a:ext>
              </a:extLst>
            </p:cNvPr>
            <p:cNvSpPr/>
            <p:nvPr/>
          </p:nvSpPr>
          <p:spPr>
            <a:xfrm>
              <a:off x="4442500" y="4433225"/>
              <a:ext cx="215525" cy="125125"/>
            </a:xfrm>
            <a:custGeom>
              <a:avLst/>
              <a:gdLst/>
              <a:ahLst/>
              <a:cxnLst/>
              <a:rect l="l" t="t" r="r" b="b"/>
              <a:pathLst>
                <a:path w="8621" h="5005" extrusionOk="0">
                  <a:moveTo>
                    <a:pt x="2762" y="0"/>
                  </a:moveTo>
                  <a:lnTo>
                    <a:pt x="0" y="1607"/>
                  </a:lnTo>
                  <a:lnTo>
                    <a:pt x="5876" y="5005"/>
                  </a:lnTo>
                  <a:lnTo>
                    <a:pt x="8621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1" name="Google Shape;506;p29">
              <a:extLst>
                <a:ext uri="{FF2B5EF4-FFF2-40B4-BE49-F238E27FC236}">
                  <a16:creationId xmlns:a16="http://schemas.microsoft.com/office/drawing/2014/main" id="{48C88D00-D5C7-4E20-878C-EB9CCBA54F0B}"/>
                </a:ext>
              </a:extLst>
            </p:cNvPr>
            <p:cNvSpPr/>
            <p:nvPr/>
          </p:nvSpPr>
          <p:spPr>
            <a:xfrm>
              <a:off x="4294775" y="451942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0"/>
                  </a:moveTo>
                  <a:lnTo>
                    <a:pt x="1" y="1590"/>
                  </a:lnTo>
                  <a:lnTo>
                    <a:pt x="5859" y="4988"/>
                  </a:lnTo>
                  <a:lnTo>
                    <a:pt x="8621" y="3381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2" name="Google Shape;507;p29">
              <a:extLst>
                <a:ext uri="{FF2B5EF4-FFF2-40B4-BE49-F238E27FC236}">
                  <a16:creationId xmlns:a16="http://schemas.microsoft.com/office/drawing/2014/main" id="{D81D34CF-35E2-49D5-9300-20627A7FC6E8}"/>
                </a:ext>
              </a:extLst>
            </p:cNvPr>
            <p:cNvSpPr/>
            <p:nvPr/>
          </p:nvSpPr>
          <p:spPr>
            <a:xfrm>
              <a:off x="3110525" y="45194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6" y="0"/>
                  </a:moveTo>
                  <a:lnTo>
                    <a:pt x="1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3" name="Google Shape;508;p29">
              <a:extLst>
                <a:ext uri="{FF2B5EF4-FFF2-40B4-BE49-F238E27FC236}">
                  <a16:creationId xmlns:a16="http://schemas.microsoft.com/office/drawing/2014/main" id="{4AD9D5C4-C399-4F2D-805F-B774861BC096}"/>
                </a:ext>
              </a:extLst>
            </p:cNvPr>
            <p:cNvSpPr/>
            <p:nvPr/>
          </p:nvSpPr>
          <p:spPr>
            <a:xfrm>
              <a:off x="4146650" y="46052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5" y="1"/>
                  </a:moveTo>
                  <a:lnTo>
                    <a:pt x="0" y="1607"/>
                  </a:lnTo>
                  <a:lnTo>
                    <a:pt x="5875" y="4989"/>
                  </a:lnTo>
                  <a:lnTo>
                    <a:pt x="8621" y="3399"/>
                  </a:lnTo>
                  <a:lnTo>
                    <a:pt x="274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4" name="Google Shape;509;p29">
              <a:extLst>
                <a:ext uri="{FF2B5EF4-FFF2-40B4-BE49-F238E27FC236}">
                  <a16:creationId xmlns:a16="http://schemas.microsoft.com/office/drawing/2014/main" id="{194658F1-6726-4FB1-AAC2-E22C28C1FA57}"/>
                </a:ext>
              </a:extLst>
            </p:cNvPr>
            <p:cNvSpPr/>
            <p:nvPr/>
          </p:nvSpPr>
          <p:spPr>
            <a:xfrm>
              <a:off x="3998925" y="46914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1"/>
                  </a:moveTo>
                  <a:lnTo>
                    <a:pt x="0" y="1591"/>
                  </a:lnTo>
                  <a:lnTo>
                    <a:pt x="5859" y="4989"/>
                  </a:lnTo>
                  <a:lnTo>
                    <a:pt x="8621" y="3382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5" name="Google Shape;510;p29">
              <a:extLst>
                <a:ext uri="{FF2B5EF4-FFF2-40B4-BE49-F238E27FC236}">
                  <a16:creationId xmlns:a16="http://schemas.microsoft.com/office/drawing/2014/main" id="{97C71FAD-C20E-4AD6-BD4F-A8BB1907E15D}"/>
                </a:ext>
              </a:extLst>
            </p:cNvPr>
            <p:cNvSpPr/>
            <p:nvPr/>
          </p:nvSpPr>
          <p:spPr>
            <a:xfrm>
              <a:off x="3850800" y="47772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5" y="4988"/>
                  </a:lnTo>
                  <a:lnTo>
                    <a:pt x="8620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6" name="Google Shape;511;p29">
              <a:extLst>
                <a:ext uri="{FF2B5EF4-FFF2-40B4-BE49-F238E27FC236}">
                  <a16:creationId xmlns:a16="http://schemas.microsoft.com/office/drawing/2014/main" id="{42822BAD-77DA-4CD2-B5F1-F2E1E9210486}"/>
                </a:ext>
              </a:extLst>
            </p:cNvPr>
            <p:cNvSpPr/>
            <p:nvPr/>
          </p:nvSpPr>
          <p:spPr>
            <a:xfrm>
              <a:off x="4286825" y="3145600"/>
              <a:ext cx="215125" cy="125150"/>
            </a:xfrm>
            <a:custGeom>
              <a:avLst/>
              <a:gdLst/>
              <a:ahLst/>
              <a:cxnLst/>
              <a:rect l="l" t="t" r="r" b="b"/>
              <a:pathLst>
                <a:path w="8605" h="5006" extrusionOk="0">
                  <a:moveTo>
                    <a:pt x="5842" y="1"/>
                  </a:moveTo>
                  <a:lnTo>
                    <a:pt x="1" y="3398"/>
                  </a:lnTo>
                  <a:lnTo>
                    <a:pt x="2779" y="5005"/>
                  </a:lnTo>
                  <a:lnTo>
                    <a:pt x="8604" y="1607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7" name="Google Shape;512;p29">
              <a:extLst>
                <a:ext uri="{FF2B5EF4-FFF2-40B4-BE49-F238E27FC236}">
                  <a16:creationId xmlns:a16="http://schemas.microsoft.com/office/drawing/2014/main" id="{86A7A35F-5D93-4214-B48F-81CBDFD3C6FB}"/>
                </a:ext>
              </a:extLst>
            </p:cNvPr>
            <p:cNvSpPr/>
            <p:nvPr/>
          </p:nvSpPr>
          <p:spPr>
            <a:xfrm>
              <a:off x="4435800" y="32318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82"/>
                  </a:lnTo>
                  <a:lnTo>
                    <a:pt x="2779" y="4989"/>
                  </a:lnTo>
                  <a:lnTo>
                    <a:pt x="8604" y="1591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8" name="Google Shape;513;p29">
              <a:extLst>
                <a:ext uri="{FF2B5EF4-FFF2-40B4-BE49-F238E27FC236}">
                  <a16:creationId xmlns:a16="http://schemas.microsoft.com/office/drawing/2014/main" id="{18796C5A-A754-446A-9D63-1303645B4108}"/>
                </a:ext>
              </a:extLst>
            </p:cNvPr>
            <p:cNvSpPr/>
            <p:nvPr/>
          </p:nvSpPr>
          <p:spPr>
            <a:xfrm>
              <a:off x="2068550" y="391767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6" y="0"/>
                  </a:moveTo>
                  <a:lnTo>
                    <a:pt x="0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9" name="Google Shape;514;p29">
              <a:extLst>
                <a:ext uri="{FF2B5EF4-FFF2-40B4-BE49-F238E27FC236}">
                  <a16:creationId xmlns:a16="http://schemas.microsoft.com/office/drawing/2014/main" id="{F1491F94-7F26-4A5C-B683-F0CE76A905F5}"/>
                </a:ext>
              </a:extLst>
            </p:cNvPr>
            <p:cNvSpPr/>
            <p:nvPr/>
          </p:nvSpPr>
          <p:spPr>
            <a:xfrm>
              <a:off x="2812575" y="43474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99"/>
                  </a:lnTo>
                  <a:lnTo>
                    <a:pt x="2779" y="4989"/>
                  </a:lnTo>
                  <a:lnTo>
                    <a:pt x="8604" y="1608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0" name="Google Shape;515;p29">
              <a:extLst>
                <a:ext uri="{FF2B5EF4-FFF2-40B4-BE49-F238E27FC236}">
                  <a16:creationId xmlns:a16="http://schemas.microsoft.com/office/drawing/2014/main" id="{BB5518E6-A8FB-42C4-8A27-961528092651}"/>
                </a:ext>
              </a:extLst>
            </p:cNvPr>
            <p:cNvSpPr/>
            <p:nvPr/>
          </p:nvSpPr>
          <p:spPr>
            <a:xfrm>
              <a:off x="2663600" y="4261650"/>
              <a:ext cx="215550" cy="124725"/>
            </a:xfrm>
            <a:custGeom>
              <a:avLst/>
              <a:gdLst/>
              <a:ahLst/>
              <a:cxnLst/>
              <a:rect l="l" t="t" r="r" b="b"/>
              <a:pathLst>
                <a:path w="8622" h="4989" extrusionOk="0">
                  <a:moveTo>
                    <a:pt x="5842" y="0"/>
                  </a:moveTo>
                  <a:lnTo>
                    <a:pt x="1" y="3381"/>
                  </a:lnTo>
                  <a:lnTo>
                    <a:pt x="2779" y="4988"/>
                  </a:lnTo>
                  <a:lnTo>
                    <a:pt x="8621" y="1590"/>
                  </a:lnTo>
                  <a:lnTo>
                    <a:pt x="58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1" name="Google Shape;516;p29">
              <a:extLst>
                <a:ext uri="{FF2B5EF4-FFF2-40B4-BE49-F238E27FC236}">
                  <a16:creationId xmlns:a16="http://schemas.microsoft.com/office/drawing/2014/main" id="{061F4B81-1105-4AC4-A15A-14F4DDE6A442}"/>
                </a:ext>
              </a:extLst>
            </p:cNvPr>
            <p:cNvSpPr/>
            <p:nvPr/>
          </p:nvSpPr>
          <p:spPr>
            <a:xfrm>
              <a:off x="2961550" y="44336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82"/>
                  </a:lnTo>
                  <a:lnTo>
                    <a:pt x="2779" y="4989"/>
                  </a:lnTo>
                  <a:lnTo>
                    <a:pt x="8604" y="1591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2" name="Google Shape;517;p29">
              <a:extLst>
                <a:ext uri="{FF2B5EF4-FFF2-40B4-BE49-F238E27FC236}">
                  <a16:creationId xmlns:a16="http://schemas.microsoft.com/office/drawing/2014/main" id="{491658D0-E6D3-4108-A37C-9610D833A519}"/>
                </a:ext>
              </a:extLst>
            </p:cNvPr>
            <p:cNvSpPr/>
            <p:nvPr/>
          </p:nvSpPr>
          <p:spPr>
            <a:xfrm>
              <a:off x="3557025" y="47772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6" y="0"/>
                  </a:moveTo>
                  <a:lnTo>
                    <a:pt x="1" y="3398"/>
                  </a:lnTo>
                  <a:lnTo>
                    <a:pt x="2779" y="4988"/>
                  </a:lnTo>
                  <a:lnTo>
                    <a:pt x="8604" y="1607"/>
                  </a:lnTo>
                  <a:lnTo>
                    <a:pt x="582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3" name="Google Shape;518;p29">
              <a:extLst>
                <a:ext uri="{FF2B5EF4-FFF2-40B4-BE49-F238E27FC236}">
                  <a16:creationId xmlns:a16="http://schemas.microsoft.com/office/drawing/2014/main" id="{93D55F5A-DE26-44F4-BA9F-B2BF4E8971E0}"/>
                </a:ext>
              </a:extLst>
            </p:cNvPr>
            <p:cNvSpPr/>
            <p:nvPr/>
          </p:nvSpPr>
          <p:spPr>
            <a:xfrm>
              <a:off x="3408050" y="46914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82"/>
                  </a:lnTo>
                  <a:lnTo>
                    <a:pt x="2779" y="4989"/>
                  </a:lnTo>
                  <a:lnTo>
                    <a:pt x="8604" y="1591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4" name="Google Shape;519;p29">
              <a:extLst>
                <a:ext uri="{FF2B5EF4-FFF2-40B4-BE49-F238E27FC236}">
                  <a16:creationId xmlns:a16="http://schemas.microsoft.com/office/drawing/2014/main" id="{8C58FF91-3855-4CD6-86AB-22014CBDDDB6}"/>
                </a:ext>
              </a:extLst>
            </p:cNvPr>
            <p:cNvSpPr/>
            <p:nvPr/>
          </p:nvSpPr>
          <p:spPr>
            <a:xfrm>
              <a:off x="3259500" y="46052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1"/>
                  </a:moveTo>
                  <a:lnTo>
                    <a:pt x="0" y="3399"/>
                  </a:lnTo>
                  <a:lnTo>
                    <a:pt x="2762" y="4989"/>
                  </a:lnTo>
                  <a:lnTo>
                    <a:pt x="8604" y="1607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5" name="Google Shape;520;p29">
              <a:extLst>
                <a:ext uri="{FF2B5EF4-FFF2-40B4-BE49-F238E27FC236}">
                  <a16:creationId xmlns:a16="http://schemas.microsoft.com/office/drawing/2014/main" id="{085206BA-DEB8-4191-AB60-BFC00308E8E7}"/>
                </a:ext>
              </a:extLst>
            </p:cNvPr>
            <p:cNvSpPr/>
            <p:nvPr/>
          </p:nvSpPr>
          <p:spPr>
            <a:xfrm>
              <a:off x="2215000" y="3661575"/>
              <a:ext cx="215550" cy="124725"/>
            </a:xfrm>
            <a:custGeom>
              <a:avLst/>
              <a:gdLst/>
              <a:ahLst/>
              <a:cxnLst/>
              <a:rect l="l" t="t" r="r" b="b"/>
              <a:pathLst>
                <a:path w="8622" h="4989" extrusionOk="0">
                  <a:moveTo>
                    <a:pt x="2763" y="0"/>
                  </a:moveTo>
                  <a:lnTo>
                    <a:pt x="1" y="1590"/>
                  </a:lnTo>
                  <a:lnTo>
                    <a:pt x="5876" y="4988"/>
                  </a:lnTo>
                  <a:lnTo>
                    <a:pt x="8621" y="3381"/>
                  </a:lnTo>
                  <a:lnTo>
                    <a:pt x="276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6" name="Google Shape;521;p29">
              <a:extLst>
                <a:ext uri="{FF2B5EF4-FFF2-40B4-BE49-F238E27FC236}">
                  <a16:creationId xmlns:a16="http://schemas.microsoft.com/office/drawing/2014/main" id="{345124DD-6D79-465F-AC0D-4FFC6A907F5F}"/>
                </a:ext>
              </a:extLst>
            </p:cNvPr>
            <p:cNvSpPr/>
            <p:nvPr/>
          </p:nvSpPr>
          <p:spPr>
            <a:xfrm>
              <a:off x="2067300" y="374735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5" y="1"/>
                  </a:moveTo>
                  <a:lnTo>
                    <a:pt x="0" y="1607"/>
                  </a:lnTo>
                  <a:lnTo>
                    <a:pt x="5876" y="4989"/>
                  </a:lnTo>
                  <a:lnTo>
                    <a:pt x="8621" y="3398"/>
                  </a:lnTo>
                  <a:lnTo>
                    <a:pt x="274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7" name="Google Shape;522;p29">
              <a:extLst>
                <a:ext uri="{FF2B5EF4-FFF2-40B4-BE49-F238E27FC236}">
                  <a16:creationId xmlns:a16="http://schemas.microsoft.com/office/drawing/2014/main" id="{C4D8F452-55DA-4CB0-BB7F-E78D98C01547}"/>
                </a:ext>
              </a:extLst>
            </p:cNvPr>
            <p:cNvSpPr/>
            <p:nvPr/>
          </p:nvSpPr>
          <p:spPr>
            <a:xfrm>
              <a:off x="2431775" y="3070375"/>
              <a:ext cx="2749325" cy="1578325"/>
            </a:xfrm>
            <a:custGeom>
              <a:avLst/>
              <a:gdLst/>
              <a:ahLst/>
              <a:cxnLst/>
              <a:rect l="l" t="t" r="r" b="b"/>
              <a:pathLst>
                <a:path w="109973" h="63133" extrusionOk="0">
                  <a:moveTo>
                    <a:pt x="54803" y="1"/>
                  </a:moveTo>
                  <a:cubicBezTo>
                    <a:pt x="53505" y="1"/>
                    <a:pt x="52208" y="289"/>
                    <a:pt x="51221" y="867"/>
                  </a:cubicBezTo>
                  <a:lnTo>
                    <a:pt x="1976" y="29490"/>
                  </a:lnTo>
                  <a:cubicBezTo>
                    <a:pt x="1" y="30645"/>
                    <a:pt x="1" y="32503"/>
                    <a:pt x="1992" y="33641"/>
                  </a:cubicBezTo>
                  <a:lnTo>
                    <a:pt x="51572" y="62281"/>
                  </a:lnTo>
                  <a:cubicBezTo>
                    <a:pt x="52564" y="62848"/>
                    <a:pt x="53860" y="63132"/>
                    <a:pt x="55152" y="63132"/>
                  </a:cubicBezTo>
                  <a:cubicBezTo>
                    <a:pt x="56454" y="63132"/>
                    <a:pt x="57753" y="62844"/>
                    <a:pt x="58736" y="62264"/>
                  </a:cubicBezTo>
                  <a:lnTo>
                    <a:pt x="107998" y="33641"/>
                  </a:lnTo>
                  <a:cubicBezTo>
                    <a:pt x="109973" y="32503"/>
                    <a:pt x="109956" y="30645"/>
                    <a:pt x="107981" y="29490"/>
                  </a:cubicBezTo>
                  <a:lnTo>
                    <a:pt x="58385" y="867"/>
                  </a:lnTo>
                  <a:cubicBezTo>
                    <a:pt x="57397" y="289"/>
                    <a:pt x="56100" y="1"/>
                    <a:pt x="54803" y="1"/>
                  </a:cubicBezTo>
                  <a:close/>
                </a:path>
              </a:pathLst>
            </a:custGeom>
            <a:solidFill>
              <a:srgbClr val="6D195D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8" name="Google Shape;523;p29">
              <a:extLst>
                <a:ext uri="{FF2B5EF4-FFF2-40B4-BE49-F238E27FC236}">
                  <a16:creationId xmlns:a16="http://schemas.microsoft.com/office/drawing/2014/main" id="{4E0D4928-CD69-4D3B-A100-304595C9B31B}"/>
                </a:ext>
              </a:extLst>
            </p:cNvPr>
            <p:cNvSpPr/>
            <p:nvPr/>
          </p:nvSpPr>
          <p:spPr>
            <a:xfrm>
              <a:off x="2527175" y="3125100"/>
              <a:ext cx="2558525" cy="1468825"/>
            </a:xfrm>
            <a:custGeom>
              <a:avLst/>
              <a:gdLst/>
              <a:ahLst/>
              <a:cxnLst/>
              <a:rect l="l" t="t" r="r" b="b"/>
              <a:pathLst>
                <a:path w="102341" h="58753" extrusionOk="0">
                  <a:moveTo>
                    <a:pt x="51003" y="0"/>
                  </a:moveTo>
                  <a:cubicBezTo>
                    <a:pt x="49798" y="0"/>
                    <a:pt x="48593" y="268"/>
                    <a:pt x="47672" y="804"/>
                  </a:cubicBezTo>
                  <a:lnTo>
                    <a:pt x="1825" y="27452"/>
                  </a:lnTo>
                  <a:cubicBezTo>
                    <a:pt x="1" y="28523"/>
                    <a:pt x="1" y="30247"/>
                    <a:pt x="1842" y="31318"/>
                  </a:cubicBezTo>
                  <a:lnTo>
                    <a:pt x="47990" y="57949"/>
                  </a:lnTo>
                  <a:cubicBezTo>
                    <a:pt x="48919" y="58485"/>
                    <a:pt x="50129" y="58753"/>
                    <a:pt x="51336" y="58753"/>
                  </a:cubicBezTo>
                  <a:cubicBezTo>
                    <a:pt x="52543" y="58753"/>
                    <a:pt x="53748" y="58485"/>
                    <a:pt x="54669" y="57949"/>
                  </a:cubicBezTo>
                  <a:lnTo>
                    <a:pt x="100499" y="31318"/>
                  </a:lnTo>
                  <a:cubicBezTo>
                    <a:pt x="102341" y="30247"/>
                    <a:pt x="102324" y="28523"/>
                    <a:pt x="100483" y="27452"/>
                  </a:cubicBezTo>
                  <a:lnTo>
                    <a:pt x="54334" y="804"/>
                  </a:lnTo>
                  <a:cubicBezTo>
                    <a:pt x="53414" y="268"/>
                    <a:pt x="52209" y="0"/>
                    <a:pt x="51003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9" name="Google Shape;524;p29">
              <a:extLst>
                <a:ext uri="{FF2B5EF4-FFF2-40B4-BE49-F238E27FC236}">
                  <a16:creationId xmlns:a16="http://schemas.microsoft.com/office/drawing/2014/main" id="{CC9850FE-3D56-4219-941E-5299C054D80B}"/>
                </a:ext>
              </a:extLst>
            </p:cNvPr>
            <p:cNvSpPr/>
            <p:nvPr/>
          </p:nvSpPr>
          <p:spPr>
            <a:xfrm>
              <a:off x="2443900" y="3859075"/>
              <a:ext cx="2724650" cy="860400"/>
            </a:xfrm>
            <a:custGeom>
              <a:avLst/>
              <a:gdLst/>
              <a:ahLst/>
              <a:cxnLst/>
              <a:rect l="l" t="t" r="r" b="b"/>
              <a:pathLst>
                <a:path w="108986" h="34416" extrusionOk="0">
                  <a:moveTo>
                    <a:pt x="1" y="1"/>
                  </a:moveTo>
                  <a:lnTo>
                    <a:pt x="1" y="2830"/>
                  </a:lnTo>
                  <a:cubicBezTo>
                    <a:pt x="1" y="3600"/>
                    <a:pt x="503" y="4353"/>
                    <a:pt x="1491" y="4922"/>
                  </a:cubicBezTo>
                  <a:lnTo>
                    <a:pt x="51087" y="33545"/>
                  </a:lnTo>
                  <a:cubicBezTo>
                    <a:pt x="51305" y="33679"/>
                    <a:pt x="51556" y="33796"/>
                    <a:pt x="51807" y="33896"/>
                  </a:cubicBezTo>
                  <a:cubicBezTo>
                    <a:pt x="51824" y="33913"/>
                    <a:pt x="51840" y="33913"/>
                    <a:pt x="51857" y="33913"/>
                  </a:cubicBezTo>
                  <a:cubicBezTo>
                    <a:pt x="51891" y="33930"/>
                    <a:pt x="51941" y="33947"/>
                    <a:pt x="51974" y="33963"/>
                  </a:cubicBezTo>
                  <a:cubicBezTo>
                    <a:pt x="52125" y="34013"/>
                    <a:pt x="52276" y="34064"/>
                    <a:pt x="52426" y="34114"/>
                  </a:cubicBezTo>
                  <a:cubicBezTo>
                    <a:pt x="52510" y="34131"/>
                    <a:pt x="52594" y="34147"/>
                    <a:pt x="52677" y="34164"/>
                  </a:cubicBezTo>
                  <a:cubicBezTo>
                    <a:pt x="52727" y="34181"/>
                    <a:pt x="52778" y="34198"/>
                    <a:pt x="52828" y="34214"/>
                  </a:cubicBezTo>
                  <a:cubicBezTo>
                    <a:pt x="52861" y="34214"/>
                    <a:pt x="52912" y="34231"/>
                    <a:pt x="52945" y="34231"/>
                  </a:cubicBezTo>
                  <a:cubicBezTo>
                    <a:pt x="53112" y="34265"/>
                    <a:pt x="53280" y="34298"/>
                    <a:pt x="53447" y="34332"/>
                  </a:cubicBezTo>
                  <a:cubicBezTo>
                    <a:pt x="53514" y="34332"/>
                    <a:pt x="53581" y="34332"/>
                    <a:pt x="53631" y="34348"/>
                  </a:cubicBezTo>
                  <a:cubicBezTo>
                    <a:pt x="53682" y="34348"/>
                    <a:pt x="53715" y="34365"/>
                    <a:pt x="53765" y="34365"/>
                  </a:cubicBezTo>
                  <a:cubicBezTo>
                    <a:pt x="53832" y="34365"/>
                    <a:pt x="53882" y="34382"/>
                    <a:pt x="53949" y="34382"/>
                  </a:cubicBezTo>
                  <a:cubicBezTo>
                    <a:pt x="54117" y="34398"/>
                    <a:pt x="54267" y="34398"/>
                    <a:pt x="54435" y="34415"/>
                  </a:cubicBezTo>
                  <a:lnTo>
                    <a:pt x="54954" y="34415"/>
                  </a:lnTo>
                  <a:cubicBezTo>
                    <a:pt x="55155" y="34398"/>
                    <a:pt x="55339" y="34398"/>
                    <a:pt x="55523" y="34365"/>
                  </a:cubicBezTo>
                  <a:lnTo>
                    <a:pt x="55590" y="34365"/>
                  </a:lnTo>
                  <a:cubicBezTo>
                    <a:pt x="55640" y="34365"/>
                    <a:pt x="55690" y="34348"/>
                    <a:pt x="55740" y="34348"/>
                  </a:cubicBezTo>
                  <a:cubicBezTo>
                    <a:pt x="55891" y="34332"/>
                    <a:pt x="56025" y="34315"/>
                    <a:pt x="56176" y="34281"/>
                  </a:cubicBezTo>
                  <a:cubicBezTo>
                    <a:pt x="56243" y="34265"/>
                    <a:pt x="56293" y="34248"/>
                    <a:pt x="56360" y="34231"/>
                  </a:cubicBezTo>
                  <a:cubicBezTo>
                    <a:pt x="56527" y="34198"/>
                    <a:pt x="56694" y="34164"/>
                    <a:pt x="56862" y="34114"/>
                  </a:cubicBezTo>
                  <a:cubicBezTo>
                    <a:pt x="56946" y="34080"/>
                    <a:pt x="57046" y="34064"/>
                    <a:pt x="57130" y="34047"/>
                  </a:cubicBezTo>
                  <a:cubicBezTo>
                    <a:pt x="57213" y="34013"/>
                    <a:pt x="57264" y="33997"/>
                    <a:pt x="57347" y="33963"/>
                  </a:cubicBezTo>
                  <a:cubicBezTo>
                    <a:pt x="57414" y="33947"/>
                    <a:pt x="57481" y="33913"/>
                    <a:pt x="57531" y="33896"/>
                  </a:cubicBezTo>
                  <a:cubicBezTo>
                    <a:pt x="57782" y="33796"/>
                    <a:pt x="58034" y="33679"/>
                    <a:pt x="58251" y="33562"/>
                  </a:cubicBezTo>
                  <a:lnTo>
                    <a:pt x="107513" y="4922"/>
                  </a:lnTo>
                  <a:cubicBezTo>
                    <a:pt x="107529" y="4922"/>
                    <a:pt x="107546" y="4905"/>
                    <a:pt x="107563" y="4888"/>
                  </a:cubicBezTo>
                  <a:cubicBezTo>
                    <a:pt x="107663" y="4838"/>
                    <a:pt x="107730" y="4771"/>
                    <a:pt x="107814" y="4704"/>
                  </a:cubicBezTo>
                  <a:cubicBezTo>
                    <a:pt x="107948" y="4621"/>
                    <a:pt x="108065" y="4537"/>
                    <a:pt x="108182" y="4436"/>
                  </a:cubicBezTo>
                  <a:cubicBezTo>
                    <a:pt x="108182" y="4436"/>
                    <a:pt x="108199" y="4420"/>
                    <a:pt x="108216" y="4420"/>
                  </a:cubicBezTo>
                  <a:cubicBezTo>
                    <a:pt x="108333" y="4303"/>
                    <a:pt x="108433" y="4202"/>
                    <a:pt x="108517" y="4085"/>
                  </a:cubicBezTo>
                  <a:cubicBezTo>
                    <a:pt x="108551" y="4051"/>
                    <a:pt x="108567" y="4018"/>
                    <a:pt x="108584" y="4001"/>
                  </a:cubicBezTo>
                  <a:cubicBezTo>
                    <a:pt x="108601" y="3968"/>
                    <a:pt x="108617" y="3951"/>
                    <a:pt x="108634" y="3918"/>
                  </a:cubicBezTo>
                  <a:cubicBezTo>
                    <a:pt x="108668" y="3867"/>
                    <a:pt x="108701" y="3817"/>
                    <a:pt x="108735" y="3784"/>
                  </a:cubicBezTo>
                  <a:cubicBezTo>
                    <a:pt x="108785" y="3683"/>
                    <a:pt x="108835" y="3583"/>
                    <a:pt x="108869" y="3482"/>
                  </a:cubicBezTo>
                  <a:cubicBezTo>
                    <a:pt x="108869" y="3482"/>
                    <a:pt x="108869" y="3466"/>
                    <a:pt x="108869" y="3449"/>
                  </a:cubicBezTo>
                  <a:cubicBezTo>
                    <a:pt x="108885" y="3432"/>
                    <a:pt x="108885" y="3415"/>
                    <a:pt x="108885" y="3399"/>
                  </a:cubicBezTo>
                  <a:cubicBezTo>
                    <a:pt x="108919" y="3332"/>
                    <a:pt x="108936" y="3265"/>
                    <a:pt x="108952" y="3198"/>
                  </a:cubicBezTo>
                  <a:cubicBezTo>
                    <a:pt x="108969" y="3114"/>
                    <a:pt x="108969" y="3014"/>
                    <a:pt x="108986" y="2913"/>
                  </a:cubicBezTo>
                  <a:lnTo>
                    <a:pt x="108986" y="2863"/>
                  </a:lnTo>
                  <a:lnTo>
                    <a:pt x="108986" y="34"/>
                  </a:lnTo>
                  <a:cubicBezTo>
                    <a:pt x="108986" y="218"/>
                    <a:pt x="108952" y="386"/>
                    <a:pt x="108902" y="553"/>
                  </a:cubicBezTo>
                  <a:cubicBezTo>
                    <a:pt x="108902" y="570"/>
                    <a:pt x="108885" y="603"/>
                    <a:pt x="108885" y="620"/>
                  </a:cubicBezTo>
                  <a:cubicBezTo>
                    <a:pt x="108835" y="771"/>
                    <a:pt x="108751" y="938"/>
                    <a:pt x="108651" y="1089"/>
                  </a:cubicBezTo>
                  <a:cubicBezTo>
                    <a:pt x="108617" y="1105"/>
                    <a:pt x="108601" y="1139"/>
                    <a:pt x="108584" y="1172"/>
                  </a:cubicBezTo>
                  <a:cubicBezTo>
                    <a:pt x="108484" y="1323"/>
                    <a:pt x="108350" y="1474"/>
                    <a:pt x="108182" y="1608"/>
                  </a:cubicBezTo>
                  <a:cubicBezTo>
                    <a:pt x="108082" y="1708"/>
                    <a:pt x="107948" y="1792"/>
                    <a:pt x="107831" y="1875"/>
                  </a:cubicBezTo>
                  <a:cubicBezTo>
                    <a:pt x="107730" y="1959"/>
                    <a:pt x="107630" y="2026"/>
                    <a:pt x="107513" y="2093"/>
                  </a:cubicBezTo>
                  <a:lnTo>
                    <a:pt x="58251" y="30716"/>
                  </a:lnTo>
                  <a:cubicBezTo>
                    <a:pt x="58034" y="30850"/>
                    <a:pt x="57799" y="30967"/>
                    <a:pt x="57548" y="31051"/>
                  </a:cubicBezTo>
                  <a:cubicBezTo>
                    <a:pt x="57481" y="31084"/>
                    <a:pt x="57414" y="31101"/>
                    <a:pt x="57347" y="31134"/>
                  </a:cubicBezTo>
                  <a:cubicBezTo>
                    <a:pt x="57197" y="31185"/>
                    <a:pt x="57046" y="31235"/>
                    <a:pt x="56879" y="31285"/>
                  </a:cubicBezTo>
                  <a:cubicBezTo>
                    <a:pt x="56711" y="31319"/>
                    <a:pt x="56544" y="31369"/>
                    <a:pt x="56360" y="31402"/>
                  </a:cubicBezTo>
                  <a:cubicBezTo>
                    <a:pt x="56176" y="31452"/>
                    <a:pt x="55958" y="31486"/>
                    <a:pt x="55757" y="31503"/>
                  </a:cubicBezTo>
                  <a:cubicBezTo>
                    <a:pt x="55707" y="31519"/>
                    <a:pt x="55657" y="31519"/>
                    <a:pt x="55606" y="31536"/>
                  </a:cubicBezTo>
                  <a:cubicBezTo>
                    <a:pt x="55322" y="31553"/>
                    <a:pt x="55037" y="31570"/>
                    <a:pt x="54753" y="31586"/>
                  </a:cubicBezTo>
                  <a:lnTo>
                    <a:pt x="54619" y="31586"/>
                  </a:lnTo>
                  <a:cubicBezTo>
                    <a:pt x="54334" y="31570"/>
                    <a:pt x="54050" y="31570"/>
                    <a:pt x="53765" y="31536"/>
                  </a:cubicBezTo>
                  <a:cubicBezTo>
                    <a:pt x="53732" y="31536"/>
                    <a:pt x="53682" y="31519"/>
                    <a:pt x="53648" y="31519"/>
                  </a:cubicBezTo>
                  <a:cubicBezTo>
                    <a:pt x="53364" y="31486"/>
                    <a:pt x="53096" y="31436"/>
                    <a:pt x="52828" y="31386"/>
                  </a:cubicBezTo>
                  <a:cubicBezTo>
                    <a:pt x="52778" y="31369"/>
                    <a:pt x="52744" y="31352"/>
                    <a:pt x="52694" y="31335"/>
                  </a:cubicBezTo>
                  <a:cubicBezTo>
                    <a:pt x="52443" y="31285"/>
                    <a:pt x="52209" y="31218"/>
                    <a:pt x="51991" y="31134"/>
                  </a:cubicBezTo>
                  <a:cubicBezTo>
                    <a:pt x="51941" y="31118"/>
                    <a:pt x="51907" y="31101"/>
                    <a:pt x="51857" y="31084"/>
                  </a:cubicBezTo>
                  <a:cubicBezTo>
                    <a:pt x="51589" y="30984"/>
                    <a:pt x="51321" y="30867"/>
                    <a:pt x="51087" y="30716"/>
                  </a:cubicBezTo>
                  <a:lnTo>
                    <a:pt x="1507" y="2093"/>
                  </a:lnTo>
                  <a:cubicBezTo>
                    <a:pt x="503" y="1524"/>
                    <a:pt x="1" y="754"/>
                    <a:pt x="1" y="1"/>
                  </a:cubicBezTo>
                  <a:close/>
                </a:path>
              </a:pathLst>
            </a:custGeom>
            <a:solidFill>
              <a:srgbClr val="6D195D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0" name="Google Shape;525;p29">
              <a:extLst>
                <a:ext uri="{FF2B5EF4-FFF2-40B4-BE49-F238E27FC236}">
                  <a16:creationId xmlns:a16="http://schemas.microsoft.com/office/drawing/2014/main" id="{FAC3C093-AA8B-4F51-B82A-A69699450414}"/>
                </a:ext>
              </a:extLst>
            </p:cNvPr>
            <p:cNvSpPr/>
            <p:nvPr/>
          </p:nvSpPr>
          <p:spPr>
            <a:xfrm>
              <a:off x="4020275" y="3910550"/>
              <a:ext cx="150650" cy="87475"/>
            </a:xfrm>
            <a:custGeom>
              <a:avLst/>
              <a:gdLst/>
              <a:ahLst/>
              <a:cxnLst/>
              <a:rect l="l" t="t" r="r" b="b"/>
              <a:pathLst>
                <a:path w="6026" h="3499" extrusionOk="0">
                  <a:moveTo>
                    <a:pt x="3013" y="1"/>
                  </a:moveTo>
                  <a:lnTo>
                    <a:pt x="0" y="1741"/>
                  </a:lnTo>
                  <a:lnTo>
                    <a:pt x="3030" y="3499"/>
                  </a:lnTo>
                  <a:lnTo>
                    <a:pt x="6026" y="1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1" name="Google Shape;526;p29">
              <a:extLst>
                <a:ext uri="{FF2B5EF4-FFF2-40B4-BE49-F238E27FC236}">
                  <a16:creationId xmlns:a16="http://schemas.microsoft.com/office/drawing/2014/main" id="{DCBAA388-D6BA-4878-BAA9-EE233AAD9D6E}"/>
                </a:ext>
              </a:extLst>
            </p:cNvPr>
            <p:cNvSpPr/>
            <p:nvPr/>
          </p:nvSpPr>
          <p:spPr>
            <a:xfrm>
              <a:off x="4095600" y="3954075"/>
              <a:ext cx="75325" cy="132675"/>
            </a:xfrm>
            <a:custGeom>
              <a:avLst/>
              <a:gdLst/>
              <a:ahLst/>
              <a:cxnLst/>
              <a:rect l="l" t="t" r="r" b="b"/>
              <a:pathLst>
                <a:path w="3013" h="5307" extrusionOk="0">
                  <a:moveTo>
                    <a:pt x="17" y="1758"/>
                  </a:moveTo>
                  <a:lnTo>
                    <a:pt x="0" y="5307"/>
                  </a:lnTo>
                  <a:lnTo>
                    <a:pt x="2996" y="3566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2" name="Google Shape;527;p29">
              <a:extLst>
                <a:ext uri="{FF2B5EF4-FFF2-40B4-BE49-F238E27FC236}">
                  <a16:creationId xmlns:a16="http://schemas.microsoft.com/office/drawing/2014/main" id="{448933DD-83F4-4BF3-94C8-3F9D1ED59C0C}"/>
                </a:ext>
              </a:extLst>
            </p:cNvPr>
            <p:cNvSpPr/>
            <p:nvPr/>
          </p:nvSpPr>
          <p:spPr>
            <a:xfrm>
              <a:off x="4020275" y="3954075"/>
              <a:ext cx="75750" cy="132675"/>
            </a:xfrm>
            <a:custGeom>
              <a:avLst/>
              <a:gdLst/>
              <a:ahLst/>
              <a:cxnLst/>
              <a:rect l="l" t="t" r="r" b="b"/>
              <a:pathLst>
                <a:path w="3030" h="5307" extrusionOk="0">
                  <a:moveTo>
                    <a:pt x="0" y="0"/>
                  </a:moveTo>
                  <a:lnTo>
                    <a:pt x="0" y="3566"/>
                  </a:lnTo>
                  <a:lnTo>
                    <a:pt x="3013" y="5307"/>
                  </a:lnTo>
                  <a:lnTo>
                    <a:pt x="3030" y="1758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3" name="Google Shape;528;p29">
              <a:extLst>
                <a:ext uri="{FF2B5EF4-FFF2-40B4-BE49-F238E27FC236}">
                  <a16:creationId xmlns:a16="http://schemas.microsoft.com/office/drawing/2014/main" id="{2E40D9D3-0E08-480D-94E6-290FD2C8E994}"/>
                </a:ext>
              </a:extLst>
            </p:cNvPr>
            <p:cNvSpPr/>
            <p:nvPr/>
          </p:nvSpPr>
          <p:spPr>
            <a:xfrm>
              <a:off x="3721900" y="1242000"/>
              <a:ext cx="150675" cy="87500"/>
            </a:xfrm>
            <a:custGeom>
              <a:avLst/>
              <a:gdLst/>
              <a:ahLst/>
              <a:cxnLst/>
              <a:rect l="l" t="t" r="r" b="b"/>
              <a:pathLst>
                <a:path w="6027" h="3500" extrusionOk="0">
                  <a:moveTo>
                    <a:pt x="3013" y="1"/>
                  </a:moveTo>
                  <a:lnTo>
                    <a:pt x="1" y="1758"/>
                  </a:lnTo>
                  <a:lnTo>
                    <a:pt x="3030" y="3499"/>
                  </a:lnTo>
                  <a:lnTo>
                    <a:pt x="6026" y="17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4" name="Google Shape;529;p29">
              <a:extLst>
                <a:ext uri="{FF2B5EF4-FFF2-40B4-BE49-F238E27FC236}">
                  <a16:creationId xmlns:a16="http://schemas.microsoft.com/office/drawing/2014/main" id="{3B908B8F-86A6-41B3-BC71-7F0B6F059915}"/>
                </a:ext>
              </a:extLst>
            </p:cNvPr>
            <p:cNvSpPr/>
            <p:nvPr/>
          </p:nvSpPr>
          <p:spPr>
            <a:xfrm>
              <a:off x="3797225" y="1285950"/>
              <a:ext cx="75350" cy="132250"/>
            </a:xfrm>
            <a:custGeom>
              <a:avLst/>
              <a:gdLst/>
              <a:ahLst/>
              <a:cxnLst/>
              <a:rect l="l" t="t" r="r" b="b"/>
              <a:pathLst>
                <a:path w="3014" h="5290" extrusionOk="0">
                  <a:moveTo>
                    <a:pt x="17" y="1741"/>
                  </a:moveTo>
                  <a:lnTo>
                    <a:pt x="0" y="5290"/>
                  </a:lnTo>
                  <a:lnTo>
                    <a:pt x="2997" y="3549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5" name="Google Shape;530;p29">
              <a:extLst>
                <a:ext uri="{FF2B5EF4-FFF2-40B4-BE49-F238E27FC236}">
                  <a16:creationId xmlns:a16="http://schemas.microsoft.com/office/drawing/2014/main" id="{58BA50D3-D0DB-4CD5-ADFD-922593E6F05A}"/>
                </a:ext>
              </a:extLst>
            </p:cNvPr>
            <p:cNvSpPr/>
            <p:nvPr/>
          </p:nvSpPr>
          <p:spPr>
            <a:xfrm>
              <a:off x="3721900" y="1285950"/>
              <a:ext cx="75775" cy="132250"/>
            </a:xfrm>
            <a:custGeom>
              <a:avLst/>
              <a:gdLst/>
              <a:ahLst/>
              <a:cxnLst/>
              <a:rect l="l" t="t" r="r" b="b"/>
              <a:pathLst>
                <a:path w="3031" h="5290" extrusionOk="0">
                  <a:moveTo>
                    <a:pt x="1" y="0"/>
                  </a:moveTo>
                  <a:lnTo>
                    <a:pt x="1" y="3549"/>
                  </a:lnTo>
                  <a:lnTo>
                    <a:pt x="3013" y="5290"/>
                  </a:lnTo>
                  <a:lnTo>
                    <a:pt x="3030" y="174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6" name="Google Shape;531;p29">
              <a:extLst>
                <a:ext uri="{FF2B5EF4-FFF2-40B4-BE49-F238E27FC236}">
                  <a16:creationId xmlns:a16="http://schemas.microsoft.com/office/drawing/2014/main" id="{0C049AD3-680E-4D97-B2F9-F8FB0C170C2F}"/>
                </a:ext>
              </a:extLst>
            </p:cNvPr>
            <p:cNvSpPr/>
            <p:nvPr/>
          </p:nvSpPr>
          <p:spPr>
            <a:xfrm>
              <a:off x="3658300" y="4103875"/>
              <a:ext cx="181225" cy="104650"/>
            </a:xfrm>
            <a:custGeom>
              <a:avLst/>
              <a:gdLst/>
              <a:ahLst/>
              <a:cxnLst/>
              <a:rect l="l" t="t" r="r" b="b"/>
              <a:pathLst>
                <a:path w="7249" h="4186" extrusionOk="0">
                  <a:moveTo>
                    <a:pt x="3616" y="1"/>
                  </a:moveTo>
                  <a:lnTo>
                    <a:pt x="0" y="2093"/>
                  </a:lnTo>
                  <a:lnTo>
                    <a:pt x="3649" y="4185"/>
                  </a:lnTo>
                  <a:lnTo>
                    <a:pt x="7248" y="20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7" name="Google Shape;532;p29">
              <a:extLst>
                <a:ext uri="{FF2B5EF4-FFF2-40B4-BE49-F238E27FC236}">
                  <a16:creationId xmlns:a16="http://schemas.microsoft.com/office/drawing/2014/main" id="{52AD96AB-1A01-4A33-9849-6BDF5732D885}"/>
                </a:ext>
              </a:extLst>
            </p:cNvPr>
            <p:cNvSpPr/>
            <p:nvPr/>
          </p:nvSpPr>
          <p:spPr>
            <a:xfrm>
              <a:off x="3749100" y="4156200"/>
              <a:ext cx="90425" cy="159450"/>
            </a:xfrm>
            <a:custGeom>
              <a:avLst/>
              <a:gdLst/>
              <a:ahLst/>
              <a:cxnLst/>
              <a:rect l="l" t="t" r="r" b="b"/>
              <a:pathLst>
                <a:path w="3617" h="6378" extrusionOk="0">
                  <a:moveTo>
                    <a:pt x="17" y="2092"/>
                  </a:moveTo>
                  <a:lnTo>
                    <a:pt x="1" y="6378"/>
                  </a:lnTo>
                  <a:lnTo>
                    <a:pt x="3616" y="4285"/>
                  </a:lnTo>
                  <a:lnTo>
                    <a:pt x="3616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8" name="Google Shape;533;p29">
              <a:extLst>
                <a:ext uri="{FF2B5EF4-FFF2-40B4-BE49-F238E27FC236}">
                  <a16:creationId xmlns:a16="http://schemas.microsoft.com/office/drawing/2014/main" id="{56594B51-4DAA-4BEE-938B-06D1176C7909}"/>
                </a:ext>
              </a:extLst>
            </p:cNvPr>
            <p:cNvSpPr/>
            <p:nvPr/>
          </p:nvSpPr>
          <p:spPr>
            <a:xfrm>
              <a:off x="3658300" y="4156200"/>
              <a:ext cx="91250" cy="159450"/>
            </a:xfrm>
            <a:custGeom>
              <a:avLst/>
              <a:gdLst/>
              <a:ahLst/>
              <a:cxnLst/>
              <a:rect l="l" t="t" r="r" b="b"/>
              <a:pathLst>
                <a:path w="3650" h="6378" extrusionOk="0">
                  <a:moveTo>
                    <a:pt x="0" y="0"/>
                  </a:moveTo>
                  <a:lnTo>
                    <a:pt x="0" y="4285"/>
                  </a:lnTo>
                  <a:lnTo>
                    <a:pt x="3633" y="6378"/>
                  </a:lnTo>
                  <a:lnTo>
                    <a:pt x="3649" y="2092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9" name="Google Shape;534;p29">
              <a:extLst>
                <a:ext uri="{FF2B5EF4-FFF2-40B4-BE49-F238E27FC236}">
                  <a16:creationId xmlns:a16="http://schemas.microsoft.com/office/drawing/2014/main" id="{2FD8FAC0-CC5A-485C-8B66-2136EF4EC916}"/>
                </a:ext>
              </a:extLst>
            </p:cNvPr>
            <p:cNvSpPr/>
            <p:nvPr/>
          </p:nvSpPr>
          <p:spPr>
            <a:xfrm>
              <a:off x="4228650" y="3433075"/>
              <a:ext cx="181225" cy="104650"/>
            </a:xfrm>
            <a:custGeom>
              <a:avLst/>
              <a:gdLst/>
              <a:ahLst/>
              <a:cxnLst/>
              <a:rect l="l" t="t" r="r" b="b"/>
              <a:pathLst>
                <a:path w="7249" h="4186" extrusionOk="0">
                  <a:moveTo>
                    <a:pt x="3616" y="1"/>
                  </a:moveTo>
                  <a:lnTo>
                    <a:pt x="1" y="2093"/>
                  </a:lnTo>
                  <a:lnTo>
                    <a:pt x="3633" y="4186"/>
                  </a:lnTo>
                  <a:lnTo>
                    <a:pt x="7249" y="20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0" name="Google Shape;535;p29">
              <a:extLst>
                <a:ext uri="{FF2B5EF4-FFF2-40B4-BE49-F238E27FC236}">
                  <a16:creationId xmlns:a16="http://schemas.microsoft.com/office/drawing/2014/main" id="{37C03F41-7FAC-49E5-B074-0AD78141CE64}"/>
                </a:ext>
              </a:extLst>
            </p:cNvPr>
            <p:cNvSpPr/>
            <p:nvPr/>
          </p:nvSpPr>
          <p:spPr>
            <a:xfrm>
              <a:off x="4319050" y="3485400"/>
              <a:ext cx="90825" cy="159450"/>
            </a:xfrm>
            <a:custGeom>
              <a:avLst/>
              <a:gdLst/>
              <a:ahLst/>
              <a:cxnLst/>
              <a:rect l="l" t="t" r="r" b="b"/>
              <a:pathLst>
                <a:path w="3633" h="6378" extrusionOk="0">
                  <a:moveTo>
                    <a:pt x="17" y="2093"/>
                  </a:moveTo>
                  <a:lnTo>
                    <a:pt x="0" y="6378"/>
                  </a:lnTo>
                  <a:lnTo>
                    <a:pt x="3616" y="4285"/>
                  </a:lnTo>
                  <a:lnTo>
                    <a:pt x="3633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1" name="Google Shape;536;p29">
              <a:extLst>
                <a:ext uri="{FF2B5EF4-FFF2-40B4-BE49-F238E27FC236}">
                  <a16:creationId xmlns:a16="http://schemas.microsoft.com/office/drawing/2014/main" id="{7C506822-DF20-44F7-89E8-06504AFDCC75}"/>
                </a:ext>
              </a:extLst>
            </p:cNvPr>
            <p:cNvSpPr/>
            <p:nvPr/>
          </p:nvSpPr>
          <p:spPr>
            <a:xfrm>
              <a:off x="4228250" y="3485400"/>
              <a:ext cx="91250" cy="159450"/>
            </a:xfrm>
            <a:custGeom>
              <a:avLst/>
              <a:gdLst/>
              <a:ahLst/>
              <a:cxnLst/>
              <a:rect l="l" t="t" r="r" b="b"/>
              <a:pathLst>
                <a:path w="3650" h="6378" extrusionOk="0">
                  <a:moveTo>
                    <a:pt x="17" y="0"/>
                  </a:moveTo>
                  <a:lnTo>
                    <a:pt x="0" y="4285"/>
                  </a:lnTo>
                  <a:lnTo>
                    <a:pt x="3632" y="6378"/>
                  </a:lnTo>
                  <a:lnTo>
                    <a:pt x="3649" y="2093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2" name="Google Shape;537;p29">
              <a:extLst>
                <a:ext uri="{FF2B5EF4-FFF2-40B4-BE49-F238E27FC236}">
                  <a16:creationId xmlns:a16="http://schemas.microsoft.com/office/drawing/2014/main" id="{4B9FEAF6-D185-480A-AD0C-8E8C9A43C2D2}"/>
                </a:ext>
              </a:extLst>
            </p:cNvPr>
            <p:cNvSpPr/>
            <p:nvPr/>
          </p:nvSpPr>
          <p:spPr>
            <a:xfrm>
              <a:off x="4319475" y="2688225"/>
              <a:ext cx="181200" cy="105050"/>
            </a:xfrm>
            <a:custGeom>
              <a:avLst/>
              <a:gdLst/>
              <a:ahLst/>
              <a:cxnLst/>
              <a:rect l="l" t="t" r="r" b="b"/>
              <a:pathLst>
                <a:path w="7248" h="4202" extrusionOk="0">
                  <a:moveTo>
                    <a:pt x="3599" y="0"/>
                  </a:moveTo>
                  <a:lnTo>
                    <a:pt x="0" y="2093"/>
                  </a:lnTo>
                  <a:lnTo>
                    <a:pt x="3632" y="4202"/>
                  </a:lnTo>
                  <a:lnTo>
                    <a:pt x="7248" y="20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3" name="Google Shape;538;p29">
              <a:extLst>
                <a:ext uri="{FF2B5EF4-FFF2-40B4-BE49-F238E27FC236}">
                  <a16:creationId xmlns:a16="http://schemas.microsoft.com/office/drawing/2014/main" id="{04D4BD2B-FBBD-4BC2-8EC3-FC96BF7DFBEF}"/>
                </a:ext>
              </a:extLst>
            </p:cNvPr>
            <p:cNvSpPr/>
            <p:nvPr/>
          </p:nvSpPr>
          <p:spPr>
            <a:xfrm>
              <a:off x="4409850" y="2740525"/>
              <a:ext cx="90825" cy="159875"/>
            </a:xfrm>
            <a:custGeom>
              <a:avLst/>
              <a:gdLst/>
              <a:ahLst/>
              <a:cxnLst/>
              <a:rect l="l" t="t" r="r" b="b"/>
              <a:pathLst>
                <a:path w="3633" h="6395" extrusionOk="0">
                  <a:moveTo>
                    <a:pt x="17" y="2110"/>
                  </a:moveTo>
                  <a:lnTo>
                    <a:pt x="1" y="6395"/>
                  </a:lnTo>
                  <a:lnTo>
                    <a:pt x="3616" y="4286"/>
                  </a:lnTo>
                  <a:lnTo>
                    <a:pt x="3633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4" name="Google Shape;539;p29">
              <a:extLst>
                <a:ext uri="{FF2B5EF4-FFF2-40B4-BE49-F238E27FC236}">
                  <a16:creationId xmlns:a16="http://schemas.microsoft.com/office/drawing/2014/main" id="{B2078C0C-2349-4E4F-8915-D61DB8738C3E}"/>
                </a:ext>
              </a:extLst>
            </p:cNvPr>
            <p:cNvSpPr/>
            <p:nvPr/>
          </p:nvSpPr>
          <p:spPr>
            <a:xfrm>
              <a:off x="4319050" y="2740525"/>
              <a:ext cx="91250" cy="159875"/>
            </a:xfrm>
            <a:custGeom>
              <a:avLst/>
              <a:gdLst/>
              <a:ahLst/>
              <a:cxnLst/>
              <a:rect l="l" t="t" r="r" b="b"/>
              <a:pathLst>
                <a:path w="3650" h="6395" extrusionOk="0">
                  <a:moveTo>
                    <a:pt x="17" y="1"/>
                  </a:moveTo>
                  <a:lnTo>
                    <a:pt x="0" y="4286"/>
                  </a:lnTo>
                  <a:lnTo>
                    <a:pt x="3633" y="6395"/>
                  </a:lnTo>
                  <a:lnTo>
                    <a:pt x="3649" y="211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5" name="Google Shape;540;p29">
              <a:extLst>
                <a:ext uri="{FF2B5EF4-FFF2-40B4-BE49-F238E27FC236}">
                  <a16:creationId xmlns:a16="http://schemas.microsoft.com/office/drawing/2014/main" id="{D4A609DB-CEB1-4486-9946-010EA8DD4D53}"/>
                </a:ext>
              </a:extLst>
            </p:cNvPr>
            <p:cNvSpPr/>
            <p:nvPr/>
          </p:nvSpPr>
          <p:spPr>
            <a:xfrm>
              <a:off x="3705575" y="1585975"/>
              <a:ext cx="181225" cy="105075"/>
            </a:xfrm>
            <a:custGeom>
              <a:avLst/>
              <a:gdLst/>
              <a:ahLst/>
              <a:cxnLst/>
              <a:rect l="l" t="t" r="r" b="b"/>
              <a:pathLst>
                <a:path w="7249" h="4203" extrusionOk="0">
                  <a:moveTo>
                    <a:pt x="3616" y="1"/>
                  </a:moveTo>
                  <a:lnTo>
                    <a:pt x="1" y="2110"/>
                  </a:lnTo>
                  <a:lnTo>
                    <a:pt x="3633" y="4202"/>
                  </a:lnTo>
                  <a:lnTo>
                    <a:pt x="7249" y="2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6" name="Google Shape;541;p29">
              <a:extLst>
                <a:ext uri="{FF2B5EF4-FFF2-40B4-BE49-F238E27FC236}">
                  <a16:creationId xmlns:a16="http://schemas.microsoft.com/office/drawing/2014/main" id="{DFDF8B57-3295-4C49-ACB0-31D0019E877E}"/>
                </a:ext>
              </a:extLst>
            </p:cNvPr>
            <p:cNvSpPr/>
            <p:nvPr/>
          </p:nvSpPr>
          <p:spPr>
            <a:xfrm>
              <a:off x="3795975" y="1638700"/>
              <a:ext cx="90825" cy="159475"/>
            </a:xfrm>
            <a:custGeom>
              <a:avLst/>
              <a:gdLst/>
              <a:ahLst/>
              <a:cxnLst/>
              <a:rect l="l" t="t" r="r" b="b"/>
              <a:pathLst>
                <a:path w="3633" h="6379" extrusionOk="0">
                  <a:moveTo>
                    <a:pt x="17" y="2093"/>
                  </a:moveTo>
                  <a:lnTo>
                    <a:pt x="0" y="6378"/>
                  </a:lnTo>
                  <a:lnTo>
                    <a:pt x="3616" y="4286"/>
                  </a:lnTo>
                  <a:lnTo>
                    <a:pt x="3633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7" name="Google Shape;542;p29">
              <a:extLst>
                <a:ext uri="{FF2B5EF4-FFF2-40B4-BE49-F238E27FC236}">
                  <a16:creationId xmlns:a16="http://schemas.microsoft.com/office/drawing/2014/main" id="{E045D35B-3170-4456-8578-39CBD8EFE717}"/>
                </a:ext>
              </a:extLst>
            </p:cNvPr>
            <p:cNvSpPr/>
            <p:nvPr/>
          </p:nvSpPr>
          <p:spPr>
            <a:xfrm>
              <a:off x="3705150" y="1638700"/>
              <a:ext cx="91250" cy="159475"/>
            </a:xfrm>
            <a:custGeom>
              <a:avLst/>
              <a:gdLst/>
              <a:ahLst/>
              <a:cxnLst/>
              <a:rect l="l" t="t" r="r" b="b"/>
              <a:pathLst>
                <a:path w="3650" h="6379" extrusionOk="0">
                  <a:moveTo>
                    <a:pt x="18" y="1"/>
                  </a:moveTo>
                  <a:lnTo>
                    <a:pt x="1" y="4286"/>
                  </a:lnTo>
                  <a:lnTo>
                    <a:pt x="3633" y="6378"/>
                  </a:lnTo>
                  <a:lnTo>
                    <a:pt x="3650" y="2093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8" name="Google Shape;543;p29">
              <a:extLst>
                <a:ext uri="{FF2B5EF4-FFF2-40B4-BE49-F238E27FC236}">
                  <a16:creationId xmlns:a16="http://schemas.microsoft.com/office/drawing/2014/main" id="{E36B6710-91E0-4D3C-8DDD-EE644B4D7F0A}"/>
                </a:ext>
              </a:extLst>
            </p:cNvPr>
            <p:cNvSpPr/>
            <p:nvPr/>
          </p:nvSpPr>
          <p:spPr>
            <a:xfrm>
              <a:off x="3386300" y="2027050"/>
              <a:ext cx="181200" cy="105050"/>
            </a:xfrm>
            <a:custGeom>
              <a:avLst/>
              <a:gdLst/>
              <a:ahLst/>
              <a:cxnLst/>
              <a:rect l="l" t="t" r="r" b="b"/>
              <a:pathLst>
                <a:path w="7248" h="4202" extrusionOk="0">
                  <a:moveTo>
                    <a:pt x="3616" y="0"/>
                  </a:moveTo>
                  <a:lnTo>
                    <a:pt x="0" y="2109"/>
                  </a:lnTo>
                  <a:lnTo>
                    <a:pt x="3632" y="4202"/>
                  </a:lnTo>
                  <a:lnTo>
                    <a:pt x="7248" y="21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9" name="Google Shape;544;p29">
              <a:extLst>
                <a:ext uri="{FF2B5EF4-FFF2-40B4-BE49-F238E27FC236}">
                  <a16:creationId xmlns:a16="http://schemas.microsoft.com/office/drawing/2014/main" id="{1F095BF7-874F-4C14-994D-4D3FB86D9395}"/>
                </a:ext>
              </a:extLst>
            </p:cNvPr>
            <p:cNvSpPr/>
            <p:nvPr/>
          </p:nvSpPr>
          <p:spPr>
            <a:xfrm>
              <a:off x="3477100" y="2079775"/>
              <a:ext cx="90400" cy="159450"/>
            </a:xfrm>
            <a:custGeom>
              <a:avLst/>
              <a:gdLst/>
              <a:ahLst/>
              <a:cxnLst/>
              <a:rect l="l" t="t" r="r" b="b"/>
              <a:pathLst>
                <a:path w="3616" h="6378" extrusionOk="0">
                  <a:moveTo>
                    <a:pt x="0" y="2093"/>
                  </a:moveTo>
                  <a:lnTo>
                    <a:pt x="0" y="6378"/>
                  </a:lnTo>
                  <a:lnTo>
                    <a:pt x="3599" y="4285"/>
                  </a:lnTo>
                  <a:lnTo>
                    <a:pt x="3616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0" name="Google Shape;545;p29">
              <a:extLst>
                <a:ext uri="{FF2B5EF4-FFF2-40B4-BE49-F238E27FC236}">
                  <a16:creationId xmlns:a16="http://schemas.microsoft.com/office/drawing/2014/main" id="{846205C8-F9CA-43CD-A671-55E4A86245EE}"/>
                </a:ext>
              </a:extLst>
            </p:cNvPr>
            <p:cNvSpPr/>
            <p:nvPr/>
          </p:nvSpPr>
          <p:spPr>
            <a:xfrm>
              <a:off x="3385875" y="2079775"/>
              <a:ext cx="91250" cy="159450"/>
            </a:xfrm>
            <a:custGeom>
              <a:avLst/>
              <a:gdLst/>
              <a:ahLst/>
              <a:cxnLst/>
              <a:rect l="l" t="t" r="r" b="b"/>
              <a:pathLst>
                <a:path w="3650" h="6378" extrusionOk="0">
                  <a:moveTo>
                    <a:pt x="17" y="0"/>
                  </a:moveTo>
                  <a:lnTo>
                    <a:pt x="0" y="4285"/>
                  </a:lnTo>
                  <a:lnTo>
                    <a:pt x="3649" y="6378"/>
                  </a:lnTo>
                  <a:lnTo>
                    <a:pt x="3649" y="2093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1" name="Google Shape;546;p29">
              <a:extLst>
                <a:ext uri="{FF2B5EF4-FFF2-40B4-BE49-F238E27FC236}">
                  <a16:creationId xmlns:a16="http://schemas.microsoft.com/office/drawing/2014/main" id="{44AC0C61-58DB-46A1-B534-E9058D57A8C2}"/>
                </a:ext>
              </a:extLst>
            </p:cNvPr>
            <p:cNvSpPr/>
            <p:nvPr/>
          </p:nvSpPr>
          <p:spPr>
            <a:xfrm>
              <a:off x="3613100" y="3433925"/>
              <a:ext cx="362825" cy="210100"/>
            </a:xfrm>
            <a:custGeom>
              <a:avLst/>
              <a:gdLst/>
              <a:ahLst/>
              <a:cxnLst/>
              <a:rect l="l" t="t" r="r" b="b"/>
              <a:pathLst>
                <a:path w="14513" h="8404" extrusionOk="0">
                  <a:moveTo>
                    <a:pt x="7232" y="0"/>
                  </a:moveTo>
                  <a:lnTo>
                    <a:pt x="1" y="4202"/>
                  </a:lnTo>
                  <a:lnTo>
                    <a:pt x="7282" y="8403"/>
                  </a:lnTo>
                  <a:lnTo>
                    <a:pt x="14513" y="4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2" name="Google Shape;547;p29">
              <a:extLst>
                <a:ext uri="{FF2B5EF4-FFF2-40B4-BE49-F238E27FC236}">
                  <a16:creationId xmlns:a16="http://schemas.microsoft.com/office/drawing/2014/main" id="{539BB42D-64A1-463D-AF1A-5F0009509EF9}"/>
                </a:ext>
              </a:extLst>
            </p:cNvPr>
            <p:cNvSpPr/>
            <p:nvPr/>
          </p:nvSpPr>
          <p:spPr>
            <a:xfrm>
              <a:off x="3794725" y="3538950"/>
              <a:ext cx="181200" cy="319325"/>
            </a:xfrm>
            <a:custGeom>
              <a:avLst/>
              <a:gdLst/>
              <a:ahLst/>
              <a:cxnLst/>
              <a:rect l="l" t="t" r="r" b="b"/>
              <a:pathLst>
                <a:path w="7248" h="12773" extrusionOk="0">
                  <a:moveTo>
                    <a:pt x="17" y="4202"/>
                  </a:moveTo>
                  <a:lnTo>
                    <a:pt x="0" y="12772"/>
                  </a:lnTo>
                  <a:lnTo>
                    <a:pt x="7231" y="8571"/>
                  </a:lnTo>
                  <a:lnTo>
                    <a:pt x="7248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3" name="Google Shape;548;p29">
              <a:extLst>
                <a:ext uri="{FF2B5EF4-FFF2-40B4-BE49-F238E27FC236}">
                  <a16:creationId xmlns:a16="http://schemas.microsoft.com/office/drawing/2014/main" id="{BF28016A-8A4C-4CBF-89F8-E5B0EE222A0C}"/>
                </a:ext>
              </a:extLst>
            </p:cNvPr>
            <p:cNvSpPr/>
            <p:nvPr/>
          </p:nvSpPr>
          <p:spPr>
            <a:xfrm>
              <a:off x="3612675" y="3538950"/>
              <a:ext cx="182475" cy="319325"/>
            </a:xfrm>
            <a:custGeom>
              <a:avLst/>
              <a:gdLst/>
              <a:ahLst/>
              <a:cxnLst/>
              <a:rect l="l" t="t" r="r" b="b"/>
              <a:pathLst>
                <a:path w="7299" h="12773" extrusionOk="0">
                  <a:moveTo>
                    <a:pt x="18" y="1"/>
                  </a:moveTo>
                  <a:lnTo>
                    <a:pt x="1" y="8571"/>
                  </a:lnTo>
                  <a:lnTo>
                    <a:pt x="7282" y="12772"/>
                  </a:lnTo>
                  <a:lnTo>
                    <a:pt x="7299" y="4202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4" name="Google Shape;549;p29">
              <a:extLst>
                <a:ext uri="{FF2B5EF4-FFF2-40B4-BE49-F238E27FC236}">
                  <a16:creationId xmlns:a16="http://schemas.microsoft.com/office/drawing/2014/main" id="{67DDDFFA-81AF-48EF-958E-B066DA1AD1C6}"/>
                </a:ext>
              </a:extLst>
            </p:cNvPr>
            <p:cNvSpPr/>
            <p:nvPr/>
          </p:nvSpPr>
          <p:spPr>
            <a:xfrm>
              <a:off x="3341100" y="3063175"/>
              <a:ext cx="362825" cy="210075"/>
            </a:xfrm>
            <a:custGeom>
              <a:avLst/>
              <a:gdLst/>
              <a:ahLst/>
              <a:cxnLst/>
              <a:rect l="l" t="t" r="r" b="b"/>
              <a:pathLst>
                <a:path w="14513" h="8403" extrusionOk="0">
                  <a:moveTo>
                    <a:pt x="7232" y="0"/>
                  </a:moveTo>
                  <a:lnTo>
                    <a:pt x="0" y="4201"/>
                  </a:lnTo>
                  <a:lnTo>
                    <a:pt x="7282" y="8403"/>
                  </a:lnTo>
                  <a:lnTo>
                    <a:pt x="14513" y="42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5" name="Google Shape;550;p29">
              <a:extLst>
                <a:ext uri="{FF2B5EF4-FFF2-40B4-BE49-F238E27FC236}">
                  <a16:creationId xmlns:a16="http://schemas.microsoft.com/office/drawing/2014/main" id="{E99A8F9F-C1DF-4F0A-903A-586E359DAAD4}"/>
                </a:ext>
              </a:extLst>
            </p:cNvPr>
            <p:cNvSpPr/>
            <p:nvPr/>
          </p:nvSpPr>
          <p:spPr>
            <a:xfrm>
              <a:off x="3522700" y="3168200"/>
              <a:ext cx="181225" cy="319725"/>
            </a:xfrm>
            <a:custGeom>
              <a:avLst/>
              <a:gdLst/>
              <a:ahLst/>
              <a:cxnLst/>
              <a:rect l="l" t="t" r="r" b="b"/>
              <a:pathLst>
                <a:path w="7249" h="12789" extrusionOk="0">
                  <a:moveTo>
                    <a:pt x="18" y="4202"/>
                  </a:moveTo>
                  <a:lnTo>
                    <a:pt x="1" y="12789"/>
                  </a:lnTo>
                  <a:lnTo>
                    <a:pt x="7232" y="8587"/>
                  </a:lnTo>
                  <a:lnTo>
                    <a:pt x="7249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6" name="Google Shape;551;p29">
              <a:extLst>
                <a:ext uri="{FF2B5EF4-FFF2-40B4-BE49-F238E27FC236}">
                  <a16:creationId xmlns:a16="http://schemas.microsoft.com/office/drawing/2014/main" id="{2A3A3E60-5C4C-4B09-B341-395F3EEEF55B}"/>
                </a:ext>
              </a:extLst>
            </p:cNvPr>
            <p:cNvSpPr/>
            <p:nvPr/>
          </p:nvSpPr>
          <p:spPr>
            <a:xfrm>
              <a:off x="3340675" y="3168200"/>
              <a:ext cx="182475" cy="319725"/>
            </a:xfrm>
            <a:custGeom>
              <a:avLst/>
              <a:gdLst/>
              <a:ahLst/>
              <a:cxnLst/>
              <a:rect l="l" t="t" r="r" b="b"/>
              <a:pathLst>
                <a:path w="7299" h="12789" extrusionOk="0">
                  <a:moveTo>
                    <a:pt x="17" y="0"/>
                  </a:moveTo>
                  <a:lnTo>
                    <a:pt x="1" y="8587"/>
                  </a:lnTo>
                  <a:lnTo>
                    <a:pt x="7282" y="12789"/>
                  </a:lnTo>
                  <a:lnTo>
                    <a:pt x="7299" y="4202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7" name="Google Shape;552;p29">
              <a:extLst>
                <a:ext uri="{FF2B5EF4-FFF2-40B4-BE49-F238E27FC236}">
                  <a16:creationId xmlns:a16="http://schemas.microsoft.com/office/drawing/2014/main" id="{AD198752-D6A8-488B-B746-5B2770C6E4BC}"/>
                </a:ext>
              </a:extLst>
            </p:cNvPr>
            <p:cNvSpPr/>
            <p:nvPr/>
          </p:nvSpPr>
          <p:spPr>
            <a:xfrm>
              <a:off x="3894725" y="2958125"/>
              <a:ext cx="362825" cy="210100"/>
            </a:xfrm>
            <a:custGeom>
              <a:avLst/>
              <a:gdLst/>
              <a:ahLst/>
              <a:cxnLst/>
              <a:rect l="l" t="t" r="r" b="b"/>
              <a:pathLst>
                <a:path w="14513" h="8404" extrusionOk="0">
                  <a:moveTo>
                    <a:pt x="7232" y="1"/>
                  </a:moveTo>
                  <a:lnTo>
                    <a:pt x="1" y="4202"/>
                  </a:lnTo>
                  <a:lnTo>
                    <a:pt x="7282" y="8403"/>
                  </a:lnTo>
                  <a:lnTo>
                    <a:pt x="14513" y="4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8" name="Google Shape;553;p29">
              <a:extLst>
                <a:ext uri="{FF2B5EF4-FFF2-40B4-BE49-F238E27FC236}">
                  <a16:creationId xmlns:a16="http://schemas.microsoft.com/office/drawing/2014/main" id="{C7B3FADF-BE11-4DD2-936C-481B690C17B5}"/>
                </a:ext>
              </a:extLst>
            </p:cNvPr>
            <p:cNvSpPr/>
            <p:nvPr/>
          </p:nvSpPr>
          <p:spPr>
            <a:xfrm>
              <a:off x="4075925" y="3063175"/>
              <a:ext cx="181625" cy="319725"/>
            </a:xfrm>
            <a:custGeom>
              <a:avLst/>
              <a:gdLst/>
              <a:ahLst/>
              <a:cxnLst/>
              <a:rect l="l" t="t" r="r" b="b"/>
              <a:pathLst>
                <a:path w="7265" h="12789" extrusionOk="0">
                  <a:moveTo>
                    <a:pt x="34" y="4201"/>
                  </a:moveTo>
                  <a:lnTo>
                    <a:pt x="0" y="12788"/>
                  </a:lnTo>
                  <a:lnTo>
                    <a:pt x="7231" y="8587"/>
                  </a:lnTo>
                  <a:lnTo>
                    <a:pt x="7265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9" name="Google Shape;554;p29">
              <a:extLst>
                <a:ext uri="{FF2B5EF4-FFF2-40B4-BE49-F238E27FC236}">
                  <a16:creationId xmlns:a16="http://schemas.microsoft.com/office/drawing/2014/main" id="{FF8C8D0B-8ECB-4F69-AD21-242A1895F26D}"/>
                </a:ext>
              </a:extLst>
            </p:cNvPr>
            <p:cNvSpPr/>
            <p:nvPr/>
          </p:nvSpPr>
          <p:spPr>
            <a:xfrm>
              <a:off x="3893900" y="3063175"/>
              <a:ext cx="182875" cy="319725"/>
            </a:xfrm>
            <a:custGeom>
              <a:avLst/>
              <a:gdLst/>
              <a:ahLst/>
              <a:cxnLst/>
              <a:rect l="l" t="t" r="r" b="b"/>
              <a:pathLst>
                <a:path w="7315" h="12789" extrusionOk="0">
                  <a:moveTo>
                    <a:pt x="34" y="0"/>
                  </a:moveTo>
                  <a:lnTo>
                    <a:pt x="0" y="8587"/>
                  </a:lnTo>
                  <a:lnTo>
                    <a:pt x="7281" y="12788"/>
                  </a:lnTo>
                  <a:lnTo>
                    <a:pt x="7315" y="420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0" name="Google Shape;555;p29">
              <a:extLst>
                <a:ext uri="{FF2B5EF4-FFF2-40B4-BE49-F238E27FC236}">
                  <a16:creationId xmlns:a16="http://schemas.microsoft.com/office/drawing/2014/main" id="{6CFBF01A-FC08-49C3-996F-79B159C610F4}"/>
                </a:ext>
              </a:extLst>
            </p:cNvPr>
            <p:cNvSpPr/>
            <p:nvPr/>
          </p:nvSpPr>
          <p:spPr>
            <a:xfrm>
              <a:off x="3914825" y="1923275"/>
              <a:ext cx="362400" cy="210075"/>
            </a:xfrm>
            <a:custGeom>
              <a:avLst/>
              <a:gdLst/>
              <a:ahLst/>
              <a:cxnLst/>
              <a:rect l="l" t="t" r="r" b="b"/>
              <a:pathLst>
                <a:path w="14496" h="8403" extrusionOk="0">
                  <a:moveTo>
                    <a:pt x="7231" y="0"/>
                  </a:moveTo>
                  <a:lnTo>
                    <a:pt x="0" y="4202"/>
                  </a:lnTo>
                  <a:lnTo>
                    <a:pt x="7265" y="8403"/>
                  </a:lnTo>
                  <a:lnTo>
                    <a:pt x="14496" y="4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1" name="Google Shape;556;p29">
              <a:extLst>
                <a:ext uri="{FF2B5EF4-FFF2-40B4-BE49-F238E27FC236}">
                  <a16:creationId xmlns:a16="http://schemas.microsoft.com/office/drawing/2014/main" id="{8979A171-E014-45F2-A0CF-DC4D3A729371}"/>
                </a:ext>
              </a:extLst>
            </p:cNvPr>
            <p:cNvSpPr/>
            <p:nvPr/>
          </p:nvSpPr>
          <p:spPr>
            <a:xfrm>
              <a:off x="4096000" y="2028300"/>
              <a:ext cx="181225" cy="319325"/>
            </a:xfrm>
            <a:custGeom>
              <a:avLst/>
              <a:gdLst/>
              <a:ahLst/>
              <a:cxnLst/>
              <a:rect l="l" t="t" r="r" b="b"/>
              <a:pathLst>
                <a:path w="7249" h="12773" extrusionOk="0">
                  <a:moveTo>
                    <a:pt x="18" y="4202"/>
                  </a:moveTo>
                  <a:lnTo>
                    <a:pt x="1" y="12772"/>
                  </a:lnTo>
                  <a:lnTo>
                    <a:pt x="7232" y="8571"/>
                  </a:lnTo>
                  <a:lnTo>
                    <a:pt x="7249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2" name="Google Shape;557;p29">
              <a:extLst>
                <a:ext uri="{FF2B5EF4-FFF2-40B4-BE49-F238E27FC236}">
                  <a16:creationId xmlns:a16="http://schemas.microsoft.com/office/drawing/2014/main" id="{3768E1EB-91F2-4FD9-BD50-40763FE8744E}"/>
                </a:ext>
              </a:extLst>
            </p:cNvPr>
            <p:cNvSpPr/>
            <p:nvPr/>
          </p:nvSpPr>
          <p:spPr>
            <a:xfrm>
              <a:off x="3913975" y="2028300"/>
              <a:ext cx="182475" cy="319325"/>
            </a:xfrm>
            <a:custGeom>
              <a:avLst/>
              <a:gdLst/>
              <a:ahLst/>
              <a:cxnLst/>
              <a:rect l="l" t="t" r="r" b="b"/>
              <a:pathLst>
                <a:path w="7299" h="12773" extrusionOk="0">
                  <a:moveTo>
                    <a:pt x="34" y="1"/>
                  </a:moveTo>
                  <a:lnTo>
                    <a:pt x="1" y="8571"/>
                  </a:lnTo>
                  <a:lnTo>
                    <a:pt x="7282" y="12772"/>
                  </a:lnTo>
                  <a:lnTo>
                    <a:pt x="7299" y="4202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3" name="Google Shape;558;p29">
              <a:extLst>
                <a:ext uri="{FF2B5EF4-FFF2-40B4-BE49-F238E27FC236}">
                  <a16:creationId xmlns:a16="http://schemas.microsoft.com/office/drawing/2014/main" id="{9DF2ADA4-E2C9-40E3-8C60-540DC08DE333}"/>
                </a:ext>
              </a:extLst>
            </p:cNvPr>
            <p:cNvSpPr/>
            <p:nvPr/>
          </p:nvSpPr>
          <p:spPr>
            <a:xfrm>
              <a:off x="3546575" y="2347600"/>
              <a:ext cx="498825" cy="289175"/>
            </a:xfrm>
            <a:custGeom>
              <a:avLst/>
              <a:gdLst/>
              <a:ahLst/>
              <a:cxnLst/>
              <a:rect l="l" t="t" r="r" b="b"/>
              <a:pathLst>
                <a:path w="19953" h="11567" extrusionOk="0">
                  <a:moveTo>
                    <a:pt x="9943" y="0"/>
                  </a:moveTo>
                  <a:lnTo>
                    <a:pt x="0" y="5775"/>
                  </a:lnTo>
                  <a:lnTo>
                    <a:pt x="10010" y="11566"/>
                  </a:lnTo>
                  <a:lnTo>
                    <a:pt x="19952" y="57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4" name="Google Shape;559;p29">
              <a:extLst>
                <a:ext uri="{FF2B5EF4-FFF2-40B4-BE49-F238E27FC236}">
                  <a16:creationId xmlns:a16="http://schemas.microsoft.com/office/drawing/2014/main" id="{E0957F0A-A2E6-4D46-A609-F6BCC4C89940}"/>
                </a:ext>
              </a:extLst>
            </p:cNvPr>
            <p:cNvSpPr/>
            <p:nvPr/>
          </p:nvSpPr>
          <p:spPr>
            <a:xfrm>
              <a:off x="3795975" y="2491950"/>
              <a:ext cx="249425" cy="439850"/>
            </a:xfrm>
            <a:custGeom>
              <a:avLst/>
              <a:gdLst/>
              <a:ahLst/>
              <a:cxnLst/>
              <a:rect l="l" t="t" r="r" b="b"/>
              <a:pathLst>
                <a:path w="9977" h="17594" extrusionOk="0">
                  <a:moveTo>
                    <a:pt x="34" y="5792"/>
                  </a:moveTo>
                  <a:lnTo>
                    <a:pt x="0" y="17593"/>
                  </a:lnTo>
                  <a:lnTo>
                    <a:pt x="9943" y="11802"/>
                  </a:lnTo>
                  <a:lnTo>
                    <a:pt x="9976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5" name="Google Shape;560;p29">
              <a:extLst>
                <a:ext uri="{FF2B5EF4-FFF2-40B4-BE49-F238E27FC236}">
                  <a16:creationId xmlns:a16="http://schemas.microsoft.com/office/drawing/2014/main" id="{3BFEC5D2-2B44-4727-9621-304B360D6833}"/>
                </a:ext>
              </a:extLst>
            </p:cNvPr>
            <p:cNvSpPr/>
            <p:nvPr/>
          </p:nvSpPr>
          <p:spPr>
            <a:xfrm>
              <a:off x="3545725" y="2491950"/>
              <a:ext cx="251100" cy="439850"/>
            </a:xfrm>
            <a:custGeom>
              <a:avLst/>
              <a:gdLst/>
              <a:ahLst/>
              <a:cxnLst/>
              <a:rect l="l" t="t" r="r" b="b"/>
              <a:pathLst>
                <a:path w="10044" h="17594" extrusionOk="0">
                  <a:moveTo>
                    <a:pt x="34" y="1"/>
                  </a:moveTo>
                  <a:lnTo>
                    <a:pt x="1" y="11802"/>
                  </a:lnTo>
                  <a:lnTo>
                    <a:pt x="10010" y="17593"/>
                  </a:lnTo>
                  <a:lnTo>
                    <a:pt x="10044" y="5792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6" name="Google Shape;561;p29">
              <a:extLst>
                <a:ext uri="{FF2B5EF4-FFF2-40B4-BE49-F238E27FC236}">
                  <a16:creationId xmlns:a16="http://schemas.microsoft.com/office/drawing/2014/main" id="{A8D1FE35-4A45-4BA4-8A2E-1CAC873A2026}"/>
                </a:ext>
              </a:extLst>
            </p:cNvPr>
            <p:cNvSpPr/>
            <p:nvPr/>
          </p:nvSpPr>
          <p:spPr>
            <a:xfrm>
              <a:off x="3295475" y="3622650"/>
              <a:ext cx="362850" cy="210100"/>
            </a:xfrm>
            <a:custGeom>
              <a:avLst/>
              <a:gdLst/>
              <a:ahLst/>
              <a:cxnLst/>
              <a:rect l="l" t="t" r="r" b="b"/>
              <a:pathLst>
                <a:path w="14514" h="8404" extrusionOk="0">
                  <a:moveTo>
                    <a:pt x="7232" y="0"/>
                  </a:moveTo>
                  <a:lnTo>
                    <a:pt x="1" y="4202"/>
                  </a:lnTo>
                  <a:lnTo>
                    <a:pt x="7282" y="8403"/>
                  </a:lnTo>
                  <a:lnTo>
                    <a:pt x="14513" y="4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7" name="Google Shape;562;p29">
              <a:extLst>
                <a:ext uri="{FF2B5EF4-FFF2-40B4-BE49-F238E27FC236}">
                  <a16:creationId xmlns:a16="http://schemas.microsoft.com/office/drawing/2014/main" id="{F27DE3C0-5EE5-4953-B8DA-11E8BB004977}"/>
                </a:ext>
              </a:extLst>
            </p:cNvPr>
            <p:cNvSpPr/>
            <p:nvPr/>
          </p:nvSpPr>
          <p:spPr>
            <a:xfrm>
              <a:off x="3476675" y="3727675"/>
              <a:ext cx="181650" cy="319325"/>
            </a:xfrm>
            <a:custGeom>
              <a:avLst/>
              <a:gdLst/>
              <a:ahLst/>
              <a:cxnLst/>
              <a:rect l="l" t="t" r="r" b="b"/>
              <a:pathLst>
                <a:path w="7266" h="12773" extrusionOk="0">
                  <a:moveTo>
                    <a:pt x="34" y="4202"/>
                  </a:moveTo>
                  <a:lnTo>
                    <a:pt x="1" y="12772"/>
                  </a:lnTo>
                  <a:lnTo>
                    <a:pt x="7232" y="8571"/>
                  </a:lnTo>
                  <a:lnTo>
                    <a:pt x="7265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8" name="Google Shape;563;p29">
              <a:extLst>
                <a:ext uri="{FF2B5EF4-FFF2-40B4-BE49-F238E27FC236}">
                  <a16:creationId xmlns:a16="http://schemas.microsoft.com/office/drawing/2014/main" id="{746D2928-FB46-4C17-9B8F-9D7D190EE327}"/>
                </a:ext>
              </a:extLst>
            </p:cNvPr>
            <p:cNvSpPr/>
            <p:nvPr/>
          </p:nvSpPr>
          <p:spPr>
            <a:xfrm>
              <a:off x="3294650" y="3727675"/>
              <a:ext cx="182900" cy="319325"/>
            </a:xfrm>
            <a:custGeom>
              <a:avLst/>
              <a:gdLst/>
              <a:ahLst/>
              <a:cxnLst/>
              <a:rect l="l" t="t" r="r" b="b"/>
              <a:pathLst>
                <a:path w="7316" h="12773" extrusionOk="0">
                  <a:moveTo>
                    <a:pt x="34" y="1"/>
                  </a:moveTo>
                  <a:lnTo>
                    <a:pt x="0" y="8571"/>
                  </a:lnTo>
                  <a:lnTo>
                    <a:pt x="7282" y="12772"/>
                  </a:lnTo>
                  <a:lnTo>
                    <a:pt x="7315" y="4202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9" name="Google Shape;564;p29">
              <a:extLst>
                <a:ext uri="{FF2B5EF4-FFF2-40B4-BE49-F238E27FC236}">
                  <a16:creationId xmlns:a16="http://schemas.microsoft.com/office/drawing/2014/main" id="{C50C1228-4653-4527-8758-D449FCAFFB74}"/>
                </a:ext>
              </a:extLst>
            </p:cNvPr>
            <p:cNvSpPr/>
            <p:nvPr/>
          </p:nvSpPr>
          <p:spPr>
            <a:xfrm>
              <a:off x="4076350" y="3661150"/>
              <a:ext cx="40600" cy="191675"/>
            </a:xfrm>
            <a:custGeom>
              <a:avLst/>
              <a:gdLst/>
              <a:ahLst/>
              <a:cxnLst/>
              <a:rect l="l" t="t" r="r" b="b"/>
              <a:pathLst>
                <a:path w="1624" h="7667" extrusionOk="0">
                  <a:moveTo>
                    <a:pt x="804" y="7667"/>
                  </a:moveTo>
                  <a:cubicBezTo>
                    <a:pt x="368" y="7667"/>
                    <a:pt x="0" y="7315"/>
                    <a:pt x="0" y="6863"/>
                  </a:cubicBezTo>
                  <a:lnTo>
                    <a:pt x="0" y="821"/>
                  </a:lnTo>
                  <a:cubicBezTo>
                    <a:pt x="0" y="369"/>
                    <a:pt x="368" y="0"/>
                    <a:pt x="804" y="0"/>
                  </a:cubicBezTo>
                  <a:cubicBezTo>
                    <a:pt x="1255" y="0"/>
                    <a:pt x="1624" y="369"/>
                    <a:pt x="1624" y="821"/>
                  </a:cubicBezTo>
                  <a:lnTo>
                    <a:pt x="1624" y="6863"/>
                  </a:lnTo>
                  <a:cubicBezTo>
                    <a:pt x="1624" y="7315"/>
                    <a:pt x="1255" y="7667"/>
                    <a:pt x="804" y="7667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0" name="Google Shape;565;p29">
              <a:extLst>
                <a:ext uri="{FF2B5EF4-FFF2-40B4-BE49-F238E27FC236}">
                  <a16:creationId xmlns:a16="http://schemas.microsoft.com/office/drawing/2014/main" id="{BF70AF19-48C3-4434-8837-2BFDABE6C119}"/>
                </a:ext>
              </a:extLst>
            </p:cNvPr>
            <p:cNvSpPr/>
            <p:nvPr/>
          </p:nvSpPr>
          <p:spPr>
            <a:xfrm>
              <a:off x="3295475" y="2516650"/>
              <a:ext cx="40200" cy="191675"/>
            </a:xfrm>
            <a:custGeom>
              <a:avLst/>
              <a:gdLst/>
              <a:ahLst/>
              <a:cxnLst/>
              <a:rect l="l" t="t" r="r" b="b"/>
              <a:pathLst>
                <a:path w="1608" h="7667" extrusionOk="0">
                  <a:moveTo>
                    <a:pt x="804" y="7667"/>
                  </a:moveTo>
                  <a:cubicBezTo>
                    <a:pt x="352" y="7667"/>
                    <a:pt x="1" y="7315"/>
                    <a:pt x="1" y="6863"/>
                  </a:cubicBezTo>
                  <a:lnTo>
                    <a:pt x="1" y="821"/>
                  </a:lnTo>
                  <a:cubicBezTo>
                    <a:pt x="1" y="369"/>
                    <a:pt x="352" y="0"/>
                    <a:pt x="804" y="0"/>
                  </a:cubicBezTo>
                  <a:cubicBezTo>
                    <a:pt x="1256" y="0"/>
                    <a:pt x="1608" y="369"/>
                    <a:pt x="1608" y="821"/>
                  </a:cubicBezTo>
                  <a:lnTo>
                    <a:pt x="1608" y="6863"/>
                  </a:lnTo>
                  <a:cubicBezTo>
                    <a:pt x="1608" y="7315"/>
                    <a:pt x="1256" y="7667"/>
                    <a:pt x="804" y="7667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1" name="Google Shape;566;p29">
              <a:extLst>
                <a:ext uri="{FF2B5EF4-FFF2-40B4-BE49-F238E27FC236}">
                  <a16:creationId xmlns:a16="http://schemas.microsoft.com/office/drawing/2014/main" id="{F94F55E6-987A-4775-A75C-FBF64B79D545}"/>
                </a:ext>
              </a:extLst>
            </p:cNvPr>
            <p:cNvSpPr/>
            <p:nvPr/>
          </p:nvSpPr>
          <p:spPr>
            <a:xfrm>
              <a:off x="4076350" y="1490150"/>
              <a:ext cx="40600" cy="298825"/>
            </a:xfrm>
            <a:custGeom>
              <a:avLst/>
              <a:gdLst/>
              <a:ahLst/>
              <a:cxnLst/>
              <a:rect l="l" t="t" r="r" b="b"/>
              <a:pathLst>
                <a:path w="1624" h="11953" extrusionOk="0">
                  <a:moveTo>
                    <a:pt x="804" y="11952"/>
                  </a:moveTo>
                  <a:cubicBezTo>
                    <a:pt x="368" y="11952"/>
                    <a:pt x="0" y="11584"/>
                    <a:pt x="0" y="11149"/>
                  </a:cubicBezTo>
                  <a:lnTo>
                    <a:pt x="0" y="821"/>
                  </a:lnTo>
                  <a:cubicBezTo>
                    <a:pt x="0" y="369"/>
                    <a:pt x="368" y="1"/>
                    <a:pt x="804" y="1"/>
                  </a:cubicBezTo>
                  <a:cubicBezTo>
                    <a:pt x="1255" y="1"/>
                    <a:pt x="1624" y="369"/>
                    <a:pt x="1624" y="821"/>
                  </a:cubicBezTo>
                  <a:lnTo>
                    <a:pt x="1624" y="11149"/>
                  </a:lnTo>
                  <a:cubicBezTo>
                    <a:pt x="1624" y="11584"/>
                    <a:pt x="1255" y="11952"/>
                    <a:pt x="804" y="11952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2" name="Google Shape;567;p29">
              <a:extLst>
                <a:ext uri="{FF2B5EF4-FFF2-40B4-BE49-F238E27FC236}">
                  <a16:creationId xmlns:a16="http://schemas.microsoft.com/office/drawing/2014/main" id="{2700EA7E-4B84-41B8-A101-2ECEC668473D}"/>
                </a:ext>
              </a:extLst>
            </p:cNvPr>
            <p:cNvSpPr/>
            <p:nvPr/>
          </p:nvSpPr>
          <p:spPr>
            <a:xfrm>
              <a:off x="4113175" y="2675250"/>
              <a:ext cx="40175" cy="191675"/>
            </a:xfrm>
            <a:custGeom>
              <a:avLst/>
              <a:gdLst/>
              <a:ahLst/>
              <a:cxnLst/>
              <a:rect l="l" t="t" r="r" b="b"/>
              <a:pathLst>
                <a:path w="1607" h="7667" extrusionOk="0">
                  <a:moveTo>
                    <a:pt x="804" y="7667"/>
                  </a:moveTo>
                  <a:cubicBezTo>
                    <a:pt x="352" y="7667"/>
                    <a:pt x="0" y="7315"/>
                    <a:pt x="0" y="6863"/>
                  </a:cubicBezTo>
                  <a:lnTo>
                    <a:pt x="0" y="821"/>
                  </a:lnTo>
                  <a:cubicBezTo>
                    <a:pt x="0" y="369"/>
                    <a:pt x="352" y="0"/>
                    <a:pt x="804" y="0"/>
                  </a:cubicBezTo>
                  <a:cubicBezTo>
                    <a:pt x="1255" y="0"/>
                    <a:pt x="1607" y="369"/>
                    <a:pt x="1607" y="821"/>
                  </a:cubicBezTo>
                  <a:lnTo>
                    <a:pt x="1607" y="6863"/>
                  </a:lnTo>
                  <a:cubicBezTo>
                    <a:pt x="1607" y="7315"/>
                    <a:pt x="1255" y="7667"/>
                    <a:pt x="804" y="7667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3" name="Google Shape;568;p29">
              <a:extLst>
                <a:ext uri="{FF2B5EF4-FFF2-40B4-BE49-F238E27FC236}">
                  <a16:creationId xmlns:a16="http://schemas.microsoft.com/office/drawing/2014/main" id="{07E519D2-E076-4823-BA2C-F713C1C936F2}"/>
                </a:ext>
              </a:extLst>
            </p:cNvPr>
            <p:cNvSpPr/>
            <p:nvPr/>
          </p:nvSpPr>
          <p:spPr>
            <a:xfrm>
              <a:off x="3456600" y="1309800"/>
              <a:ext cx="40600" cy="191675"/>
            </a:xfrm>
            <a:custGeom>
              <a:avLst/>
              <a:gdLst/>
              <a:ahLst/>
              <a:cxnLst/>
              <a:rect l="l" t="t" r="r" b="b"/>
              <a:pathLst>
                <a:path w="1624" h="7667" extrusionOk="0">
                  <a:moveTo>
                    <a:pt x="804" y="7667"/>
                  </a:moveTo>
                  <a:cubicBezTo>
                    <a:pt x="369" y="7667"/>
                    <a:pt x="0" y="7315"/>
                    <a:pt x="0" y="6863"/>
                  </a:cubicBezTo>
                  <a:lnTo>
                    <a:pt x="0" y="821"/>
                  </a:lnTo>
                  <a:cubicBezTo>
                    <a:pt x="0" y="369"/>
                    <a:pt x="369" y="0"/>
                    <a:pt x="804" y="0"/>
                  </a:cubicBezTo>
                  <a:cubicBezTo>
                    <a:pt x="1256" y="0"/>
                    <a:pt x="1624" y="369"/>
                    <a:pt x="1624" y="821"/>
                  </a:cubicBezTo>
                  <a:lnTo>
                    <a:pt x="1624" y="6863"/>
                  </a:lnTo>
                  <a:cubicBezTo>
                    <a:pt x="1624" y="7315"/>
                    <a:pt x="1256" y="7667"/>
                    <a:pt x="804" y="7667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4" name="Google Shape;569;p29">
              <a:extLst>
                <a:ext uri="{FF2B5EF4-FFF2-40B4-BE49-F238E27FC236}">
                  <a16:creationId xmlns:a16="http://schemas.microsoft.com/office/drawing/2014/main" id="{5FC0463C-3619-4CBD-81D4-51370D7E6270}"/>
                </a:ext>
              </a:extLst>
            </p:cNvPr>
            <p:cNvSpPr/>
            <p:nvPr/>
          </p:nvSpPr>
          <p:spPr>
            <a:xfrm>
              <a:off x="3703500" y="1842075"/>
              <a:ext cx="40600" cy="310525"/>
            </a:xfrm>
            <a:custGeom>
              <a:avLst/>
              <a:gdLst/>
              <a:ahLst/>
              <a:cxnLst/>
              <a:rect l="l" t="t" r="r" b="b"/>
              <a:pathLst>
                <a:path w="1624" h="12421" extrusionOk="0">
                  <a:moveTo>
                    <a:pt x="820" y="12421"/>
                  </a:moveTo>
                  <a:cubicBezTo>
                    <a:pt x="368" y="12421"/>
                    <a:pt x="0" y="12053"/>
                    <a:pt x="0" y="11601"/>
                  </a:cubicBezTo>
                  <a:lnTo>
                    <a:pt x="0" y="804"/>
                  </a:lnTo>
                  <a:cubicBezTo>
                    <a:pt x="0" y="369"/>
                    <a:pt x="368" y="1"/>
                    <a:pt x="820" y="1"/>
                  </a:cubicBezTo>
                  <a:cubicBezTo>
                    <a:pt x="1255" y="1"/>
                    <a:pt x="1624" y="369"/>
                    <a:pt x="1624" y="804"/>
                  </a:cubicBezTo>
                  <a:lnTo>
                    <a:pt x="1624" y="11601"/>
                  </a:lnTo>
                  <a:cubicBezTo>
                    <a:pt x="1624" y="12053"/>
                    <a:pt x="1255" y="12421"/>
                    <a:pt x="820" y="1242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5" name="Google Shape;570;p29">
              <a:extLst>
                <a:ext uri="{FF2B5EF4-FFF2-40B4-BE49-F238E27FC236}">
                  <a16:creationId xmlns:a16="http://schemas.microsoft.com/office/drawing/2014/main" id="{CD06FDA7-0ED4-4E55-AFB9-3C2933DFB50D}"/>
                </a:ext>
              </a:extLst>
            </p:cNvPr>
            <p:cNvSpPr/>
            <p:nvPr/>
          </p:nvSpPr>
          <p:spPr>
            <a:xfrm>
              <a:off x="3286275" y="2820450"/>
              <a:ext cx="69500" cy="69500"/>
            </a:xfrm>
            <a:custGeom>
              <a:avLst/>
              <a:gdLst/>
              <a:ahLst/>
              <a:cxnLst/>
              <a:rect l="l" t="t" r="r" b="b"/>
              <a:pathLst>
                <a:path w="2780" h="2780" extrusionOk="0">
                  <a:moveTo>
                    <a:pt x="2779" y="1390"/>
                  </a:moveTo>
                  <a:cubicBezTo>
                    <a:pt x="2779" y="2160"/>
                    <a:pt x="2160" y="2779"/>
                    <a:pt x="1390" y="2779"/>
                  </a:cubicBezTo>
                  <a:cubicBezTo>
                    <a:pt x="620" y="2779"/>
                    <a:pt x="1" y="2160"/>
                    <a:pt x="1" y="1390"/>
                  </a:cubicBezTo>
                  <a:cubicBezTo>
                    <a:pt x="1" y="620"/>
                    <a:pt x="620" y="1"/>
                    <a:pt x="1390" y="1"/>
                  </a:cubicBezTo>
                  <a:cubicBezTo>
                    <a:pt x="2160" y="1"/>
                    <a:pt x="2779" y="620"/>
                    <a:pt x="2779" y="139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6" name="Google Shape;571;p29">
              <a:extLst>
                <a:ext uri="{FF2B5EF4-FFF2-40B4-BE49-F238E27FC236}">
                  <a16:creationId xmlns:a16="http://schemas.microsoft.com/office/drawing/2014/main" id="{173C26F0-0B50-4924-A5E0-20CEB63D8B66}"/>
                </a:ext>
              </a:extLst>
            </p:cNvPr>
            <p:cNvSpPr/>
            <p:nvPr/>
          </p:nvSpPr>
          <p:spPr>
            <a:xfrm>
              <a:off x="4193925" y="2577750"/>
              <a:ext cx="69500" cy="69475"/>
            </a:xfrm>
            <a:custGeom>
              <a:avLst/>
              <a:gdLst/>
              <a:ahLst/>
              <a:cxnLst/>
              <a:rect l="l" t="t" r="r" b="b"/>
              <a:pathLst>
                <a:path w="2780" h="2779" extrusionOk="0">
                  <a:moveTo>
                    <a:pt x="2779" y="1390"/>
                  </a:moveTo>
                  <a:cubicBezTo>
                    <a:pt x="2779" y="2160"/>
                    <a:pt x="2160" y="2779"/>
                    <a:pt x="1390" y="2779"/>
                  </a:cubicBezTo>
                  <a:cubicBezTo>
                    <a:pt x="620" y="2779"/>
                    <a:pt x="1" y="2160"/>
                    <a:pt x="1" y="1390"/>
                  </a:cubicBezTo>
                  <a:cubicBezTo>
                    <a:pt x="1" y="620"/>
                    <a:pt x="620" y="0"/>
                    <a:pt x="1390" y="0"/>
                  </a:cubicBezTo>
                  <a:cubicBezTo>
                    <a:pt x="2160" y="0"/>
                    <a:pt x="2779" y="620"/>
                    <a:pt x="2779" y="139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7" name="Google Shape;572;p29">
              <a:extLst>
                <a:ext uri="{FF2B5EF4-FFF2-40B4-BE49-F238E27FC236}">
                  <a16:creationId xmlns:a16="http://schemas.microsoft.com/office/drawing/2014/main" id="{BC3D28FC-C74A-4A9A-B381-D90CADAF560F}"/>
                </a:ext>
              </a:extLst>
            </p:cNvPr>
            <p:cNvSpPr/>
            <p:nvPr/>
          </p:nvSpPr>
          <p:spPr>
            <a:xfrm>
              <a:off x="3442775" y="1729511"/>
              <a:ext cx="69500" cy="69475"/>
            </a:xfrm>
            <a:custGeom>
              <a:avLst/>
              <a:gdLst/>
              <a:ahLst/>
              <a:cxnLst/>
              <a:rect l="l" t="t" r="r" b="b"/>
              <a:pathLst>
                <a:path w="2780" h="2779" extrusionOk="0">
                  <a:moveTo>
                    <a:pt x="2780" y="1389"/>
                  </a:moveTo>
                  <a:cubicBezTo>
                    <a:pt x="2780" y="2159"/>
                    <a:pt x="2160" y="2779"/>
                    <a:pt x="1390" y="2779"/>
                  </a:cubicBezTo>
                  <a:cubicBezTo>
                    <a:pt x="620" y="2779"/>
                    <a:pt x="1" y="2159"/>
                    <a:pt x="1" y="1389"/>
                  </a:cubicBezTo>
                  <a:cubicBezTo>
                    <a:pt x="1" y="619"/>
                    <a:pt x="620" y="0"/>
                    <a:pt x="1390" y="0"/>
                  </a:cubicBezTo>
                  <a:cubicBezTo>
                    <a:pt x="2160" y="0"/>
                    <a:pt x="2780" y="619"/>
                    <a:pt x="2780" y="1389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8" name="Google Shape;573;p29">
              <a:extLst>
                <a:ext uri="{FF2B5EF4-FFF2-40B4-BE49-F238E27FC236}">
                  <a16:creationId xmlns:a16="http://schemas.microsoft.com/office/drawing/2014/main" id="{16624708-4E0A-446E-B707-B4F8A59D36F7}"/>
                </a:ext>
              </a:extLst>
            </p:cNvPr>
            <p:cNvSpPr/>
            <p:nvPr/>
          </p:nvSpPr>
          <p:spPr>
            <a:xfrm>
              <a:off x="4284545" y="1348702"/>
              <a:ext cx="69475" cy="69500"/>
            </a:xfrm>
            <a:custGeom>
              <a:avLst/>
              <a:gdLst/>
              <a:ahLst/>
              <a:cxnLst/>
              <a:rect l="l" t="t" r="r" b="b"/>
              <a:pathLst>
                <a:path w="2779" h="2780" extrusionOk="0">
                  <a:moveTo>
                    <a:pt x="2779" y="1390"/>
                  </a:moveTo>
                  <a:cubicBezTo>
                    <a:pt x="2779" y="2160"/>
                    <a:pt x="2160" y="2779"/>
                    <a:pt x="1390" y="2779"/>
                  </a:cubicBezTo>
                  <a:cubicBezTo>
                    <a:pt x="620" y="2779"/>
                    <a:pt x="0" y="2160"/>
                    <a:pt x="0" y="1390"/>
                  </a:cubicBezTo>
                  <a:cubicBezTo>
                    <a:pt x="0" y="620"/>
                    <a:pt x="620" y="1"/>
                    <a:pt x="1390" y="1"/>
                  </a:cubicBezTo>
                  <a:cubicBezTo>
                    <a:pt x="2160" y="1"/>
                    <a:pt x="2779" y="620"/>
                    <a:pt x="2779" y="139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329" name="Rectangle 328">
            <a:extLst>
              <a:ext uri="{FF2B5EF4-FFF2-40B4-BE49-F238E27FC236}">
                <a16:creationId xmlns:a16="http://schemas.microsoft.com/office/drawing/2014/main" id="{1DC9EA8C-79E9-4581-ADD9-B56F2E1F31C5}"/>
              </a:ext>
            </a:extLst>
          </p:cNvPr>
          <p:cNvSpPr/>
          <p:nvPr/>
        </p:nvSpPr>
        <p:spPr>
          <a:xfrm>
            <a:off x="12919412" y="4832092"/>
            <a:ext cx="99554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AEFE3216-1013-402D-8121-D6D86D7A3D45}"/>
              </a:ext>
            </a:extLst>
          </p:cNvPr>
          <p:cNvSpPr/>
          <p:nvPr/>
        </p:nvSpPr>
        <p:spPr>
          <a:xfrm>
            <a:off x="12919413" y="6246639"/>
            <a:ext cx="848082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popularised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in the 1960s with the release of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Letraset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 sheets containing Lorem Ipsum passages, and more recently with desktop publishing software like Aldus PageMaker including versions of Lorem Ipsum.</a:t>
            </a:r>
          </a:p>
        </p:txBody>
      </p:sp>
    </p:spTree>
    <p:extLst>
      <p:ext uri="{BB962C8B-B14F-4D97-AF65-F5344CB8AC3E}">
        <p14:creationId xmlns:p14="http://schemas.microsoft.com/office/powerpoint/2010/main" val="223388944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4410;p61">
            <a:extLst>
              <a:ext uri="{FF2B5EF4-FFF2-40B4-BE49-F238E27FC236}">
                <a16:creationId xmlns:a16="http://schemas.microsoft.com/office/drawing/2014/main" id="{7E6374AF-E88D-4583-BDDE-0102B65B7D94}"/>
              </a:ext>
            </a:extLst>
          </p:cNvPr>
          <p:cNvGrpSpPr/>
          <p:nvPr/>
        </p:nvGrpSpPr>
        <p:grpSpPr>
          <a:xfrm>
            <a:off x="2336364" y="3317421"/>
            <a:ext cx="9224037" cy="7746819"/>
            <a:chOff x="1358857" y="1683666"/>
            <a:chExt cx="1445089" cy="1213659"/>
          </a:xfrm>
        </p:grpSpPr>
        <p:sp>
          <p:nvSpPr>
            <p:cNvPr id="34" name="Google Shape;4411;p61">
              <a:extLst>
                <a:ext uri="{FF2B5EF4-FFF2-40B4-BE49-F238E27FC236}">
                  <a16:creationId xmlns:a16="http://schemas.microsoft.com/office/drawing/2014/main" id="{D722BFA2-7563-4099-8B15-FEACCFFFAB46}"/>
                </a:ext>
              </a:extLst>
            </p:cNvPr>
            <p:cNvSpPr/>
            <p:nvPr/>
          </p:nvSpPr>
          <p:spPr>
            <a:xfrm>
              <a:off x="1358857" y="1936819"/>
              <a:ext cx="1445089" cy="818597"/>
            </a:xfrm>
            <a:custGeom>
              <a:avLst/>
              <a:gdLst/>
              <a:ahLst/>
              <a:cxnLst/>
              <a:rect l="l" t="t" r="r" b="b"/>
              <a:pathLst>
                <a:path w="330306" h="187108" extrusionOk="0">
                  <a:moveTo>
                    <a:pt x="133704" y="0"/>
                  </a:moveTo>
                  <a:cubicBezTo>
                    <a:pt x="124512" y="0"/>
                    <a:pt x="115328" y="2025"/>
                    <a:pt x="108354" y="6075"/>
                  </a:cubicBezTo>
                  <a:lnTo>
                    <a:pt x="13981" y="60924"/>
                  </a:lnTo>
                  <a:cubicBezTo>
                    <a:pt x="0" y="69058"/>
                    <a:pt x="68" y="82232"/>
                    <a:pt x="14116" y="90332"/>
                  </a:cubicBezTo>
                  <a:lnTo>
                    <a:pt x="171169" y="181008"/>
                  </a:lnTo>
                  <a:cubicBezTo>
                    <a:pt x="178210" y="185075"/>
                    <a:pt x="187419" y="187108"/>
                    <a:pt x="196615" y="187108"/>
                  </a:cubicBezTo>
                  <a:cubicBezTo>
                    <a:pt x="205811" y="187108"/>
                    <a:pt x="214995" y="185075"/>
                    <a:pt x="221985" y="181008"/>
                  </a:cubicBezTo>
                  <a:lnTo>
                    <a:pt x="316358" y="126159"/>
                  </a:lnTo>
                  <a:cubicBezTo>
                    <a:pt x="330306" y="118059"/>
                    <a:pt x="330239" y="104851"/>
                    <a:pt x="316190" y="96751"/>
                  </a:cubicBezTo>
                  <a:lnTo>
                    <a:pt x="159104" y="6075"/>
                  </a:lnTo>
                  <a:cubicBezTo>
                    <a:pt x="152096" y="2025"/>
                    <a:pt x="142896" y="0"/>
                    <a:pt x="133704" y="0"/>
                  </a:cubicBezTo>
                  <a:close/>
                </a:path>
              </a:pathLst>
            </a:custGeom>
            <a:solidFill>
              <a:srgbClr val="DB9BD0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5" name="Google Shape;4412;p61">
              <a:extLst>
                <a:ext uri="{FF2B5EF4-FFF2-40B4-BE49-F238E27FC236}">
                  <a16:creationId xmlns:a16="http://schemas.microsoft.com/office/drawing/2014/main" id="{D3FCAE8E-8C5B-42EC-BEFE-B50FE66A413C}"/>
                </a:ext>
              </a:extLst>
            </p:cNvPr>
            <p:cNvSpPr/>
            <p:nvPr/>
          </p:nvSpPr>
          <p:spPr>
            <a:xfrm>
              <a:off x="1373856" y="2267350"/>
              <a:ext cx="1414652" cy="621390"/>
            </a:xfrm>
            <a:custGeom>
              <a:avLst/>
              <a:gdLst/>
              <a:ahLst/>
              <a:cxnLst/>
              <a:rect l="l" t="t" r="r" b="b"/>
              <a:pathLst>
                <a:path w="323349" h="142032" extrusionOk="0">
                  <a:moveTo>
                    <a:pt x="323349" y="36030"/>
                  </a:moveTo>
                  <a:lnTo>
                    <a:pt x="323349" y="36046"/>
                  </a:lnTo>
                  <a:lnTo>
                    <a:pt x="323349" y="36046"/>
                  </a:lnTo>
                  <a:cubicBezTo>
                    <a:pt x="323349" y="36041"/>
                    <a:pt x="323349" y="36035"/>
                    <a:pt x="323349" y="36030"/>
                  </a:cubicBezTo>
                  <a:close/>
                  <a:moveTo>
                    <a:pt x="101" y="1"/>
                  </a:moveTo>
                  <a:lnTo>
                    <a:pt x="0" y="30484"/>
                  </a:lnTo>
                  <a:cubicBezTo>
                    <a:pt x="0" y="35828"/>
                    <a:pt x="3529" y="41205"/>
                    <a:pt x="10587" y="45272"/>
                  </a:cubicBezTo>
                  <a:lnTo>
                    <a:pt x="167674" y="135948"/>
                  </a:lnTo>
                  <a:cubicBezTo>
                    <a:pt x="169287" y="136889"/>
                    <a:pt x="171001" y="137729"/>
                    <a:pt x="172850" y="138435"/>
                  </a:cubicBezTo>
                  <a:cubicBezTo>
                    <a:pt x="172917" y="138469"/>
                    <a:pt x="173018" y="138502"/>
                    <a:pt x="173118" y="138536"/>
                  </a:cubicBezTo>
                  <a:cubicBezTo>
                    <a:pt x="173421" y="138670"/>
                    <a:pt x="173723" y="138738"/>
                    <a:pt x="174026" y="138838"/>
                  </a:cubicBezTo>
                  <a:cubicBezTo>
                    <a:pt x="175068" y="139208"/>
                    <a:pt x="176110" y="139611"/>
                    <a:pt x="177185" y="139914"/>
                  </a:cubicBezTo>
                  <a:cubicBezTo>
                    <a:pt x="177790" y="140082"/>
                    <a:pt x="178395" y="140216"/>
                    <a:pt x="179000" y="140351"/>
                  </a:cubicBezTo>
                  <a:cubicBezTo>
                    <a:pt x="179336" y="140452"/>
                    <a:pt x="179672" y="140519"/>
                    <a:pt x="180008" y="140620"/>
                  </a:cubicBezTo>
                  <a:cubicBezTo>
                    <a:pt x="180344" y="140687"/>
                    <a:pt x="180613" y="140788"/>
                    <a:pt x="180949" y="140855"/>
                  </a:cubicBezTo>
                  <a:cubicBezTo>
                    <a:pt x="182125" y="141090"/>
                    <a:pt x="183302" y="141292"/>
                    <a:pt x="184512" y="141460"/>
                  </a:cubicBezTo>
                  <a:cubicBezTo>
                    <a:pt x="184949" y="141527"/>
                    <a:pt x="185352" y="141561"/>
                    <a:pt x="185789" y="141594"/>
                  </a:cubicBezTo>
                  <a:cubicBezTo>
                    <a:pt x="186091" y="141628"/>
                    <a:pt x="186394" y="141661"/>
                    <a:pt x="186696" y="141695"/>
                  </a:cubicBezTo>
                  <a:cubicBezTo>
                    <a:pt x="187133" y="141762"/>
                    <a:pt x="187570" y="141796"/>
                    <a:pt x="188007" y="141863"/>
                  </a:cubicBezTo>
                  <a:cubicBezTo>
                    <a:pt x="189183" y="141930"/>
                    <a:pt x="190360" y="141998"/>
                    <a:pt x="191536" y="142031"/>
                  </a:cubicBezTo>
                  <a:lnTo>
                    <a:pt x="195199" y="142031"/>
                  </a:lnTo>
                  <a:cubicBezTo>
                    <a:pt x="196544" y="141964"/>
                    <a:pt x="197888" y="141897"/>
                    <a:pt x="199199" y="141762"/>
                  </a:cubicBezTo>
                  <a:cubicBezTo>
                    <a:pt x="199367" y="141729"/>
                    <a:pt x="199501" y="141695"/>
                    <a:pt x="199636" y="141695"/>
                  </a:cubicBezTo>
                  <a:cubicBezTo>
                    <a:pt x="200005" y="141661"/>
                    <a:pt x="200341" y="141594"/>
                    <a:pt x="200711" y="141561"/>
                  </a:cubicBezTo>
                  <a:cubicBezTo>
                    <a:pt x="201753" y="141426"/>
                    <a:pt x="202761" y="141292"/>
                    <a:pt x="203769" y="141124"/>
                  </a:cubicBezTo>
                  <a:cubicBezTo>
                    <a:pt x="204240" y="141023"/>
                    <a:pt x="204643" y="140888"/>
                    <a:pt x="205080" y="140788"/>
                  </a:cubicBezTo>
                  <a:cubicBezTo>
                    <a:pt x="206324" y="140552"/>
                    <a:pt x="207500" y="140216"/>
                    <a:pt x="208676" y="139914"/>
                  </a:cubicBezTo>
                  <a:cubicBezTo>
                    <a:pt x="209315" y="139712"/>
                    <a:pt x="209987" y="139611"/>
                    <a:pt x="210592" y="139410"/>
                  </a:cubicBezTo>
                  <a:cubicBezTo>
                    <a:pt x="211096" y="139242"/>
                    <a:pt x="211567" y="139040"/>
                    <a:pt x="212037" y="138872"/>
                  </a:cubicBezTo>
                  <a:cubicBezTo>
                    <a:pt x="212508" y="138704"/>
                    <a:pt x="212978" y="138536"/>
                    <a:pt x="213449" y="138334"/>
                  </a:cubicBezTo>
                  <a:cubicBezTo>
                    <a:pt x="215196" y="137628"/>
                    <a:pt x="216877" y="136889"/>
                    <a:pt x="218456" y="135982"/>
                  </a:cubicBezTo>
                  <a:lnTo>
                    <a:pt x="312829" y="81132"/>
                  </a:lnTo>
                  <a:cubicBezTo>
                    <a:pt x="312997" y="81031"/>
                    <a:pt x="313132" y="80931"/>
                    <a:pt x="313266" y="80863"/>
                  </a:cubicBezTo>
                  <a:cubicBezTo>
                    <a:pt x="313602" y="80662"/>
                    <a:pt x="313905" y="80460"/>
                    <a:pt x="314207" y="80225"/>
                  </a:cubicBezTo>
                  <a:cubicBezTo>
                    <a:pt x="314644" y="79956"/>
                    <a:pt x="315081" y="79687"/>
                    <a:pt x="315484" y="79385"/>
                  </a:cubicBezTo>
                  <a:cubicBezTo>
                    <a:pt x="315854" y="79116"/>
                    <a:pt x="316157" y="78847"/>
                    <a:pt x="316493" y="78578"/>
                  </a:cubicBezTo>
                  <a:cubicBezTo>
                    <a:pt x="316862" y="78276"/>
                    <a:pt x="317232" y="78007"/>
                    <a:pt x="317568" y="77671"/>
                  </a:cubicBezTo>
                  <a:cubicBezTo>
                    <a:pt x="317635" y="77603"/>
                    <a:pt x="317736" y="77570"/>
                    <a:pt x="317803" y="77503"/>
                  </a:cubicBezTo>
                  <a:cubicBezTo>
                    <a:pt x="317938" y="77368"/>
                    <a:pt x="318039" y="77234"/>
                    <a:pt x="318173" y="77099"/>
                  </a:cubicBezTo>
                  <a:cubicBezTo>
                    <a:pt x="318711" y="76562"/>
                    <a:pt x="319249" y="76024"/>
                    <a:pt x="319686" y="75452"/>
                  </a:cubicBezTo>
                  <a:cubicBezTo>
                    <a:pt x="319786" y="75352"/>
                    <a:pt x="319921" y="75217"/>
                    <a:pt x="320022" y="75116"/>
                  </a:cubicBezTo>
                  <a:cubicBezTo>
                    <a:pt x="320122" y="74982"/>
                    <a:pt x="320190" y="74847"/>
                    <a:pt x="320291" y="74747"/>
                  </a:cubicBezTo>
                  <a:cubicBezTo>
                    <a:pt x="320593" y="74310"/>
                    <a:pt x="320862" y="73906"/>
                    <a:pt x="321131" y="73470"/>
                  </a:cubicBezTo>
                  <a:cubicBezTo>
                    <a:pt x="321232" y="73301"/>
                    <a:pt x="321366" y="73133"/>
                    <a:pt x="321467" y="72965"/>
                  </a:cubicBezTo>
                  <a:cubicBezTo>
                    <a:pt x="321534" y="72865"/>
                    <a:pt x="321568" y="72764"/>
                    <a:pt x="321601" y="72697"/>
                  </a:cubicBezTo>
                  <a:cubicBezTo>
                    <a:pt x="321803" y="72327"/>
                    <a:pt x="321971" y="71924"/>
                    <a:pt x="322139" y="71554"/>
                  </a:cubicBezTo>
                  <a:cubicBezTo>
                    <a:pt x="322206" y="71352"/>
                    <a:pt x="322341" y="71117"/>
                    <a:pt x="322441" y="70915"/>
                  </a:cubicBezTo>
                  <a:cubicBezTo>
                    <a:pt x="322475" y="70848"/>
                    <a:pt x="322475" y="70747"/>
                    <a:pt x="322509" y="70680"/>
                  </a:cubicBezTo>
                  <a:cubicBezTo>
                    <a:pt x="322610" y="70344"/>
                    <a:pt x="322710" y="69974"/>
                    <a:pt x="322811" y="69605"/>
                  </a:cubicBezTo>
                  <a:cubicBezTo>
                    <a:pt x="322878" y="69369"/>
                    <a:pt x="322979" y="69134"/>
                    <a:pt x="323013" y="68899"/>
                  </a:cubicBezTo>
                  <a:cubicBezTo>
                    <a:pt x="323013" y="68832"/>
                    <a:pt x="323013" y="68764"/>
                    <a:pt x="323046" y="68697"/>
                  </a:cubicBezTo>
                  <a:cubicBezTo>
                    <a:pt x="323114" y="68327"/>
                    <a:pt x="323114" y="67924"/>
                    <a:pt x="323147" y="67554"/>
                  </a:cubicBezTo>
                  <a:cubicBezTo>
                    <a:pt x="323181" y="67319"/>
                    <a:pt x="323248" y="67084"/>
                    <a:pt x="323248" y="66815"/>
                  </a:cubicBezTo>
                  <a:cubicBezTo>
                    <a:pt x="323248" y="66714"/>
                    <a:pt x="323248" y="66613"/>
                    <a:pt x="323248" y="66513"/>
                  </a:cubicBezTo>
                  <a:lnTo>
                    <a:pt x="323349" y="36046"/>
                  </a:lnTo>
                  <a:lnTo>
                    <a:pt x="323349" y="36046"/>
                  </a:lnTo>
                  <a:cubicBezTo>
                    <a:pt x="323347" y="36377"/>
                    <a:pt x="323281" y="36708"/>
                    <a:pt x="323248" y="37071"/>
                  </a:cubicBezTo>
                  <a:cubicBezTo>
                    <a:pt x="323214" y="37441"/>
                    <a:pt x="323181" y="37811"/>
                    <a:pt x="323114" y="38214"/>
                  </a:cubicBezTo>
                  <a:cubicBezTo>
                    <a:pt x="323080" y="38517"/>
                    <a:pt x="322979" y="38819"/>
                    <a:pt x="322878" y="39121"/>
                  </a:cubicBezTo>
                  <a:cubicBezTo>
                    <a:pt x="322811" y="39491"/>
                    <a:pt x="322710" y="39827"/>
                    <a:pt x="322576" y="40197"/>
                  </a:cubicBezTo>
                  <a:cubicBezTo>
                    <a:pt x="322475" y="40499"/>
                    <a:pt x="322341" y="40768"/>
                    <a:pt x="322206" y="41071"/>
                  </a:cubicBezTo>
                  <a:cubicBezTo>
                    <a:pt x="322038" y="41440"/>
                    <a:pt x="321870" y="41810"/>
                    <a:pt x="321702" y="42180"/>
                  </a:cubicBezTo>
                  <a:cubicBezTo>
                    <a:pt x="321534" y="42449"/>
                    <a:pt x="321366" y="42718"/>
                    <a:pt x="321198" y="42986"/>
                  </a:cubicBezTo>
                  <a:cubicBezTo>
                    <a:pt x="320963" y="43423"/>
                    <a:pt x="320660" y="43827"/>
                    <a:pt x="320358" y="44230"/>
                  </a:cubicBezTo>
                  <a:cubicBezTo>
                    <a:pt x="320190" y="44499"/>
                    <a:pt x="319988" y="44734"/>
                    <a:pt x="319786" y="44969"/>
                  </a:cubicBezTo>
                  <a:cubicBezTo>
                    <a:pt x="319316" y="45541"/>
                    <a:pt x="318812" y="46078"/>
                    <a:pt x="318274" y="46616"/>
                  </a:cubicBezTo>
                  <a:cubicBezTo>
                    <a:pt x="318072" y="46818"/>
                    <a:pt x="317871" y="46986"/>
                    <a:pt x="317669" y="47188"/>
                  </a:cubicBezTo>
                  <a:cubicBezTo>
                    <a:pt x="317333" y="47490"/>
                    <a:pt x="316963" y="47793"/>
                    <a:pt x="316594" y="48095"/>
                  </a:cubicBezTo>
                  <a:cubicBezTo>
                    <a:pt x="316257" y="48364"/>
                    <a:pt x="315921" y="48633"/>
                    <a:pt x="315585" y="48902"/>
                  </a:cubicBezTo>
                  <a:cubicBezTo>
                    <a:pt x="315182" y="49170"/>
                    <a:pt x="314711" y="49473"/>
                    <a:pt x="314308" y="49742"/>
                  </a:cubicBezTo>
                  <a:cubicBezTo>
                    <a:pt x="313838" y="50044"/>
                    <a:pt x="313401" y="50347"/>
                    <a:pt x="312930" y="50616"/>
                  </a:cubicBezTo>
                  <a:lnTo>
                    <a:pt x="218524" y="105465"/>
                  </a:lnTo>
                  <a:cubicBezTo>
                    <a:pt x="216978" y="106372"/>
                    <a:pt x="215264" y="107145"/>
                    <a:pt x="213516" y="107851"/>
                  </a:cubicBezTo>
                  <a:cubicBezTo>
                    <a:pt x="213079" y="108019"/>
                    <a:pt x="212609" y="108221"/>
                    <a:pt x="212138" y="108389"/>
                  </a:cubicBezTo>
                  <a:cubicBezTo>
                    <a:pt x="211029" y="108759"/>
                    <a:pt x="209886" y="109095"/>
                    <a:pt x="208777" y="109397"/>
                  </a:cubicBezTo>
                  <a:cubicBezTo>
                    <a:pt x="207567" y="109733"/>
                    <a:pt x="206391" y="110036"/>
                    <a:pt x="205181" y="110305"/>
                  </a:cubicBezTo>
                  <a:cubicBezTo>
                    <a:pt x="203736" y="110607"/>
                    <a:pt x="202291" y="110876"/>
                    <a:pt x="200812" y="111044"/>
                  </a:cubicBezTo>
                  <a:cubicBezTo>
                    <a:pt x="200442" y="111111"/>
                    <a:pt x="200106" y="111178"/>
                    <a:pt x="199736" y="111212"/>
                  </a:cubicBezTo>
                  <a:cubicBezTo>
                    <a:pt x="197753" y="111414"/>
                    <a:pt x="195737" y="111515"/>
                    <a:pt x="193687" y="111548"/>
                  </a:cubicBezTo>
                  <a:lnTo>
                    <a:pt x="192746" y="111548"/>
                  </a:lnTo>
                  <a:cubicBezTo>
                    <a:pt x="190729" y="111515"/>
                    <a:pt x="188746" y="111414"/>
                    <a:pt x="186763" y="111212"/>
                  </a:cubicBezTo>
                  <a:cubicBezTo>
                    <a:pt x="186495" y="111178"/>
                    <a:pt x="186192" y="111145"/>
                    <a:pt x="185890" y="111111"/>
                  </a:cubicBezTo>
                  <a:cubicBezTo>
                    <a:pt x="183940" y="110876"/>
                    <a:pt x="181991" y="110540"/>
                    <a:pt x="180109" y="110103"/>
                  </a:cubicBezTo>
                  <a:cubicBezTo>
                    <a:pt x="179773" y="110036"/>
                    <a:pt x="179437" y="109935"/>
                    <a:pt x="179067" y="109868"/>
                  </a:cubicBezTo>
                  <a:cubicBezTo>
                    <a:pt x="177387" y="109431"/>
                    <a:pt x="175706" y="108927"/>
                    <a:pt x="174093" y="108355"/>
                  </a:cubicBezTo>
                  <a:cubicBezTo>
                    <a:pt x="173824" y="108254"/>
                    <a:pt x="173522" y="108154"/>
                    <a:pt x="173219" y="108053"/>
                  </a:cubicBezTo>
                  <a:cubicBezTo>
                    <a:pt x="171304" y="107313"/>
                    <a:pt x="169455" y="106440"/>
                    <a:pt x="167741" y="105465"/>
                  </a:cubicBezTo>
                  <a:lnTo>
                    <a:pt x="10688" y="14789"/>
                  </a:lnTo>
                  <a:cubicBezTo>
                    <a:pt x="3630" y="10722"/>
                    <a:pt x="101" y="5345"/>
                    <a:pt x="101" y="1"/>
                  </a:cubicBezTo>
                  <a:close/>
                </a:path>
              </a:pathLst>
            </a:custGeom>
            <a:solidFill>
              <a:srgbClr val="C761B4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6" name="Google Shape;4413;p61">
              <a:extLst>
                <a:ext uri="{FF2B5EF4-FFF2-40B4-BE49-F238E27FC236}">
                  <a16:creationId xmlns:a16="http://schemas.microsoft.com/office/drawing/2014/main" id="{EB3D561A-02CE-4D0F-B24B-4D5AF95304F8}"/>
                </a:ext>
              </a:extLst>
            </p:cNvPr>
            <p:cNvSpPr/>
            <p:nvPr/>
          </p:nvSpPr>
          <p:spPr>
            <a:xfrm>
              <a:off x="1418558" y="1972439"/>
              <a:ext cx="1325253" cy="755506"/>
            </a:xfrm>
            <a:custGeom>
              <a:avLst/>
              <a:gdLst/>
              <a:ahLst/>
              <a:cxnLst/>
              <a:rect l="l" t="t" r="r" b="b"/>
              <a:pathLst>
                <a:path w="302915" h="172687" extrusionOk="0">
                  <a:moveTo>
                    <a:pt x="120059" y="1"/>
                  </a:moveTo>
                  <a:cubicBezTo>
                    <a:pt x="114060" y="1"/>
                    <a:pt x="108069" y="1328"/>
                    <a:pt x="103515" y="3983"/>
                  </a:cubicBezTo>
                  <a:lnTo>
                    <a:pt x="9142" y="58833"/>
                  </a:lnTo>
                  <a:cubicBezTo>
                    <a:pt x="0" y="64143"/>
                    <a:pt x="34" y="72747"/>
                    <a:pt x="9209" y="78023"/>
                  </a:cubicBezTo>
                  <a:lnTo>
                    <a:pt x="166262" y="168733"/>
                  </a:lnTo>
                  <a:cubicBezTo>
                    <a:pt x="170859" y="171367"/>
                    <a:pt x="176855" y="172686"/>
                    <a:pt x="182845" y="172686"/>
                  </a:cubicBezTo>
                  <a:cubicBezTo>
                    <a:pt x="188853" y="172686"/>
                    <a:pt x="194856" y="171359"/>
                    <a:pt x="199434" y="168699"/>
                  </a:cubicBezTo>
                  <a:lnTo>
                    <a:pt x="293807" y="113850"/>
                  </a:lnTo>
                  <a:cubicBezTo>
                    <a:pt x="302915" y="108540"/>
                    <a:pt x="302915" y="99970"/>
                    <a:pt x="293740" y="94660"/>
                  </a:cubicBezTo>
                  <a:lnTo>
                    <a:pt x="136653" y="3983"/>
                  </a:lnTo>
                  <a:cubicBezTo>
                    <a:pt x="132065" y="1328"/>
                    <a:pt x="126058" y="1"/>
                    <a:pt x="120059" y="1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7" name="Google Shape;4414;p61">
              <a:extLst>
                <a:ext uri="{FF2B5EF4-FFF2-40B4-BE49-F238E27FC236}">
                  <a16:creationId xmlns:a16="http://schemas.microsoft.com/office/drawing/2014/main" id="{DB7E7ED6-E767-41B8-8969-05544B96485F}"/>
                </a:ext>
              </a:extLst>
            </p:cNvPr>
            <p:cNvSpPr/>
            <p:nvPr/>
          </p:nvSpPr>
          <p:spPr>
            <a:xfrm>
              <a:off x="1765006" y="1723850"/>
              <a:ext cx="140866" cy="495079"/>
            </a:xfrm>
            <a:custGeom>
              <a:avLst/>
              <a:gdLst/>
              <a:ahLst/>
              <a:cxnLst/>
              <a:rect l="l" t="t" r="r" b="b"/>
              <a:pathLst>
                <a:path w="32198" h="113161" extrusionOk="0">
                  <a:moveTo>
                    <a:pt x="437" y="0"/>
                  </a:moveTo>
                  <a:lnTo>
                    <a:pt x="0" y="103918"/>
                  </a:lnTo>
                  <a:cubicBezTo>
                    <a:pt x="0" y="106271"/>
                    <a:pt x="1546" y="108657"/>
                    <a:pt x="4672" y="110472"/>
                  </a:cubicBezTo>
                  <a:cubicBezTo>
                    <a:pt x="5378" y="110875"/>
                    <a:pt x="6151" y="111245"/>
                    <a:pt x="6957" y="111548"/>
                  </a:cubicBezTo>
                  <a:cubicBezTo>
                    <a:pt x="6991" y="111581"/>
                    <a:pt x="7058" y="111581"/>
                    <a:pt x="7092" y="111615"/>
                  </a:cubicBezTo>
                  <a:cubicBezTo>
                    <a:pt x="7226" y="111648"/>
                    <a:pt x="7361" y="111682"/>
                    <a:pt x="7461" y="111716"/>
                  </a:cubicBezTo>
                  <a:cubicBezTo>
                    <a:pt x="7932" y="111884"/>
                    <a:pt x="8402" y="112085"/>
                    <a:pt x="8907" y="112220"/>
                  </a:cubicBezTo>
                  <a:cubicBezTo>
                    <a:pt x="9142" y="112287"/>
                    <a:pt x="9411" y="112321"/>
                    <a:pt x="9680" y="112388"/>
                  </a:cubicBezTo>
                  <a:cubicBezTo>
                    <a:pt x="9848" y="112455"/>
                    <a:pt x="9982" y="112489"/>
                    <a:pt x="10150" y="112522"/>
                  </a:cubicBezTo>
                  <a:cubicBezTo>
                    <a:pt x="10285" y="112556"/>
                    <a:pt x="10419" y="112589"/>
                    <a:pt x="10553" y="112623"/>
                  </a:cubicBezTo>
                  <a:cubicBezTo>
                    <a:pt x="11091" y="112724"/>
                    <a:pt x="11595" y="112825"/>
                    <a:pt x="12133" y="112892"/>
                  </a:cubicBezTo>
                  <a:cubicBezTo>
                    <a:pt x="12335" y="112925"/>
                    <a:pt x="12503" y="112925"/>
                    <a:pt x="12704" y="112959"/>
                  </a:cubicBezTo>
                  <a:cubicBezTo>
                    <a:pt x="12839" y="112959"/>
                    <a:pt x="12940" y="112993"/>
                    <a:pt x="13074" y="112993"/>
                  </a:cubicBezTo>
                  <a:cubicBezTo>
                    <a:pt x="13276" y="113026"/>
                    <a:pt x="13477" y="113060"/>
                    <a:pt x="13679" y="113060"/>
                  </a:cubicBezTo>
                  <a:cubicBezTo>
                    <a:pt x="14217" y="113094"/>
                    <a:pt x="14721" y="113127"/>
                    <a:pt x="15259" y="113161"/>
                  </a:cubicBezTo>
                  <a:lnTo>
                    <a:pt x="16132" y="113161"/>
                  </a:lnTo>
                  <a:cubicBezTo>
                    <a:pt x="16401" y="113161"/>
                    <a:pt x="16637" y="113161"/>
                    <a:pt x="16872" y="113127"/>
                  </a:cubicBezTo>
                  <a:cubicBezTo>
                    <a:pt x="17477" y="113127"/>
                    <a:pt x="18048" y="113094"/>
                    <a:pt x="18653" y="113026"/>
                  </a:cubicBezTo>
                  <a:cubicBezTo>
                    <a:pt x="18720" y="113026"/>
                    <a:pt x="18754" y="112993"/>
                    <a:pt x="18821" y="112993"/>
                  </a:cubicBezTo>
                  <a:cubicBezTo>
                    <a:pt x="18989" y="112993"/>
                    <a:pt x="19124" y="112959"/>
                    <a:pt x="19258" y="112925"/>
                  </a:cubicBezTo>
                  <a:cubicBezTo>
                    <a:pt x="19729" y="112892"/>
                    <a:pt x="20199" y="112825"/>
                    <a:pt x="20670" y="112757"/>
                  </a:cubicBezTo>
                  <a:cubicBezTo>
                    <a:pt x="20871" y="112724"/>
                    <a:pt x="21039" y="112657"/>
                    <a:pt x="21241" y="112623"/>
                  </a:cubicBezTo>
                  <a:cubicBezTo>
                    <a:pt x="21779" y="112489"/>
                    <a:pt x="22283" y="112354"/>
                    <a:pt x="22821" y="112220"/>
                  </a:cubicBezTo>
                  <a:cubicBezTo>
                    <a:pt x="23089" y="112119"/>
                    <a:pt x="23392" y="112085"/>
                    <a:pt x="23661" y="111984"/>
                  </a:cubicBezTo>
                  <a:cubicBezTo>
                    <a:pt x="23795" y="111951"/>
                    <a:pt x="23896" y="111884"/>
                    <a:pt x="24030" y="111850"/>
                  </a:cubicBezTo>
                  <a:cubicBezTo>
                    <a:pt x="25106" y="111447"/>
                    <a:pt x="26181" y="111043"/>
                    <a:pt x="27122" y="110472"/>
                  </a:cubicBezTo>
                  <a:cubicBezTo>
                    <a:pt x="27190" y="110438"/>
                    <a:pt x="27257" y="110405"/>
                    <a:pt x="27324" y="110371"/>
                  </a:cubicBezTo>
                  <a:cubicBezTo>
                    <a:pt x="27627" y="110170"/>
                    <a:pt x="27862" y="109968"/>
                    <a:pt x="28131" y="109766"/>
                  </a:cubicBezTo>
                  <a:cubicBezTo>
                    <a:pt x="28500" y="109497"/>
                    <a:pt x="28904" y="109262"/>
                    <a:pt x="29240" y="108960"/>
                  </a:cubicBezTo>
                  <a:cubicBezTo>
                    <a:pt x="29240" y="108926"/>
                    <a:pt x="29307" y="108926"/>
                    <a:pt x="29341" y="108892"/>
                  </a:cubicBezTo>
                  <a:cubicBezTo>
                    <a:pt x="29710" y="108556"/>
                    <a:pt x="30013" y="108187"/>
                    <a:pt x="30315" y="107817"/>
                  </a:cubicBezTo>
                  <a:cubicBezTo>
                    <a:pt x="30383" y="107750"/>
                    <a:pt x="30416" y="107649"/>
                    <a:pt x="30483" y="107582"/>
                  </a:cubicBezTo>
                  <a:cubicBezTo>
                    <a:pt x="30551" y="107481"/>
                    <a:pt x="30618" y="107414"/>
                    <a:pt x="30651" y="107313"/>
                  </a:cubicBezTo>
                  <a:cubicBezTo>
                    <a:pt x="30752" y="107178"/>
                    <a:pt x="30853" y="107044"/>
                    <a:pt x="30954" y="106876"/>
                  </a:cubicBezTo>
                  <a:cubicBezTo>
                    <a:pt x="31122" y="106573"/>
                    <a:pt x="31256" y="106305"/>
                    <a:pt x="31391" y="105968"/>
                  </a:cubicBezTo>
                  <a:cubicBezTo>
                    <a:pt x="31391" y="105935"/>
                    <a:pt x="31391" y="105901"/>
                    <a:pt x="31424" y="105834"/>
                  </a:cubicBezTo>
                  <a:cubicBezTo>
                    <a:pt x="31424" y="105767"/>
                    <a:pt x="31458" y="105733"/>
                    <a:pt x="31458" y="105666"/>
                  </a:cubicBezTo>
                  <a:cubicBezTo>
                    <a:pt x="31525" y="105464"/>
                    <a:pt x="31592" y="105263"/>
                    <a:pt x="31626" y="105095"/>
                  </a:cubicBezTo>
                  <a:cubicBezTo>
                    <a:pt x="31693" y="104792"/>
                    <a:pt x="31727" y="104490"/>
                    <a:pt x="31727" y="104187"/>
                  </a:cubicBezTo>
                  <a:cubicBezTo>
                    <a:pt x="31727" y="104120"/>
                    <a:pt x="31727" y="104086"/>
                    <a:pt x="31727" y="104053"/>
                  </a:cubicBezTo>
                  <a:lnTo>
                    <a:pt x="32197" y="135"/>
                  </a:lnTo>
                  <a:lnTo>
                    <a:pt x="32197" y="135"/>
                  </a:lnTo>
                  <a:cubicBezTo>
                    <a:pt x="32164" y="673"/>
                    <a:pt x="32063" y="1210"/>
                    <a:pt x="31895" y="1748"/>
                  </a:cubicBezTo>
                  <a:cubicBezTo>
                    <a:pt x="31895" y="1815"/>
                    <a:pt x="31861" y="1882"/>
                    <a:pt x="31861" y="1916"/>
                  </a:cubicBezTo>
                  <a:cubicBezTo>
                    <a:pt x="31693" y="2420"/>
                    <a:pt x="31424" y="2924"/>
                    <a:pt x="31088" y="3395"/>
                  </a:cubicBezTo>
                  <a:cubicBezTo>
                    <a:pt x="31055" y="3496"/>
                    <a:pt x="30987" y="3563"/>
                    <a:pt x="30920" y="3664"/>
                  </a:cubicBezTo>
                  <a:cubicBezTo>
                    <a:pt x="30584" y="4134"/>
                    <a:pt x="30147" y="4605"/>
                    <a:pt x="29677" y="5042"/>
                  </a:cubicBezTo>
                  <a:cubicBezTo>
                    <a:pt x="29341" y="5344"/>
                    <a:pt x="28937" y="5579"/>
                    <a:pt x="28568" y="5882"/>
                  </a:cubicBezTo>
                  <a:cubicBezTo>
                    <a:pt x="28232" y="6117"/>
                    <a:pt x="27963" y="6352"/>
                    <a:pt x="27559" y="6554"/>
                  </a:cubicBezTo>
                  <a:cubicBezTo>
                    <a:pt x="26618" y="7125"/>
                    <a:pt x="25576" y="7562"/>
                    <a:pt x="24467" y="7932"/>
                  </a:cubicBezTo>
                  <a:cubicBezTo>
                    <a:pt x="24064" y="8066"/>
                    <a:pt x="23661" y="8201"/>
                    <a:pt x="23257" y="8302"/>
                  </a:cubicBezTo>
                  <a:cubicBezTo>
                    <a:pt x="22720" y="8436"/>
                    <a:pt x="22216" y="8571"/>
                    <a:pt x="21678" y="8705"/>
                  </a:cubicBezTo>
                  <a:cubicBezTo>
                    <a:pt x="21039" y="8839"/>
                    <a:pt x="20367" y="8940"/>
                    <a:pt x="19729" y="9041"/>
                  </a:cubicBezTo>
                  <a:cubicBezTo>
                    <a:pt x="19561" y="9041"/>
                    <a:pt x="19426" y="9075"/>
                    <a:pt x="19258" y="9108"/>
                  </a:cubicBezTo>
                  <a:cubicBezTo>
                    <a:pt x="18384" y="9176"/>
                    <a:pt x="17477" y="9243"/>
                    <a:pt x="16603" y="9243"/>
                  </a:cubicBezTo>
                  <a:lnTo>
                    <a:pt x="16166" y="9243"/>
                  </a:lnTo>
                  <a:cubicBezTo>
                    <a:pt x="15292" y="9243"/>
                    <a:pt x="14418" y="9176"/>
                    <a:pt x="13545" y="9108"/>
                  </a:cubicBezTo>
                  <a:cubicBezTo>
                    <a:pt x="13410" y="9075"/>
                    <a:pt x="13276" y="9075"/>
                    <a:pt x="13141" y="9041"/>
                  </a:cubicBezTo>
                  <a:cubicBezTo>
                    <a:pt x="12267" y="8940"/>
                    <a:pt x="11427" y="8806"/>
                    <a:pt x="10587" y="8604"/>
                  </a:cubicBezTo>
                  <a:cubicBezTo>
                    <a:pt x="10419" y="8571"/>
                    <a:pt x="10285" y="8537"/>
                    <a:pt x="10117" y="8503"/>
                  </a:cubicBezTo>
                  <a:cubicBezTo>
                    <a:pt x="9377" y="8302"/>
                    <a:pt x="8638" y="8100"/>
                    <a:pt x="7932" y="7831"/>
                  </a:cubicBezTo>
                  <a:cubicBezTo>
                    <a:pt x="7798" y="7798"/>
                    <a:pt x="7663" y="7730"/>
                    <a:pt x="7529" y="7697"/>
                  </a:cubicBezTo>
                  <a:cubicBezTo>
                    <a:pt x="6688" y="7361"/>
                    <a:pt x="5882" y="6991"/>
                    <a:pt x="5109" y="6554"/>
                  </a:cubicBezTo>
                  <a:cubicBezTo>
                    <a:pt x="1983" y="4773"/>
                    <a:pt x="437" y="2387"/>
                    <a:pt x="437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8" name="Google Shape;4415;p61">
              <a:extLst>
                <a:ext uri="{FF2B5EF4-FFF2-40B4-BE49-F238E27FC236}">
                  <a16:creationId xmlns:a16="http://schemas.microsoft.com/office/drawing/2014/main" id="{5152312A-0A47-47D4-9EE6-100E77DA3EC7}"/>
                </a:ext>
              </a:extLst>
            </p:cNvPr>
            <p:cNvSpPr/>
            <p:nvPr/>
          </p:nvSpPr>
          <p:spPr>
            <a:xfrm>
              <a:off x="1760005" y="1683666"/>
              <a:ext cx="152631" cy="80452"/>
            </a:xfrm>
            <a:custGeom>
              <a:avLst/>
              <a:gdLst/>
              <a:ahLst/>
              <a:cxnLst/>
              <a:rect l="l" t="t" r="r" b="b"/>
              <a:pathLst>
                <a:path w="34887" h="18389" extrusionOk="0">
                  <a:moveTo>
                    <a:pt x="17393" y="1"/>
                  </a:moveTo>
                  <a:cubicBezTo>
                    <a:pt x="13335" y="1"/>
                    <a:pt x="9277" y="900"/>
                    <a:pt x="6185" y="2698"/>
                  </a:cubicBezTo>
                  <a:cubicBezTo>
                    <a:pt x="1" y="6294"/>
                    <a:pt x="68" y="12108"/>
                    <a:pt x="6252" y="15704"/>
                  </a:cubicBezTo>
                  <a:cubicBezTo>
                    <a:pt x="9368" y="17490"/>
                    <a:pt x="13455" y="18389"/>
                    <a:pt x="17535" y="18389"/>
                  </a:cubicBezTo>
                  <a:cubicBezTo>
                    <a:pt x="21596" y="18389"/>
                    <a:pt x="25651" y="17498"/>
                    <a:pt x="28736" y="15704"/>
                  </a:cubicBezTo>
                  <a:cubicBezTo>
                    <a:pt x="34886" y="12108"/>
                    <a:pt x="34853" y="6294"/>
                    <a:pt x="28602" y="2698"/>
                  </a:cubicBezTo>
                  <a:cubicBezTo>
                    <a:pt x="25510" y="900"/>
                    <a:pt x="21451" y="1"/>
                    <a:pt x="17393" y="1"/>
                  </a:cubicBezTo>
                  <a:close/>
                </a:path>
              </a:pathLst>
            </a:custGeom>
            <a:solidFill>
              <a:srgbClr val="48346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9" name="Google Shape;4416;p61">
              <a:extLst>
                <a:ext uri="{FF2B5EF4-FFF2-40B4-BE49-F238E27FC236}">
                  <a16:creationId xmlns:a16="http://schemas.microsoft.com/office/drawing/2014/main" id="{4A3C9938-092C-4802-9D41-AE789E92AAF3}"/>
                </a:ext>
              </a:extLst>
            </p:cNvPr>
            <p:cNvSpPr/>
            <p:nvPr/>
          </p:nvSpPr>
          <p:spPr>
            <a:xfrm>
              <a:off x="2112775" y="1853108"/>
              <a:ext cx="140866" cy="390241"/>
            </a:xfrm>
            <a:custGeom>
              <a:avLst/>
              <a:gdLst/>
              <a:ahLst/>
              <a:cxnLst/>
              <a:rect l="l" t="t" r="r" b="b"/>
              <a:pathLst>
                <a:path w="32198" h="89198" extrusionOk="0">
                  <a:moveTo>
                    <a:pt x="471" y="0"/>
                  </a:moveTo>
                  <a:lnTo>
                    <a:pt x="471" y="0"/>
                  </a:lnTo>
                  <a:cubicBezTo>
                    <a:pt x="471" y="29"/>
                    <a:pt x="471" y="58"/>
                    <a:pt x="471" y="87"/>
                  </a:cubicBezTo>
                  <a:lnTo>
                    <a:pt x="471" y="87"/>
                  </a:lnTo>
                  <a:lnTo>
                    <a:pt x="471" y="0"/>
                  </a:lnTo>
                  <a:close/>
                  <a:moveTo>
                    <a:pt x="32198" y="135"/>
                  </a:moveTo>
                  <a:lnTo>
                    <a:pt x="32197" y="182"/>
                  </a:lnTo>
                  <a:lnTo>
                    <a:pt x="32197" y="182"/>
                  </a:lnTo>
                  <a:cubicBezTo>
                    <a:pt x="32198" y="166"/>
                    <a:pt x="32198" y="151"/>
                    <a:pt x="32198" y="135"/>
                  </a:cubicBezTo>
                  <a:close/>
                  <a:moveTo>
                    <a:pt x="471" y="87"/>
                  </a:moveTo>
                  <a:lnTo>
                    <a:pt x="1" y="79955"/>
                  </a:lnTo>
                  <a:cubicBezTo>
                    <a:pt x="1" y="82308"/>
                    <a:pt x="1580" y="84694"/>
                    <a:pt x="4706" y="86475"/>
                  </a:cubicBezTo>
                  <a:cubicBezTo>
                    <a:pt x="5412" y="86912"/>
                    <a:pt x="6185" y="87282"/>
                    <a:pt x="6991" y="87585"/>
                  </a:cubicBezTo>
                  <a:cubicBezTo>
                    <a:pt x="7025" y="87618"/>
                    <a:pt x="7059" y="87618"/>
                    <a:pt x="7126" y="87618"/>
                  </a:cubicBezTo>
                  <a:cubicBezTo>
                    <a:pt x="7227" y="87685"/>
                    <a:pt x="7361" y="87719"/>
                    <a:pt x="7495" y="87753"/>
                  </a:cubicBezTo>
                  <a:cubicBezTo>
                    <a:pt x="7966" y="87921"/>
                    <a:pt x="8436" y="88089"/>
                    <a:pt x="8907" y="88257"/>
                  </a:cubicBezTo>
                  <a:cubicBezTo>
                    <a:pt x="9176" y="88324"/>
                    <a:pt x="9445" y="88358"/>
                    <a:pt x="9714" y="88425"/>
                  </a:cubicBezTo>
                  <a:cubicBezTo>
                    <a:pt x="9848" y="88458"/>
                    <a:pt x="10016" y="88526"/>
                    <a:pt x="10150" y="88559"/>
                  </a:cubicBezTo>
                  <a:cubicBezTo>
                    <a:pt x="10319" y="88593"/>
                    <a:pt x="10453" y="88626"/>
                    <a:pt x="10587" y="88660"/>
                  </a:cubicBezTo>
                  <a:cubicBezTo>
                    <a:pt x="11092" y="88761"/>
                    <a:pt x="11629" y="88862"/>
                    <a:pt x="12167" y="88929"/>
                  </a:cubicBezTo>
                  <a:cubicBezTo>
                    <a:pt x="12335" y="88963"/>
                    <a:pt x="12537" y="88963"/>
                    <a:pt x="12705" y="88996"/>
                  </a:cubicBezTo>
                  <a:cubicBezTo>
                    <a:pt x="12839" y="88996"/>
                    <a:pt x="12974" y="89030"/>
                    <a:pt x="13108" y="89030"/>
                  </a:cubicBezTo>
                  <a:cubicBezTo>
                    <a:pt x="13310" y="89063"/>
                    <a:pt x="13511" y="89097"/>
                    <a:pt x="13713" y="89097"/>
                  </a:cubicBezTo>
                  <a:cubicBezTo>
                    <a:pt x="14217" y="89131"/>
                    <a:pt x="14755" y="89164"/>
                    <a:pt x="15259" y="89198"/>
                  </a:cubicBezTo>
                  <a:lnTo>
                    <a:pt x="16166" y="89198"/>
                  </a:lnTo>
                  <a:cubicBezTo>
                    <a:pt x="16402" y="89198"/>
                    <a:pt x="16671" y="89198"/>
                    <a:pt x="16906" y="89164"/>
                  </a:cubicBezTo>
                  <a:cubicBezTo>
                    <a:pt x="17477" y="89164"/>
                    <a:pt x="18082" y="89131"/>
                    <a:pt x="18653" y="89063"/>
                  </a:cubicBezTo>
                  <a:cubicBezTo>
                    <a:pt x="18721" y="89063"/>
                    <a:pt x="18788" y="89030"/>
                    <a:pt x="18855" y="89030"/>
                  </a:cubicBezTo>
                  <a:cubicBezTo>
                    <a:pt x="18990" y="89030"/>
                    <a:pt x="19158" y="88996"/>
                    <a:pt x="19292" y="88963"/>
                  </a:cubicBezTo>
                  <a:cubicBezTo>
                    <a:pt x="19763" y="88929"/>
                    <a:pt x="20233" y="88862"/>
                    <a:pt x="20670" y="88794"/>
                  </a:cubicBezTo>
                  <a:cubicBezTo>
                    <a:pt x="20872" y="88761"/>
                    <a:pt x="21073" y="88694"/>
                    <a:pt x="21241" y="88626"/>
                  </a:cubicBezTo>
                  <a:cubicBezTo>
                    <a:pt x="21779" y="88526"/>
                    <a:pt x="22317" y="88391"/>
                    <a:pt x="22821" y="88257"/>
                  </a:cubicBezTo>
                  <a:cubicBezTo>
                    <a:pt x="23123" y="88156"/>
                    <a:pt x="23426" y="88122"/>
                    <a:pt x="23695" y="88021"/>
                  </a:cubicBezTo>
                  <a:cubicBezTo>
                    <a:pt x="23796" y="87988"/>
                    <a:pt x="23896" y="87921"/>
                    <a:pt x="24031" y="87887"/>
                  </a:cubicBezTo>
                  <a:cubicBezTo>
                    <a:pt x="25140" y="87484"/>
                    <a:pt x="26215" y="87080"/>
                    <a:pt x="27156" y="86509"/>
                  </a:cubicBezTo>
                  <a:cubicBezTo>
                    <a:pt x="27224" y="86475"/>
                    <a:pt x="27291" y="86442"/>
                    <a:pt x="27358" y="86408"/>
                  </a:cubicBezTo>
                  <a:cubicBezTo>
                    <a:pt x="27661" y="86207"/>
                    <a:pt x="27862" y="86005"/>
                    <a:pt x="28131" y="85803"/>
                  </a:cubicBezTo>
                  <a:cubicBezTo>
                    <a:pt x="28534" y="85534"/>
                    <a:pt x="28938" y="85266"/>
                    <a:pt x="29240" y="84997"/>
                  </a:cubicBezTo>
                  <a:cubicBezTo>
                    <a:pt x="29274" y="84963"/>
                    <a:pt x="29307" y="84929"/>
                    <a:pt x="29341" y="84929"/>
                  </a:cubicBezTo>
                  <a:cubicBezTo>
                    <a:pt x="29711" y="84560"/>
                    <a:pt x="30047" y="84224"/>
                    <a:pt x="30349" y="83854"/>
                  </a:cubicBezTo>
                  <a:cubicBezTo>
                    <a:pt x="30416" y="83787"/>
                    <a:pt x="30450" y="83686"/>
                    <a:pt x="30517" y="83619"/>
                  </a:cubicBezTo>
                  <a:cubicBezTo>
                    <a:pt x="30585" y="83518"/>
                    <a:pt x="30618" y="83451"/>
                    <a:pt x="30685" y="83350"/>
                  </a:cubicBezTo>
                  <a:cubicBezTo>
                    <a:pt x="30786" y="83215"/>
                    <a:pt x="30887" y="83081"/>
                    <a:pt x="30988" y="82913"/>
                  </a:cubicBezTo>
                  <a:cubicBezTo>
                    <a:pt x="31156" y="82610"/>
                    <a:pt x="31290" y="82342"/>
                    <a:pt x="31391" y="82006"/>
                  </a:cubicBezTo>
                  <a:cubicBezTo>
                    <a:pt x="31425" y="81972"/>
                    <a:pt x="31425" y="81905"/>
                    <a:pt x="31425" y="81871"/>
                  </a:cubicBezTo>
                  <a:cubicBezTo>
                    <a:pt x="31458" y="81804"/>
                    <a:pt x="31458" y="81770"/>
                    <a:pt x="31492" y="81703"/>
                  </a:cubicBezTo>
                  <a:cubicBezTo>
                    <a:pt x="31559" y="81501"/>
                    <a:pt x="31626" y="81300"/>
                    <a:pt x="31660" y="81132"/>
                  </a:cubicBezTo>
                  <a:cubicBezTo>
                    <a:pt x="31727" y="80829"/>
                    <a:pt x="31761" y="80527"/>
                    <a:pt x="31761" y="80224"/>
                  </a:cubicBezTo>
                  <a:cubicBezTo>
                    <a:pt x="31761" y="80157"/>
                    <a:pt x="31761" y="80123"/>
                    <a:pt x="31761" y="80090"/>
                  </a:cubicBezTo>
                  <a:lnTo>
                    <a:pt x="32197" y="182"/>
                  </a:lnTo>
                  <a:lnTo>
                    <a:pt x="32197" y="182"/>
                  </a:lnTo>
                  <a:cubicBezTo>
                    <a:pt x="32192" y="704"/>
                    <a:pt x="32092" y="1226"/>
                    <a:pt x="31929" y="1748"/>
                  </a:cubicBezTo>
                  <a:cubicBezTo>
                    <a:pt x="31895" y="1815"/>
                    <a:pt x="31895" y="1882"/>
                    <a:pt x="31862" y="1916"/>
                  </a:cubicBezTo>
                  <a:cubicBezTo>
                    <a:pt x="31694" y="2420"/>
                    <a:pt x="31425" y="2924"/>
                    <a:pt x="31122" y="3395"/>
                  </a:cubicBezTo>
                  <a:cubicBezTo>
                    <a:pt x="31055" y="3496"/>
                    <a:pt x="30988" y="3563"/>
                    <a:pt x="30921" y="3664"/>
                  </a:cubicBezTo>
                  <a:cubicBezTo>
                    <a:pt x="30585" y="4134"/>
                    <a:pt x="30181" y="4605"/>
                    <a:pt x="29677" y="5042"/>
                  </a:cubicBezTo>
                  <a:cubicBezTo>
                    <a:pt x="29375" y="5344"/>
                    <a:pt x="28971" y="5613"/>
                    <a:pt x="28568" y="5882"/>
                  </a:cubicBezTo>
                  <a:cubicBezTo>
                    <a:pt x="28232" y="6117"/>
                    <a:pt x="27963" y="6352"/>
                    <a:pt x="27593" y="6554"/>
                  </a:cubicBezTo>
                  <a:cubicBezTo>
                    <a:pt x="26652" y="7125"/>
                    <a:pt x="25577" y="7562"/>
                    <a:pt x="24468" y="7932"/>
                  </a:cubicBezTo>
                  <a:cubicBezTo>
                    <a:pt x="24064" y="8066"/>
                    <a:pt x="23661" y="8201"/>
                    <a:pt x="23258" y="8302"/>
                  </a:cubicBezTo>
                  <a:cubicBezTo>
                    <a:pt x="22754" y="8436"/>
                    <a:pt x="22216" y="8571"/>
                    <a:pt x="21678" y="8705"/>
                  </a:cubicBezTo>
                  <a:cubicBezTo>
                    <a:pt x="21040" y="8839"/>
                    <a:pt x="20401" y="8940"/>
                    <a:pt x="19729" y="9041"/>
                  </a:cubicBezTo>
                  <a:cubicBezTo>
                    <a:pt x="19595" y="9041"/>
                    <a:pt x="19426" y="9075"/>
                    <a:pt x="19292" y="9108"/>
                  </a:cubicBezTo>
                  <a:cubicBezTo>
                    <a:pt x="18385" y="9176"/>
                    <a:pt x="17511" y="9243"/>
                    <a:pt x="16603" y="9243"/>
                  </a:cubicBezTo>
                  <a:lnTo>
                    <a:pt x="16200" y="9243"/>
                  </a:lnTo>
                  <a:cubicBezTo>
                    <a:pt x="15293" y="9243"/>
                    <a:pt x="14419" y="9176"/>
                    <a:pt x="13545" y="9108"/>
                  </a:cubicBezTo>
                  <a:cubicBezTo>
                    <a:pt x="13411" y="9075"/>
                    <a:pt x="13276" y="9075"/>
                    <a:pt x="13142" y="9041"/>
                  </a:cubicBezTo>
                  <a:cubicBezTo>
                    <a:pt x="12301" y="8940"/>
                    <a:pt x="11428" y="8806"/>
                    <a:pt x="10621" y="8604"/>
                  </a:cubicBezTo>
                  <a:cubicBezTo>
                    <a:pt x="10453" y="8571"/>
                    <a:pt x="10319" y="8537"/>
                    <a:pt x="10150" y="8503"/>
                  </a:cubicBezTo>
                  <a:cubicBezTo>
                    <a:pt x="9377" y="8302"/>
                    <a:pt x="8638" y="8100"/>
                    <a:pt x="7932" y="7831"/>
                  </a:cubicBezTo>
                  <a:cubicBezTo>
                    <a:pt x="7832" y="7798"/>
                    <a:pt x="7697" y="7730"/>
                    <a:pt x="7563" y="7697"/>
                  </a:cubicBezTo>
                  <a:cubicBezTo>
                    <a:pt x="6689" y="7361"/>
                    <a:pt x="5882" y="6991"/>
                    <a:pt x="5143" y="6554"/>
                  </a:cubicBezTo>
                  <a:cubicBezTo>
                    <a:pt x="2055" y="4794"/>
                    <a:pt x="476" y="2444"/>
                    <a:pt x="471" y="87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0" name="Google Shape;4417;p61">
              <a:extLst>
                <a:ext uri="{FF2B5EF4-FFF2-40B4-BE49-F238E27FC236}">
                  <a16:creationId xmlns:a16="http://schemas.microsoft.com/office/drawing/2014/main" id="{3A34BC80-F0B2-44A3-B36E-C0145E52C6E9}"/>
                </a:ext>
              </a:extLst>
            </p:cNvPr>
            <p:cNvSpPr/>
            <p:nvPr/>
          </p:nvSpPr>
          <p:spPr>
            <a:xfrm>
              <a:off x="2107779" y="1812925"/>
              <a:ext cx="152775" cy="80434"/>
            </a:xfrm>
            <a:custGeom>
              <a:avLst/>
              <a:gdLst/>
              <a:ahLst/>
              <a:cxnLst/>
              <a:rect l="l" t="t" r="r" b="b"/>
              <a:pathLst>
                <a:path w="34920" h="18385" extrusionOk="0">
                  <a:moveTo>
                    <a:pt x="17409" y="1"/>
                  </a:moveTo>
                  <a:cubicBezTo>
                    <a:pt x="13343" y="1"/>
                    <a:pt x="9276" y="900"/>
                    <a:pt x="6184" y="2698"/>
                  </a:cubicBezTo>
                  <a:cubicBezTo>
                    <a:pt x="0" y="6294"/>
                    <a:pt x="67" y="12108"/>
                    <a:pt x="6251" y="15671"/>
                  </a:cubicBezTo>
                  <a:cubicBezTo>
                    <a:pt x="9391" y="17477"/>
                    <a:pt x="13490" y="18385"/>
                    <a:pt x="17575" y="18385"/>
                  </a:cubicBezTo>
                  <a:cubicBezTo>
                    <a:pt x="21623" y="18385"/>
                    <a:pt x="25658" y="17494"/>
                    <a:pt x="28735" y="15704"/>
                  </a:cubicBezTo>
                  <a:cubicBezTo>
                    <a:pt x="34919" y="12108"/>
                    <a:pt x="34852" y="6294"/>
                    <a:pt x="28635" y="2698"/>
                  </a:cubicBezTo>
                  <a:cubicBezTo>
                    <a:pt x="25543" y="900"/>
                    <a:pt x="21476" y="1"/>
                    <a:pt x="17409" y="1"/>
                  </a:cubicBezTo>
                  <a:close/>
                </a:path>
              </a:pathLst>
            </a:custGeom>
            <a:solidFill>
              <a:srgbClr val="48346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1" name="Google Shape;4418;p61">
              <a:extLst>
                <a:ext uri="{FF2B5EF4-FFF2-40B4-BE49-F238E27FC236}">
                  <a16:creationId xmlns:a16="http://schemas.microsoft.com/office/drawing/2014/main" id="{71889462-18FE-49C9-ABE0-AE48ECD13856}"/>
                </a:ext>
              </a:extLst>
            </p:cNvPr>
            <p:cNvSpPr/>
            <p:nvPr/>
          </p:nvSpPr>
          <p:spPr>
            <a:xfrm>
              <a:off x="1927200" y="1856197"/>
              <a:ext cx="140866" cy="494931"/>
            </a:xfrm>
            <a:custGeom>
              <a:avLst/>
              <a:gdLst/>
              <a:ahLst/>
              <a:cxnLst/>
              <a:rect l="l" t="t" r="r" b="b"/>
              <a:pathLst>
                <a:path w="32198" h="113127" extrusionOk="0">
                  <a:moveTo>
                    <a:pt x="438" y="0"/>
                  </a:moveTo>
                  <a:lnTo>
                    <a:pt x="1" y="103885"/>
                  </a:lnTo>
                  <a:cubicBezTo>
                    <a:pt x="1" y="106271"/>
                    <a:pt x="1547" y="108623"/>
                    <a:pt x="4672" y="110438"/>
                  </a:cubicBezTo>
                  <a:cubicBezTo>
                    <a:pt x="5378" y="110842"/>
                    <a:pt x="6151" y="111211"/>
                    <a:pt x="6958" y="111547"/>
                  </a:cubicBezTo>
                  <a:cubicBezTo>
                    <a:pt x="7025" y="111547"/>
                    <a:pt x="7058" y="111581"/>
                    <a:pt x="7092" y="111581"/>
                  </a:cubicBezTo>
                  <a:cubicBezTo>
                    <a:pt x="7226" y="111648"/>
                    <a:pt x="7361" y="111682"/>
                    <a:pt x="7495" y="111715"/>
                  </a:cubicBezTo>
                  <a:cubicBezTo>
                    <a:pt x="7932" y="111883"/>
                    <a:pt x="8403" y="112051"/>
                    <a:pt x="8907" y="112186"/>
                  </a:cubicBezTo>
                  <a:cubicBezTo>
                    <a:pt x="9142" y="112253"/>
                    <a:pt x="9411" y="112320"/>
                    <a:pt x="9680" y="112388"/>
                  </a:cubicBezTo>
                  <a:cubicBezTo>
                    <a:pt x="9848" y="112421"/>
                    <a:pt x="9982" y="112455"/>
                    <a:pt x="10150" y="112488"/>
                  </a:cubicBezTo>
                  <a:cubicBezTo>
                    <a:pt x="10285" y="112522"/>
                    <a:pt x="10419" y="112556"/>
                    <a:pt x="10554" y="112589"/>
                  </a:cubicBezTo>
                  <a:cubicBezTo>
                    <a:pt x="11091" y="112724"/>
                    <a:pt x="11596" y="112791"/>
                    <a:pt x="12133" y="112858"/>
                  </a:cubicBezTo>
                  <a:cubicBezTo>
                    <a:pt x="12335" y="112892"/>
                    <a:pt x="12503" y="112925"/>
                    <a:pt x="12705" y="112925"/>
                  </a:cubicBezTo>
                  <a:cubicBezTo>
                    <a:pt x="12839" y="112959"/>
                    <a:pt x="12974" y="112959"/>
                    <a:pt x="13108" y="112992"/>
                  </a:cubicBezTo>
                  <a:cubicBezTo>
                    <a:pt x="13310" y="112992"/>
                    <a:pt x="13478" y="113026"/>
                    <a:pt x="13679" y="113060"/>
                  </a:cubicBezTo>
                  <a:cubicBezTo>
                    <a:pt x="14217" y="113093"/>
                    <a:pt x="14721" y="113127"/>
                    <a:pt x="15259" y="113127"/>
                  </a:cubicBezTo>
                  <a:lnTo>
                    <a:pt x="16872" y="113127"/>
                  </a:lnTo>
                  <a:cubicBezTo>
                    <a:pt x="17477" y="113093"/>
                    <a:pt x="18048" y="113060"/>
                    <a:pt x="18653" y="113026"/>
                  </a:cubicBezTo>
                  <a:cubicBezTo>
                    <a:pt x="18721" y="112992"/>
                    <a:pt x="18754" y="112992"/>
                    <a:pt x="18821" y="112992"/>
                  </a:cubicBezTo>
                  <a:cubicBezTo>
                    <a:pt x="18989" y="112959"/>
                    <a:pt x="19124" y="112959"/>
                    <a:pt x="19258" y="112925"/>
                  </a:cubicBezTo>
                  <a:cubicBezTo>
                    <a:pt x="19729" y="112858"/>
                    <a:pt x="20199" y="112824"/>
                    <a:pt x="20670" y="112724"/>
                  </a:cubicBezTo>
                  <a:cubicBezTo>
                    <a:pt x="20872" y="112690"/>
                    <a:pt x="21040" y="112623"/>
                    <a:pt x="21241" y="112589"/>
                  </a:cubicBezTo>
                  <a:cubicBezTo>
                    <a:pt x="21779" y="112488"/>
                    <a:pt x="22283" y="112354"/>
                    <a:pt x="22821" y="112186"/>
                  </a:cubicBezTo>
                  <a:cubicBezTo>
                    <a:pt x="23090" y="112119"/>
                    <a:pt x="23392" y="112085"/>
                    <a:pt x="23661" y="111984"/>
                  </a:cubicBezTo>
                  <a:cubicBezTo>
                    <a:pt x="23796" y="111951"/>
                    <a:pt x="23896" y="111883"/>
                    <a:pt x="24031" y="111816"/>
                  </a:cubicBezTo>
                  <a:cubicBezTo>
                    <a:pt x="25106" y="111446"/>
                    <a:pt x="26182" y="111010"/>
                    <a:pt x="27123" y="110472"/>
                  </a:cubicBezTo>
                  <a:cubicBezTo>
                    <a:pt x="27190" y="110438"/>
                    <a:pt x="27257" y="110371"/>
                    <a:pt x="27324" y="110337"/>
                  </a:cubicBezTo>
                  <a:cubicBezTo>
                    <a:pt x="27627" y="110169"/>
                    <a:pt x="27862" y="109968"/>
                    <a:pt x="28131" y="109766"/>
                  </a:cubicBezTo>
                  <a:cubicBezTo>
                    <a:pt x="28501" y="109497"/>
                    <a:pt x="28904" y="109228"/>
                    <a:pt x="29240" y="108926"/>
                  </a:cubicBezTo>
                  <a:cubicBezTo>
                    <a:pt x="29240" y="108926"/>
                    <a:pt x="29307" y="108892"/>
                    <a:pt x="29341" y="108859"/>
                  </a:cubicBezTo>
                  <a:cubicBezTo>
                    <a:pt x="29711" y="108523"/>
                    <a:pt x="30047" y="108186"/>
                    <a:pt x="30316" y="107817"/>
                  </a:cubicBezTo>
                  <a:cubicBezTo>
                    <a:pt x="30383" y="107716"/>
                    <a:pt x="30416" y="107649"/>
                    <a:pt x="30484" y="107548"/>
                  </a:cubicBezTo>
                  <a:cubicBezTo>
                    <a:pt x="30551" y="107481"/>
                    <a:pt x="30618" y="107380"/>
                    <a:pt x="30652" y="107313"/>
                  </a:cubicBezTo>
                  <a:cubicBezTo>
                    <a:pt x="30753" y="107145"/>
                    <a:pt x="30887" y="107010"/>
                    <a:pt x="30954" y="106876"/>
                  </a:cubicBezTo>
                  <a:cubicBezTo>
                    <a:pt x="31122" y="106573"/>
                    <a:pt x="31257" y="106271"/>
                    <a:pt x="31391" y="105968"/>
                  </a:cubicBezTo>
                  <a:cubicBezTo>
                    <a:pt x="31391" y="105935"/>
                    <a:pt x="31391" y="105867"/>
                    <a:pt x="31425" y="105834"/>
                  </a:cubicBezTo>
                  <a:cubicBezTo>
                    <a:pt x="31458" y="105767"/>
                    <a:pt x="31458" y="105699"/>
                    <a:pt x="31458" y="105632"/>
                  </a:cubicBezTo>
                  <a:cubicBezTo>
                    <a:pt x="31526" y="105464"/>
                    <a:pt x="31593" y="105262"/>
                    <a:pt x="31626" y="105061"/>
                  </a:cubicBezTo>
                  <a:cubicBezTo>
                    <a:pt x="31694" y="104758"/>
                    <a:pt x="31727" y="104456"/>
                    <a:pt x="31727" y="104153"/>
                  </a:cubicBezTo>
                  <a:lnTo>
                    <a:pt x="31727" y="104019"/>
                  </a:lnTo>
                  <a:lnTo>
                    <a:pt x="32198" y="135"/>
                  </a:lnTo>
                  <a:lnTo>
                    <a:pt x="32198" y="135"/>
                  </a:lnTo>
                  <a:cubicBezTo>
                    <a:pt x="32164" y="639"/>
                    <a:pt x="32063" y="1210"/>
                    <a:pt x="31895" y="1748"/>
                  </a:cubicBezTo>
                  <a:cubicBezTo>
                    <a:pt x="31895" y="1781"/>
                    <a:pt x="31862" y="1849"/>
                    <a:pt x="31862" y="1916"/>
                  </a:cubicBezTo>
                  <a:cubicBezTo>
                    <a:pt x="31694" y="2420"/>
                    <a:pt x="31425" y="2891"/>
                    <a:pt x="31089" y="3395"/>
                  </a:cubicBezTo>
                  <a:cubicBezTo>
                    <a:pt x="31055" y="3462"/>
                    <a:pt x="30988" y="3563"/>
                    <a:pt x="30921" y="3630"/>
                  </a:cubicBezTo>
                  <a:cubicBezTo>
                    <a:pt x="30584" y="4134"/>
                    <a:pt x="30148" y="4571"/>
                    <a:pt x="29677" y="5041"/>
                  </a:cubicBezTo>
                  <a:cubicBezTo>
                    <a:pt x="29341" y="5310"/>
                    <a:pt x="28938" y="5579"/>
                    <a:pt x="28568" y="5848"/>
                  </a:cubicBezTo>
                  <a:cubicBezTo>
                    <a:pt x="28232" y="6083"/>
                    <a:pt x="27963" y="6319"/>
                    <a:pt x="27593" y="6554"/>
                  </a:cubicBezTo>
                  <a:cubicBezTo>
                    <a:pt x="26619" y="7092"/>
                    <a:pt x="25577" y="7528"/>
                    <a:pt x="24468" y="7932"/>
                  </a:cubicBezTo>
                  <a:cubicBezTo>
                    <a:pt x="24064" y="8066"/>
                    <a:pt x="23661" y="8167"/>
                    <a:pt x="23258" y="8268"/>
                  </a:cubicBezTo>
                  <a:cubicBezTo>
                    <a:pt x="22754" y="8436"/>
                    <a:pt x="22216" y="8570"/>
                    <a:pt x="21678" y="8671"/>
                  </a:cubicBezTo>
                  <a:cubicBezTo>
                    <a:pt x="21040" y="8806"/>
                    <a:pt x="20401" y="8940"/>
                    <a:pt x="19729" y="9007"/>
                  </a:cubicBezTo>
                  <a:cubicBezTo>
                    <a:pt x="19561" y="9041"/>
                    <a:pt x="19426" y="9074"/>
                    <a:pt x="19292" y="9074"/>
                  </a:cubicBezTo>
                  <a:cubicBezTo>
                    <a:pt x="18385" y="9175"/>
                    <a:pt x="17511" y="9209"/>
                    <a:pt x="16603" y="9209"/>
                  </a:cubicBezTo>
                  <a:cubicBezTo>
                    <a:pt x="16469" y="9209"/>
                    <a:pt x="16301" y="9243"/>
                    <a:pt x="16166" y="9243"/>
                  </a:cubicBezTo>
                  <a:cubicBezTo>
                    <a:pt x="15293" y="9209"/>
                    <a:pt x="14419" y="9175"/>
                    <a:pt x="13545" y="9074"/>
                  </a:cubicBezTo>
                  <a:cubicBezTo>
                    <a:pt x="13410" y="9074"/>
                    <a:pt x="13276" y="9041"/>
                    <a:pt x="13142" y="9041"/>
                  </a:cubicBezTo>
                  <a:cubicBezTo>
                    <a:pt x="12268" y="8940"/>
                    <a:pt x="11428" y="8772"/>
                    <a:pt x="10587" y="8604"/>
                  </a:cubicBezTo>
                  <a:cubicBezTo>
                    <a:pt x="10419" y="8570"/>
                    <a:pt x="10285" y="8537"/>
                    <a:pt x="10117" y="8470"/>
                  </a:cubicBezTo>
                  <a:cubicBezTo>
                    <a:pt x="9377" y="8301"/>
                    <a:pt x="8638" y="8066"/>
                    <a:pt x="7932" y="7797"/>
                  </a:cubicBezTo>
                  <a:cubicBezTo>
                    <a:pt x="7798" y="7764"/>
                    <a:pt x="7663" y="7730"/>
                    <a:pt x="7529" y="7697"/>
                  </a:cubicBezTo>
                  <a:cubicBezTo>
                    <a:pt x="6689" y="7360"/>
                    <a:pt x="5882" y="6991"/>
                    <a:pt x="5109" y="6554"/>
                  </a:cubicBezTo>
                  <a:cubicBezTo>
                    <a:pt x="1984" y="4739"/>
                    <a:pt x="438" y="2353"/>
                    <a:pt x="438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2" name="Google Shape;4419;p61">
              <a:extLst>
                <a:ext uri="{FF2B5EF4-FFF2-40B4-BE49-F238E27FC236}">
                  <a16:creationId xmlns:a16="http://schemas.microsoft.com/office/drawing/2014/main" id="{D0A1ECCB-ED5B-4490-BBAF-ECDA76F3A210}"/>
                </a:ext>
              </a:extLst>
            </p:cNvPr>
            <p:cNvSpPr/>
            <p:nvPr/>
          </p:nvSpPr>
          <p:spPr>
            <a:xfrm>
              <a:off x="1922199" y="1815922"/>
              <a:ext cx="152631" cy="80452"/>
            </a:xfrm>
            <a:custGeom>
              <a:avLst/>
              <a:gdLst/>
              <a:ahLst/>
              <a:cxnLst/>
              <a:rect l="l" t="t" r="r" b="b"/>
              <a:pathLst>
                <a:path w="34887" h="18389" extrusionOk="0">
                  <a:moveTo>
                    <a:pt x="17369" y="1"/>
                  </a:moveTo>
                  <a:cubicBezTo>
                    <a:pt x="13316" y="1"/>
                    <a:pt x="9270" y="891"/>
                    <a:pt x="6185" y="2685"/>
                  </a:cubicBezTo>
                  <a:cubicBezTo>
                    <a:pt x="1" y="6281"/>
                    <a:pt x="68" y="12096"/>
                    <a:pt x="6252" y="15692"/>
                  </a:cubicBezTo>
                  <a:cubicBezTo>
                    <a:pt x="9361" y="17490"/>
                    <a:pt x="13436" y="18389"/>
                    <a:pt x="17503" y="18389"/>
                  </a:cubicBezTo>
                  <a:cubicBezTo>
                    <a:pt x="21569" y="18389"/>
                    <a:pt x="25627" y="17490"/>
                    <a:pt x="28703" y="15692"/>
                  </a:cubicBezTo>
                  <a:cubicBezTo>
                    <a:pt x="34887" y="12129"/>
                    <a:pt x="34853" y="6281"/>
                    <a:pt x="28635" y="2685"/>
                  </a:cubicBezTo>
                  <a:cubicBezTo>
                    <a:pt x="25519" y="900"/>
                    <a:pt x="21441" y="1"/>
                    <a:pt x="17369" y="1"/>
                  </a:cubicBezTo>
                  <a:close/>
                </a:path>
              </a:pathLst>
            </a:custGeom>
            <a:solidFill>
              <a:srgbClr val="48346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3" name="Google Shape;4420;p61">
              <a:extLst>
                <a:ext uri="{FF2B5EF4-FFF2-40B4-BE49-F238E27FC236}">
                  <a16:creationId xmlns:a16="http://schemas.microsoft.com/office/drawing/2014/main" id="{46B6A9BB-B1BC-4359-A083-C63ED3E47567}"/>
                </a:ext>
              </a:extLst>
            </p:cNvPr>
            <p:cNvSpPr/>
            <p:nvPr/>
          </p:nvSpPr>
          <p:spPr>
            <a:xfrm>
              <a:off x="1741624" y="2131327"/>
              <a:ext cx="140866" cy="327670"/>
            </a:xfrm>
            <a:custGeom>
              <a:avLst/>
              <a:gdLst/>
              <a:ahLst/>
              <a:cxnLst/>
              <a:rect l="l" t="t" r="r" b="b"/>
              <a:pathLst>
                <a:path w="32198" h="74896" extrusionOk="0">
                  <a:moveTo>
                    <a:pt x="32198" y="102"/>
                  </a:moveTo>
                  <a:lnTo>
                    <a:pt x="32197" y="159"/>
                  </a:lnTo>
                  <a:lnTo>
                    <a:pt x="32197" y="159"/>
                  </a:lnTo>
                  <a:cubicBezTo>
                    <a:pt x="32197" y="140"/>
                    <a:pt x="32198" y="121"/>
                    <a:pt x="32198" y="102"/>
                  </a:cubicBezTo>
                  <a:close/>
                  <a:moveTo>
                    <a:pt x="437" y="1"/>
                  </a:moveTo>
                  <a:lnTo>
                    <a:pt x="1" y="65672"/>
                  </a:lnTo>
                  <a:cubicBezTo>
                    <a:pt x="1" y="68059"/>
                    <a:pt x="1547" y="70411"/>
                    <a:pt x="4672" y="72226"/>
                  </a:cubicBezTo>
                  <a:cubicBezTo>
                    <a:pt x="5378" y="72629"/>
                    <a:pt x="6151" y="72999"/>
                    <a:pt x="6958" y="73301"/>
                  </a:cubicBezTo>
                  <a:cubicBezTo>
                    <a:pt x="6991" y="73335"/>
                    <a:pt x="7025" y="73335"/>
                    <a:pt x="7092" y="73369"/>
                  </a:cubicBezTo>
                  <a:cubicBezTo>
                    <a:pt x="7226" y="73402"/>
                    <a:pt x="7361" y="73436"/>
                    <a:pt x="7495" y="73503"/>
                  </a:cubicBezTo>
                  <a:cubicBezTo>
                    <a:pt x="7932" y="73671"/>
                    <a:pt x="8403" y="73839"/>
                    <a:pt x="8873" y="73974"/>
                  </a:cubicBezTo>
                  <a:cubicBezTo>
                    <a:pt x="9142" y="74041"/>
                    <a:pt x="9411" y="74074"/>
                    <a:pt x="9680" y="74142"/>
                  </a:cubicBezTo>
                  <a:cubicBezTo>
                    <a:pt x="9814" y="74209"/>
                    <a:pt x="9982" y="74243"/>
                    <a:pt x="10117" y="74276"/>
                  </a:cubicBezTo>
                  <a:cubicBezTo>
                    <a:pt x="10251" y="74310"/>
                    <a:pt x="10386" y="74343"/>
                    <a:pt x="10520" y="74377"/>
                  </a:cubicBezTo>
                  <a:cubicBezTo>
                    <a:pt x="11058" y="74478"/>
                    <a:pt x="11596" y="74545"/>
                    <a:pt x="12100" y="74646"/>
                  </a:cubicBezTo>
                  <a:cubicBezTo>
                    <a:pt x="12301" y="74646"/>
                    <a:pt x="12503" y="74679"/>
                    <a:pt x="12705" y="74713"/>
                  </a:cubicBezTo>
                  <a:cubicBezTo>
                    <a:pt x="12839" y="74713"/>
                    <a:pt x="12940" y="74747"/>
                    <a:pt x="13074" y="74747"/>
                  </a:cubicBezTo>
                  <a:cubicBezTo>
                    <a:pt x="13276" y="74780"/>
                    <a:pt x="13478" y="74780"/>
                    <a:pt x="13679" y="74814"/>
                  </a:cubicBezTo>
                  <a:cubicBezTo>
                    <a:pt x="14183" y="74847"/>
                    <a:pt x="14721" y="74881"/>
                    <a:pt x="15225" y="74881"/>
                  </a:cubicBezTo>
                  <a:cubicBezTo>
                    <a:pt x="15281" y="74892"/>
                    <a:pt x="15337" y="74896"/>
                    <a:pt x="15393" y="74896"/>
                  </a:cubicBezTo>
                  <a:cubicBezTo>
                    <a:pt x="15505" y="74896"/>
                    <a:pt x="15617" y="74881"/>
                    <a:pt x="15729" y="74881"/>
                  </a:cubicBezTo>
                  <a:lnTo>
                    <a:pt x="16872" y="74881"/>
                  </a:lnTo>
                  <a:cubicBezTo>
                    <a:pt x="17477" y="74881"/>
                    <a:pt x="18048" y="74814"/>
                    <a:pt x="18653" y="74780"/>
                  </a:cubicBezTo>
                  <a:cubicBezTo>
                    <a:pt x="18721" y="74747"/>
                    <a:pt x="18754" y="74747"/>
                    <a:pt x="18821" y="74747"/>
                  </a:cubicBezTo>
                  <a:cubicBezTo>
                    <a:pt x="18989" y="74713"/>
                    <a:pt x="19157" y="74679"/>
                    <a:pt x="19292" y="74679"/>
                  </a:cubicBezTo>
                  <a:cubicBezTo>
                    <a:pt x="19762" y="74612"/>
                    <a:pt x="20233" y="74579"/>
                    <a:pt x="20670" y="74478"/>
                  </a:cubicBezTo>
                  <a:cubicBezTo>
                    <a:pt x="20871" y="74444"/>
                    <a:pt x="21040" y="74377"/>
                    <a:pt x="21241" y="74343"/>
                  </a:cubicBezTo>
                  <a:cubicBezTo>
                    <a:pt x="21779" y="74243"/>
                    <a:pt x="22317" y="74108"/>
                    <a:pt x="22821" y="73940"/>
                  </a:cubicBezTo>
                  <a:cubicBezTo>
                    <a:pt x="23123" y="73873"/>
                    <a:pt x="23426" y="73839"/>
                    <a:pt x="23695" y="73738"/>
                  </a:cubicBezTo>
                  <a:cubicBezTo>
                    <a:pt x="23795" y="73705"/>
                    <a:pt x="23896" y="73638"/>
                    <a:pt x="24031" y="73570"/>
                  </a:cubicBezTo>
                  <a:cubicBezTo>
                    <a:pt x="25140" y="73201"/>
                    <a:pt x="26215" y="72764"/>
                    <a:pt x="27156" y="72192"/>
                  </a:cubicBezTo>
                  <a:cubicBezTo>
                    <a:pt x="27224" y="72159"/>
                    <a:pt x="27291" y="72125"/>
                    <a:pt x="27358" y="72092"/>
                  </a:cubicBezTo>
                  <a:cubicBezTo>
                    <a:pt x="27660" y="71924"/>
                    <a:pt x="27862" y="71688"/>
                    <a:pt x="28131" y="71520"/>
                  </a:cubicBezTo>
                  <a:cubicBezTo>
                    <a:pt x="28501" y="71251"/>
                    <a:pt x="28938" y="70982"/>
                    <a:pt x="29240" y="70680"/>
                  </a:cubicBezTo>
                  <a:cubicBezTo>
                    <a:pt x="29274" y="70680"/>
                    <a:pt x="29307" y="70646"/>
                    <a:pt x="29341" y="70613"/>
                  </a:cubicBezTo>
                  <a:cubicBezTo>
                    <a:pt x="29711" y="70277"/>
                    <a:pt x="30047" y="69907"/>
                    <a:pt x="30349" y="69571"/>
                  </a:cubicBezTo>
                  <a:cubicBezTo>
                    <a:pt x="30383" y="69470"/>
                    <a:pt x="30450" y="69403"/>
                    <a:pt x="30517" y="69302"/>
                  </a:cubicBezTo>
                  <a:cubicBezTo>
                    <a:pt x="30584" y="69235"/>
                    <a:pt x="30618" y="69134"/>
                    <a:pt x="30685" y="69033"/>
                  </a:cubicBezTo>
                  <a:cubicBezTo>
                    <a:pt x="30786" y="68899"/>
                    <a:pt x="30887" y="68764"/>
                    <a:pt x="30988" y="68630"/>
                  </a:cubicBezTo>
                  <a:cubicBezTo>
                    <a:pt x="31156" y="68327"/>
                    <a:pt x="31290" y="68025"/>
                    <a:pt x="31391" y="67722"/>
                  </a:cubicBezTo>
                  <a:cubicBezTo>
                    <a:pt x="31425" y="67655"/>
                    <a:pt x="31425" y="67622"/>
                    <a:pt x="31425" y="67554"/>
                  </a:cubicBezTo>
                  <a:cubicBezTo>
                    <a:pt x="31458" y="67521"/>
                    <a:pt x="31458" y="67454"/>
                    <a:pt x="31492" y="67386"/>
                  </a:cubicBezTo>
                  <a:cubicBezTo>
                    <a:pt x="31559" y="67185"/>
                    <a:pt x="31626" y="67017"/>
                    <a:pt x="31660" y="66815"/>
                  </a:cubicBezTo>
                  <a:cubicBezTo>
                    <a:pt x="31727" y="66513"/>
                    <a:pt x="31761" y="66210"/>
                    <a:pt x="31761" y="65908"/>
                  </a:cubicBezTo>
                  <a:cubicBezTo>
                    <a:pt x="31761" y="65874"/>
                    <a:pt x="31761" y="65807"/>
                    <a:pt x="31761" y="65773"/>
                  </a:cubicBezTo>
                  <a:lnTo>
                    <a:pt x="32197" y="159"/>
                  </a:lnTo>
                  <a:lnTo>
                    <a:pt x="32197" y="159"/>
                  </a:lnTo>
                  <a:cubicBezTo>
                    <a:pt x="32190" y="678"/>
                    <a:pt x="32091" y="1196"/>
                    <a:pt x="31929" y="1715"/>
                  </a:cubicBezTo>
                  <a:cubicBezTo>
                    <a:pt x="31895" y="1782"/>
                    <a:pt x="31895" y="1849"/>
                    <a:pt x="31862" y="1917"/>
                  </a:cubicBezTo>
                  <a:cubicBezTo>
                    <a:pt x="31693" y="2421"/>
                    <a:pt x="31425" y="2891"/>
                    <a:pt x="31122" y="3395"/>
                  </a:cubicBezTo>
                  <a:cubicBezTo>
                    <a:pt x="31055" y="3463"/>
                    <a:pt x="30988" y="3563"/>
                    <a:pt x="30954" y="3631"/>
                  </a:cubicBezTo>
                  <a:cubicBezTo>
                    <a:pt x="30584" y="4135"/>
                    <a:pt x="30181" y="4572"/>
                    <a:pt x="29677" y="5009"/>
                  </a:cubicBezTo>
                  <a:cubicBezTo>
                    <a:pt x="29374" y="5311"/>
                    <a:pt x="28971" y="5580"/>
                    <a:pt x="28568" y="5849"/>
                  </a:cubicBezTo>
                  <a:cubicBezTo>
                    <a:pt x="28232" y="6084"/>
                    <a:pt x="27963" y="6319"/>
                    <a:pt x="27593" y="6555"/>
                  </a:cubicBezTo>
                  <a:cubicBezTo>
                    <a:pt x="26652" y="7092"/>
                    <a:pt x="25577" y="7529"/>
                    <a:pt x="24468" y="7933"/>
                  </a:cubicBezTo>
                  <a:cubicBezTo>
                    <a:pt x="24064" y="8067"/>
                    <a:pt x="23695" y="8168"/>
                    <a:pt x="23258" y="8269"/>
                  </a:cubicBezTo>
                  <a:cubicBezTo>
                    <a:pt x="22754" y="8437"/>
                    <a:pt x="22216" y="8571"/>
                    <a:pt x="21678" y="8672"/>
                  </a:cubicBezTo>
                  <a:cubicBezTo>
                    <a:pt x="21040" y="8806"/>
                    <a:pt x="20401" y="8941"/>
                    <a:pt x="19729" y="9008"/>
                  </a:cubicBezTo>
                  <a:cubicBezTo>
                    <a:pt x="19594" y="9042"/>
                    <a:pt x="19426" y="9075"/>
                    <a:pt x="19258" y="9075"/>
                  </a:cubicBezTo>
                  <a:cubicBezTo>
                    <a:pt x="18384" y="9176"/>
                    <a:pt x="17511" y="9210"/>
                    <a:pt x="16603" y="9243"/>
                  </a:cubicBezTo>
                  <a:lnTo>
                    <a:pt x="16166" y="9243"/>
                  </a:lnTo>
                  <a:cubicBezTo>
                    <a:pt x="15292" y="9210"/>
                    <a:pt x="14419" y="9176"/>
                    <a:pt x="13545" y="9075"/>
                  </a:cubicBezTo>
                  <a:cubicBezTo>
                    <a:pt x="13410" y="9075"/>
                    <a:pt x="13276" y="9042"/>
                    <a:pt x="13142" y="9042"/>
                  </a:cubicBezTo>
                  <a:cubicBezTo>
                    <a:pt x="12268" y="8941"/>
                    <a:pt x="11394" y="8806"/>
                    <a:pt x="10587" y="8605"/>
                  </a:cubicBezTo>
                  <a:cubicBezTo>
                    <a:pt x="10419" y="8571"/>
                    <a:pt x="10285" y="8538"/>
                    <a:pt x="10117" y="8504"/>
                  </a:cubicBezTo>
                  <a:cubicBezTo>
                    <a:pt x="9377" y="8302"/>
                    <a:pt x="8638" y="8067"/>
                    <a:pt x="7932" y="7832"/>
                  </a:cubicBezTo>
                  <a:cubicBezTo>
                    <a:pt x="7798" y="7765"/>
                    <a:pt x="7663" y="7731"/>
                    <a:pt x="7529" y="7697"/>
                  </a:cubicBezTo>
                  <a:cubicBezTo>
                    <a:pt x="6689" y="7361"/>
                    <a:pt x="5848" y="6992"/>
                    <a:pt x="5109" y="6555"/>
                  </a:cubicBezTo>
                  <a:cubicBezTo>
                    <a:pt x="1983" y="4740"/>
                    <a:pt x="437" y="2387"/>
                    <a:pt x="437" y="1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4" name="Google Shape;4421;p61">
              <a:extLst>
                <a:ext uri="{FF2B5EF4-FFF2-40B4-BE49-F238E27FC236}">
                  <a16:creationId xmlns:a16="http://schemas.microsoft.com/office/drawing/2014/main" id="{223541EF-E1F9-46CB-9699-46D342F2FE85}"/>
                </a:ext>
              </a:extLst>
            </p:cNvPr>
            <p:cNvSpPr/>
            <p:nvPr/>
          </p:nvSpPr>
          <p:spPr>
            <a:xfrm>
              <a:off x="1736772" y="2091148"/>
              <a:ext cx="152626" cy="80509"/>
            </a:xfrm>
            <a:custGeom>
              <a:avLst/>
              <a:gdLst/>
              <a:ahLst/>
              <a:cxnLst/>
              <a:rect l="l" t="t" r="r" b="b"/>
              <a:pathLst>
                <a:path w="34886" h="18402" extrusionOk="0">
                  <a:moveTo>
                    <a:pt x="17376" y="0"/>
                  </a:moveTo>
                  <a:cubicBezTo>
                    <a:pt x="13309" y="0"/>
                    <a:pt x="9243" y="899"/>
                    <a:pt x="6151" y="2697"/>
                  </a:cubicBezTo>
                  <a:cubicBezTo>
                    <a:pt x="0" y="6260"/>
                    <a:pt x="34" y="12108"/>
                    <a:pt x="6218" y="15704"/>
                  </a:cubicBezTo>
                  <a:cubicBezTo>
                    <a:pt x="9327" y="17502"/>
                    <a:pt x="13402" y="18401"/>
                    <a:pt x="17473" y="18401"/>
                  </a:cubicBezTo>
                  <a:cubicBezTo>
                    <a:pt x="21544" y="18401"/>
                    <a:pt x="25610" y="17502"/>
                    <a:pt x="28702" y="15704"/>
                  </a:cubicBezTo>
                  <a:cubicBezTo>
                    <a:pt x="34886" y="12108"/>
                    <a:pt x="34819" y="6260"/>
                    <a:pt x="28601" y="2697"/>
                  </a:cubicBezTo>
                  <a:cubicBezTo>
                    <a:pt x="25509" y="899"/>
                    <a:pt x="21443" y="0"/>
                    <a:pt x="17376" y="0"/>
                  </a:cubicBezTo>
                  <a:close/>
                </a:path>
              </a:pathLst>
            </a:custGeom>
            <a:solidFill>
              <a:srgbClr val="48346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5" name="Google Shape;4422;p61">
              <a:extLst>
                <a:ext uri="{FF2B5EF4-FFF2-40B4-BE49-F238E27FC236}">
                  <a16:creationId xmlns:a16="http://schemas.microsoft.com/office/drawing/2014/main" id="{C0A97EE7-3B05-4F46-A4B1-F9CC9B44A785}"/>
                </a:ext>
              </a:extLst>
            </p:cNvPr>
            <p:cNvSpPr/>
            <p:nvPr/>
          </p:nvSpPr>
          <p:spPr>
            <a:xfrm>
              <a:off x="2452752" y="2065009"/>
              <a:ext cx="140722" cy="390163"/>
            </a:xfrm>
            <a:custGeom>
              <a:avLst/>
              <a:gdLst/>
              <a:ahLst/>
              <a:cxnLst/>
              <a:rect l="l" t="t" r="r" b="b"/>
              <a:pathLst>
                <a:path w="32165" h="89180" extrusionOk="0">
                  <a:moveTo>
                    <a:pt x="32164" y="101"/>
                  </a:moveTo>
                  <a:lnTo>
                    <a:pt x="32164" y="154"/>
                  </a:lnTo>
                  <a:lnTo>
                    <a:pt x="32164" y="154"/>
                  </a:lnTo>
                  <a:cubicBezTo>
                    <a:pt x="32164" y="137"/>
                    <a:pt x="32164" y="119"/>
                    <a:pt x="32164" y="101"/>
                  </a:cubicBezTo>
                  <a:close/>
                  <a:moveTo>
                    <a:pt x="438" y="0"/>
                  </a:moveTo>
                  <a:lnTo>
                    <a:pt x="1" y="79922"/>
                  </a:lnTo>
                  <a:cubicBezTo>
                    <a:pt x="1" y="82308"/>
                    <a:pt x="1547" y="84694"/>
                    <a:pt x="4672" y="86476"/>
                  </a:cubicBezTo>
                  <a:cubicBezTo>
                    <a:pt x="5378" y="86912"/>
                    <a:pt x="6151" y="87249"/>
                    <a:pt x="6958" y="87585"/>
                  </a:cubicBezTo>
                  <a:cubicBezTo>
                    <a:pt x="6991" y="87585"/>
                    <a:pt x="7059" y="87618"/>
                    <a:pt x="7092" y="87618"/>
                  </a:cubicBezTo>
                  <a:cubicBezTo>
                    <a:pt x="7227" y="87685"/>
                    <a:pt x="7361" y="87719"/>
                    <a:pt x="7462" y="87753"/>
                  </a:cubicBezTo>
                  <a:cubicBezTo>
                    <a:pt x="7932" y="87921"/>
                    <a:pt x="8403" y="88089"/>
                    <a:pt x="8907" y="88223"/>
                  </a:cubicBezTo>
                  <a:cubicBezTo>
                    <a:pt x="9142" y="88290"/>
                    <a:pt x="9411" y="88358"/>
                    <a:pt x="9680" y="88425"/>
                  </a:cubicBezTo>
                  <a:cubicBezTo>
                    <a:pt x="9848" y="88458"/>
                    <a:pt x="9983" y="88492"/>
                    <a:pt x="10151" y="88526"/>
                  </a:cubicBezTo>
                  <a:cubicBezTo>
                    <a:pt x="10285" y="88559"/>
                    <a:pt x="10419" y="88627"/>
                    <a:pt x="10554" y="88660"/>
                  </a:cubicBezTo>
                  <a:cubicBezTo>
                    <a:pt x="11092" y="88761"/>
                    <a:pt x="11596" y="88828"/>
                    <a:pt x="12134" y="88929"/>
                  </a:cubicBezTo>
                  <a:cubicBezTo>
                    <a:pt x="12335" y="88929"/>
                    <a:pt x="12503" y="88963"/>
                    <a:pt x="12705" y="88996"/>
                  </a:cubicBezTo>
                  <a:cubicBezTo>
                    <a:pt x="12839" y="88996"/>
                    <a:pt x="12940" y="88996"/>
                    <a:pt x="13075" y="89030"/>
                  </a:cubicBezTo>
                  <a:cubicBezTo>
                    <a:pt x="13276" y="89063"/>
                    <a:pt x="13478" y="89063"/>
                    <a:pt x="13680" y="89097"/>
                  </a:cubicBezTo>
                  <a:cubicBezTo>
                    <a:pt x="14217" y="89131"/>
                    <a:pt x="14721" y="89164"/>
                    <a:pt x="15259" y="89164"/>
                  </a:cubicBezTo>
                  <a:cubicBezTo>
                    <a:pt x="15304" y="89175"/>
                    <a:pt x="15352" y="89179"/>
                    <a:pt x="15404" y="89179"/>
                  </a:cubicBezTo>
                  <a:cubicBezTo>
                    <a:pt x="15506" y="89179"/>
                    <a:pt x="15618" y="89164"/>
                    <a:pt x="15730" y="89164"/>
                  </a:cubicBezTo>
                  <a:lnTo>
                    <a:pt x="16872" y="89164"/>
                  </a:lnTo>
                  <a:cubicBezTo>
                    <a:pt x="17477" y="89164"/>
                    <a:pt x="18049" y="89097"/>
                    <a:pt x="18654" y="89063"/>
                  </a:cubicBezTo>
                  <a:cubicBezTo>
                    <a:pt x="18687" y="89063"/>
                    <a:pt x="18754" y="89030"/>
                    <a:pt x="18822" y="89030"/>
                  </a:cubicBezTo>
                  <a:cubicBezTo>
                    <a:pt x="18990" y="88996"/>
                    <a:pt x="19124" y="88996"/>
                    <a:pt x="19259" y="88963"/>
                  </a:cubicBezTo>
                  <a:cubicBezTo>
                    <a:pt x="19729" y="88895"/>
                    <a:pt x="20200" y="88862"/>
                    <a:pt x="20670" y="88761"/>
                  </a:cubicBezTo>
                  <a:cubicBezTo>
                    <a:pt x="20838" y="88727"/>
                    <a:pt x="21040" y="88660"/>
                    <a:pt x="21208" y="88627"/>
                  </a:cubicBezTo>
                  <a:cubicBezTo>
                    <a:pt x="21779" y="88526"/>
                    <a:pt x="22283" y="88391"/>
                    <a:pt x="22821" y="88223"/>
                  </a:cubicBezTo>
                  <a:cubicBezTo>
                    <a:pt x="23090" y="88156"/>
                    <a:pt x="23392" y="88122"/>
                    <a:pt x="23661" y="88022"/>
                  </a:cubicBezTo>
                  <a:cubicBezTo>
                    <a:pt x="23796" y="87988"/>
                    <a:pt x="23897" y="87921"/>
                    <a:pt x="23997" y="87887"/>
                  </a:cubicBezTo>
                  <a:cubicBezTo>
                    <a:pt x="25106" y="87484"/>
                    <a:pt x="26182" y="87047"/>
                    <a:pt x="27123" y="86509"/>
                  </a:cubicBezTo>
                  <a:cubicBezTo>
                    <a:pt x="27190" y="86476"/>
                    <a:pt x="27257" y="86442"/>
                    <a:pt x="27325" y="86375"/>
                  </a:cubicBezTo>
                  <a:cubicBezTo>
                    <a:pt x="27627" y="86207"/>
                    <a:pt x="27829" y="86005"/>
                    <a:pt x="28131" y="85803"/>
                  </a:cubicBezTo>
                  <a:cubicBezTo>
                    <a:pt x="28501" y="85535"/>
                    <a:pt x="28904" y="85266"/>
                    <a:pt x="29207" y="84997"/>
                  </a:cubicBezTo>
                  <a:cubicBezTo>
                    <a:pt x="29240" y="84963"/>
                    <a:pt x="29308" y="84930"/>
                    <a:pt x="29341" y="84896"/>
                  </a:cubicBezTo>
                  <a:cubicBezTo>
                    <a:pt x="29711" y="84560"/>
                    <a:pt x="30013" y="84224"/>
                    <a:pt x="30316" y="83854"/>
                  </a:cubicBezTo>
                  <a:cubicBezTo>
                    <a:pt x="30383" y="83753"/>
                    <a:pt x="30417" y="83686"/>
                    <a:pt x="30484" y="83585"/>
                  </a:cubicBezTo>
                  <a:cubicBezTo>
                    <a:pt x="30551" y="83518"/>
                    <a:pt x="30585" y="83417"/>
                    <a:pt x="30652" y="83350"/>
                  </a:cubicBezTo>
                  <a:cubicBezTo>
                    <a:pt x="30753" y="83182"/>
                    <a:pt x="30854" y="83047"/>
                    <a:pt x="30954" y="82913"/>
                  </a:cubicBezTo>
                  <a:cubicBezTo>
                    <a:pt x="31122" y="82611"/>
                    <a:pt x="31257" y="82308"/>
                    <a:pt x="31358" y="82006"/>
                  </a:cubicBezTo>
                  <a:cubicBezTo>
                    <a:pt x="31391" y="81972"/>
                    <a:pt x="31391" y="81905"/>
                    <a:pt x="31425" y="81871"/>
                  </a:cubicBezTo>
                  <a:cubicBezTo>
                    <a:pt x="31425" y="81804"/>
                    <a:pt x="31458" y="81737"/>
                    <a:pt x="31458" y="81703"/>
                  </a:cubicBezTo>
                  <a:cubicBezTo>
                    <a:pt x="31526" y="81501"/>
                    <a:pt x="31593" y="81300"/>
                    <a:pt x="31627" y="81098"/>
                  </a:cubicBezTo>
                  <a:cubicBezTo>
                    <a:pt x="31694" y="80796"/>
                    <a:pt x="31727" y="80493"/>
                    <a:pt x="31727" y="80191"/>
                  </a:cubicBezTo>
                  <a:lnTo>
                    <a:pt x="31727" y="80056"/>
                  </a:lnTo>
                  <a:lnTo>
                    <a:pt x="32164" y="154"/>
                  </a:lnTo>
                  <a:lnTo>
                    <a:pt x="32164" y="154"/>
                  </a:lnTo>
                  <a:cubicBezTo>
                    <a:pt x="32158" y="706"/>
                    <a:pt x="32058" y="1227"/>
                    <a:pt x="31895" y="1748"/>
                  </a:cubicBezTo>
                  <a:cubicBezTo>
                    <a:pt x="31862" y="1815"/>
                    <a:pt x="31862" y="1849"/>
                    <a:pt x="31828" y="1916"/>
                  </a:cubicBezTo>
                  <a:cubicBezTo>
                    <a:pt x="31660" y="2420"/>
                    <a:pt x="31425" y="2924"/>
                    <a:pt x="31089" y="3395"/>
                  </a:cubicBezTo>
                  <a:cubicBezTo>
                    <a:pt x="31022" y="3496"/>
                    <a:pt x="30988" y="3563"/>
                    <a:pt x="30921" y="3664"/>
                  </a:cubicBezTo>
                  <a:cubicBezTo>
                    <a:pt x="30585" y="4134"/>
                    <a:pt x="30148" y="4605"/>
                    <a:pt x="29644" y="5042"/>
                  </a:cubicBezTo>
                  <a:cubicBezTo>
                    <a:pt x="29341" y="5311"/>
                    <a:pt x="28938" y="5579"/>
                    <a:pt x="28568" y="5848"/>
                  </a:cubicBezTo>
                  <a:cubicBezTo>
                    <a:pt x="28232" y="6084"/>
                    <a:pt x="27930" y="6352"/>
                    <a:pt x="27560" y="6554"/>
                  </a:cubicBezTo>
                  <a:cubicBezTo>
                    <a:pt x="26619" y="7125"/>
                    <a:pt x="25543" y="7562"/>
                    <a:pt x="24434" y="7932"/>
                  </a:cubicBezTo>
                  <a:cubicBezTo>
                    <a:pt x="24065" y="8067"/>
                    <a:pt x="23661" y="8167"/>
                    <a:pt x="23258" y="8302"/>
                  </a:cubicBezTo>
                  <a:cubicBezTo>
                    <a:pt x="22720" y="8436"/>
                    <a:pt x="22216" y="8571"/>
                    <a:pt x="21678" y="8705"/>
                  </a:cubicBezTo>
                  <a:cubicBezTo>
                    <a:pt x="21006" y="8806"/>
                    <a:pt x="20368" y="8940"/>
                    <a:pt x="19695" y="9041"/>
                  </a:cubicBezTo>
                  <a:cubicBezTo>
                    <a:pt x="19561" y="9041"/>
                    <a:pt x="19427" y="9075"/>
                    <a:pt x="19259" y="9075"/>
                  </a:cubicBezTo>
                  <a:cubicBezTo>
                    <a:pt x="18385" y="9176"/>
                    <a:pt x="17477" y="9243"/>
                    <a:pt x="16603" y="9243"/>
                  </a:cubicBezTo>
                  <a:lnTo>
                    <a:pt x="16167" y="9243"/>
                  </a:lnTo>
                  <a:cubicBezTo>
                    <a:pt x="15293" y="9243"/>
                    <a:pt x="14385" y="9176"/>
                    <a:pt x="13545" y="9075"/>
                  </a:cubicBezTo>
                  <a:cubicBezTo>
                    <a:pt x="13411" y="9075"/>
                    <a:pt x="13276" y="9075"/>
                    <a:pt x="13142" y="9041"/>
                  </a:cubicBezTo>
                  <a:cubicBezTo>
                    <a:pt x="12268" y="8940"/>
                    <a:pt x="11428" y="8806"/>
                    <a:pt x="10588" y="8604"/>
                  </a:cubicBezTo>
                  <a:cubicBezTo>
                    <a:pt x="10419" y="8571"/>
                    <a:pt x="10285" y="8537"/>
                    <a:pt x="10117" y="8503"/>
                  </a:cubicBezTo>
                  <a:cubicBezTo>
                    <a:pt x="9378" y="8302"/>
                    <a:pt x="8638" y="8067"/>
                    <a:pt x="7932" y="7831"/>
                  </a:cubicBezTo>
                  <a:cubicBezTo>
                    <a:pt x="7798" y="7764"/>
                    <a:pt x="7664" y="7730"/>
                    <a:pt x="7529" y="7697"/>
                  </a:cubicBezTo>
                  <a:cubicBezTo>
                    <a:pt x="6689" y="7361"/>
                    <a:pt x="5882" y="6991"/>
                    <a:pt x="5109" y="6554"/>
                  </a:cubicBezTo>
                  <a:cubicBezTo>
                    <a:pt x="1984" y="4739"/>
                    <a:pt x="438" y="2387"/>
                    <a:pt x="438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6" name="Google Shape;4423;p61">
              <a:extLst>
                <a:ext uri="{FF2B5EF4-FFF2-40B4-BE49-F238E27FC236}">
                  <a16:creationId xmlns:a16="http://schemas.microsoft.com/office/drawing/2014/main" id="{219F450D-19AE-4DD7-85BA-F927CEF5F83D}"/>
                </a:ext>
              </a:extLst>
            </p:cNvPr>
            <p:cNvSpPr/>
            <p:nvPr/>
          </p:nvSpPr>
          <p:spPr>
            <a:xfrm>
              <a:off x="2447756" y="2024790"/>
              <a:ext cx="152626" cy="80417"/>
            </a:xfrm>
            <a:custGeom>
              <a:avLst/>
              <a:gdLst/>
              <a:ahLst/>
              <a:cxnLst/>
              <a:rect l="l" t="t" r="r" b="b"/>
              <a:pathLst>
                <a:path w="34886" h="18381" extrusionOk="0">
                  <a:moveTo>
                    <a:pt x="17380" y="0"/>
                  </a:moveTo>
                  <a:cubicBezTo>
                    <a:pt x="13318" y="0"/>
                    <a:pt x="9259" y="891"/>
                    <a:pt x="6184" y="2672"/>
                  </a:cubicBezTo>
                  <a:cubicBezTo>
                    <a:pt x="0" y="6269"/>
                    <a:pt x="67" y="12116"/>
                    <a:pt x="6251" y="15679"/>
                  </a:cubicBezTo>
                  <a:cubicBezTo>
                    <a:pt x="9367" y="17481"/>
                    <a:pt x="13446" y="18380"/>
                    <a:pt x="17518" y="18380"/>
                  </a:cubicBezTo>
                  <a:cubicBezTo>
                    <a:pt x="21571" y="18380"/>
                    <a:pt x="25617" y="17490"/>
                    <a:pt x="28702" y="15713"/>
                  </a:cubicBezTo>
                  <a:cubicBezTo>
                    <a:pt x="34886" y="12116"/>
                    <a:pt x="34819" y="6269"/>
                    <a:pt x="28601" y="2672"/>
                  </a:cubicBezTo>
                  <a:cubicBezTo>
                    <a:pt x="25509" y="891"/>
                    <a:pt x="21442" y="0"/>
                    <a:pt x="17380" y="0"/>
                  </a:cubicBezTo>
                  <a:close/>
                </a:path>
              </a:pathLst>
            </a:custGeom>
            <a:solidFill>
              <a:srgbClr val="48346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7" name="Google Shape;4424;p61">
              <a:extLst>
                <a:ext uri="{FF2B5EF4-FFF2-40B4-BE49-F238E27FC236}">
                  <a16:creationId xmlns:a16="http://schemas.microsoft.com/office/drawing/2014/main" id="{9C402C89-0B10-45F9-9E95-B71A938F1AA9}"/>
                </a:ext>
              </a:extLst>
            </p:cNvPr>
            <p:cNvSpPr/>
            <p:nvPr/>
          </p:nvSpPr>
          <p:spPr>
            <a:xfrm>
              <a:off x="2267032" y="2068098"/>
              <a:ext cx="140862" cy="494931"/>
            </a:xfrm>
            <a:custGeom>
              <a:avLst/>
              <a:gdLst/>
              <a:ahLst/>
              <a:cxnLst/>
              <a:rect l="l" t="t" r="r" b="b"/>
              <a:pathLst>
                <a:path w="32197" h="113127" extrusionOk="0">
                  <a:moveTo>
                    <a:pt x="32197" y="101"/>
                  </a:moveTo>
                  <a:lnTo>
                    <a:pt x="32197" y="137"/>
                  </a:lnTo>
                  <a:lnTo>
                    <a:pt x="32197" y="137"/>
                  </a:lnTo>
                  <a:cubicBezTo>
                    <a:pt x="32197" y="125"/>
                    <a:pt x="32197" y="113"/>
                    <a:pt x="32197" y="101"/>
                  </a:cubicBezTo>
                  <a:close/>
                  <a:moveTo>
                    <a:pt x="437" y="0"/>
                  </a:moveTo>
                  <a:lnTo>
                    <a:pt x="0" y="103885"/>
                  </a:lnTo>
                  <a:cubicBezTo>
                    <a:pt x="0" y="106271"/>
                    <a:pt x="1580" y="108623"/>
                    <a:pt x="4672" y="110438"/>
                  </a:cubicBezTo>
                  <a:cubicBezTo>
                    <a:pt x="5411" y="110842"/>
                    <a:pt x="6184" y="111211"/>
                    <a:pt x="6991" y="111547"/>
                  </a:cubicBezTo>
                  <a:cubicBezTo>
                    <a:pt x="7024" y="111547"/>
                    <a:pt x="7058" y="111547"/>
                    <a:pt x="7092" y="111581"/>
                  </a:cubicBezTo>
                  <a:cubicBezTo>
                    <a:pt x="7226" y="111615"/>
                    <a:pt x="7360" y="111648"/>
                    <a:pt x="7495" y="111715"/>
                  </a:cubicBezTo>
                  <a:cubicBezTo>
                    <a:pt x="7965" y="111883"/>
                    <a:pt x="8436" y="112052"/>
                    <a:pt x="8906" y="112186"/>
                  </a:cubicBezTo>
                  <a:cubicBezTo>
                    <a:pt x="9175" y="112253"/>
                    <a:pt x="9444" y="112320"/>
                    <a:pt x="9679" y="112388"/>
                  </a:cubicBezTo>
                  <a:cubicBezTo>
                    <a:pt x="9847" y="112421"/>
                    <a:pt x="9982" y="112455"/>
                    <a:pt x="10150" y="112488"/>
                  </a:cubicBezTo>
                  <a:cubicBezTo>
                    <a:pt x="10284" y="112522"/>
                    <a:pt x="10419" y="112556"/>
                    <a:pt x="10587" y="112589"/>
                  </a:cubicBezTo>
                  <a:cubicBezTo>
                    <a:pt x="11091" y="112690"/>
                    <a:pt x="11629" y="112791"/>
                    <a:pt x="12166" y="112858"/>
                  </a:cubicBezTo>
                  <a:cubicBezTo>
                    <a:pt x="12334" y="112892"/>
                    <a:pt x="12536" y="112892"/>
                    <a:pt x="12704" y="112925"/>
                  </a:cubicBezTo>
                  <a:cubicBezTo>
                    <a:pt x="12839" y="112959"/>
                    <a:pt x="12973" y="112959"/>
                    <a:pt x="13107" y="112959"/>
                  </a:cubicBezTo>
                  <a:cubicBezTo>
                    <a:pt x="13309" y="112993"/>
                    <a:pt x="13511" y="113026"/>
                    <a:pt x="13712" y="113026"/>
                  </a:cubicBezTo>
                  <a:cubicBezTo>
                    <a:pt x="14217" y="113093"/>
                    <a:pt x="14754" y="113127"/>
                    <a:pt x="15258" y="113127"/>
                  </a:cubicBezTo>
                  <a:lnTo>
                    <a:pt x="16905" y="113127"/>
                  </a:lnTo>
                  <a:cubicBezTo>
                    <a:pt x="17477" y="113093"/>
                    <a:pt x="18082" y="113060"/>
                    <a:pt x="18653" y="112993"/>
                  </a:cubicBezTo>
                  <a:cubicBezTo>
                    <a:pt x="18720" y="112993"/>
                    <a:pt x="18787" y="112993"/>
                    <a:pt x="18855" y="112959"/>
                  </a:cubicBezTo>
                  <a:cubicBezTo>
                    <a:pt x="18989" y="112959"/>
                    <a:pt x="19123" y="112925"/>
                    <a:pt x="19291" y="112925"/>
                  </a:cubicBezTo>
                  <a:cubicBezTo>
                    <a:pt x="19762" y="112858"/>
                    <a:pt x="20233" y="112791"/>
                    <a:pt x="20669" y="112724"/>
                  </a:cubicBezTo>
                  <a:cubicBezTo>
                    <a:pt x="20871" y="112690"/>
                    <a:pt x="21039" y="112623"/>
                    <a:pt x="21241" y="112589"/>
                  </a:cubicBezTo>
                  <a:cubicBezTo>
                    <a:pt x="21779" y="112455"/>
                    <a:pt x="22316" y="112320"/>
                    <a:pt x="22820" y="112186"/>
                  </a:cubicBezTo>
                  <a:cubicBezTo>
                    <a:pt x="23089" y="112119"/>
                    <a:pt x="23392" y="112052"/>
                    <a:pt x="23661" y="111984"/>
                  </a:cubicBezTo>
                  <a:cubicBezTo>
                    <a:pt x="23795" y="111917"/>
                    <a:pt x="23896" y="111850"/>
                    <a:pt x="24030" y="111816"/>
                  </a:cubicBezTo>
                  <a:cubicBezTo>
                    <a:pt x="25139" y="111447"/>
                    <a:pt x="26181" y="111010"/>
                    <a:pt x="27156" y="110438"/>
                  </a:cubicBezTo>
                  <a:cubicBezTo>
                    <a:pt x="27190" y="110405"/>
                    <a:pt x="27290" y="110371"/>
                    <a:pt x="27324" y="110337"/>
                  </a:cubicBezTo>
                  <a:cubicBezTo>
                    <a:pt x="27626" y="110169"/>
                    <a:pt x="27862" y="109934"/>
                    <a:pt x="28131" y="109766"/>
                  </a:cubicBezTo>
                  <a:cubicBezTo>
                    <a:pt x="28500" y="109464"/>
                    <a:pt x="28904" y="109228"/>
                    <a:pt x="29240" y="108926"/>
                  </a:cubicBezTo>
                  <a:cubicBezTo>
                    <a:pt x="29273" y="108892"/>
                    <a:pt x="29307" y="108892"/>
                    <a:pt x="29340" y="108859"/>
                  </a:cubicBezTo>
                  <a:cubicBezTo>
                    <a:pt x="29710" y="108523"/>
                    <a:pt x="30046" y="108153"/>
                    <a:pt x="30315" y="107817"/>
                  </a:cubicBezTo>
                  <a:cubicBezTo>
                    <a:pt x="30382" y="107716"/>
                    <a:pt x="30450" y="107649"/>
                    <a:pt x="30483" y="107548"/>
                  </a:cubicBezTo>
                  <a:cubicBezTo>
                    <a:pt x="30550" y="107447"/>
                    <a:pt x="30618" y="107380"/>
                    <a:pt x="30685" y="107279"/>
                  </a:cubicBezTo>
                  <a:cubicBezTo>
                    <a:pt x="30786" y="107145"/>
                    <a:pt x="30886" y="107010"/>
                    <a:pt x="30954" y="106842"/>
                  </a:cubicBezTo>
                  <a:cubicBezTo>
                    <a:pt x="31122" y="106573"/>
                    <a:pt x="31256" y="106271"/>
                    <a:pt x="31391" y="105968"/>
                  </a:cubicBezTo>
                  <a:cubicBezTo>
                    <a:pt x="31391" y="105901"/>
                    <a:pt x="31424" y="105868"/>
                    <a:pt x="31424" y="105800"/>
                  </a:cubicBezTo>
                  <a:cubicBezTo>
                    <a:pt x="31458" y="105767"/>
                    <a:pt x="31458" y="105699"/>
                    <a:pt x="31491" y="105632"/>
                  </a:cubicBezTo>
                  <a:cubicBezTo>
                    <a:pt x="31525" y="105431"/>
                    <a:pt x="31592" y="105263"/>
                    <a:pt x="31659" y="105061"/>
                  </a:cubicBezTo>
                  <a:cubicBezTo>
                    <a:pt x="31693" y="104758"/>
                    <a:pt x="31727" y="104456"/>
                    <a:pt x="31760" y="104153"/>
                  </a:cubicBezTo>
                  <a:cubicBezTo>
                    <a:pt x="31760" y="104086"/>
                    <a:pt x="31760" y="104053"/>
                    <a:pt x="31760" y="104019"/>
                  </a:cubicBezTo>
                  <a:lnTo>
                    <a:pt x="32197" y="137"/>
                  </a:lnTo>
                  <a:lnTo>
                    <a:pt x="32197" y="137"/>
                  </a:lnTo>
                  <a:cubicBezTo>
                    <a:pt x="32193" y="663"/>
                    <a:pt x="32093" y="1189"/>
                    <a:pt x="31928" y="1714"/>
                  </a:cubicBezTo>
                  <a:cubicBezTo>
                    <a:pt x="31895" y="1781"/>
                    <a:pt x="31895" y="1849"/>
                    <a:pt x="31861" y="1882"/>
                  </a:cubicBezTo>
                  <a:cubicBezTo>
                    <a:pt x="31693" y="2386"/>
                    <a:pt x="31424" y="2891"/>
                    <a:pt x="31122" y="3361"/>
                  </a:cubicBezTo>
                  <a:cubicBezTo>
                    <a:pt x="31054" y="3462"/>
                    <a:pt x="30987" y="3563"/>
                    <a:pt x="30920" y="3630"/>
                  </a:cubicBezTo>
                  <a:cubicBezTo>
                    <a:pt x="30584" y="4100"/>
                    <a:pt x="30181" y="4571"/>
                    <a:pt x="29677" y="5008"/>
                  </a:cubicBezTo>
                  <a:cubicBezTo>
                    <a:pt x="29374" y="5310"/>
                    <a:pt x="28937" y="5579"/>
                    <a:pt x="28567" y="5848"/>
                  </a:cubicBezTo>
                  <a:cubicBezTo>
                    <a:pt x="28231" y="6083"/>
                    <a:pt x="27963" y="6319"/>
                    <a:pt x="27593" y="6554"/>
                  </a:cubicBezTo>
                  <a:cubicBezTo>
                    <a:pt x="26652" y="7092"/>
                    <a:pt x="25576" y="7529"/>
                    <a:pt x="24467" y="7898"/>
                  </a:cubicBezTo>
                  <a:cubicBezTo>
                    <a:pt x="24064" y="8033"/>
                    <a:pt x="23661" y="8167"/>
                    <a:pt x="23257" y="8268"/>
                  </a:cubicBezTo>
                  <a:cubicBezTo>
                    <a:pt x="22753" y="8402"/>
                    <a:pt x="22215" y="8570"/>
                    <a:pt x="21678" y="8671"/>
                  </a:cubicBezTo>
                  <a:cubicBezTo>
                    <a:pt x="21039" y="8806"/>
                    <a:pt x="20401" y="8907"/>
                    <a:pt x="19728" y="9007"/>
                  </a:cubicBezTo>
                  <a:cubicBezTo>
                    <a:pt x="19594" y="9007"/>
                    <a:pt x="19426" y="9041"/>
                    <a:pt x="19291" y="9075"/>
                  </a:cubicBezTo>
                  <a:cubicBezTo>
                    <a:pt x="18384" y="9175"/>
                    <a:pt x="17510" y="9209"/>
                    <a:pt x="16603" y="9209"/>
                  </a:cubicBezTo>
                  <a:lnTo>
                    <a:pt x="16199" y="9209"/>
                  </a:lnTo>
                  <a:cubicBezTo>
                    <a:pt x="15292" y="9209"/>
                    <a:pt x="14418" y="9142"/>
                    <a:pt x="13544" y="9075"/>
                  </a:cubicBezTo>
                  <a:cubicBezTo>
                    <a:pt x="13410" y="9075"/>
                    <a:pt x="13276" y="9041"/>
                    <a:pt x="13141" y="9041"/>
                  </a:cubicBezTo>
                  <a:cubicBezTo>
                    <a:pt x="12267" y="8907"/>
                    <a:pt x="11427" y="8772"/>
                    <a:pt x="10587" y="8604"/>
                  </a:cubicBezTo>
                  <a:cubicBezTo>
                    <a:pt x="10452" y="8570"/>
                    <a:pt x="10284" y="8503"/>
                    <a:pt x="10150" y="8470"/>
                  </a:cubicBezTo>
                  <a:cubicBezTo>
                    <a:pt x="9377" y="8302"/>
                    <a:pt x="8638" y="8066"/>
                    <a:pt x="7932" y="7797"/>
                  </a:cubicBezTo>
                  <a:cubicBezTo>
                    <a:pt x="7797" y="7764"/>
                    <a:pt x="7663" y="7730"/>
                    <a:pt x="7562" y="7663"/>
                  </a:cubicBezTo>
                  <a:cubicBezTo>
                    <a:pt x="6688" y="7327"/>
                    <a:pt x="5882" y="6957"/>
                    <a:pt x="5142" y="6520"/>
                  </a:cubicBezTo>
                  <a:cubicBezTo>
                    <a:pt x="2017" y="4739"/>
                    <a:pt x="437" y="2353"/>
                    <a:pt x="437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8" name="Google Shape;4425;p61">
              <a:extLst>
                <a:ext uri="{FF2B5EF4-FFF2-40B4-BE49-F238E27FC236}">
                  <a16:creationId xmlns:a16="http://schemas.microsoft.com/office/drawing/2014/main" id="{1627B3ED-2222-470A-A909-DF367AB89808}"/>
                </a:ext>
              </a:extLst>
            </p:cNvPr>
            <p:cNvSpPr/>
            <p:nvPr/>
          </p:nvSpPr>
          <p:spPr>
            <a:xfrm>
              <a:off x="2262031" y="2027823"/>
              <a:ext cx="152775" cy="80452"/>
            </a:xfrm>
            <a:custGeom>
              <a:avLst/>
              <a:gdLst/>
              <a:ahLst/>
              <a:cxnLst/>
              <a:rect l="l" t="t" r="r" b="b"/>
              <a:pathLst>
                <a:path w="34920" h="18389" extrusionOk="0">
                  <a:moveTo>
                    <a:pt x="17381" y="1"/>
                  </a:moveTo>
                  <a:cubicBezTo>
                    <a:pt x="13324" y="1"/>
                    <a:pt x="9269" y="891"/>
                    <a:pt x="6184" y="2685"/>
                  </a:cubicBezTo>
                  <a:cubicBezTo>
                    <a:pt x="0" y="6281"/>
                    <a:pt x="68" y="12096"/>
                    <a:pt x="6252" y="15692"/>
                  </a:cubicBezTo>
                  <a:cubicBezTo>
                    <a:pt x="9377" y="17490"/>
                    <a:pt x="13452" y="18389"/>
                    <a:pt x="17519" y="18389"/>
                  </a:cubicBezTo>
                  <a:cubicBezTo>
                    <a:pt x="21586" y="18389"/>
                    <a:pt x="25644" y="17490"/>
                    <a:pt x="28736" y="15692"/>
                  </a:cubicBezTo>
                  <a:cubicBezTo>
                    <a:pt x="34920" y="12096"/>
                    <a:pt x="34853" y="6281"/>
                    <a:pt x="28635" y="2685"/>
                  </a:cubicBezTo>
                  <a:cubicBezTo>
                    <a:pt x="25536" y="900"/>
                    <a:pt x="21457" y="1"/>
                    <a:pt x="17381" y="1"/>
                  </a:cubicBezTo>
                  <a:close/>
                </a:path>
              </a:pathLst>
            </a:custGeom>
            <a:solidFill>
              <a:srgbClr val="48346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9" name="Google Shape;4426;p61">
              <a:extLst>
                <a:ext uri="{FF2B5EF4-FFF2-40B4-BE49-F238E27FC236}">
                  <a16:creationId xmlns:a16="http://schemas.microsoft.com/office/drawing/2014/main" id="{28D671B7-DA7F-4BB6-8B08-EA7D0BD51B67}"/>
                </a:ext>
              </a:extLst>
            </p:cNvPr>
            <p:cNvSpPr/>
            <p:nvPr/>
          </p:nvSpPr>
          <p:spPr>
            <a:xfrm>
              <a:off x="2081457" y="2343233"/>
              <a:ext cx="140862" cy="327604"/>
            </a:xfrm>
            <a:custGeom>
              <a:avLst/>
              <a:gdLst/>
              <a:ahLst/>
              <a:cxnLst/>
              <a:rect l="l" t="t" r="r" b="b"/>
              <a:pathLst>
                <a:path w="32197" h="74881" extrusionOk="0">
                  <a:moveTo>
                    <a:pt x="471" y="0"/>
                  </a:moveTo>
                  <a:lnTo>
                    <a:pt x="471" y="0"/>
                  </a:lnTo>
                  <a:cubicBezTo>
                    <a:pt x="470" y="25"/>
                    <a:pt x="470" y="49"/>
                    <a:pt x="470" y="73"/>
                  </a:cubicBezTo>
                  <a:lnTo>
                    <a:pt x="470" y="73"/>
                  </a:lnTo>
                  <a:lnTo>
                    <a:pt x="471" y="0"/>
                  </a:lnTo>
                  <a:close/>
                  <a:moveTo>
                    <a:pt x="32197" y="101"/>
                  </a:moveTo>
                  <a:lnTo>
                    <a:pt x="32197" y="158"/>
                  </a:lnTo>
                  <a:lnTo>
                    <a:pt x="32197" y="158"/>
                  </a:lnTo>
                  <a:cubicBezTo>
                    <a:pt x="32197" y="139"/>
                    <a:pt x="32197" y="120"/>
                    <a:pt x="32197" y="101"/>
                  </a:cubicBezTo>
                  <a:close/>
                  <a:moveTo>
                    <a:pt x="470" y="73"/>
                  </a:moveTo>
                  <a:lnTo>
                    <a:pt x="0" y="65671"/>
                  </a:lnTo>
                  <a:cubicBezTo>
                    <a:pt x="0" y="68024"/>
                    <a:pt x="1546" y="70410"/>
                    <a:pt x="4672" y="72191"/>
                  </a:cubicBezTo>
                  <a:cubicBezTo>
                    <a:pt x="5377" y="72628"/>
                    <a:pt x="6150" y="72998"/>
                    <a:pt x="6957" y="73301"/>
                  </a:cubicBezTo>
                  <a:cubicBezTo>
                    <a:pt x="6991" y="73334"/>
                    <a:pt x="7058" y="73334"/>
                    <a:pt x="7091" y="73334"/>
                  </a:cubicBezTo>
                  <a:cubicBezTo>
                    <a:pt x="7226" y="73401"/>
                    <a:pt x="7360" y="73435"/>
                    <a:pt x="7495" y="73469"/>
                  </a:cubicBezTo>
                  <a:cubicBezTo>
                    <a:pt x="7932" y="73637"/>
                    <a:pt x="8402" y="73805"/>
                    <a:pt x="8873" y="73939"/>
                  </a:cubicBezTo>
                  <a:cubicBezTo>
                    <a:pt x="9142" y="74040"/>
                    <a:pt x="9410" y="74074"/>
                    <a:pt x="9679" y="74141"/>
                  </a:cubicBezTo>
                  <a:cubicBezTo>
                    <a:pt x="9847" y="74174"/>
                    <a:pt x="9982" y="74242"/>
                    <a:pt x="10150" y="74242"/>
                  </a:cubicBezTo>
                  <a:cubicBezTo>
                    <a:pt x="10284" y="74275"/>
                    <a:pt x="10419" y="74342"/>
                    <a:pt x="10553" y="74342"/>
                  </a:cubicBezTo>
                  <a:cubicBezTo>
                    <a:pt x="11057" y="74477"/>
                    <a:pt x="11595" y="74544"/>
                    <a:pt x="12133" y="74645"/>
                  </a:cubicBezTo>
                  <a:cubicBezTo>
                    <a:pt x="12301" y="74645"/>
                    <a:pt x="12502" y="74679"/>
                    <a:pt x="12704" y="74679"/>
                  </a:cubicBezTo>
                  <a:cubicBezTo>
                    <a:pt x="12839" y="74712"/>
                    <a:pt x="12973" y="74712"/>
                    <a:pt x="13107" y="74746"/>
                  </a:cubicBezTo>
                  <a:cubicBezTo>
                    <a:pt x="13275" y="74746"/>
                    <a:pt x="13477" y="74779"/>
                    <a:pt x="13679" y="74813"/>
                  </a:cubicBezTo>
                  <a:cubicBezTo>
                    <a:pt x="14183" y="74847"/>
                    <a:pt x="14721" y="74880"/>
                    <a:pt x="15258" y="74880"/>
                  </a:cubicBezTo>
                  <a:lnTo>
                    <a:pt x="16872" y="74880"/>
                  </a:lnTo>
                  <a:cubicBezTo>
                    <a:pt x="17477" y="74847"/>
                    <a:pt x="18048" y="74813"/>
                    <a:pt x="18653" y="74746"/>
                  </a:cubicBezTo>
                  <a:lnTo>
                    <a:pt x="18854" y="74746"/>
                  </a:lnTo>
                  <a:cubicBezTo>
                    <a:pt x="18989" y="74712"/>
                    <a:pt x="19157" y="74679"/>
                    <a:pt x="19291" y="74679"/>
                  </a:cubicBezTo>
                  <a:cubicBezTo>
                    <a:pt x="19762" y="74611"/>
                    <a:pt x="20232" y="74544"/>
                    <a:pt x="20669" y="74477"/>
                  </a:cubicBezTo>
                  <a:cubicBezTo>
                    <a:pt x="20871" y="74443"/>
                    <a:pt x="21039" y="74376"/>
                    <a:pt x="21241" y="74342"/>
                  </a:cubicBezTo>
                  <a:cubicBezTo>
                    <a:pt x="21778" y="74208"/>
                    <a:pt x="22316" y="74074"/>
                    <a:pt x="22854" y="73939"/>
                  </a:cubicBezTo>
                  <a:cubicBezTo>
                    <a:pt x="23123" y="73872"/>
                    <a:pt x="23425" y="73805"/>
                    <a:pt x="23694" y="73737"/>
                  </a:cubicBezTo>
                  <a:cubicBezTo>
                    <a:pt x="23795" y="73670"/>
                    <a:pt x="23896" y="73603"/>
                    <a:pt x="24030" y="73569"/>
                  </a:cubicBezTo>
                  <a:cubicBezTo>
                    <a:pt x="25139" y="73200"/>
                    <a:pt x="26215" y="72763"/>
                    <a:pt x="27156" y="72191"/>
                  </a:cubicBezTo>
                  <a:cubicBezTo>
                    <a:pt x="27223" y="72158"/>
                    <a:pt x="27290" y="72124"/>
                    <a:pt x="27357" y="72091"/>
                  </a:cubicBezTo>
                  <a:cubicBezTo>
                    <a:pt x="27660" y="71889"/>
                    <a:pt x="27862" y="71687"/>
                    <a:pt x="28130" y="71519"/>
                  </a:cubicBezTo>
                  <a:cubicBezTo>
                    <a:pt x="28534" y="71217"/>
                    <a:pt x="28937" y="70982"/>
                    <a:pt x="29240" y="70679"/>
                  </a:cubicBezTo>
                  <a:cubicBezTo>
                    <a:pt x="29273" y="70645"/>
                    <a:pt x="29340" y="70645"/>
                    <a:pt x="29340" y="70612"/>
                  </a:cubicBezTo>
                  <a:cubicBezTo>
                    <a:pt x="29710" y="70276"/>
                    <a:pt x="30046" y="69906"/>
                    <a:pt x="30349" y="69536"/>
                  </a:cubicBezTo>
                  <a:cubicBezTo>
                    <a:pt x="30416" y="69469"/>
                    <a:pt x="30449" y="69368"/>
                    <a:pt x="30517" y="69301"/>
                  </a:cubicBezTo>
                  <a:cubicBezTo>
                    <a:pt x="30584" y="69200"/>
                    <a:pt x="30618" y="69133"/>
                    <a:pt x="30685" y="69032"/>
                  </a:cubicBezTo>
                  <a:cubicBezTo>
                    <a:pt x="30786" y="68898"/>
                    <a:pt x="30886" y="68763"/>
                    <a:pt x="30987" y="68595"/>
                  </a:cubicBezTo>
                  <a:cubicBezTo>
                    <a:pt x="31155" y="68293"/>
                    <a:pt x="31290" y="68024"/>
                    <a:pt x="31391" y="67688"/>
                  </a:cubicBezTo>
                  <a:cubicBezTo>
                    <a:pt x="31424" y="67654"/>
                    <a:pt x="31424" y="67621"/>
                    <a:pt x="31424" y="67553"/>
                  </a:cubicBezTo>
                  <a:cubicBezTo>
                    <a:pt x="31458" y="67486"/>
                    <a:pt x="31458" y="67453"/>
                    <a:pt x="31491" y="67385"/>
                  </a:cubicBezTo>
                  <a:cubicBezTo>
                    <a:pt x="31559" y="67184"/>
                    <a:pt x="31626" y="67016"/>
                    <a:pt x="31659" y="66814"/>
                  </a:cubicBezTo>
                  <a:cubicBezTo>
                    <a:pt x="31727" y="66512"/>
                    <a:pt x="31760" y="66209"/>
                    <a:pt x="31760" y="65907"/>
                  </a:cubicBezTo>
                  <a:cubicBezTo>
                    <a:pt x="31760" y="65839"/>
                    <a:pt x="31760" y="65806"/>
                    <a:pt x="31760" y="65772"/>
                  </a:cubicBezTo>
                  <a:lnTo>
                    <a:pt x="32197" y="158"/>
                  </a:lnTo>
                  <a:lnTo>
                    <a:pt x="32197" y="158"/>
                  </a:lnTo>
                  <a:cubicBezTo>
                    <a:pt x="32190" y="677"/>
                    <a:pt x="32090" y="1196"/>
                    <a:pt x="31928" y="1714"/>
                  </a:cubicBezTo>
                  <a:cubicBezTo>
                    <a:pt x="31928" y="1781"/>
                    <a:pt x="31895" y="1815"/>
                    <a:pt x="31895" y="1882"/>
                  </a:cubicBezTo>
                  <a:cubicBezTo>
                    <a:pt x="31727" y="2386"/>
                    <a:pt x="31458" y="2890"/>
                    <a:pt x="31122" y="3361"/>
                  </a:cubicBezTo>
                  <a:cubicBezTo>
                    <a:pt x="31054" y="3462"/>
                    <a:pt x="31021" y="3529"/>
                    <a:pt x="30954" y="3630"/>
                  </a:cubicBezTo>
                  <a:cubicBezTo>
                    <a:pt x="30618" y="4100"/>
                    <a:pt x="30181" y="4571"/>
                    <a:pt x="29710" y="5008"/>
                  </a:cubicBezTo>
                  <a:cubicBezTo>
                    <a:pt x="29374" y="5310"/>
                    <a:pt x="28971" y="5545"/>
                    <a:pt x="28601" y="5848"/>
                  </a:cubicBezTo>
                  <a:cubicBezTo>
                    <a:pt x="28265" y="6050"/>
                    <a:pt x="27962" y="6318"/>
                    <a:pt x="27593" y="6520"/>
                  </a:cubicBezTo>
                  <a:cubicBezTo>
                    <a:pt x="26652" y="7091"/>
                    <a:pt x="25576" y="7528"/>
                    <a:pt x="24467" y="7898"/>
                  </a:cubicBezTo>
                  <a:cubicBezTo>
                    <a:pt x="24097" y="8033"/>
                    <a:pt x="23694" y="8167"/>
                    <a:pt x="23291" y="8268"/>
                  </a:cubicBezTo>
                  <a:cubicBezTo>
                    <a:pt x="22753" y="8402"/>
                    <a:pt x="22215" y="8570"/>
                    <a:pt x="21678" y="8671"/>
                  </a:cubicBezTo>
                  <a:cubicBezTo>
                    <a:pt x="21039" y="8806"/>
                    <a:pt x="20400" y="8906"/>
                    <a:pt x="19762" y="9007"/>
                  </a:cubicBezTo>
                  <a:cubicBezTo>
                    <a:pt x="19594" y="9007"/>
                    <a:pt x="19426" y="9041"/>
                    <a:pt x="19291" y="9074"/>
                  </a:cubicBezTo>
                  <a:cubicBezTo>
                    <a:pt x="18418" y="9175"/>
                    <a:pt x="17510" y="9209"/>
                    <a:pt x="16603" y="9209"/>
                  </a:cubicBezTo>
                  <a:lnTo>
                    <a:pt x="16166" y="9209"/>
                  </a:lnTo>
                  <a:cubicBezTo>
                    <a:pt x="15292" y="9209"/>
                    <a:pt x="14418" y="9175"/>
                    <a:pt x="13544" y="9074"/>
                  </a:cubicBezTo>
                  <a:cubicBezTo>
                    <a:pt x="13410" y="9074"/>
                    <a:pt x="13275" y="9041"/>
                    <a:pt x="13141" y="9041"/>
                  </a:cubicBezTo>
                  <a:cubicBezTo>
                    <a:pt x="12267" y="8906"/>
                    <a:pt x="11427" y="8772"/>
                    <a:pt x="10587" y="8604"/>
                  </a:cubicBezTo>
                  <a:cubicBezTo>
                    <a:pt x="10452" y="8570"/>
                    <a:pt x="10284" y="8503"/>
                    <a:pt x="10150" y="8469"/>
                  </a:cubicBezTo>
                  <a:cubicBezTo>
                    <a:pt x="9377" y="8301"/>
                    <a:pt x="8637" y="8066"/>
                    <a:pt x="7932" y="7797"/>
                  </a:cubicBezTo>
                  <a:cubicBezTo>
                    <a:pt x="7797" y="7764"/>
                    <a:pt x="7663" y="7730"/>
                    <a:pt x="7528" y="7663"/>
                  </a:cubicBezTo>
                  <a:cubicBezTo>
                    <a:pt x="6688" y="7360"/>
                    <a:pt x="5882" y="6957"/>
                    <a:pt x="5109" y="6554"/>
                  </a:cubicBezTo>
                  <a:cubicBezTo>
                    <a:pt x="2048" y="4757"/>
                    <a:pt x="469" y="2434"/>
                    <a:pt x="470" y="73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0" name="Google Shape;4427;p61">
              <a:extLst>
                <a:ext uri="{FF2B5EF4-FFF2-40B4-BE49-F238E27FC236}">
                  <a16:creationId xmlns:a16="http://schemas.microsoft.com/office/drawing/2014/main" id="{15908BAC-EE91-488D-8C54-F7D710F85EE5}"/>
                </a:ext>
              </a:extLst>
            </p:cNvPr>
            <p:cNvSpPr/>
            <p:nvPr/>
          </p:nvSpPr>
          <p:spPr>
            <a:xfrm>
              <a:off x="2076600" y="2302957"/>
              <a:ext cx="152631" cy="80452"/>
            </a:xfrm>
            <a:custGeom>
              <a:avLst/>
              <a:gdLst/>
              <a:ahLst/>
              <a:cxnLst/>
              <a:rect l="l" t="t" r="r" b="b"/>
              <a:pathLst>
                <a:path w="34887" h="18389" extrusionOk="0">
                  <a:moveTo>
                    <a:pt x="17365" y="0"/>
                  </a:moveTo>
                  <a:cubicBezTo>
                    <a:pt x="13316" y="0"/>
                    <a:pt x="9270" y="891"/>
                    <a:pt x="6185" y="2685"/>
                  </a:cubicBezTo>
                  <a:cubicBezTo>
                    <a:pt x="1" y="6281"/>
                    <a:pt x="35" y="12129"/>
                    <a:pt x="6219" y="15692"/>
                  </a:cubicBezTo>
                  <a:cubicBezTo>
                    <a:pt x="9327" y="17490"/>
                    <a:pt x="13402" y="18389"/>
                    <a:pt x="17473" y="18389"/>
                  </a:cubicBezTo>
                  <a:cubicBezTo>
                    <a:pt x="21544" y="18389"/>
                    <a:pt x="25611" y="17490"/>
                    <a:pt x="28703" y="15692"/>
                  </a:cubicBezTo>
                  <a:cubicBezTo>
                    <a:pt x="34887" y="12129"/>
                    <a:pt x="34820" y="6281"/>
                    <a:pt x="28602" y="2685"/>
                  </a:cubicBezTo>
                  <a:cubicBezTo>
                    <a:pt x="25503" y="900"/>
                    <a:pt x="21433" y="0"/>
                    <a:pt x="17365" y="0"/>
                  </a:cubicBezTo>
                  <a:close/>
                </a:path>
              </a:pathLst>
            </a:custGeom>
            <a:solidFill>
              <a:srgbClr val="48346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1" name="Google Shape;4428;p61">
              <a:extLst>
                <a:ext uri="{FF2B5EF4-FFF2-40B4-BE49-F238E27FC236}">
                  <a16:creationId xmlns:a16="http://schemas.microsoft.com/office/drawing/2014/main" id="{3B544574-8D7C-45FD-9C69-96A7BD869801}"/>
                </a:ext>
              </a:extLst>
            </p:cNvPr>
            <p:cNvSpPr/>
            <p:nvPr/>
          </p:nvSpPr>
          <p:spPr>
            <a:xfrm>
              <a:off x="2710971" y="2513891"/>
              <a:ext cx="39410" cy="51831"/>
            </a:xfrm>
            <a:custGeom>
              <a:avLst/>
              <a:gdLst/>
              <a:ahLst/>
              <a:cxnLst/>
              <a:rect l="l" t="t" r="r" b="b"/>
              <a:pathLst>
                <a:path w="9008" h="11847" extrusionOk="0">
                  <a:moveTo>
                    <a:pt x="5980" y="1"/>
                  </a:moveTo>
                  <a:cubicBezTo>
                    <a:pt x="5169" y="1"/>
                    <a:pt x="4302" y="307"/>
                    <a:pt x="3529" y="1226"/>
                  </a:cubicBezTo>
                  <a:cubicBezTo>
                    <a:pt x="1379" y="3847"/>
                    <a:pt x="1" y="5998"/>
                    <a:pt x="404" y="6435"/>
                  </a:cubicBezTo>
                  <a:cubicBezTo>
                    <a:pt x="514" y="6557"/>
                    <a:pt x="642" y="6608"/>
                    <a:pt x="781" y="6608"/>
                  </a:cubicBezTo>
                  <a:cubicBezTo>
                    <a:pt x="1443" y="6608"/>
                    <a:pt x="2338" y="5458"/>
                    <a:pt x="2593" y="5458"/>
                  </a:cubicBezTo>
                  <a:cubicBezTo>
                    <a:pt x="2725" y="5458"/>
                    <a:pt x="2686" y="5767"/>
                    <a:pt x="2353" y="6704"/>
                  </a:cubicBezTo>
                  <a:cubicBezTo>
                    <a:pt x="1210" y="9863"/>
                    <a:pt x="34" y="11712"/>
                    <a:pt x="3496" y="11846"/>
                  </a:cubicBezTo>
                  <a:cubicBezTo>
                    <a:pt x="3512" y="11846"/>
                    <a:pt x="3529" y="11847"/>
                    <a:pt x="3545" y="11847"/>
                  </a:cubicBezTo>
                  <a:cubicBezTo>
                    <a:pt x="7010" y="11847"/>
                    <a:pt x="9008" y="1226"/>
                    <a:pt x="9008" y="1226"/>
                  </a:cubicBezTo>
                  <a:cubicBezTo>
                    <a:pt x="9008" y="1226"/>
                    <a:pt x="7604" y="1"/>
                    <a:pt x="5980" y="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2" name="Google Shape;4429;p61">
              <a:extLst>
                <a:ext uri="{FF2B5EF4-FFF2-40B4-BE49-F238E27FC236}">
                  <a16:creationId xmlns:a16="http://schemas.microsoft.com/office/drawing/2014/main" id="{E7309669-8B8C-4232-8963-BC9D9416C71B}"/>
                </a:ext>
              </a:extLst>
            </p:cNvPr>
            <p:cNvSpPr/>
            <p:nvPr/>
          </p:nvSpPr>
          <p:spPr>
            <a:xfrm>
              <a:off x="2634066" y="2820760"/>
              <a:ext cx="76755" cy="44424"/>
            </a:xfrm>
            <a:custGeom>
              <a:avLst/>
              <a:gdLst/>
              <a:ahLst/>
              <a:cxnLst/>
              <a:rect l="l" t="t" r="r" b="b"/>
              <a:pathLst>
                <a:path w="17544" h="10154" extrusionOk="0">
                  <a:moveTo>
                    <a:pt x="5290" y="0"/>
                  </a:moveTo>
                  <a:cubicBezTo>
                    <a:pt x="3559" y="0"/>
                    <a:pt x="2622" y="459"/>
                    <a:pt x="2622" y="459"/>
                  </a:cubicBezTo>
                  <a:cubicBezTo>
                    <a:pt x="0" y="4156"/>
                    <a:pt x="7663" y="7685"/>
                    <a:pt x="11864" y="9466"/>
                  </a:cubicBezTo>
                  <a:cubicBezTo>
                    <a:pt x="13033" y="9971"/>
                    <a:pt x="13992" y="10153"/>
                    <a:pt x="14766" y="10153"/>
                  </a:cubicBezTo>
                  <a:cubicBezTo>
                    <a:pt x="16774" y="10153"/>
                    <a:pt x="17544" y="8928"/>
                    <a:pt x="17544" y="8928"/>
                  </a:cubicBezTo>
                  <a:lnTo>
                    <a:pt x="17544" y="4156"/>
                  </a:lnTo>
                  <a:cubicBezTo>
                    <a:pt x="17544" y="4156"/>
                    <a:pt x="17533" y="4165"/>
                    <a:pt x="17484" y="4165"/>
                  </a:cubicBezTo>
                  <a:cubicBezTo>
                    <a:pt x="17255" y="4165"/>
                    <a:pt x="16202" y="3961"/>
                    <a:pt x="11562" y="1669"/>
                  </a:cubicBezTo>
                  <a:cubicBezTo>
                    <a:pt x="8927" y="351"/>
                    <a:pt x="6804" y="0"/>
                    <a:pt x="5290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3" name="Google Shape;4430;p61">
              <a:extLst>
                <a:ext uri="{FF2B5EF4-FFF2-40B4-BE49-F238E27FC236}">
                  <a16:creationId xmlns:a16="http://schemas.microsoft.com/office/drawing/2014/main" id="{5097406D-6B78-441C-9B1D-51DFF3129817}"/>
                </a:ext>
              </a:extLst>
            </p:cNvPr>
            <p:cNvSpPr/>
            <p:nvPr/>
          </p:nvSpPr>
          <p:spPr>
            <a:xfrm>
              <a:off x="2553481" y="2852941"/>
              <a:ext cx="76759" cy="44384"/>
            </a:xfrm>
            <a:custGeom>
              <a:avLst/>
              <a:gdLst/>
              <a:ahLst/>
              <a:cxnLst/>
              <a:rect l="l" t="t" r="r" b="b"/>
              <a:pathLst>
                <a:path w="17545" h="10145" extrusionOk="0">
                  <a:moveTo>
                    <a:pt x="5334" y="0"/>
                  </a:moveTo>
                  <a:cubicBezTo>
                    <a:pt x="3593" y="0"/>
                    <a:pt x="2656" y="464"/>
                    <a:pt x="2656" y="464"/>
                  </a:cubicBezTo>
                  <a:cubicBezTo>
                    <a:pt x="1" y="4128"/>
                    <a:pt x="7663" y="7656"/>
                    <a:pt x="11865" y="9471"/>
                  </a:cubicBezTo>
                  <a:cubicBezTo>
                    <a:pt x="13030" y="9966"/>
                    <a:pt x="13986" y="10144"/>
                    <a:pt x="14760" y="10144"/>
                  </a:cubicBezTo>
                  <a:cubicBezTo>
                    <a:pt x="16772" y="10144"/>
                    <a:pt x="17544" y="8934"/>
                    <a:pt x="17544" y="8934"/>
                  </a:cubicBezTo>
                  <a:lnTo>
                    <a:pt x="17544" y="4161"/>
                  </a:lnTo>
                  <a:cubicBezTo>
                    <a:pt x="17544" y="4161"/>
                    <a:pt x="17534" y="4171"/>
                    <a:pt x="17486" y="4171"/>
                  </a:cubicBezTo>
                  <a:cubicBezTo>
                    <a:pt x="17260" y="4171"/>
                    <a:pt x="16212" y="3965"/>
                    <a:pt x="11562" y="1641"/>
                  </a:cubicBezTo>
                  <a:cubicBezTo>
                    <a:pt x="8944" y="347"/>
                    <a:pt x="6839" y="0"/>
                    <a:pt x="5334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4" name="Google Shape;4431;p61">
              <a:extLst>
                <a:ext uri="{FF2B5EF4-FFF2-40B4-BE49-F238E27FC236}">
                  <a16:creationId xmlns:a16="http://schemas.microsoft.com/office/drawing/2014/main" id="{79A121E0-6792-4D24-BCF1-49F87E10E007}"/>
                </a:ext>
              </a:extLst>
            </p:cNvPr>
            <p:cNvSpPr/>
            <p:nvPr/>
          </p:nvSpPr>
          <p:spPr>
            <a:xfrm>
              <a:off x="2591420" y="2496901"/>
              <a:ext cx="119398" cy="378512"/>
            </a:xfrm>
            <a:custGeom>
              <a:avLst/>
              <a:gdLst/>
              <a:ahLst/>
              <a:cxnLst/>
              <a:rect l="l" t="t" r="r" b="b"/>
              <a:pathLst>
                <a:path w="27291" h="86517" extrusionOk="0">
                  <a:moveTo>
                    <a:pt x="26215" y="0"/>
                  </a:moveTo>
                  <a:cubicBezTo>
                    <a:pt x="26215" y="0"/>
                    <a:pt x="18586" y="5915"/>
                    <a:pt x="774" y="5915"/>
                  </a:cubicBezTo>
                  <a:cubicBezTo>
                    <a:pt x="1" y="23694"/>
                    <a:pt x="1681" y="85635"/>
                    <a:pt x="1681" y="85635"/>
                  </a:cubicBezTo>
                  <a:cubicBezTo>
                    <a:pt x="1681" y="85635"/>
                    <a:pt x="3757" y="86516"/>
                    <a:pt x="5898" y="86516"/>
                  </a:cubicBezTo>
                  <a:cubicBezTo>
                    <a:pt x="6969" y="86516"/>
                    <a:pt x="8056" y="86296"/>
                    <a:pt x="8907" y="85635"/>
                  </a:cubicBezTo>
                  <a:lnTo>
                    <a:pt x="14116" y="21476"/>
                  </a:lnTo>
                  <a:lnTo>
                    <a:pt x="20099" y="78174"/>
                  </a:lnTo>
                  <a:cubicBezTo>
                    <a:pt x="20099" y="78174"/>
                    <a:pt x="21981" y="79518"/>
                    <a:pt x="24112" y="79518"/>
                  </a:cubicBezTo>
                  <a:cubicBezTo>
                    <a:pt x="25177" y="79518"/>
                    <a:pt x="26305" y="79182"/>
                    <a:pt x="27291" y="78174"/>
                  </a:cubicBezTo>
                  <a:lnTo>
                    <a:pt x="26215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5" name="Google Shape;4432;p61">
              <a:extLst>
                <a:ext uri="{FF2B5EF4-FFF2-40B4-BE49-F238E27FC236}">
                  <a16:creationId xmlns:a16="http://schemas.microsoft.com/office/drawing/2014/main" id="{85E3BA6F-B6D6-40C7-9D59-78E3396FCF7F}"/>
                </a:ext>
              </a:extLst>
            </p:cNvPr>
            <p:cNvSpPr/>
            <p:nvPr/>
          </p:nvSpPr>
          <p:spPr>
            <a:xfrm>
              <a:off x="2538189" y="2285145"/>
              <a:ext cx="222324" cy="262469"/>
            </a:xfrm>
            <a:custGeom>
              <a:avLst/>
              <a:gdLst/>
              <a:ahLst/>
              <a:cxnLst/>
              <a:rect l="l" t="t" r="r" b="b"/>
              <a:pathLst>
                <a:path w="50817" h="59993" extrusionOk="0">
                  <a:moveTo>
                    <a:pt x="32130" y="1"/>
                  </a:moveTo>
                  <a:lnTo>
                    <a:pt x="21980" y="908"/>
                  </a:lnTo>
                  <a:lnTo>
                    <a:pt x="20703" y="2454"/>
                  </a:lnTo>
                  <a:lnTo>
                    <a:pt x="17981" y="2824"/>
                  </a:lnTo>
                  <a:cubicBezTo>
                    <a:pt x="14183" y="3328"/>
                    <a:pt x="10755" y="5445"/>
                    <a:pt x="8638" y="8638"/>
                  </a:cubicBezTo>
                  <a:cubicBezTo>
                    <a:pt x="7025" y="11024"/>
                    <a:pt x="6218" y="13881"/>
                    <a:pt x="6352" y="16771"/>
                  </a:cubicBezTo>
                  <a:lnTo>
                    <a:pt x="7327" y="35760"/>
                  </a:lnTo>
                  <a:cubicBezTo>
                    <a:pt x="7462" y="38415"/>
                    <a:pt x="6957" y="41037"/>
                    <a:pt x="5848" y="43423"/>
                  </a:cubicBezTo>
                  <a:lnTo>
                    <a:pt x="0" y="58345"/>
                  </a:lnTo>
                  <a:lnTo>
                    <a:pt x="5512" y="59992"/>
                  </a:lnTo>
                  <a:lnTo>
                    <a:pt x="12940" y="44028"/>
                  </a:lnTo>
                  <a:lnTo>
                    <a:pt x="12940" y="54312"/>
                  </a:lnTo>
                  <a:cubicBezTo>
                    <a:pt x="16636" y="56009"/>
                    <a:pt x="19939" y="56670"/>
                    <a:pt x="22842" y="56670"/>
                  </a:cubicBezTo>
                  <a:cubicBezTo>
                    <a:pt x="33111" y="56670"/>
                    <a:pt x="38381" y="48397"/>
                    <a:pt x="38381" y="48397"/>
                  </a:cubicBezTo>
                  <a:lnTo>
                    <a:pt x="41473" y="21544"/>
                  </a:lnTo>
                  <a:lnTo>
                    <a:pt x="43960" y="34013"/>
                  </a:lnTo>
                  <a:cubicBezTo>
                    <a:pt x="44297" y="35760"/>
                    <a:pt x="44397" y="37508"/>
                    <a:pt x="44229" y="39256"/>
                  </a:cubicBezTo>
                  <a:lnTo>
                    <a:pt x="43053" y="53506"/>
                  </a:lnTo>
                  <a:lnTo>
                    <a:pt x="48498" y="53506"/>
                  </a:lnTo>
                  <a:lnTo>
                    <a:pt x="50044" y="43625"/>
                  </a:lnTo>
                  <a:cubicBezTo>
                    <a:pt x="50817" y="38583"/>
                    <a:pt x="50615" y="33408"/>
                    <a:pt x="49472" y="28434"/>
                  </a:cubicBezTo>
                  <a:lnTo>
                    <a:pt x="45070" y="9714"/>
                  </a:lnTo>
                  <a:cubicBezTo>
                    <a:pt x="44028" y="5244"/>
                    <a:pt x="40062" y="2084"/>
                    <a:pt x="35458" y="2084"/>
                  </a:cubicBezTo>
                  <a:lnTo>
                    <a:pt x="33441" y="2084"/>
                  </a:lnTo>
                  <a:lnTo>
                    <a:pt x="32130" y="1"/>
                  </a:lnTo>
                  <a:close/>
                </a:path>
              </a:pathLst>
            </a:custGeom>
            <a:solidFill>
              <a:srgbClr val="B27EEE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6" name="Google Shape;4433;p61">
              <a:extLst>
                <a:ext uri="{FF2B5EF4-FFF2-40B4-BE49-F238E27FC236}">
                  <a16:creationId xmlns:a16="http://schemas.microsoft.com/office/drawing/2014/main" id="{24744FCC-B8CC-42E8-8345-F991AFED60D3}"/>
                </a:ext>
              </a:extLst>
            </p:cNvPr>
            <p:cNvSpPr/>
            <p:nvPr/>
          </p:nvSpPr>
          <p:spPr>
            <a:xfrm>
              <a:off x="2528927" y="2540428"/>
              <a:ext cx="33377" cy="50391"/>
            </a:xfrm>
            <a:custGeom>
              <a:avLst/>
              <a:gdLst/>
              <a:ahLst/>
              <a:cxnLst/>
              <a:rect l="l" t="t" r="r" b="b"/>
              <a:pathLst>
                <a:path w="7629" h="11518" extrusionOk="0">
                  <a:moveTo>
                    <a:pt x="2117" y="0"/>
                  </a:moveTo>
                  <a:cubicBezTo>
                    <a:pt x="1546" y="1311"/>
                    <a:pt x="739" y="2622"/>
                    <a:pt x="370" y="4000"/>
                  </a:cubicBezTo>
                  <a:cubicBezTo>
                    <a:pt x="0" y="5478"/>
                    <a:pt x="34" y="7159"/>
                    <a:pt x="135" y="8671"/>
                  </a:cubicBezTo>
                  <a:cubicBezTo>
                    <a:pt x="135" y="8974"/>
                    <a:pt x="168" y="9243"/>
                    <a:pt x="303" y="9512"/>
                  </a:cubicBezTo>
                  <a:cubicBezTo>
                    <a:pt x="773" y="10486"/>
                    <a:pt x="2655" y="11226"/>
                    <a:pt x="3630" y="11427"/>
                  </a:cubicBezTo>
                  <a:cubicBezTo>
                    <a:pt x="3915" y="11484"/>
                    <a:pt x="4216" y="11518"/>
                    <a:pt x="4513" y="11518"/>
                  </a:cubicBezTo>
                  <a:cubicBezTo>
                    <a:pt x="5438" y="11518"/>
                    <a:pt x="6317" y="11193"/>
                    <a:pt x="6520" y="10251"/>
                  </a:cubicBezTo>
                  <a:cubicBezTo>
                    <a:pt x="6856" y="8705"/>
                    <a:pt x="6487" y="6991"/>
                    <a:pt x="6823" y="5411"/>
                  </a:cubicBezTo>
                  <a:cubicBezTo>
                    <a:pt x="7091" y="4168"/>
                    <a:pt x="7360" y="2891"/>
                    <a:pt x="7629" y="1647"/>
                  </a:cubicBezTo>
                  <a:lnTo>
                    <a:pt x="2117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7" name="Google Shape;4434;p61">
              <a:extLst>
                <a:ext uri="{FF2B5EF4-FFF2-40B4-BE49-F238E27FC236}">
                  <a16:creationId xmlns:a16="http://schemas.microsoft.com/office/drawing/2014/main" id="{AD798FEA-65A3-42BE-9CA8-9458C1ED77B0}"/>
                </a:ext>
              </a:extLst>
            </p:cNvPr>
            <p:cNvSpPr/>
            <p:nvPr/>
          </p:nvSpPr>
          <p:spPr>
            <a:xfrm>
              <a:off x="2601124" y="2211030"/>
              <a:ext cx="77643" cy="84175"/>
            </a:xfrm>
            <a:custGeom>
              <a:avLst/>
              <a:gdLst/>
              <a:ahLst/>
              <a:cxnLst/>
              <a:rect l="l" t="t" r="r" b="b"/>
              <a:pathLst>
                <a:path w="17747" h="19240" extrusionOk="0">
                  <a:moveTo>
                    <a:pt x="3799" y="1"/>
                  </a:moveTo>
                  <a:cubicBezTo>
                    <a:pt x="1" y="13680"/>
                    <a:pt x="7596" y="14553"/>
                    <a:pt x="7596" y="14553"/>
                  </a:cubicBezTo>
                  <a:lnTo>
                    <a:pt x="7596" y="17847"/>
                  </a:lnTo>
                  <a:cubicBezTo>
                    <a:pt x="9332" y="18873"/>
                    <a:pt x="10904" y="19240"/>
                    <a:pt x="12263" y="19240"/>
                  </a:cubicBezTo>
                  <a:cubicBezTo>
                    <a:pt x="15669" y="19240"/>
                    <a:pt x="17746" y="16940"/>
                    <a:pt x="17746" y="16940"/>
                  </a:cubicBezTo>
                  <a:lnTo>
                    <a:pt x="17612" y="10688"/>
                  </a:lnTo>
                  <a:cubicBezTo>
                    <a:pt x="16191" y="11517"/>
                    <a:pt x="14912" y="11841"/>
                    <a:pt x="13780" y="11841"/>
                  </a:cubicBezTo>
                  <a:cubicBezTo>
                    <a:pt x="11700" y="11841"/>
                    <a:pt x="10120" y="10747"/>
                    <a:pt x="9075" y="9680"/>
                  </a:cubicBezTo>
                  <a:cubicBezTo>
                    <a:pt x="8134" y="8706"/>
                    <a:pt x="7865" y="7294"/>
                    <a:pt x="8235" y="6017"/>
                  </a:cubicBezTo>
                  <a:cubicBezTo>
                    <a:pt x="9117" y="3124"/>
                    <a:pt x="8159" y="2561"/>
                    <a:pt x="7278" y="2561"/>
                  </a:cubicBezTo>
                  <a:cubicBezTo>
                    <a:pt x="6715" y="2561"/>
                    <a:pt x="6185" y="2790"/>
                    <a:pt x="6185" y="2790"/>
                  </a:cubicBezTo>
                  <a:lnTo>
                    <a:pt x="3799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8" name="Google Shape;4435;p61">
              <a:extLst>
                <a:ext uri="{FF2B5EF4-FFF2-40B4-BE49-F238E27FC236}">
                  <a16:creationId xmlns:a16="http://schemas.microsoft.com/office/drawing/2014/main" id="{B49A1A39-E220-4867-98F2-021F00690618}"/>
                </a:ext>
              </a:extLst>
            </p:cNvPr>
            <p:cNvSpPr/>
            <p:nvPr/>
          </p:nvSpPr>
          <p:spPr>
            <a:xfrm>
              <a:off x="2590098" y="2167302"/>
              <a:ext cx="111978" cy="95572"/>
            </a:xfrm>
            <a:custGeom>
              <a:avLst/>
              <a:gdLst/>
              <a:ahLst/>
              <a:cxnLst/>
              <a:rect l="l" t="t" r="r" b="b"/>
              <a:pathLst>
                <a:path w="25595" h="21845" extrusionOk="0">
                  <a:moveTo>
                    <a:pt x="15405" y="0"/>
                  </a:moveTo>
                  <a:cubicBezTo>
                    <a:pt x="13046" y="0"/>
                    <a:pt x="11158" y="450"/>
                    <a:pt x="11158" y="450"/>
                  </a:cubicBezTo>
                  <a:cubicBezTo>
                    <a:pt x="0" y="2903"/>
                    <a:pt x="6319" y="9995"/>
                    <a:pt x="6319" y="9995"/>
                  </a:cubicBezTo>
                  <a:lnTo>
                    <a:pt x="8705" y="12784"/>
                  </a:lnTo>
                  <a:cubicBezTo>
                    <a:pt x="8705" y="12784"/>
                    <a:pt x="9235" y="12555"/>
                    <a:pt x="9798" y="12555"/>
                  </a:cubicBezTo>
                  <a:cubicBezTo>
                    <a:pt x="10679" y="12555"/>
                    <a:pt x="11637" y="13118"/>
                    <a:pt x="10755" y="16011"/>
                  </a:cubicBezTo>
                  <a:cubicBezTo>
                    <a:pt x="10352" y="17288"/>
                    <a:pt x="10654" y="18700"/>
                    <a:pt x="11595" y="19674"/>
                  </a:cubicBezTo>
                  <a:cubicBezTo>
                    <a:pt x="12644" y="20745"/>
                    <a:pt x="14234" y="21845"/>
                    <a:pt x="16326" y="21845"/>
                  </a:cubicBezTo>
                  <a:cubicBezTo>
                    <a:pt x="17451" y="21845"/>
                    <a:pt x="18722" y="21527"/>
                    <a:pt x="20132" y="20716"/>
                  </a:cubicBezTo>
                  <a:cubicBezTo>
                    <a:pt x="23762" y="15776"/>
                    <a:pt x="24400" y="9995"/>
                    <a:pt x="24400" y="9995"/>
                  </a:cubicBezTo>
                  <a:cubicBezTo>
                    <a:pt x="25595" y="1502"/>
                    <a:pt x="19714" y="0"/>
                    <a:pt x="15405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9" name="Google Shape;4436;p61">
              <a:extLst>
                <a:ext uri="{FF2B5EF4-FFF2-40B4-BE49-F238E27FC236}">
                  <a16:creationId xmlns:a16="http://schemas.microsoft.com/office/drawing/2014/main" id="{4BD0CE93-F360-4CBD-A057-CBDD1B9E4004}"/>
                </a:ext>
              </a:extLst>
            </p:cNvPr>
            <p:cNvSpPr/>
            <p:nvPr/>
          </p:nvSpPr>
          <p:spPr>
            <a:xfrm>
              <a:off x="2594802" y="2386024"/>
              <a:ext cx="23678" cy="125720"/>
            </a:xfrm>
            <a:custGeom>
              <a:avLst/>
              <a:gdLst/>
              <a:ahLst/>
              <a:cxnLst/>
              <a:rect l="l" t="t" r="r" b="b"/>
              <a:pathLst>
                <a:path w="5412" h="28736" extrusionOk="0">
                  <a:moveTo>
                    <a:pt x="2387" y="0"/>
                  </a:moveTo>
                  <a:lnTo>
                    <a:pt x="2387" y="11931"/>
                  </a:lnTo>
                  <a:cubicBezTo>
                    <a:pt x="2387" y="16973"/>
                    <a:pt x="1" y="20972"/>
                    <a:pt x="1" y="20972"/>
                  </a:cubicBezTo>
                  <a:lnTo>
                    <a:pt x="1" y="28736"/>
                  </a:lnTo>
                  <a:cubicBezTo>
                    <a:pt x="1547" y="26585"/>
                    <a:pt x="4639" y="21678"/>
                    <a:pt x="4975" y="16973"/>
                  </a:cubicBezTo>
                  <a:cubicBezTo>
                    <a:pt x="5412" y="10688"/>
                    <a:pt x="2387" y="0"/>
                    <a:pt x="2387" y="0"/>
                  </a:cubicBezTo>
                  <a:close/>
                </a:path>
              </a:pathLst>
            </a:custGeom>
            <a:solidFill>
              <a:srgbClr val="A66AEC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0" name="Google Shape;4437;p61">
              <a:extLst>
                <a:ext uri="{FF2B5EF4-FFF2-40B4-BE49-F238E27FC236}">
                  <a16:creationId xmlns:a16="http://schemas.microsoft.com/office/drawing/2014/main" id="{B5723B79-07C0-4678-98DD-05B8E8D086A4}"/>
                </a:ext>
              </a:extLst>
            </p:cNvPr>
            <p:cNvSpPr/>
            <p:nvPr/>
          </p:nvSpPr>
          <p:spPr>
            <a:xfrm>
              <a:off x="1551341" y="1836490"/>
              <a:ext cx="141015" cy="495079"/>
            </a:xfrm>
            <a:custGeom>
              <a:avLst/>
              <a:gdLst/>
              <a:ahLst/>
              <a:cxnLst/>
              <a:rect l="l" t="t" r="r" b="b"/>
              <a:pathLst>
                <a:path w="32232" h="113161" extrusionOk="0">
                  <a:moveTo>
                    <a:pt x="472" y="1"/>
                  </a:moveTo>
                  <a:lnTo>
                    <a:pt x="35" y="103919"/>
                  </a:lnTo>
                  <a:cubicBezTo>
                    <a:pt x="1" y="106305"/>
                    <a:pt x="1581" y="108657"/>
                    <a:pt x="4706" y="110472"/>
                  </a:cubicBezTo>
                  <a:cubicBezTo>
                    <a:pt x="5412" y="110876"/>
                    <a:pt x="6185" y="111245"/>
                    <a:pt x="6992" y="111548"/>
                  </a:cubicBezTo>
                  <a:cubicBezTo>
                    <a:pt x="7025" y="111581"/>
                    <a:pt x="7092" y="111581"/>
                    <a:pt x="7126" y="111615"/>
                  </a:cubicBezTo>
                  <a:cubicBezTo>
                    <a:pt x="7260" y="111649"/>
                    <a:pt x="7395" y="111682"/>
                    <a:pt x="7496" y="111749"/>
                  </a:cubicBezTo>
                  <a:cubicBezTo>
                    <a:pt x="7966" y="111917"/>
                    <a:pt x="8437" y="112085"/>
                    <a:pt x="8941" y="112220"/>
                  </a:cubicBezTo>
                  <a:cubicBezTo>
                    <a:pt x="9176" y="112287"/>
                    <a:pt x="9445" y="112354"/>
                    <a:pt x="9714" y="112422"/>
                  </a:cubicBezTo>
                  <a:cubicBezTo>
                    <a:pt x="9882" y="112455"/>
                    <a:pt x="10016" y="112489"/>
                    <a:pt x="10184" y="112522"/>
                  </a:cubicBezTo>
                  <a:cubicBezTo>
                    <a:pt x="10319" y="112556"/>
                    <a:pt x="10453" y="112590"/>
                    <a:pt x="10588" y="112623"/>
                  </a:cubicBezTo>
                  <a:cubicBezTo>
                    <a:pt x="11125" y="112724"/>
                    <a:pt x="11630" y="112825"/>
                    <a:pt x="12167" y="112892"/>
                  </a:cubicBezTo>
                  <a:cubicBezTo>
                    <a:pt x="12335" y="112926"/>
                    <a:pt x="12537" y="112926"/>
                    <a:pt x="12705" y="112959"/>
                  </a:cubicBezTo>
                  <a:cubicBezTo>
                    <a:pt x="12839" y="112959"/>
                    <a:pt x="12974" y="112993"/>
                    <a:pt x="13108" y="112993"/>
                  </a:cubicBezTo>
                  <a:cubicBezTo>
                    <a:pt x="13310" y="113027"/>
                    <a:pt x="13512" y="113060"/>
                    <a:pt x="13713" y="113060"/>
                  </a:cubicBezTo>
                  <a:cubicBezTo>
                    <a:pt x="14251" y="113127"/>
                    <a:pt x="14755" y="113127"/>
                    <a:pt x="15293" y="113161"/>
                  </a:cubicBezTo>
                  <a:lnTo>
                    <a:pt x="16906" y="113161"/>
                  </a:lnTo>
                  <a:cubicBezTo>
                    <a:pt x="17511" y="113127"/>
                    <a:pt x="18082" y="113094"/>
                    <a:pt x="18687" y="113027"/>
                  </a:cubicBezTo>
                  <a:cubicBezTo>
                    <a:pt x="18721" y="113027"/>
                    <a:pt x="18788" y="113027"/>
                    <a:pt x="18855" y="112993"/>
                  </a:cubicBezTo>
                  <a:cubicBezTo>
                    <a:pt x="19023" y="112993"/>
                    <a:pt x="19158" y="112959"/>
                    <a:pt x="19292" y="112926"/>
                  </a:cubicBezTo>
                  <a:cubicBezTo>
                    <a:pt x="19763" y="112892"/>
                    <a:pt x="20233" y="112825"/>
                    <a:pt x="20704" y="112758"/>
                  </a:cubicBezTo>
                  <a:cubicBezTo>
                    <a:pt x="20872" y="112724"/>
                    <a:pt x="21074" y="112657"/>
                    <a:pt x="21242" y="112623"/>
                  </a:cubicBezTo>
                  <a:cubicBezTo>
                    <a:pt x="21813" y="112489"/>
                    <a:pt x="22317" y="112354"/>
                    <a:pt x="22855" y="112220"/>
                  </a:cubicBezTo>
                  <a:cubicBezTo>
                    <a:pt x="23124" y="112119"/>
                    <a:pt x="23426" y="112085"/>
                    <a:pt x="23695" y="112018"/>
                  </a:cubicBezTo>
                  <a:cubicBezTo>
                    <a:pt x="23830" y="111951"/>
                    <a:pt x="23930" y="111884"/>
                    <a:pt x="24031" y="111850"/>
                  </a:cubicBezTo>
                  <a:cubicBezTo>
                    <a:pt x="25140" y="111481"/>
                    <a:pt x="26216" y="111044"/>
                    <a:pt x="27157" y="110472"/>
                  </a:cubicBezTo>
                  <a:cubicBezTo>
                    <a:pt x="27224" y="110439"/>
                    <a:pt x="27291" y="110405"/>
                    <a:pt x="27358" y="110371"/>
                  </a:cubicBezTo>
                  <a:cubicBezTo>
                    <a:pt x="27661" y="110203"/>
                    <a:pt x="27863" y="109968"/>
                    <a:pt x="28131" y="109766"/>
                  </a:cubicBezTo>
                  <a:cubicBezTo>
                    <a:pt x="28535" y="109498"/>
                    <a:pt x="28938" y="109262"/>
                    <a:pt x="29240" y="108960"/>
                  </a:cubicBezTo>
                  <a:cubicBezTo>
                    <a:pt x="29274" y="108926"/>
                    <a:pt x="29341" y="108926"/>
                    <a:pt x="29375" y="108893"/>
                  </a:cubicBezTo>
                  <a:cubicBezTo>
                    <a:pt x="29745" y="108557"/>
                    <a:pt x="30047" y="108187"/>
                    <a:pt x="30350" y="107817"/>
                  </a:cubicBezTo>
                  <a:cubicBezTo>
                    <a:pt x="30417" y="107750"/>
                    <a:pt x="30450" y="107649"/>
                    <a:pt x="30518" y="107582"/>
                  </a:cubicBezTo>
                  <a:cubicBezTo>
                    <a:pt x="30585" y="107481"/>
                    <a:pt x="30618" y="107414"/>
                    <a:pt x="30686" y="107313"/>
                  </a:cubicBezTo>
                  <a:cubicBezTo>
                    <a:pt x="30786" y="107179"/>
                    <a:pt x="30887" y="107044"/>
                    <a:pt x="30988" y="106876"/>
                  </a:cubicBezTo>
                  <a:cubicBezTo>
                    <a:pt x="31156" y="106607"/>
                    <a:pt x="31291" y="106305"/>
                    <a:pt x="31391" y="106002"/>
                  </a:cubicBezTo>
                  <a:cubicBezTo>
                    <a:pt x="31425" y="105935"/>
                    <a:pt x="31425" y="105901"/>
                    <a:pt x="31459" y="105834"/>
                  </a:cubicBezTo>
                  <a:cubicBezTo>
                    <a:pt x="31459" y="105767"/>
                    <a:pt x="31492" y="105733"/>
                    <a:pt x="31492" y="105666"/>
                  </a:cubicBezTo>
                  <a:cubicBezTo>
                    <a:pt x="31559" y="105465"/>
                    <a:pt x="31627" y="105297"/>
                    <a:pt x="31660" y="105095"/>
                  </a:cubicBezTo>
                  <a:cubicBezTo>
                    <a:pt x="31728" y="104792"/>
                    <a:pt x="31761" y="104490"/>
                    <a:pt x="31761" y="104187"/>
                  </a:cubicBezTo>
                  <a:cubicBezTo>
                    <a:pt x="31761" y="104120"/>
                    <a:pt x="31761" y="104087"/>
                    <a:pt x="31761" y="104053"/>
                  </a:cubicBezTo>
                  <a:lnTo>
                    <a:pt x="32232" y="135"/>
                  </a:lnTo>
                  <a:lnTo>
                    <a:pt x="32232" y="135"/>
                  </a:lnTo>
                  <a:cubicBezTo>
                    <a:pt x="32198" y="673"/>
                    <a:pt x="32097" y="1211"/>
                    <a:pt x="31929" y="1748"/>
                  </a:cubicBezTo>
                  <a:cubicBezTo>
                    <a:pt x="31929" y="1815"/>
                    <a:pt x="31896" y="1883"/>
                    <a:pt x="31896" y="1916"/>
                  </a:cubicBezTo>
                  <a:cubicBezTo>
                    <a:pt x="31694" y="2420"/>
                    <a:pt x="31459" y="2925"/>
                    <a:pt x="31123" y="3395"/>
                  </a:cubicBezTo>
                  <a:cubicBezTo>
                    <a:pt x="31055" y="3496"/>
                    <a:pt x="31022" y="3597"/>
                    <a:pt x="30955" y="3664"/>
                  </a:cubicBezTo>
                  <a:cubicBezTo>
                    <a:pt x="30618" y="4134"/>
                    <a:pt x="30182" y="4605"/>
                    <a:pt x="29711" y="5042"/>
                  </a:cubicBezTo>
                  <a:cubicBezTo>
                    <a:pt x="29375" y="5344"/>
                    <a:pt x="28972" y="5613"/>
                    <a:pt x="28602" y="5882"/>
                  </a:cubicBezTo>
                  <a:cubicBezTo>
                    <a:pt x="28266" y="6117"/>
                    <a:pt x="27997" y="6353"/>
                    <a:pt x="27594" y="6588"/>
                  </a:cubicBezTo>
                  <a:cubicBezTo>
                    <a:pt x="26653" y="7126"/>
                    <a:pt x="25577" y="7563"/>
                    <a:pt x="24502" y="7932"/>
                  </a:cubicBezTo>
                  <a:cubicBezTo>
                    <a:pt x="24098" y="8067"/>
                    <a:pt x="23695" y="8201"/>
                    <a:pt x="23292" y="8302"/>
                  </a:cubicBezTo>
                  <a:cubicBezTo>
                    <a:pt x="22754" y="8470"/>
                    <a:pt x="22250" y="8571"/>
                    <a:pt x="21712" y="8705"/>
                  </a:cubicBezTo>
                  <a:cubicBezTo>
                    <a:pt x="21074" y="8840"/>
                    <a:pt x="20401" y="8941"/>
                    <a:pt x="19763" y="9041"/>
                  </a:cubicBezTo>
                  <a:cubicBezTo>
                    <a:pt x="19595" y="9041"/>
                    <a:pt x="19460" y="9075"/>
                    <a:pt x="19292" y="9109"/>
                  </a:cubicBezTo>
                  <a:cubicBezTo>
                    <a:pt x="18419" y="9209"/>
                    <a:pt x="17511" y="9243"/>
                    <a:pt x="16637" y="9243"/>
                  </a:cubicBezTo>
                  <a:lnTo>
                    <a:pt x="16200" y="9243"/>
                  </a:lnTo>
                  <a:cubicBezTo>
                    <a:pt x="15327" y="9243"/>
                    <a:pt x="14453" y="9209"/>
                    <a:pt x="13579" y="9109"/>
                  </a:cubicBezTo>
                  <a:cubicBezTo>
                    <a:pt x="13444" y="9109"/>
                    <a:pt x="13310" y="9075"/>
                    <a:pt x="13176" y="9041"/>
                  </a:cubicBezTo>
                  <a:cubicBezTo>
                    <a:pt x="12302" y="8941"/>
                    <a:pt x="11462" y="8806"/>
                    <a:pt x="10621" y="8638"/>
                  </a:cubicBezTo>
                  <a:cubicBezTo>
                    <a:pt x="10453" y="8571"/>
                    <a:pt x="10319" y="8537"/>
                    <a:pt x="10151" y="8504"/>
                  </a:cubicBezTo>
                  <a:cubicBezTo>
                    <a:pt x="9411" y="8302"/>
                    <a:pt x="8672" y="8100"/>
                    <a:pt x="7966" y="7831"/>
                  </a:cubicBezTo>
                  <a:cubicBezTo>
                    <a:pt x="7832" y="7798"/>
                    <a:pt x="7697" y="7764"/>
                    <a:pt x="7563" y="7697"/>
                  </a:cubicBezTo>
                  <a:cubicBezTo>
                    <a:pt x="6723" y="7361"/>
                    <a:pt x="5883" y="6991"/>
                    <a:pt x="5143" y="6554"/>
                  </a:cubicBezTo>
                  <a:cubicBezTo>
                    <a:pt x="2018" y="4773"/>
                    <a:pt x="472" y="2387"/>
                    <a:pt x="472" y="1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1" name="Google Shape;4438;p61">
              <a:extLst>
                <a:ext uri="{FF2B5EF4-FFF2-40B4-BE49-F238E27FC236}">
                  <a16:creationId xmlns:a16="http://schemas.microsoft.com/office/drawing/2014/main" id="{502B325F-E1DD-4976-B121-4B62F6A44C62}"/>
                </a:ext>
              </a:extLst>
            </p:cNvPr>
            <p:cNvSpPr/>
            <p:nvPr/>
          </p:nvSpPr>
          <p:spPr>
            <a:xfrm>
              <a:off x="1546489" y="1796364"/>
              <a:ext cx="152631" cy="80452"/>
            </a:xfrm>
            <a:custGeom>
              <a:avLst/>
              <a:gdLst/>
              <a:ahLst/>
              <a:cxnLst/>
              <a:rect l="l" t="t" r="r" b="b"/>
              <a:pathLst>
                <a:path w="34887" h="18389" extrusionOk="0">
                  <a:moveTo>
                    <a:pt x="17365" y="1"/>
                  </a:moveTo>
                  <a:cubicBezTo>
                    <a:pt x="13316" y="1"/>
                    <a:pt x="9270" y="891"/>
                    <a:pt x="6185" y="2685"/>
                  </a:cubicBezTo>
                  <a:cubicBezTo>
                    <a:pt x="1" y="6281"/>
                    <a:pt x="68" y="12096"/>
                    <a:pt x="6252" y="15692"/>
                  </a:cubicBezTo>
                  <a:cubicBezTo>
                    <a:pt x="9361" y="17490"/>
                    <a:pt x="13428" y="18389"/>
                    <a:pt x="17490" y="18389"/>
                  </a:cubicBezTo>
                  <a:cubicBezTo>
                    <a:pt x="21552" y="18389"/>
                    <a:pt x="25611" y="17490"/>
                    <a:pt x="28703" y="15692"/>
                  </a:cubicBezTo>
                  <a:cubicBezTo>
                    <a:pt x="34887" y="12096"/>
                    <a:pt x="34819" y="6281"/>
                    <a:pt x="28602" y="2685"/>
                  </a:cubicBezTo>
                  <a:cubicBezTo>
                    <a:pt x="25503" y="900"/>
                    <a:pt x="21433" y="1"/>
                    <a:pt x="17365" y="1"/>
                  </a:cubicBezTo>
                  <a:close/>
                </a:path>
              </a:pathLst>
            </a:custGeom>
            <a:solidFill>
              <a:srgbClr val="48346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2" name="Google Shape;4439;p61">
              <a:extLst>
                <a:ext uri="{FF2B5EF4-FFF2-40B4-BE49-F238E27FC236}">
                  <a16:creationId xmlns:a16="http://schemas.microsoft.com/office/drawing/2014/main" id="{A586FF98-B96F-4287-8AE5-C5E7714A38DB}"/>
                </a:ext>
              </a:extLst>
            </p:cNvPr>
            <p:cNvSpPr/>
            <p:nvPr/>
          </p:nvSpPr>
          <p:spPr>
            <a:xfrm>
              <a:off x="1927200" y="2075598"/>
              <a:ext cx="140866" cy="494996"/>
            </a:xfrm>
            <a:custGeom>
              <a:avLst/>
              <a:gdLst/>
              <a:ahLst/>
              <a:cxnLst/>
              <a:rect l="l" t="t" r="r" b="b"/>
              <a:pathLst>
                <a:path w="32198" h="113142" extrusionOk="0">
                  <a:moveTo>
                    <a:pt x="438" y="0"/>
                  </a:moveTo>
                  <a:lnTo>
                    <a:pt x="1" y="103918"/>
                  </a:lnTo>
                  <a:cubicBezTo>
                    <a:pt x="1" y="106271"/>
                    <a:pt x="1547" y="108657"/>
                    <a:pt x="4672" y="110438"/>
                  </a:cubicBezTo>
                  <a:cubicBezTo>
                    <a:pt x="5378" y="110875"/>
                    <a:pt x="6151" y="111245"/>
                    <a:pt x="6958" y="111547"/>
                  </a:cubicBezTo>
                  <a:cubicBezTo>
                    <a:pt x="7025" y="111581"/>
                    <a:pt x="7058" y="111581"/>
                    <a:pt x="7092" y="111581"/>
                  </a:cubicBezTo>
                  <a:cubicBezTo>
                    <a:pt x="7226" y="111648"/>
                    <a:pt x="7361" y="111682"/>
                    <a:pt x="7495" y="111715"/>
                  </a:cubicBezTo>
                  <a:cubicBezTo>
                    <a:pt x="7932" y="111884"/>
                    <a:pt x="8403" y="112052"/>
                    <a:pt x="8907" y="112186"/>
                  </a:cubicBezTo>
                  <a:cubicBezTo>
                    <a:pt x="9142" y="112287"/>
                    <a:pt x="9411" y="112320"/>
                    <a:pt x="9680" y="112388"/>
                  </a:cubicBezTo>
                  <a:cubicBezTo>
                    <a:pt x="9848" y="112421"/>
                    <a:pt x="9982" y="112455"/>
                    <a:pt x="10150" y="112522"/>
                  </a:cubicBezTo>
                  <a:cubicBezTo>
                    <a:pt x="10285" y="112556"/>
                    <a:pt x="10419" y="112589"/>
                    <a:pt x="10554" y="112623"/>
                  </a:cubicBezTo>
                  <a:cubicBezTo>
                    <a:pt x="11091" y="112724"/>
                    <a:pt x="11596" y="112791"/>
                    <a:pt x="12133" y="112892"/>
                  </a:cubicBezTo>
                  <a:cubicBezTo>
                    <a:pt x="12335" y="112892"/>
                    <a:pt x="12503" y="112925"/>
                    <a:pt x="12705" y="112959"/>
                  </a:cubicBezTo>
                  <a:cubicBezTo>
                    <a:pt x="12839" y="112959"/>
                    <a:pt x="12974" y="112959"/>
                    <a:pt x="13108" y="112993"/>
                  </a:cubicBezTo>
                  <a:cubicBezTo>
                    <a:pt x="13310" y="113026"/>
                    <a:pt x="13478" y="113026"/>
                    <a:pt x="13679" y="113060"/>
                  </a:cubicBezTo>
                  <a:cubicBezTo>
                    <a:pt x="14217" y="113093"/>
                    <a:pt x="14721" y="113127"/>
                    <a:pt x="15259" y="113127"/>
                  </a:cubicBezTo>
                  <a:cubicBezTo>
                    <a:pt x="15315" y="113138"/>
                    <a:pt x="15367" y="113142"/>
                    <a:pt x="15418" y="113142"/>
                  </a:cubicBezTo>
                  <a:cubicBezTo>
                    <a:pt x="15520" y="113142"/>
                    <a:pt x="15617" y="113127"/>
                    <a:pt x="15729" y="113127"/>
                  </a:cubicBezTo>
                  <a:lnTo>
                    <a:pt x="16872" y="113127"/>
                  </a:lnTo>
                  <a:cubicBezTo>
                    <a:pt x="17477" y="113127"/>
                    <a:pt x="18048" y="113060"/>
                    <a:pt x="18653" y="113026"/>
                  </a:cubicBezTo>
                  <a:cubicBezTo>
                    <a:pt x="18721" y="113026"/>
                    <a:pt x="18754" y="112993"/>
                    <a:pt x="18821" y="112993"/>
                  </a:cubicBezTo>
                  <a:cubicBezTo>
                    <a:pt x="18989" y="112959"/>
                    <a:pt x="19124" y="112959"/>
                    <a:pt x="19258" y="112925"/>
                  </a:cubicBezTo>
                  <a:cubicBezTo>
                    <a:pt x="19729" y="112858"/>
                    <a:pt x="20199" y="112825"/>
                    <a:pt x="20670" y="112724"/>
                  </a:cubicBezTo>
                  <a:cubicBezTo>
                    <a:pt x="20872" y="112690"/>
                    <a:pt x="21040" y="112623"/>
                    <a:pt x="21241" y="112589"/>
                  </a:cubicBezTo>
                  <a:cubicBezTo>
                    <a:pt x="21779" y="112488"/>
                    <a:pt x="22283" y="112354"/>
                    <a:pt x="22821" y="112186"/>
                  </a:cubicBezTo>
                  <a:cubicBezTo>
                    <a:pt x="23090" y="112119"/>
                    <a:pt x="23392" y="112085"/>
                    <a:pt x="23661" y="111984"/>
                  </a:cubicBezTo>
                  <a:cubicBezTo>
                    <a:pt x="23796" y="111951"/>
                    <a:pt x="23896" y="111884"/>
                    <a:pt x="24031" y="111850"/>
                  </a:cubicBezTo>
                  <a:cubicBezTo>
                    <a:pt x="25106" y="111447"/>
                    <a:pt x="26182" y="111010"/>
                    <a:pt x="27123" y="110472"/>
                  </a:cubicBezTo>
                  <a:cubicBezTo>
                    <a:pt x="27190" y="110438"/>
                    <a:pt x="27257" y="110405"/>
                    <a:pt x="27324" y="110338"/>
                  </a:cubicBezTo>
                  <a:cubicBezTo>
                    <a:pt x="27627" y="110169"/>
                    <a:pt x="27862" y="109968"/>
                    <a:pt x="28131" y="109766"/>
                  </a:cubicBezTo>
                  <a:cubicBezTo>
                    <a:pt x="28501" y="109497"/>
                    <a:pt x="28904" y="109228"/>
                    <a:pt x="29240" y="108960"/>
                  </a:cubicBezTo>
                  <a:cubicBezTo>
                    <a:pt x="29240" y="108926"/>
                    <a:pt x="29307" y="108892"/>
                    <a:pt x="29341" y="108859"/>
                  </a:cubicBezTo>
                  <a:cubicBezTo>
                    <a:pt x="29711" y="108523"/>
                    <a:pt x="30047" y="108187"/>
                    <a:pt x="30316" y="107817"/>
                  </a:cubicBezTo>
                  <a:cubicBezTo>
                    <a:pt x="30383" y="107750"/>
                    <a:pt x="30416" y="107649"/>
                    <a:pt x="30484" y="107548"/>
                  </a:cubicBezTo>
                  <a:cubicBezTo>
                    <a:pt x="30551" y="107481"/>
                    <a:pt x="30618" y="107380"/>
                    <a:pt x="30652" y="107313"/>
                  </a:cubicBezTo>
                  <a:cubicBezTo>
                    <a:pt x="30753" y="107145"/>
                    <a:pt x="30887" y="107010"/>
                    <a:pt x="30954" y="106876"/>
                  </a:cubicBezTo>
                  <a:cubicBezTo>
                    <a:pt x="31122" y="106573"/>
                    <a:pt x="31257" y="106271"/>
                    <a:pt x="31391" y="105968"/>
                  </a:cubicBezTo>
                  <a:cubicBezTo>
                    <a:pt x="31391" y="105935"/>
                    <a:pt x="31391" y="105868"/>
                    <a:pt x="31425" y="105834"/>
                  </a:cubicBezTo>
                  <a:cubicBezTo>
                    <a:pt x="31458" y="105767"/>
                    <a:pt x="31458" y="105700"/>
                    <a:pt x="31458" y="105632"/>
                  </a:cubicBezTo>
                  <a:cubicBezTo>
                    <a:pt x="31526" y="105464"/>
                    <a:pt x="31593" y="105263"/>
                    <a:pt x="31626" y="105061"/>
                  </a:cubicBezTo>
                  <a:cubicBezTo>
                    <a:pt x="31694" y="104758"/>
                    <a:pt x="31727" y="104456"/>
                    <a:pt x="31727" y="104154"/>
                  </a:cubicBezTo>
                  <a:lnTo>
                    <a:pt x="31727" y="104019"/>
                  </a:lnTo>
                  <a:lnTo>
                    <a:pt x="32198" y="135"/>
                  </a:lnTo>
                  <a:lnTo>
                    <a:pt x="32198" y="135"/>
                  </a:lnTo>
                  <a:cubicBezTo>
                    <a:pt x="32164" y="672"/>
                    <a:pt x="32063" y="1210"/>
                    <a:pt x="31895" y="1748"/>
                  </a:cubicBezTo>
                  <a:cubicBezTo>
                    <a:pt x="31895" y="1815"/>
                    <a:pt x="31862" y="1849"/>
                    <a:pt x="31862" y="1916"/>
                  </a:cubicBezTo>
                  <a:cubicBezTo>
                    <a:pt x="31694" y="2420"/>
                    <a:pt x="31425" y="2891"/>
                    <a:pt x="31089" y="3395"/>
                  </a:cubicBezTo>
                  <a:cubicBezTo>
                    <a:pt x="31055" y="3462"/>
                    <a:pt x="30988" y="3563"/>
                    <a:pt x="30921" y="3664"/>
                  </a:cubicBezTo>
                  <a:cubicBezTo>
                    <a:pt x="30584" y="4134"/>
                    <a:pt x="30148" y="4605"/>
                    <a:pt x="29677" y="5042"/>
                  </a:cubicBezTo>
                  <a:cubicBezTo>
                    <a:pt x="29341" y="5310"/>
                    <a:pt x="28938" y="5579"/>
                    <a:pt x="28568" y="5848"/>
                  </a:cubicBezTo>
                  <a:cubicBezTo>
                    <a:pt x="28232" y="6083"/>
                    <a:pt x="27963" y="6352"/>
                    <a:pt x="27593" y="6554"/>
                  </a:cubicBezTo>
                  <a:cubicBezTo>
                    <a:pt x="26619" y="7092"/>
                    <a:pt x="25577" y="7529"/>
                    <a:pt x="24468" y="7932"/>
                  </a:cubicBezTo>
                  <a:cubicBezTo>
                    <a:pt x="24064" y="8066"/>
                    <a:pt x="23661" y="8167"/>
                    <a:pt x="23258" y="8302"/>
                  </a:cubicBezTo>
                  <a:cubicBezTo>
                    <a:pt x="22754" y="8436"/>
                    <a:pt x="22216" y="8570"/>
                    <a:pt x="21678" y="8671"/>
                  </a:cubicBezTo>
                  <a:cubicBezTo>
                    <a:pt x="21040" y="8806"/>
                    <a:pt x="20401" y="8940"/>
                    <a:pt x="19729" y="9007"/>
                  </a:cubicBezTo>
                  <a:cubicBezTo>
                    <a:pt x="19561" y="9041"/>
                    <a:pt x="19426" y="9075"/>
                    <a:pt x="19292" y="9075"/>
                  </a:cubicBezTo>
                  <a:cubicBezTo>
                    <a:pt x="18385" y="9175"/>
                    <a:pt x="17511" y="9209"/>
                    <a:pt x="16603" y="9243"/>
                  </a:cubicBezTo>
                  <a:lnTo>
                    <a:pt x="16166" y="9243"/>
                  </a:lnTo>
                  <a:cubicBezTo>
                    <a:pt x="15293" y="9209"/>
                    <a:pt x="14419" y="9175"/>
                    <a:pt x="13545" y="9075"/>
                  </a:cubicBezTo>
                  <a:cubicBezTo>
                    <a:pt x="13410" y="9075"/>
                    <a:pt x="13276" y="9075"/>
                    <a:pt x="13142" y="9041"/>
                  </a:cubicBezTo>
                  <a:cubicBezTo>
                    <a:pt x="12268" y="8940"/>
                    <a:pt x="11428" y="8806"/>
                    <a:pt x="10587" y="8604"/>
                  </a:cubicBezTo>
                  <a:cubicBezTo>
                    <a:pt x="10419" y="8570"/>
                    <a:pt x="10285" y="8537"/>
                    <a:pt x="10117" y="8503"/>
                  </a:cubicBezTo>
                  <a:cubicBezTo>
                    <a:pt x="9377" y="8302"/>
                    <a:pt x="8638" y="8066"/>
                    <a:pt x="7932" y="7831"/>
                  </a:cubicBezTo>
                  <a:cubicBezTo>
                    <a:pt x="7798" y="7764"/>
                    <a:pt x="7663" y="7730"/>
                    <a:pt x="7529" y="7697"/>
                  </a:cubicBezTo>
                  <a:cubicBezTo>
                    <a:pt x="6689" y="7361"/>
                    <a:pt x="5882" y="6991"/>
                    <a:pt x="5109" y="6554"/>
                  </a:cubicBezTo>
                  <a:cubicBezTo>
                    <a:pt x="1984" y="4739"/>
                    <a:pt x="438" y="2386"/>
                    <a:pt x="438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3" name="Google Shape;4440;p61">
              <a:extLst>
                <a:ext uri="{FF2B5EF4-FFF2-40B4-BE49-F238E27FC236}">
                  <a16:creationId xmlns:a16="http://schemas.microsoft.com/office/drawing/2014/main" id="{37DB590F-9773-4772-AC2E-31B2C8902D29}"/>
                </a:ext>
              </a:extLst>
            </p:cNvPr>
            <p:cNvSpPr/>
            <p:nvPr/>
          </p:nvSpPr>
          <p:spPr>
            <a:xfrm>
              <a:off x="1922199" y="2035379"/>
              <a:ext cx="152631" cy="80417"/>
            </a:xfrm>
            <a:custGeom>
              <a:avLst/>
              <a:gdLst/>
              <a:ahLst/>
              <a:cxnLst/>
              <a:rect l="l" t="t" r="r" b="b"/>
              <a:pathLst>
                <a:path w="34887" h="18381" extrusionOk="0">
                  <a:moveTo>
                    <a:pt x="17398" y="0"/>
                  </a:moveTo>
                  <a:cubicBezTo>
                    <a:pt x="13335" y="0"/>
                    <a:pt x="9277" y="891"/>
                    <a:pt x="6185" y="2672"/>
                  </a:cubicBezTo>
                  <a:cubicBezTo>
                    <a:pt x="1" y="6268"/>
                    <a:pt x="68" y="12116"/>
                    <a:pt x="6252" y="15679"/>
                  </a:cubicBezTo>
                  <a:cubicBezTo>
                    <a:pt x="9368" y="17481"/>
                    <a:pt x="13455" y="18380"/>
                    <a:pt x="17531" y="18380"/>
                  </a:cubicBezTo>
                  <a:cubicBezTo>
                    <a:pt x="21588" y="18380"/>
                    <a:pt x="25635" y="17489"/>
                    <a:pt x="28703" y="15712"/>
                  </a:cubicBezTo>
                  <a:cubicBezTo>
                    <a:pt x="34887" y="12116"/>
                    <a:pt x="34853" y="6268"/>
                    <a:pt x="28635" y="2672"/>
                  </a:cubicBezTo>
                  <a:cubicBezTo>
                    <a:pt x="25527" y="891"/>
                    <a:pt x="21460" y="0"/>
                    <a:pt x="17398" y="0"/>
                  </a:cubicBezTo>
                  <a:close/>
                </a:path>
              </a:pathLst>
            </a:custGeom>
            <a:solidFill>
              <a:srgbClr val="483468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562FA002-FD0B-4553-86FB-ACE39CDA846A}"/>
              </a:ext>
            </a:extLst>
          </p:cNvPr>
          <p:cNvSpPr/>
          <p:nvPr/>
        </p:nvSpPr>
        <p:spPr>
          <a:xfrm>
            <a:off x="14045078" y="5017694"/>
            <a:ext cx="63711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95375E7-74BF-428D-BBBA-291606695869}"/>
              </a:ext>
            </a:extLst>
          </p:cNvPr>
          <p:cNvSpPr txBox="1"/>
          <p:nvPr/>
        </p:nvSpPr>
        <p:spPr>
          <a:xfrm>
            <a:off x="14028166" y="4075541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EC3A204-EA8A-4AC0-91BE-E7E9BEFE5B69}"/>
              </a:ext>
            </a:extLst>
          </p:cNvPr>
          <p:cNvSpPr/>
          <p:nvPr/>
        </p:nvSpPr>
        <p:spPr>
          <a:xfrm>
            <a:off x="14045078" y="8229838"/>
            <a:ext cx="63711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7C1C48-66D9-489F-BB97-33EA05BE0D02}"/>
              </a:ext>
            </a:extLst>
          </p:cNvPr>
          <p:cNvSpPr txBox="1"/>
          <p:nvPr/>
        </p:nvSpPr>
        <p:spPr>
          <a:xfrm>
            <a:off x="14028166" y="7287685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217735647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562FA002-FD0B-4553-86FB-ACE39CDA846A}"/>
              </a:ext>
            </a:extLst>
          </p:cNvPr>
          <p:cNvSpPr/>
          <p:nvPr/>
        </p:nvSpPr>
        <p:spPr>
          <a:xfrm>
            <a:off x="14045078" y="5017694"/>
            <a:ext cx="63711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95375E7-74BF-428D-BBBA-291606695869}"/>
              </a:ext>
            </a:extLst>
          </p:cNvPr>
          <p:cNvSpPr txBox="1"/>
          <p:nvPr/>
        </p:nvSpPr>
        <p:spPr>
          <a:xfrm>
            <a:off x="14028166" y="4075541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EC3A204-EA8A-4AC0-91BE-E7E9BEFE5B69}"/>
              </a:ext>
            </a:extLst>
          </p:cNvPr>
          <p:cNvSpPr/>
          <p:nvPr/>
        </p:nvSpPr>
        <p:spPr>
          <a:xfrm>
            <a:off x="14045078" y="8229838"/>
            <a:ext cx="63711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7C1C48-66D9-489F-BB97-33EA05BE0D02}"/>
              </a:ext>
            </a:extLst>
          </p:cNvPr>
          <p:cNvSpPr txBox="1"/>
          <p:nvPr/>
        </p:nvSpPr>
        <p:spPr>
          <a:xfrm>
            <a:off x="14028166" y="7287685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grpSp>
        <p:nvGrpSpPr>
          <p:cNvPr id="105" name="Google Shape;4441;p61">
            <a:extLst>
              <a:ext uri="{FF2B5EF4-FFF2-40B4-BE49-F238E27FC236}">
                <a16:creationId xmlns:a16="http://schemas.microsoft.com/office/drawing/2014/main" id="{C763DB56-08DE-44F2-B34D-3E2710DCCBA9}"/>
              </a:ext>
            </a:extLst>
          </p:cNvPr>
          <p:cNvGrpSpPr/>
          <p:nvPr/>
        </p:nvGrpSpPr>
        <p:grpSpPr>
          <a:xfrm>
            <a:off x="2426044" y="3348836"/>
            <a:ext cx="7571404" cy="7462622"/>
            <a:chOff x="3443276" y="1468440"/>
            <a:chExt cx="1445089" cy="1424326"/>
          </a:xfrm>
        </p:grpSpPr>
        <p:sp>
          <p:nvSpPr>
            <p:cNvPr id="106" name="Google Shape;4442;p61">
              <a:extLst>
                <a:ext uri="{FF2B5EF4-FFF2-40B4-BE49-F238E27FC236}">
                  <a16:creationId xmlns:a16="http://schemas.microsoft.com/office/drawing/2014/main" id="{125347BB-2F49-47BE-A4E6-BEEFD7FE2A22}"/>
                </a:ext>
              </a:extLst>
            </p:cNvPr>
            <p:cNvSpPr/>
            <p:nvPr/>
          </p:nvSpPr>
          <p:spPr>
            <a:xfrm>
              <a:off x="4356597" y="1468440"/>
              <a:ext cx="152631" cy="80452"/>
            </a:xfrm>
            <a:custGeom>
              <a:avLst/>
              <a:gdLst/>
              <a:ahLst/>
              <a:cxnLst/>
              <a:rect l="l" t="t" r="r" b="b"/>
              <a:pathLst>
                <a:path w="34887" h="18389" extrusionOk="0">
                  <a:moveTo>
                    <a:pt x="17522" y="0"/>
                  </a:moveTo>
                  <a:cubicBezTo>
                    <a:pt x="13455" y="0"/>
                    <a:pt x="9385" y="899"/>
                    <a:pt x="6285" y="2685"/>
                  </a:cubicBezTo>
                  <a:cubicBezTo>
                    <a:pt x="34" y="6281"/>
                    <a:pt x="1" y="12095"/>
                    <a:pt x="6185" y="15691"/>
                  </a:cubicBezTo>
                  <a:cubicBezTo>
                    <a:pt x="9277" y="17489"/>
                    <a:pt x="13335" y="18388"/>
                    <a:pt x="17397" y="18388"/>
                  </a:cubicBezTo>
                  <a:cubicBezTo>
                    <a:pt x="21460" y="18388"/>
                    <a:pt x="25526" y="17489"/>
                    <a:pt x="28635" y="15691"/>
                  </a:cubicBezTo>
                  <a:cubicBezTo>
                    <a:pt x="34819" y="12095"/>
                    <a:pt x="34886" y="6281"/>
                    <a:pt x="28702" y="2685"/>
                  </a:cubicBezTo>
                  <a:cubicBezTo>
                    <a:pt x="25618" y="891"/>
                    <a:pt x="21571" y="0"/>
                    <a:pt x="17522" y="0"/>
                  </a:cubicBezTo>
                  <a:close/>
                </a:path>
              </a:pathLst>
            </a:custGeom>
            <a:solidFill>
              <a:srgbClr val="BC8FF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grpSp>
          <p:nvGrpSpPr>
            <p:cNvPr id="107" name="Google Shape;4443;p61">
              <a:extLst>
                <a:ext uri="{FF2B5EF4-FFF2-40B4-BE49-F238E27FC236}">
                  <a16:creationId xmlns:a16="http://schemas.microsoft.com/office/drawing/2014/main" id="{95D0ED6B-A363-4221-AD1A-4E71AACE6B2F}"/>
                </a:ext>
              </a:extLst>
            </p:cNvPr>
            <p:cNvGrpSpPr/>
            <p:nvPr/>
          </p:nvGrpSpPr>
          <p:grpSpPr>
            <a:xfrm>
              <a:off x="3443276" y="1508418"/>
              <a:ext cx="1445089" cy="1384348"/>
              <a:chOff x="3443276" y="1508418"/>
              <a:chExt cx="1445089" cy="1384348"/>
            </a:xfrm>
          </p:grpSpPr>
          <p:sp>
            <p:nvSpPr>
              <p:cNvPr id="108" name="Google Shape;4444;p61">
                <a:extLst>
                  <a:ext uri="{FF2B5EF4-FFF2-40B4-BE49-F238E27FC236}">
                    <a16:creationId xmlns:a16="http://schemas.microsoft.com/office/drawing/2014/main" id="{7003CFFB-9599-4856-998F-9DEBF54B48CE}"/>
                  </a:ext>
                </a:extLst>
              </p:cNvPr>
              <p:cNvSpPr/>
              <p:nvPr/>
            </p:nvSpPr>
            <p:spPr>
              <a:xfrm>
                <a:off x="3613411" y="2848758"/>
                <a:ext cx="76169" cy="44008"/>
              </a:xfrm>
              <a:custGeom>
                <a:avLst/>
                <a:gdLst/>
                <a:ahLst/>
                <a:cxnLst/>
                <a:rect l="l" t="t" r="r" b="b"/>
                <a:pathLst>
                  <a:path w="17410" h="10059" extrusionOk="0">
                    <a:moveTo>
                      <a:pt x="12171" y="0"/>
                    </a:moveTo>
                    <a:cubicBezTo>
                      <a:pt x="10672" y="0"/>
                      <a:pt x="8566" y="347"/>
                      <a:pt x="5949" y="1655"/>
                    </a:cubicBezTo>
                    <a:cubicBezTo>
                      <a:pt x="1427" y="3903"/>
                      <a:pt x="330" y="4122"/>
                      <a:pt x="75" y="4122"/>
                    </a:cubicBezTo>
                    <a:cubicBezTo>
                      <a:pt x="13" y="4122"/>
                      <a:pt x="1" y="4109"/>
                      <a:pt x="1" y="4109"/>
                    </a:cubicBezTo>
                    <a:lnTo>
                      <a:pt x="1" y="8848"/>
                    </a:lnTo>
                    <a:cubicBezTo>
                      <a:pt x="1" y="8848"/>
                      <a:pt x="773" y="10058"/>
                      <a:pt x="2773" y="10058"/>
                    </a:cubicBezTo>
                    <a:cubicBezTo>
                      <a:pt x="3541" y="10058"/>
                      <a:pt x="4490" y="9880"/>
                      <a:pt x="5647" y="9385"/>
                    </a:cubicBezTo>
                    <a:cubicBezTo>
                      <a:pt x="9814" y="7604"/>
                      <a:pt x="17410" y="4109"/>
                      <a:pt x="14788" y="446"/>
                    </a:cubicBezTo>
                    <a:cubicBezTo>
                      <a:pt x="14788" y="446"/>
                      <a:pt x="13869" y="0"/>
                      <a:pt x="12171" y="0"/>
                    </a:cubicBezTo>
                    <a:close/>
                  </a:path>
                </a:pathLst>
              </a:custGeom>
              <a:solidFill>
                <a:srgbClr val="B32A9A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09" name="Google Shape;4445;p61">
                <a:extLst>
                  <a:ext uri="{FF2B5EF4-FFF2-40B4-BE49-F238E27FC236}">
                    <a16:creationId xmlns:a16="http://schemas.microsoft.com/office/drawing/2014/main" id="{B7E45C7C-00BD-435C-8012-44C6A7509935}"/>
                  </a:ext>
                </a:extLst>
              </p:cNvPr>
              <p:cNvSpPr/>
              <p:nvPr/>
            </p:nvSpPr>
            <p:spPr>
              <a:xfrm>
                <a:off x="3443276" y="1936819"/>
                <a:ext cx="1445089" cy="818597"/>
              </a:xfrm>
              <a:custGeom>
                <a:avLst/>
                <a:gdLst/>
                <a:ahLst/>
                <a:cxnLst/>
                <a:rect l="l" t="t" r="r" b="b"/>
                <a:pathLst>
                  <a:path w="330306" h="187108" extrusionOk="0">
                    <a:moveTo>
                      <a:pt x="196598" y="0"/>
                    </a:moveTo>
                    <a:cubicBezTo>
                      <a:pt x="187402" y="0"/>
                      <a:pt x="178193" y="2025"/>
                      <a:pt x="171169" y="6075"/>
                    </a:cubicBezTo>
                    <a:lnTo>
                      <a:pt x="14116" y="96751"/>
                    </a:lnTo>
                    <a:cubicBezTo>
                      <a:pt x="68" y="104851"/>
                      <a:pt x="0" y="118059"/>
                      <a:pt x="13948" y="126159"/>
                    </a:cubicBezTo>
                    <a:lnTo>
                      <a:pt x="108321" y="181008"/>
                    </a:lnTo>
                    <a:cubicBezTo>
                      <a:pt x="115312" y="185075"/>
                      <a:pt x="124495" y="187108"/>
                      <a:pt x="133687" y="187108"/>
                    </a:cubicBezTo>
                    <a:cubicBezTo>
                      <a:pt x="142879" y="187108"/>
                      <a:pt x="152079" y="185075"/>
                      <a:pt x="159104" y="181008"/>
                    </a:cubicBezTo>
                    <a:lnTo>
                      <a:pt x="316190" y="90332"/>
                    </a:lnTo>
                    <a:cubicBezTo>
                      <a:pt x="330239" y="82232"/>
                      <a:pt x="330306" y="69058"/>
                      <a:pt x="316325" y="60924"/>
                    </a:cubicBezTo>
                    <a:lnTo>
                      <a:pt x="221952" y="6075"/>
                    </a:lnTo>
                    <a:cubicBezTo>
                      <a:pt x="214978" y="2025"/>
                      <a:pt x="205794" y="0"/>
                      <a:pt x="196598" y="0"/>
                    </a:cubicBezTo>
                    <a:close/>
                  </a:path>
                </a:pathLst>
              </a:custGeom>
              <a:solidFill>
                <a:srgbClr val="DB9BD0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0" name="Google Shape;4446;p61">
                <a:extLst>
                  <a:ext uri="{FF2B5EF4-FFF2-40B4-BE49-F238E27FC236}">
                    <a16:creationId xmlns:a16="http://schemas.microsoft.com/office/drawing/2014/main" id="{B49D0853-6D05-40E9-90B9-1D5A39B3723C}"/>
                  </a:ext>
                </a:extLst>
              </p:cNvPr>
              <p:cNvSpPr/>
              <p:nvPr/>
            </p:nvSpPr>
            <p:spPr>
              <a:xfrm>
                <a:off x="3458716" y="2267350"/>
                <a:ext cx="1414652" cy="621390"/>
              </a:xfrm>
              <a:custGeom>
                <a:avLst/>
                <a:gdLst/>
                <a:ahLst/>
                <a:cxnLst/>
                <a:rect l="l" t="t" r="r" b="b"/>
                <a:pathLst>
                  <a:path w="323349" h="142032" extrusionOk="0">
                    <a:moveTo>
                      <a:pt x="0" y="36030"/>
                    </a:moveTo>
                    <a:cubicBezTo>
                      <a:pt x="0" y="36035"/>
                      <a:pt x="0" y="36041"/>
                      <a:pt x="0" y="36046"/>
                    </a:cubicBezTo>
                    <a:lnTo>
                      <a:pt x="0" y="36046"/>
                    </a:lnTo>
                    <a:lnTo>
                      <a:pt x="0" y="36030"/>
                    </a:lnTo>
                    <a:close/>
                    <a:moveTo>
                      <a:pt x="323248" y="1"/>
                    </a:moveTo>
                    <a:cubicBezTo>
                      <a:pt x="323248" y="5345"/>
                      <a:pt x="319719" y="10722"/>
                      <a:pt x="312661" y="14789"/>
                    </a:cubicBezTo>
                    <a:lnTo>
                      <a:pt x="155608" y="105465"/>
                    </a:lnTo>
                    <a:cubicBezTo>
                      <a:pt x="153894" y="106440"/>
                      <a:pt x="152046" y="107313"/>
                      <a:pt x="150130" y="108053"/>
                    </a:cubicBezTo>
                    <a:cubicBezTo>
                      <a:pt x="149828" y="108154"/>
                      <a:pt x="149525" y="108254"/>
                      <a:pt x="149223" y="108355"/>
                    </a:cubicBezTo>
                    <a:cubicBezTo>
                      <a:pt x="147643" y="108927"/>
                      <a:pt x="145963" y="109431"/>
                      <a:pt x="144249" y="109868"/>
                    </a:cubicBezTo>
                    <a:cubicBezTo>
                      <a:pt x="143912" y="109935"/>
                      <a:pt x="143576" y="110036"/>
                      <a:pt x="143240" y="110103"/>
                    </a:cubicBezTo>
                    <a:cubicBezTo>
                      <a:pt x="141358" y="110540"/>
                      <a:pt x="139409" y="110876"/>
                      <a:pt x="137460" y="111111"/>
                    </a:cubicBezTo>
                    <a:cubicBezTo>
                      <a:pt x="137157" y="111145"/>
                      <a:pt x="136855" y="111178"/>
                      <a:pt x="136552" y="111212"/>
                    </a:cubicBezTo>
                    <a:cubicBezTo>
                      <a:pt x="134603" y="111414"/>
                      <a:pt x="132586" y="111515"/>
                      <a:pt x="130603" y="111548"/>
                    </a:cubicBezTo>
                    <a:lnTo>
                      <a:pt x="129629" y="111548"/>
                    </a:lnTo>
                    <a:cubicBezTo>
                      <a:pt x="127612" y="111515"/>
                      <a:pt x="125596" y="111414"/>
                      <a:pt x="123613" y="111212"/>
                    </a:cubicBezTo>
                    <a:cubicBezTo>
                      <a:pt x="123243" y="111178"/>
                      <a:pt x="122907" y="111111"/>
                      <a:pt x="122537" y="111044"/>
                    </a:cubicBezTo>
                    <a:cubicBezTo>
                      <a:pt x="121059" y="110876"/>
                      <a:pt x="119613" y="110607"/>
                      <a:pt x="118168" y="110305"/>
                    </a:cubicBezTo>
                    <a:cubicBezTo>
                      <a:pt x="116958" y="110036"/>
                      <a:pt x="115748" y="109733"/>
                      <a:pt x="114572" y="109397"/>
                    </a:cubicBezTo>
                    <a:cubicBezTo>
                      <a:pt x="113429" y="109095"/>
                      <a:pt x="112287" y="108759"/>
                      <a:pt x="111211" y="108389"/>
                    </a:cubicBezTo>
                    <a:cubicBezTo>
                      <a:pt x="110741" y="108221"/>
                      <a:pt x="110270" y="108019"/>
                      <a:pt x="109800" y="107851"/>
                    </a:cubicBezTo>
                    <a:cubicBezTo>
                      <a:pt x="108052" y="107145"/>
                      <a:pt x="106372" y="106372"/>
                      <a:pt x="104792" y="105465"/>
                    </a:cubicBezTo>
                    <a:lnTo>
                      <a:pt x="10419" y="50616"/>
                    </a:lnTo>
                    <a:cubicBezTo>
                      <a:pt x="9915" y="50347"/>
                      <a:pt x="9512" y="50044"/>
                      <a:pt x="9041" y="49742"/>
                    </a:cubicBezTo>
                    <a:cubicBezTo>
                      <a:pt x="8604" y="49473"/>
                      <a:pt x="8167" y="49170"/>
                      <a:pt x="7764" y="48902"/>
                    </a:cubicBezTo>
                    <a:cubicBezTo>
                      <a:pt x="7428" y="48633"/>
                      <a:pt x="7092" y="48364"/>
                      <a:pt x="6756" y="48095"/>
                    </a:cubicBezTo>
                    <a:cubicBezTo>
                      <a:pt x="6386" y="47793"/>
                      <a:pt x="6016" y="47490"/>
                      <a:pt x="5680" y="47188"/>
                    </a:cubicBezTo>
                    <a:cubicBezTo>
                      <a:pt x="5445" y="46986"/>
                      <a:pt x="5277" y="46818"/>
                      <a:pt x="5075" y="46616"/>
                    </a:cubicBezTo>
                    <a:cubicBezTo>
                      <a:pt x="4538" y="46078"/>
                      <a:pt x="4033" y="45541"/>
                      <a:pt x="3563" y="44969"/>
                    </a:cubicBezTo>
                    <a:cubicBezTo>
                      <a:pt x="3361" y="44734"/>
                      <a:pt x="3160" y="44499"/>
                      <a:pt x="2992" y="44230"/>
                    </a:cubicBezTo>
                    <a:cubicBezTo>
                      <a:pt x="2655" y="43827"/>
                      <a:pt x="2387" y="43423"/>
                      <a:pt x="2118" y="42986"/>
                    </a:cubicBezTo>
                    <a:cubicBezTo>
                      <a:pt x="1950" y="42718"/>
                      <a:pt x="1782" y="42449"/>
                      <a:pt x="1647" y="42180"/>
                    </a:cubicBezTo>
                    <a:cubicBezTo>
                      <a:pt x="1446" y="41810"/>
                      <a:pt x="1277" y="41440"/>
                      <a:pt x="1109" y="41071"/>
                    </a:cubicBezTo>
                    <a:cubicBezTo>
                      <a:pt x="1009" y="40768"/>
                      <a:pt x="874" y="40499"/>
                      <a:pt x="740" y="40197"/>
                    </a:cubicBezTo>
                    <a:cubicBezTo>
                      <a:pt x="639" y="39827"/>
                      <a:pt x="538" y="39491"/>
                      <a:pt x="437" y="39121"/>
                    </a:cubicBezTo>
                    <a:cubicBezTo>
                      <a:pt x="370" y="38819"/>
                      <a:pt x="269" y="38517"/>
                      <a:pt x="202" y="38214"/>
                    </a:cubicBezTo>
                    <a:cubicBezTo>
                      <a:pt x="135" y="37811"/>
                      <a:pt x="135" y="37441"/>
                      <a:pt x="101" y="37071"/>
                    </a:cubicBezTo>
                    <a:cubicBezTo>
                      <a:pt x="68" y="36708"/>
                      <a:pt x="3" y="36377"/>
                      <a:pt x="0" y="36046"/>
                    </a:cubicBezTo>
                    <a:lnTo>
                      <a:pt x="0" y="36046"/>
                    </a:lnTo>
                    <a:lnTo>
                      <a:pt x="101" y="66513"/>
                    </a:lnTo>
                    <a:cubicBezTo>
                      <a:pt x="101" y="66613"/>
                      <a:pt x="101" y="66714"/>
                      <a:pt x="101" y="66815"/>
                    </a:cubicBezTo>
                    <a:cubicBezTo>
                      <a:pt x="101" y="67084"/>
                      <a:pt x="168" y="67319"/>
                      <a:pt x="168" y="67554"/>
                    </a:cubicBezTo>
                    <a:cubicBezTo>
                      <a:pt x="202" y="67958"/>
                      <a:pt x="236" y="68327"/>
                      <a:pt x="303" y="68697"/>
                    </a:cubicBezTo>
                    <a:cubicBezTo>
                      <a:pt x="303" y="68764"/>
                      <a:pt x="303" y="68832"/>
                      <a:pt x="336" y="68899"/>
                    </a:cubicBezTo>
                    <a:cubicBezTo>
                      <a:pt x="370" y="69134"/>
                      <a:pt x="471" y="69369"/>
                      <a:pt x="538" y="69605"/>
                    </a:cubicBezTo>
                    <a:cubicBezTo>
                      <a:pt x="639" y="69974"/>
                      <a:pt x="706" y="70344"/>
                      <a:pt x="841" y="70680"/>
                    </a:cubicBezTo>
                    <a:cubicBezTo>
                      <a:pt x="874" y="70781"/>
                      <a:pt x="874" y="70848"/>
                      <a:pt x="908" y="70915"/>
                    </a:cubicBezTo>
                    <a:cubicBezTo>
                      <a:pt x="975" y="71151"/>
                      <a:pt x="1109" y="71352"/>
                      <a:pt x="1210" y="71554"/>
                    </a:cubicBezTo>
                    <a:cubicBezTo>
                      <a:pt x="1378" y="71957"/>
                      <a:pt x="1546" y="72327"/>
                      <a:pt x="1748" y="72697"/>
                    </a:cubicBezTo>
                    <a:cubicBezTo>
                      <a:pt x="1782" y="72764"/>
                      <a:pt x="1815" y="72865"/>
                      <a:pt x="1849" y="72965"/>
                    </a:cubicBezTo>
                    <a:cubicBezTo>
                      <a:pt x="1950" y="73133"/>
                      <a:pt x="2118" y="73301"/>
                      <a:pt x="2219" y="73503"/>
                    </a:cubicBezTo>
                    <a:cubicBezTo>
                      <a:pt x="2487" y="73906"/>
                      <a:pt x="2756" y="74343"/>
                      <a:pt x="3059" y="74747"/>
                    </a:cubicBezTo>
                    <a:cubicBezTo>
                      <a:pt x="3160" y="74847"/>
                      <a:pt x="3227" y="74982"/>
                      <a:pt x="3294" y="75116"/>
                    </a:cubicBezTo>
                    <a:cubicBezTo>
                      <a:pt x="3395" y="75217"/>
                      <a:pt x="3529" y="75352"/>
                      <a:pt x="3630" y="75452"/>
                    </a:cubicBezTo>
                    <a:cubicBezTo>
                      <a:pt x="4101" y="76024"/>
                      <a:pt x="4605" y="76562"/>
                      <a:pt x="5176" y="77099"/>
                    </a:cubicBezTo>
                    <a:cubicBezTo>
                      <a:pt x="5311" y="77234"/>
                      <a:pt x="5411" y="77368"/>
                      <a:pt x="5546" y="77503"/>
                    </a:cubicBezTo>
                    <a:cubicBezTo>
                      <a:pt x="5613" y="77570"/>
                      <a:pt x="5680" y="77637"/>
                      <a:pt x="5747" y="77671"/>
                    </a:cubicBezTo>
                    <a:cubicBezTo>
                      <a:pt x="6084" y="78007"/>
                      <a:pt x="6487" y="78276"/>
                      <a:pt x="6857" y="78578"/>
                    </a:cubicBezTo>
                    <a:cubicBezTo>
                      <a:pt x="7193" y="78847"/>
                      <a:pt x="7495" y="79116"/>
                      <a:pt x="7865" y="79385"/>
                    </a:cubicBezTo>
                    <a:cubicBezTo>
                      <a:pt x="8268" y="79687"/>
                      <a:pt x="8705" y="79956"/>
                      <a:pt x="9142" y="80225"/>
                    </a:cubicBezTo>
                    <a:cubicBezTo>
                      <a:pt x="9444" y="80460"/>
                      <a:pt x="9747" y="80662"/>
                      <a:pt x="10049" y="80863"/>
                    </a:cubicBezTo>
                    <a:cubicBezTo>
                      <a:pt x="10217" y="80931"/>
                      <a:pt x="10352" y="81031"/>
                      <a:pt x="10486" y="81132"/>
                    </a:cubicBezTo>
                    <a:lnTo>
                      <a:pt x="104893" y="135982"/>
                    </a:lnTo>
                    <a:cubicBezTo>
                      <a:pt x="106439" y="136889"/>
                      <a:pt x="108153" y="137628"/>
                      <a:pt x="109901" y="138334"/>
                    </a:cubicBezTo>
                    <a:cubicBezTo>
                      <a:pt x="110371" y="138536"/>
                      <a:pt x="110808" y="138704"/>
                      <a:pt x="111278" y="138872"/>
                    </a:cubicBezTo>
                    <a:cubicBezTo>
                      <a:pt x="111783" y="139040"/>
                      <a:pt x="112253" y="139275"/>
                      <a:pt x="112757" y="139410"/>
                    </a:cubicBezTo>
                    <a:cubicBezTo>
                      <a:pt x="113362" y="139611"/>
                      <a:pt x="114034" y="139712"/>
                      <a:pt x="114673" y="139914"/>
                    </a:cubicBezTo>
                    <a:cubicBezTo>
                      <a:pt x="115849" y="140216"/>
                      <a:pt x="117026" y="140552"/>
                      <a:pt x="118269" y="140788"/>
                    </a:cubicBezTo>
                    <a:cubicBezTo>
                      <a:pt x="118706" y="140888"/>
                      <a:pt x="119109" y="141023"/>
                      <a:pt x="119546" y="141124"/>
                    </a:cubicBezTo>
                    <a:cubicBezTo>
                      <a:pt x="120554" y="141292"/>
                      <a:pt x="121596" y="141426"/>
                      <a:pt x="122638" y="141561"/>
                    </a:cubicBezTo>
                    <a:cubicBezTo>
                      <a:pt x="122974" y="141594"/>
                      <a:pt x="123344" y="141661"/>
                      <a:pt x="123680" y="141695"/>
                    </a:cubicBezTo>
                    <a:cubicBezTo>
                      <a:pt x="123848" y="141695"/>
                      <a:pt x="123983" y="141729"/>
                      <a:pt x="124151" y="141762"/>
                    </a:cubicBezTo>
                    <a:cubicBezTo>
                      <a:pt x="125461" y="141897"/>
                      <a:pt x="126772" y="141964"/>
                      <a:pt x="128116" y="142031"/>
                    </a:cubicBezTo>
                    <a:lnTo>
                      <a:pt x="131813" y="142031"/>
                    </a:lnTo>
                    <a:cubicBezTo>
                      <a:pt x="132990" y="141998"/>
                      <a:pt x="134166" y="141930"/>
                      <a:pt x="135342" y="141863"/>
                    </a:cubicBezTo>
                    <a:cubicBezTo>
                      <a:pt x="135779" y="141796"/>
                      <a:pt x="136216" y="141762"/>
                      <a:pt x="136653" y="141695"/>
                    </a:cubicBezTo>
                    <a:cubicBezTo>
                      <a:pt x="136955" y="141661"/>
                      <a:pt x="137258" y="141628"/>
                      <a:pt x="137560" y="141594"/>
                    </a:cubicBezTo>
                    <a:cubicBezTo>
                      <a:pt x="137964" y="141561"/>
                      <a:pt x="138401" y="141527"/>
                      <a:pt x="138838" y="141460"/>
                    </a:cubicBezTo>
                    <a:cubicBezTo>
                      <a:pt x="140047" y="141292"/>
                      <a:pt x="141224" y="141090"/>
                      <a:pt x="142400" y="140855"/>
                    </a:cubicBezTo>
                    <a:cubicBezTo>
                      <a:pt x="142703" y="140788"/>
                      <a:pt x="143005" y="140687"/>
                      <a:pt x="143308" y="140620"/>
                    </a:cubicBezTo>
                    <a:cubicBezTo>
                      <a:pt x="143677" y="140519"/>
                      <a:pt x="144013" y="140452"/>
                      <a:pt x="144349" y="140351"/>
                    </a:cubicBezTo>
                    <a:cubicBezTo>
                      <a:pt x="144954" y="140216"/>
                      <a:pt x="145559" y="140082"/>
                      <a:pt x="146131" y="139914"/>
                    </a:cubicBezTo>
                    <a:cubicBezTo>
                      <a:pt x="147240" y="139611"/>
                      <a:pt x="148282" y="139208"/>
                      <a:pt x="149323" y="138838"/>
                    </a:cubicBezTo>
                    <a:cubicBezTo>
                      <a:pt x="149626" y="138738"/>
                      <a:pt x="149928" y="138670"/>
                      <a:pt x="150197" y="138536"/>
                    </a:cubicBezTo>
                    <a:cubicBezTo>
                      <a:pt x="150298" y="138502"/>
                      <a:pt x="150399" y="138469"/>
                      <a:pt x="150500" y="138435"/>
                    </a:cubicBezTo>
                    <a:cubicBezTo>
                      <a:pt x="152315" y="137729"/>
                      <a:pt x="154062" y="136889"/>
                      <a:pt x="155675" y="135948"/>
                    </a:cubicBezTo>
                    <a:lnTo>
                      <a:pt x="312762" y="45272"/>
                    </a:lnTo>
                    <a:cubicBezTo>
                      <a:pt x="319820" y="41205"/>
                      <a:pt x="323349" y="35828"/>
                      <a:pt x="323315" y="30484"/>
                    </a:cubicBezTo>
                    <a:lnTo>
                      <a:pt x="323248" y="1"/>
                    </a:lnTo>
                    <a:close/>
                  </a:path>
                </a:pathLst>
              </a:custGeom>
              <a:solidFill>
                <a:srgbClr val="C761B4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1" name="Google Shape;4447;p61">
                <a:extLst>
                  <a:ext uri="{FF2B5EF4-FFF2-40B4-BE49-F238E27FC236}">
                    <a16:creationId xmlns:a16="http://schemas.microsoft.com/office/drawing/2014/main" id="{673A9E3B-B3A8-4E66-AB85-EC003E0A4269}"/>
                  </a:ext>
                </a:extLst>
              </p:cNvPr>
              <p:cNvSpPr/>
              <p:nvPr/>
            </p:nvSpPr>
            <p:spPr>
              <a:xfrm>
                <a:off x="3503270" y="1972439"/>
                <a:ext cx="1325402" cy="755506"/>
              </a:xfrm>
              <a:custGeom>
                <a:avLst/>
                <a:gdLst/>
                <a:ahLst/>
                <a:cxnLst/>
                <a:rect l="l" t="t" r="r" b="b"/>
                <a:pathLst>
                  <a:path w="302949" h="172687" extrusionOk="0">
                    <a:moveTo>
                      <a:pt x="182890" y="1"/>
                    </a:moveTo>
                    <a:cubicBezTo>
                      <a:pt x="176891" y="1"/>
                      <a:pt x="170884" y="1328"/>
                      <a:pt x="166296" y="3983"/>
                    </a:cubicBezTo>
                    <a:lnTo>
                      <a:pt x="9210" y="94660"/>
                    </a:lnTo>
                    <a:cubicBezTo>
                      <a:pt x="34" y="99970"/>
                      <a:pt x="1" y="108540"/>
                      <a:pt x="9142" y="113850"/>
                    </a:cubicBezTo>
                    <a:lnTo>
                      <a:pt x="103515" y="168699"/>
                    </a:lnTo>
                    <a:cubicBezTo>
                      <a:pt x="108093" y="171359"/>
                      <a:pt x="114096" y="172686"/>
                      <a:pt x="120100" y="172686"/>
                    </a:cubicBezTo>
                    <a:cubicBezTo>
                      <a:pt x="126086" y="172686"/>
                      <a:pt x="132073" y="171367"/>
                      <a:pt x="136653" y="168733"/>
                    </a:cubicBezTo>
                    <a:lnTo>
                      <a:pt x="293740" y="78023"/>
                    </a:lnTo>
                    <a:cubicBezTo>
                      <a:pt x="302915" y="72747"/>
                      <a:pt x="302949" y="64143"/>
                      <a:pt x="293807" y="58833"/>
                    </a:cubicBezTo>
                    <a:lnTo>
                      <a:pt x="199434" y="3983"/>
                    </a:lnTo>
                    <a:cubicBezTo>
                      <a:pt x="194880" y="1328"/>
                      <a:pt x="188890" y="1"/>
                      <a:pt x="182890" y="1"/>
                    </a:cubicBezTo>
                    <a:close/>
                  </a:path>
                </a:pathLst>
              </a:custGeom>
              <a:solidFill>
                <a:srgbClr val="B32A9A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2" name="Google Shape;4448;p61">
                <a:extLst>
                  <a:ext uri="{FF2B5EF4-FFF2-40B4-BE49-F238E27FC236}">
                    <a16:creationId xmlns:a16="http://schemas.microsoft.com/office/drawing/2014/main" id="{85B29B40-47A0-42A0-B35A-57A92E1560B4}"/>
                  </a:ext>
                </a:extLst>
              </p:cNvPr>
              <p:cNvSpPr/>
              <p:nvPr/>
            </p:nvSpPr>
            <p:spPr>
              <a:xfrm>
                <a:off x="4177785" y="1657383"/>
                <a:ext cx="140866" cy="473025"/>
              </a:xfrm>
              <a:custGeom>
                <a:avLst/>
                <a:gdLst/>
                <a:ahLst/>
                <a:cxnLst/>
                <a:rect l="l" t="t" r="r" b="b"/>
                <a:pathLst>
                  <a:path w="32198" h="108120" extrusionOk="0">
                    <a:moveTo>
                      <a:pt x="31727" y="0"/>
                    </a:moveTo>
                    <a:lnTo>
                      <a:pt x="31728" y="98"/>
                    </a:lnTo>
                    <a:lnTo>
                      <a:pt x="31728" y="98"/>
                    </a:lnTo>
                    <a:cubicBezTo>
                      <a:pt x="31728" y="66"/>
                      <a:pt x="31728" y="33"/>
                      <a:pt x="31727" y="0"/>
                    </a:cubicBezTo>
                    <a:close/>
                    <a:moveTo>
                      <a:pt x="1" y="101"/>
                    </a:moveTo>
                    <a:cubicBezTo>
                      <a:pt x="1" y="111"/>
                      <a:pt x="1" y="122"/>
                      <a:pt x="1" y="132"/>
                    </a:cubicBezTo>
                    <a:lnTo>
                      <a:pt x="1" y="132"/>
                    </a:lnTo>
                    <a:lnTo>
                      <a:pt x="1" y="101"/>
                    </a:lnTo>
                    <a:close/>
                    <a:moveTo>
                      <a:pt x="31728" y="98"/>
                    </a:moveTo>
                    <a:cubicBezTo>
                      <a:pt x="31716" y="2419"/>
                      <a:pt x="30138" y="4764"/>
                      <a:pt x="27055" y="6520"/>
                    </a:cubicBezTo>
                    <a:cubicBezTo>
                      <a:pt x="26316" y="6957"/>
                      <a:pt x="25509" y="7361"/>
                      <a:pt x="24636" y="7663"/>
                    </a:cubicBezTo>
                    <a:cubicBezTo>
                      <a:pt x="24535" y="7730"/>
                      <a:pt x="24400" y="7764"/>
                      <a:pt x="24266" y="7797"/>
                    </a:cubicBezTo>
                    <a:cubicBezTo>
                      <a:pt x="23560" y="8066"/>
                      <a:pt x="22821" y="8302"/>
                      <a:pt x="22048" y="8470"/>
                    </a:cubicBezTo>
                    <a:cubicBezTo>
                      <a:pt x="21913" y="8503"/>
                      <a:pt x="21745" y="8570"/>
                      <a:pt x="21611" y="8604"/>
                    </a:cubicBezTo>
                    <a:cubicBezTo>
                      <a:pt x="20771" y="8772"/>
                      <a:pt x="19897" y="8940"/>
                      <a:pt x="19057" y="9041"/>
                    </a:cubicBezTo>
                    <a:cubicBezTo>
                      <a:pt x="18922" y="9041"/>
                      <a:pt x="18788" y="9075"/>
                      <a:pt x="18653" y="9075"/>
                    </a:cubicBezTo>
                    <a:cubicBezTo>
                      <a:pt x="17779" y="9175"/>
                      <a:pt x="16906" y="9209"/>
                      <a:pt x="16032" y="9209"/>
                    </a:cubicBezTo>
                    <a:cubicBezTo>
                      <a:pt x="15976" y="9220"/>
                      <a:pt x="15924" y="9224"/>
                      <a:pt x="15874" y="9224"/>
                    </a:cubicBezTo>
                    <a:cubicBezTo>
                      <a:pt x="15774" y="9224"/>
                      <a:pt x="15685" y="9209"/>
                      <a:pt x="15595" y="9209"/>
                    </a:cubicBezTo>
                    <a:cubicBezTo>
                      <a:pt x="14687" y="9209"/>
                      <a:pt x="13814" y="9175"/>
                      <a:pt x="12906" y="9075"/>
                    </a:cubicBezTo>
                    <a:cubicBezTo>
                      <a:pt x="12772" y="9075"/>
                      <a:pt x="12637" y="9041"/>
                      <a:pt x="12469" y="9007"/>
                    </a:cubicBezTo>
                    <a:cubicBezTo>
                      <a:pt x="11797" y="8940"/>
                      <a:pt x="11159" y="8806"/>
                      <a:pt x="10520" y="8671"/>
                    </a:cubicBezTo>
                    <a:cubicBezTo>
                      <a:pt x="9982" y="8570"/>
                      <a:pt x="9445" y="8436"/>
                      <a:pt x="8940" y="8302"/>
                    </a:cubicBezTo>
                    <a:cubicBezTo>
                      <a:pt x="8537" y="8167"/>
                      <a:pt x="8134" y="8066"/>
                      <a:pt x="7730" y="7932"/>
                    </a:cubicBezTo>
                    <a:cubicBezTo>
                      <a:pt x="6621" y="7529"/>
                      <a:pt x="5580" y="7092"/>
                      <a:pt x="4605" y="6554"/>
                    </a:cubicBezTo>
                    <a:cubicBezTo>
                      <a:pt x="4235" y="6319"/>
                      <a:pt x="3966" y="6083"/>
                      <a:pt x="3630" y="5848"/>
                    </a:cubicBezTo>
                    <a:cubicBezTo>
                      <a:pt x="3261" y="5579"/>
                      <a:pt x="2857" y="5310"/>
                      <a:pt x="2521" y="5042"/>
                    </a:cubicBezTo>
                    <a:cubicBezTo>
                      <a:pt x="2017" y="4571"/>
                      <a:pt x="1614" y="4134"/>
                      <a:pt x="1278" y="3630"/>
                    </a:cubicBezTo>
                    <a:cubicBezTo>
                      <a:pt x="1210" y="3563"/>
                      <a:pt x="1143" y="3462"/>
                      <a:pt x="1076" y="3395"/>
                    </a:cubicBezTo>
                    <a:cubicBezTo>
                      <a:pt x="774" y="2891"/>
                      <a:pt x="505" y="2420"/>
                      <a:pt x="337" y="1916"/>
                    </a:cubicBezTo>
                    <a:cubicBezTo>
                      <a:pt x="303" y="1849"/>
                      <a:pt x="303" y="1782"/>
                      <a:pt x="303" y="1748"/>
                    </a:cubicBezTo>
                    <a:cubicBezTo>
                      <a:pt x="138" y="1220"/>
                      <a:pt x="6" y="661"/>
                      <a:pt x="1" y="132"/>
                    </a:cubicBezTo>
                    <a:lnTo>
                      <a:pt x="1" y="132"/>
                    </a:lnTo>
                    <a:lnTo>
                      <a:pt x="471" y="98978"/>
                    </a:lnTo>
                    <a:lnTo>
                      <a:pt x="471" y="99146"/>
                    </a:lnTo>
                    <a:cubicBezTo>
                      <a:pt x="471" y="99448"/>
                      <a:pt x="505" y="99751"/>
                      <a:pt x="572" y="100053"/>
                    </a:cubicBezTo>
                    <a:cubicBezTo>
                      <a:pt x="605" y="100221"/>
                      <a:pt x="673" y="100423"/>
                      <a:pt x="740" y="100625"/>
                    </a:cubicBezTo>
                    <a:cubicBezTo>
                      <a:pt x="740" y="100692"/>
                      <a:pt x="740" y="100725"/>
                      <a:pt x="774" y="100793"/>
                    </a:cubicBezTo>
                    <a:cubicBezTo>
                      <a:pt x="807" y="100826"/>
                      <a:pt x="807" y="100893"/>
                      <a:pt x="807" y="100927"/>
                    </a:cubicBezTo>
                    <a:cubicBezTo>
                      <a:pt x="942" y="101230"/>
                      <a:pt x="1076" y="101532"/>
                      <a:pt x="1244" y="101834"/>
                    </a:cubicBezTo>
                    <a:cubicBezTo>
                      <a:pt x="1311" y="102003"/>
                      <a:pt x="1446" y="102137"/>
                      <a:pt x="1547" y="102271"/>
                    </a:cubicBezTo>
                    <a:cubicBezTo>
                      <a:pt x="1580" y="102372"/>
                      <a:pt x="1647" y="102439"/>
                      <a:pt x="1715" y="102540"/>
                    </a:cubicBezTo>
                    <a:cubicBezTo>
                      <a:pt x="1782" y="102607"/>
                      <a:pt x="1815" y="102708"/>
                      <a:pt x="1883" y="102776"/>
                    </a:cubicBezTo>
                    <a:cubicBezTo>
                      <a:pt x="2151" y="103145"/>
                      <a:pt x="2488" y="103515"/>
                      <a:pt x="2857" y="103851"/>
                    </a:cubicBezTo>
                    <a:cubicBezTo>
                      <a:pt x="2891" y="103851"/>
                      <a:pt x="2924" y="103885"/>
                      <a:pt x="2958" y="103918"/>
                    </a:cubicBezTo>
                    <a:cubicBezTo>
                      <a:pt x="3294" y="104221"/>
                      <a:pt x="3697" y="104456"/>
                      <a:pt x="4067" y="104725"/>
                    </a:cubicBezTo>
                    <a:cubicBezTo>
                      <a:pt x="4336" y="104926"/>
                      <a:pt x="4571" y="105128"/>
                      <a:pt x="4874" y="105330"/>
                    </a:cubicBezTo>
                    <a:cubicBezTo>
                      <a:pt x="4941" y="105363"/>
                      <a:pt x="5008" y="105397"/>
                      <a:pt x="5075" y="105431"/>
                    </a:cubicBezTo>
                    <a:cubicBezTo>
                      <a:pt x="6016" y="106002"/>
                      <a:pt x="7058" y="106439"/>
                      <a:pt x="8167" y="106809"/>
                    </a:cubicBezTo>
                    <a:cubicBezTo>
                      <a:pt x="8302" y="106842"/>
                      <a:pt x="8403" y="106909"/>
                      <a:pt x="8537" y="106977"/>
                    </a:cubicBezTo>
                    <a:cubicBezTo>
                      <a:pt x="8806" y="107044"/>
                      <a:pt x="9108" y="107077"/>
                      <a:pt x="9377" y="107178"/>
                    </a:cubicBezTo>
                    <a:cubicBezTo>
                      <a:pt x="9915" y="107313"/>
                      <a:pt x="10419" y="107447"/>
                      <a:pt x="10957" y="107582"/>
                    </a:cubicBezTo>
                    <a:cubicBezTo>
                      <a:pt x="11159" y="107615"/>
                      <a:pt x="11327" y="107682"/>
                      <a:pt x="11528" y="107716"/>
                    </a:cubicBezTo>
                    <a:cubicBezTo>
                      <a:pt x="11999" y="107783"/>
                      <a:pt x="12469" y="107850"/>
                      <a:pt x="12906" y="107884"/>
                    </a:cubicBezTo>
                    <a:cubicBezTo>
                      <a:pt x="13074" y="107918"/>
                      <a:pt x="13209" y="107951"/>
                      <a:pt x="13377" y="107951"/>
                    </a:cubicBezTo>
                    <a:cubicBezTo>
                      <a:pt x="13444" y="107951"/>
                      <a:pt x="13478" y="107985"/>
                      <a:pt x="13545" y="107985"/>
                    </a:cubicBezTo>
                    <a:cubicBezTo>
                      <a:pt x="14116" y="108052"/>
                      <a:pt x="14721" y="108086"/>
                      <a:pt x="15292" y="108119"/>
                    </a:cubicBezTo>
                    <a:lnTo>
                      <a:pt x="16939" y="108119"/>
                    </a:lnTo>
                    <a:cubicBezTo>
                      <a:pt x="17443" y="108119"/>
                      <a:pt x="17981" y="108086"/>
                      <a:pt x="18485" y="108018"/>
                    </a:cubicBezTo>
                    <a:cubicBezTo>
                      <a:pt x="18687" y="108018"/>
                      <a:pt x="18889" y="107985"/>
                      <a:pt x="19090" y="107951"/>
                    </a:cubicBezTo>
                    <a:cubicBezTo>
                      <a:pt x="19225" y="107951"/>
                      <a:pt x="19359" y="107951"/>
                      <a:pt x="19494" y="107918"/>
                    </a:cubicBezTo>
                    <a:cubicBezTo>
                      <a:pt x="19662" y="107884"/>
                      <a:pt x="19863" y="107884"/>
                      <a:pt x="20031" y="107850"/>
                    </a:cubicBezTo>
                    <a:cubicBezTo>
                      <a:pt x="20569" y="107783"/>
                      <a:pt x="21107" y="107682"/>
                      <a:pt x="21611" y="107582"/>
                    </a:cubicBezTo>
                    <a:cubicBezTo>
                      <a:pt x="21779" y="107548"/>
                      <a:pt x="21913" y="107514"/>
                      <a:pt x="22048" y="107481"/>
                    </a:cubicBezTo>
                    <a:cubicBezTo>
                      <a:pt x="22182" y="107447"/>
                      <a:pt x="22350" y="107414"/>
                      <a:pt x="22485" y="107346"/>
                    </a:cubicBezTo>
                    <a:cubicBezTo>
                      <a:pt x="22754" y="107279"/>
                      <a:pt x="23022" y="107245"/>
                      <a:pt x="23291" y="107178"/>
                    </a:cubicBezTo>
                    <a:cubicBezTo>
                      <a:pt x="23762" y="107044"/>
                      <a:pt x="24232" y="106842"/>
                      <a:pt x="24703" y="106674"/>
                    </a:cubicBezTo>
                    <a:cubicBezTo>
                      <a:pt x="24837" y="106641"/>
                      <a:pt x="24972" y="106607"/>
                      <a:pt x="25106" y="106573"/>
                    </a:cubicBezTo>
                    <a:cubicBezTo>
                      <a:pt x="25140" y="106540"/>
                      <a:pt x="25173" y="106540"/>
                      <a:pt x="25207" y="106506"/>
                    </a:cubicBezTo>
                    <a:cubicBezTo>
                      <a:pt x="26014" y="106204"/>
                      <a:pt x="26787" y="105834"/>
                      <a:pt x="27526" y="105431"/>
                    </a:cubicBezTo>
                    <a:cubicBezTo>
                      <a:pt x="30652" y="103616"/>
                      <a:pt x="32198" y="101230"/>
                      <a:pt x="32198" y="98877"/>
                    </a:cubicBezTo>
                    <a:lnTo>
                      <a:pt x="31728" y="98"/>
                    </a:lnTo>
                    <a:close/>
                  </a:path>
                </a:pathLst>
              </a:custGeom>
              <a:solidFill>
                <a:srgbClr val="934AE8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3" name="Google Shape;4449;p61">
                <a:extLst>
                  <a:ext uri="{FF2B5EF4-FFF2-40B4-BE49-F238E27FC236}">
                    <a16:creationId xmlns:a16="http://schemas.microsoft.com/office/drawing/2014/main" id="{672651DE-6A27-4D4C-A349-2BD8CC4B7DE1}"/>
                  </a:ext>
                </a:extLst>
              </p:cNvPr>
              <p:cNvSpPr/>
              <p:nvPr/>
            </p:nvSpPr>
            <p:spPr>
              <a:xfrm>
                <a:off x="4170872" y="1617401"/>
                <a:ext cx="152779" cy="80456"/>
              </a:xfrm>
              <a:custGeom>
                <a:avLst/>
                <a:gdLst/>
                <a:ahLst/>
                <a:cxnLst/>
                <a:rect l="l" t="t" r="r" b="b"/>
                <a:pathLst>
                  <a:path w="34921" h="18390" extrusionOk="0">
                    <a:moveTo>
                      <a:pt x="17552" y="1"/>
                    </a:moveTo>
                    <a:cubicBezTo>
                      <a:pt x="13480" y="1"/>
                      <a:pt x="9402" y="900"/>
                      <a:pt x="6286" y="2685"/>
                    </a:cubicBezTo>
                    <a:cubicBezTo>
                      <a:pt x="68" y="6282"/>
                      <a:pt x="1" y="12096"/>
                      <a:pt x="6185" y="15692"/>
                    </a:cubicBezTo>
                    <a:cubicBezTo>
                      <a:pt x="9277" y="17490"/>
                      <a:pt x="13344" y="18389"/>
                      <a:pt x="17414" y="18389"/>
                    </a:cubicBezTo>
                    <a:cubicBezTo>
                      <a:pt x="21485" y="18389"/>
                      <a:pt x="25560" y="17490"/>
                      <a:pt x="28669" y="15692"/>
                    </a:cubicBezTo>
                    <a:cubicBezTo>
                      <a:pt x="34853" y="12096"/>
                      <a:pt x="34920" y="6282"/>
                      <a:pt x="28736" y="2685"/>
                    </a:cubicBezTo>
                    <a:cubicBezTo>
                      <a:pt x="25652" y="892"/>
                      <a:pt x="21605" y="1"/>
                      <a:pt x="17552" y="1"/>
                    </a:cubicBezTo>
                    <a:close/>
                  </a:path>
                </a:pathLst>
              </a:custGeom>
              <a:solidFill>
                <a:srgbClr val="BC8FF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4" name="Google Shape;4450;p61">
                <a:extLst>
                  <a:ext uri="{FF2B5EF4-FFF2-40B4-BE49-F238E27FC236}">
                    <a16:creationId xmlns:a16="http://schemas.microsoft.com/office/drawing/2014/main" id="{C029B1A1-572E-496E-823C-5CAAC01C7F47}"/>
                  </a:ext>
                </a:extLst>
              </p:cNvPr>
              <p:cNvSpPr/>
              <p:nvPr/>
            </p:nvSpPr>
            <p:spPr>
              <a:xfrm>
                <a:off x="4363361" y="1508418"/>
                <a:ext cx="141011" cy="729754"/>
              </a:xfrm>
              <a:custGeom>
                <a:avLst/>
                <a:gdLst/>
                <a:ahLst/>
                <a:cxnLst/>
                <a:rect l="l" t="t" r="r" b="b"/>
                <a:pathLst>
                  <a:path w="32231" h="166801" extrusionOk="0">
                    <a:moveTo>
                      <a:pt x="31761" y="1"/>
                    </a:moveTo>
                    <a:cubicBezTo>
                      <a:pt x="31761" y="2353"/>
                      <a:pt x="30215" y="4739"/>
                      <a:pt x="27089" y="6554"/>
                    </a:cubicBezTo>
                    <a:cubicBezTo>
                      <a:pt x="26316" y="6991"/>
                      <a:pt x="25510" y="7361"/>
                      <a:pt x="24669" y="7697"/>
                    </a:cubicBezTo>
                    <a:cubicBezTo>
                      <a:pt x="24535" y="7731"/>
                      <a:pt x="24400" y="7764"/>
                      <a:pt x="24266" y="7831"/>
                    </a:cubicBezTo>
                    <a:cubicBezTo>
                      <a:pt x="23560" y="8067"/>
                      <a:pt x="22821" y="8302"/>
                      <a:pt x="22081" y="8504"/>
                    </a:cubicBezTo>
                    <a:cubicBezTo>
                      <a:pt x="21913" y="8537"/>
                      <a:pt x="21779" y="8571"/>
                      <a:pt x="21611" y="8604"/>
                    </a:cubicBezTo>
                    <a:cubicBezTo>
                      <a:pt x="20771" y="8773"/>
                      <a:pt x="19930" y="8941"/>
                      <a:pt x="19057" y="9041"/>
                    </a:cubicBezTo>
                    <a:cubicBezTo>
                      <a:pt x="18922" y="9041"/>
                      <a:pt x="18788" y="9075"/>
                      <a:pt x="18653" y="9075"/>
                    </a:cubicBezTo>
                    <a:cubicBezTo>
                      <a:pt x="17780" y="9176"/>
                      <a:pt x="16906" y="9243"/>
                      <a:pt x="16032" y="9243"/>
                    </a:cubicBezTo>
                    <a:lnTo>
                      <a:pt x="15595" y="9243"/>
                    </a:lnTo>
                    <a:cubicBezTo>
                      <a:pt x="14721" y="9209"/>
                      <a:pt x="13814" y="9176"/>
                      <a:pt x="12940" y="9075"/>
                    </a:cubicBezTo>
                    <a:cubicBezTo>
                      <a:pt x="12772" y="9075"/>
                      <a:pt x="12637" y="9041"/>
                      <a:pt x="12469" y="9008"/>
                    </a:cubicBezTo>
                    <a:cubicBezTo>
                      <a:pt x="11831" y="8941"/>
                      <a:pt x="11159" y="8806"/>
                      <a:pt x="10520" y="8705"/>
                    </a:cubicBezTo>
                    <a:cubicBezTo>
                      <a:pt x="9982" y="8571"/>
                      <a:pt x="9478" y="8436"/>
                      <a:pt x="8940" y="8302"/>
                    </a:cubicBezTo>
                    <a:cubicBezTo>
                      <a:pt x="8537" y="8168"/>
                      <a:pt x="8134" y="8067"/>
                      <a:pt x="7731" y="7932"/>
                    </a:cubicBezTo>
                    <a:cubicBezTo>
                      <a:pt x="6621" y="7563"/>
                      <a:pt x="5580" y="7092"/>
                      <a:pt x="4639" y="6554"/>
                    </a:cubicBezTo>
                    <a:cubicBezTo>
                      <a:pt x="4235" y="6353"/>
                      <a:pt x="3966" y="6084"/>
                      <a:pt x="3630" y="5849"/>
                    </a:cubicBezTo>
                    <a:cubicBezTo>
                      <a:pt x="3261" y="5580"/>
                      <a:pt x="2857" y="5311"/>
                      <a:pt x="2521" y="5042"/>
                    </a:cubicBezTo>
                    <a:cubicBezTo>
                      <a:pt x="2051" y="4605"/>
                      <a:pt x="1614" y="4135"/>
                      <a:pt x="1278" y="3664"/>
                    </a:cubicBezTo>
                    <a:cubicBezTo>
                      <a:pt x="1210" y="3563"/>
                      <a:pt x="1143" y="3496"/>
                      <a:pt x="1110" y="3395"/>
                    </a:cubicBezTo>
                    <a:cubicBezTo>
                      <a:pt x="774" y="2925"/>
                      <a:pt x="505" y="2420"/>
                      <a:pt x="337" y="1916"/>
                    </a:cubicBezTo>
                    <a:cubicBezTo>
                      <a:pt x="337" y="1849"/>
                      <a:pt x="303" y="1816"/>
                      <a:pt x="303" y="1748"/>
                    </a:cubicBezTo>
                    <a:cubicBezTo>
                      <a:pt x="135" y="1211"/>
                      <a:pt x="34" y="673"/>
                      <a:pt x="1" y="135"/>
                    </a:cubicBezTo>
                    <a:lnTo>
                      <a:pt x="1" y="135"/>
                    </a:lnTo>
                    <a:lnTo>
                      <a:pt x="471" y="157693"/>
                    </a:lnTo>
                    <a:cubicBezTo>
                      <a:pt x="471" y="157726"/>
                      <a:pt x="471" y="157793"/>
                      <a:pt x="471" y="157827"/>
                    </a:cubicBezTo>
                    <a:cubicBezTo>
                      <a:pt x="471" y="158129"/>
                      <a:pt x="505" y="158432"/>
                      <a:pt x="572" y="158734"/>
                    </a:cubicBezTo>
                    <a:cubicBezTo>
                      <a:pt x="606" y="158936"/>
                      <a:pt x="673" y="159138"/>
                      <a:pt x="740" y="159306"/>
                    </a:cubicBezTo>
                    <a:cubicBezTo>
                      <a:pt x="740" y="159373"/>
                      <a:pt x="774" y="159440"/>
                      <a:pt x="774" y="159507"/>
                    </a:cubicBezTo>
                    <a:cubicBezTo>
                      <a:pt x="807" y="159541"/>
                      <a:pt x="807" y="159575"/>
                      <a:pt x="841" y="159642"/>
                    </a:cubicBezTo>
                    <a:cubicBezTo>
                      <a:pt x="942" y="159944"/>
                      <a:pt x="1076" y="160247"/>
                      <a:pt x="1244" y="160549"/>
                    </a:cubicBezTo>
                    <a:cubicBezTo>
                      <a:pt x="1345" y="160684"/>
                      <a:pt x="1446" y="160818"/>
                      <a:pt x="1547" y="160953"/>
                    </a:cubicBezTo>
                    <a:cubicBezTo>
                      <a:pt x="1614" y="161053"/>
                      <a:pt x="1647" y="161121"/>
                      <a:pt x="1715" y="161221"/>
                    </a:cubicBezTo>
                    <a:cubicBezTo>
                      <a:pt x="1782" y="161322"/>
                      <a:pt x="1815" y="161389"/>
                      <a:pt x="1883" y="161490"/>
                    </a:cubicBezTo>
                    <a:cubicBezTo>
                      <a:pt x="2185" y="161826"/>
                      <a:pt x="2488" y="162196"/>
                      <a:pt x="2857" y="162532"/>
                    </a:cubicBezTo>
                    <a:cubicBezTo>
                      <a:pt x="2891" y="162566"/>
                      <a:pt x="2958" y="162599"/>
                      <a:pt x="2992" y="162599"/>
                    </a:cubicBezTo>
                    <a:cubicBezTo>
                      <a:pt x="3294" y="162902"/>
                      <a:pt x="3698" y="163171"/>
                      <a:pt x="4101" y="163440"/>
                    </a:cubicBezTo>
                    <a:cubicBezTo>
                      <a:pt x="4370" y="163641"/>
                      <a:pt x="4571" y="163843"/>
                      <a:pt x="4874" y="164011"/>
                    </a:cubicBezTo>
                    <a:cubicBezTo>
                      <a:pt x="4941" y="164045"/>
                      <a:pt x="5008" y="164112"/>
                      <a:pt x="5075" y="164145"/>
                    </a:cubicBezTo>
                    <a:cubicBezTo>
                      <a:pt x="6017" y="164683"/>
                      <a:pt x="7092" y="165120"/>
                      <a:pt x="8201" y="165490"/>
                    </a:cubicBezTo>
                    <a:cubicBezTo>
                      <a:pt x="8302" y="165557"/>
                      <a:pt x="8403" y="165624"/>
                      <a:pt x="8537" y="165658"/>
                    </a:cubicBezTo>
                    <a:cubicBezTo>
                      <a:pt x="8806" y="165759"/>
                      <a:pt x="9109" y="165792"/>
                      <a:pt x="9377" y="165859"/>
                    </a:cubicBezTo>
                    <a:cubicBezTo>
                      <a:pt x="9915" y="166027"/>
                      <a:pt x="10419" y="166162"/>
                      <a:pt x="10991" y="166263"/>
                    </a:cubicBezTo>
                    <a:cubicBezTo>
                      <a:pt x="11159" y="166296"/>
                      <a:pt x="11360" y="166364"/>
                      <a:pt x="11528" y="166397"/>
                    </a:cubicBezTo>
                    <a:cubicBezTo>
                      <a:pt x="11999" y="166498"/>
                      <a:pt x="12469" y="166532"/>
                      <a:pt x="12940" y="166599"/>
                    </a:cubicBezTo>
                    <a:cubicBezTo>
                      <a:pt x="13074" y="166632"/>
                      <a:pt x="13242" y="166632"/>
                      <a:pt x="13377" y="166666"/>
                    </a:cubicBezTo>
                    <a:cubicBezTo>
                      <a:pt x="13444" y="166666"/>
                      <a:pt x="13511" y="166666"/>
                      <a:pt x="13545" y="166700"/>
                    </a:cubicBezTo>
                    <a:cubicBezTo>
                      <a:pt x="14150" y="166733"/>
                      <a:pt x="14721" y="166767"/>
                      <a:pt x="15326" y="166800"/>
                    </a:cubicBezTo>
                    <a:lnTo>
                      <a:pt x="16939" y="166800"/>
                    </a:lnTo>
                    <a:cubicBezTo>
                      <a:pt x="17477" y="166800"/>
                      <a:pt x="17981" y="166767"/>
                      <a:pt x="18519" y="166733"/>
                    </a:cubicBezTo>
                    <a:cubicBezTo>
                      <a:pt x="18721" y="166700"/>
                      <a:pt x="18922" y="166666"/>
                      <a:pt x="19124" y="166666"/>
                    </a:cubicBezTo>
                    <a:cubicBezTo>
                      <a:pt x="19258" y="166632"/>
                      <a:pt x="19359" y="166632"/>
                      <a:pt x="19494" y="166599"/>
                    </a:cubicBezTo>
                    <a:cubicBezTo>
                      <a:pt x="19695" y="166599"/>
                      <a:pt x="19863" y="166565"/>
                      <a:pt x="20065" y="166532"/>
                    </a:cubicBezTo>
                    <a:cubicBezTo>
                      <a:pt x="20603" y="166464"/>
                      <a:pt x="21107" y="166397"/>
                      <a:pt x="21645" y="166263"/>
                    </a:cubicBezTo>
                    <a:cubicBezTo>
                      <a:pt x="21779" y="166229"/>
                      <a:pt x="21913" y="166196"/>
                      <a:pt x="22048" y="166162"/>
                    </a:cubicBezTo>
                    <a:cubicBezTo>
                      <a:pt x="22216" y="166128"/>
                      <a:pt x="22350" y="166095"/>
                      <a:pt x="22518" y="166061"/>
                    </a:cubicBezTo>
                    <a:cubicBezTo>
                      <a:pt x="22787" y="165994"/>
                      <a:pt x="23056" y="165927"/>
                      <a:pt x="23291" y="165859"/>
                    </a:cubicBezTo>
                    <a:cubicBezTo>
                      <a:pt x="23795" y="165725"/>
                      <a:pt x="24266" y="165557"/>
                      <a:pt x="24737" y="165389"/>
                    </a:cubicBezTo>
                    <a:cubicBezTo>
                      <a:pt x="24837" y="165355"/>
                      <a:pt x="24972" y="165322"/>
                      <a:pt x="25106" y="165254"/>
                    </a:cubicBezTo>
                    <a:cubicBezTo>
                      <a:pt x="25140" y="165254"/>
                      <a:pt x="25207" y="165221"/>
                      <a:pt x="25241" y="165221"/>
                    </a:cubicBezTo>
                    <a:cubicBezTo>
                      <a:pt x="26047" y="164885"/>
                      <a:pt x="26820" y="164515"/>
                      <a:pt x="27526" y="164112"/>
                    </a:cubicBezTo>
                    <a:cubicBezTo>
                      <a:pt x="30652" y="162297"/>
                      <a:pt x="32231" y="159944"/>
                      <a:pt x="32198" y="157558"/>
                    </a:cubicBezTo>
                    <a:lnTo>
                      <a:pt x="31761" y="1"/>
                    </a:lnTo>
                    <a:close/>
                  </a:path>
                </a:pathLst>
              </a:custGeom>
              <a:solidFill>
                <a:srgbClr val="934AE8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5" name="Google Shape;4451;p61">
                <a:extLst>
                  <a:ext uri="{FF2B5EF4-FFF2-40B4-BE49-F238E27FC236}">
                    <a16:creationId xmlns:a16="http://schemas.microsoft.com/office/drawing/2014/main" id="{225FA469-8823-4C67-B98C-0E9B92F732AC}"/>
                  </a:ext>
                </a:extLst>
              </p:cNvPr>
              <p:cNvSpPr/>
              <p:nvPr/>
            </p:nvSpPr>
            <p:spPr>
              <a:xfrm>
                <a:off x="4548936" y="1916635"/>
                <a:ext cx="140866" cy="429354"/>
              </a:xfrm>
              <a:custGeom>
                <a:avLst/>
                <a:gdLst/>
                <a:ahLst/>
                <a:cxnLst/>
                <a:rect l="l" t="t" r="r" b="b"/>
                <a:pathLst>
                  <a:path w="32198" h="98138" extrusionOk="0">
                    <a:moveTo>
                      <a:pt x="1" y="68"/>
                    </a:moveTo>
                    <a:cubicBezTo>
                      <a:pt x="1" y="83"/>
                      <a:pt x="1" y="99"/>
                      <a:pt x="1" y="115"/>
                    </a:cubicBezTo>
                    <a:lnTo>
                      <a:pt x="1" y="115"/>
                    </a:lnTo>
                    <a:lnTo>
                      <a:pt x="1" y="68"/>
                    </a:lnTo>
                    <a:close/>
                    <a:moveTo>
                      <a:pt x="31761" y="0"/>
                    </a:moveTo>
                    <a:cubicBezTo>
                      <a:pt x="31761" y="2353"/>
                      <a:pt x="30215" y="4739"/>
                      <a:pt x="27089" y="6520"/>
                    </a:cubicBezTo>
                    <a:cubicBezTo>
                      <a:pt x="26350" y="6957"/>
                      <a:pt x="25543" y="7327"/>
                      <a:pt x="24669" y="7663"/>
                    </a:cubicBezTo>
                    <a:cubicBezTo>
                      <a:pt x="24535" y="7730"/>
                      <a:pt x="24401" y="7764"/>
                      <a:pt x="24266" y="7798"/>
                    </a:cubicBezTo>
                    <a:cubicBezTo>
                      <a:pt x="23560" y="8066"/>
                      <a:pt x="22821" y="8268"/>
                      <a:pt x="22082" y="8470"/>
                    </a:cubicBezTo>
                    <a:cubicBezTo>
                      <a:pt x="21913" y="8503"/>
                      <a:pt x="21779" y="8537"/>
                      <a:pt x="21611" y="8571"/>
                    </a:cubicBezTo>
                    <a:cubicBezTo>
                      <a:pt x="20804" y="8772"/>
                      <a:pt x="19931" y="8907"/>
                      <a:pt x="19057" y="9007"/>
                    </a:cubicBezTo>
                    <a:cubicBezTo>
                      <a:pt x="18922" y="9041"/>
                      <a:pt x="18821" y="9041"/>
                      <a:pt x="18687" y="9075"/>
                    </a:cubicBezTo>
                    <a:cubicBezTo>
                      <a:pt x="17813" y="9142"/>
                      <a:pt x="16906" y="9209"/>
                      <a:pt x="16032" y="9209"/>
                    </a:cubicBezTo>
                    <a:lnTo>
                      <a:pt x="15595" y="9209"/>
                    </a:lnTo>
                    <a:cubicBezTo>
                      <a:pt x="14688" y="9209"/>
                      <a:pt x="13814" y="9142"/>
                      <a:pt x="12940" y="9075"/>
                    </a:cubicBezTo>
                    <a:cubicBezTo>
                      <a:pt x="12772" y="9041"/>
                      <a:pt x="12604" y="9007"/>
                      <a:pt x="12469" y="9007"/>
                    </a:cubicBezTo>
                    <a:cubicBezTo>
                      <a:pt x="11797" y="8907"/>
                      <a:pt x="11159" y="8806"/>
                      <a:pt x="10520" y="8671"/>
                    </a:cubicBezTo>
                    <a:cubicBezTo>
                      <a:pt x="9982" y="8537"/>
                      <a:pt x="9445" y="8402"/>
                      <a:pt x="8941" y="8268"/>
                    </a:cubicBezTo>
                    <a:cubicBezTo>
                      <a:pt x="8504" y="8167"/>
                      <a:pt x="8134" y="8033"/>
                      <a:pt x="7731" y="7898"/>
                    </a:cubicBezTo>
                    <a:cubicBezTo>
                      <a:pt x="6622" y="7529"/>
                      <a:pt x="5546" y="7092"/>
                      <a:pt x="4605" y="6520"/>
                    </a:cubicBezTo>
                    <a:cubicBezTo>
                      <a:pt x="4235" y="6319"/>
                      <a:pt x="3966" y="6050"/>
                      <a:pt x="3630" y="5848"/>
                    </a:cubicBezTo>
                    <a:cubicBezTo>
                      <a:pt x="3227" y="5546"/>
                      <a:pt x="2824" y="5310"/>
                      <a:pt x="2521" y="5008"/>
                    </a:cubicBezTo>
                    <a:cubicBezTo>
                      <a:pt x="2017" y="4571"/>
                      <a:pt x="1614" y="4101"/>
                      <a:pt x="1244" y="3630"/>
                    </a:cubicBezTo>
                    <a:cubicBezTo>
                      <a:pt x="1211" y="3529"/>
                      <a:pt x="1143" y="3462"/>
                      <a:pt x="1076" y="3361"/>
                    </a:cubicBezTo>
                    <a:cubicBezTo>
                      <a:pt x="774" y="2891"/>
                      <a:pt x="505" y="2387"/>
                      <a:pt x="337" y="1882"/>
                    </a:cubicBezTo>
                    <a:cubicBezTo>
                      <a:pt x="303" y="1815"/>
                      <a:pt x="303" y="1782"/>
                      <a:pt x="270" y="1714"/>
                    </a:cubicBezTo>
                    <a:cubicBezTo>
                      <a:pt x="106" y="1192"/>
                      <a:pt x="6" y="669"/>
                      <a:pt x="1" y="115"/>
                    </a:cubicBezTo>
                    <a:lnTo>
                      <a:pt x="1" y="115"/>
                    </a:lnTo>
                    <a:lnTo>
                      <a:pt x="438" y="89030"/>
                    </a:lnTo>
                    <a:lnTo>
                      <a:pt x="438" y="89164"/>
                    </a:lnTo>
                    <a:cubicBezTo>
                      <a:pt x="471" y="89467"/>
                      <a:pt x="505" y="89769"/>
                      <a:pt x="538" y="90072"/>
                    </a:cubicBezTo>
                    <a:cubicBezTo>
                      <a:pt x="606" y="90240"/>
                      <a:pt x="673" y="90441"/>
                      <a:pt x="706" y="90643"/>
                    </a:cubicBezTo>
                    <a:cubicBezTo>
                      <a:pt x="740" y="90710"/>
                      <a:pt x="740" y="90744"/>
                      <a:pt x="774" y="90811"/>
                    </a:cubicBezTo>
                    <a:cubicBezTo>
                      <a:pt x="774" y="90878"/>
                      <a:pt x="807" y="90912"/>
                      <a:pt x="807" y="90945"/>
                    </a:cubicBezTo>
                    <a:cubicBezTo>
                      <a:pt x="942" y="91248"/>
                      <a:pt x="1076" y="91550"/>
                      <a:pt x="1244" y="91853"/>
                    </a:cubicBezTo>
                    <a:cubicBezTo>
                      <a:pt x="1311" y="92021"/>
                      <a:pt x="1412" y="92155"/>
                      <a:pt x="1513" y="92290"/>
                    </a:cubicBezTo>
                    <a:cubicBezTo>
                      <a:pt x="1580" y="92391"/>
                      <a:pt x="1647" y="92458"/>
                      <a:pt x="1715" y="92559"/>
                    </a:cubicBezTo>
                    <a:cubicBezTo>
                      <a:pt x="1748" y="92626"/>
                      <a:pt x="1816" y="92727"/>
                      <a:pt x="1883" y="92794"/>
                    </a:cubicBezTo>
                    <a:cubicBezTo>
                      <a:pt x="2152" y="93164"/>
                      <a:pt x="2488" y="93533"/>
                      <a:pt x="2857" y="93869"/>
                    </a:cubicBezTo>
                    <a:cubicBezTo>
                      <a:pt x="2891" y="93869"/>
                      <a:pt x="2925" y="93903"/>
                      <a:pt x="2958" y="93937"/>
                    </a:cubicBezTo>
                    <a:cubicBezTo>
                      <a:pt x="3294" y="94239"/>
                      <a:pt x="3698" y="94474"/>
                      <a:pt x="4067" y="94743"/>
                    </a:cubicBezTo>
                    <a:cubicBezTo>
                      <a:pt x="4336" y="94945"/>
                      <a:pt x="4571" y="95146"/>
                      <a:pt x="4874" y="95348"/>
                    </a:cubicBezTo>
                    <a:cubicBezTo>
                      <a:pt x="4908" y="95382"/>
                      <a:pt x="4975" y="95415"/>
                      <a:pt x="5042" y="95449"/>
                    </a:cubicBezTo>
                    <a:cubicBezTo>
                      <a:pt x="6017" y="96020"/>
                      <a:pt x="7058" y="96457"/>
                      <a:pt x="8168" y="96827"/>
                    </a:cubicBezTo>
                    <a:cubicBezTo>
                      <a:pt x="8302" y="96860"/>
                      <a:pt x="8403" y="96928"/>
                      <a:pt x="8537" y="96995"/>
                    </a:cubicBezTo>
                    <a:cubicBezTo>
                      <a:pt x="8806" y="97062"/>
                      <a:pt x="9109" y="97096"/>
                      <a:pt x="9377" y="97197"/>
                    </a:cubicBezTo>
                    <a:cubicBezTo>
                      <a:pt x="9882" y="97331"/>
                      <a:pt x="10419" y="97465"/>
                      <a:pt x="10957" y="97600"/>
                    </a:cubicBezTo>
                    <a:cubicBezTo>
                      <a:pt x="11159" y="97633"/>
                      <a:pt x="11327" y="97701"/>
                      <a:pt x="11528" y="97734"/>
                    </a:cubicBezTo>
                    <a:cubicBezTo>
                      <a:pt x="11999" y="97802"/>
                      <a:pt x="12436" y="97869"/>
                      <a:pt x="12906" y="97936"/>
                    </a:cubicBezTo>
                    <a:cubicBezTo>
                      <a:pt x="13074" y="97936"/>
                      <a:pt x="13209" y="97970"/>
                      <a:pt x="13377" y="98003"/>
                    </a:cubicBezTo>
                    <a:lnTo>
                      <a:pt x="13579" y="98003"/>
                    </a:lnTo>
                    <a:cubicBezTo>
                      <a:pt x="14150" y="98070"/>
                      <a:pt x="14755" y="98104"/>
                      <a:pt x="15326" y="98138"/>
                    </a:cubicBezTo>
                    <a:lnTo>
                      <a:pt x="16973" y="98138"/>
                    </a:lnTo>
                    <a:cubicBezTo>
                      <a:pt x="17511" y="98138"/>
                      <a:pt x="18015" y="98104"/>
                      <a:pt x="18553" y="98070"/>
                    </a:cubicBezTo>
                    <a:cubicBezTo>
                      <a:pt x="18721" y="98037"/>
                      <a:pt x="18922" y="98003"/>
                      <a:pt x="19124" y="98003"/>
                    </a:cubicBezTo>
                    <a:cubicBezTo>
                      <a:pt x="19258" y="97970"/>
                      <a:pt x="19393" y="97970"/>
                      <a:pt x="19527" y="97936"/>
                    </a:cubicBezTo>
                    <a:cubicBezTo>
                      <a:pt x="19695" y="97936"/>
                      <a:pt x="19897" y="97902"/>
                      <a:pt x="20099" y="97902"/>
                    </a:cubicBezTo>
                    <a:cubicBezTo>
                      <a:pt x="20636" y="97802"/>
                      <a:pt x="21140" y="97734"/>
                      <a:pt x="21678" y="97600"/>
                    </a:cubicBezTo>
                    <a:cubicBezTo>
                      <a:pt x="21813" y="97600"/>
                      <a:pt x="21947" y="97533"/>
                      <a:pt x="22082" y="97533"/>
                    </a:cubicBezTo>
                    <a:cubicBezTo>
                      <a:pt x="22216" y="97499"/>
                      <a:pt x="22384" y="97432"/>
                      <a:pt x="22518" y="97398"/>
                    </a:cubicBezTo>
                    <a:cubicBezTo>
                      <a:pt x="22787" y="97331"/>
                      <a:pt x="23056" y="97297"/>
                      <a:pt x="23325" y="97197"/>
                    </a:cubicBezTo>
                    <a:cubicBezTo>
                      <a:pt x="23796" y="97062"/>
                      <a:pt x="24266" y="96894"/>
                      <a:pt x="24737" y="96726"/>
                    </a:cubicBezTo>
                    <a:cubicBezTo>
                      <a:pt x="24871" y="96692"/>
                      <a:pt x="25005" y="96659"/>
                      <a:pt x="25140" y="96592"/>
                    </a:cubicBezTo>
                    <a:cubicBezTo>
                      <a:pt x="25174" y="96592"/>
                      <a:pt x="25207" y="96592"/>
                      <a:pt x="25241" y="96558"/>
                    </a:cubicBezTo>
                    <a:cubicBezTo>
                      <a:pt x="26047" y="96256"/>
                      <a:pt x="26820" y="95886"/>
                      <a:pt x="27526" y="95449"/>
                    </a:cubicBezTo>
                    <a:cubicBezTo>
                      <a:pt x="30652" y="93668"/>
                      <a:pt x="32198" y="91315"/>
                      <a:pt x="32198" y="88929"/>
                    </a:cubicBezTo>
                    <a:lnTo>
                      <a:pt x="31761" y="0"/>
                    </a:lnTo>
                    <a:close/>
                  </a:path>
                </a:pathLst>
              </a:custGeom>
              <a:solidFill>
                <a:srgbClr val="934AE8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6" name="Google Shape;4452;p61">
                <a:extLst>
                  <a:ext uri="{FF2B5EF4-FFF2-40B4-BE49-F238E27FC236}">
                    <a16:creationId xmlns:a16="http://schemas.microsoft.com/office/drawing/2014/main" id="{DE505483-B242-4C5A-96B8-55BEC10D031C}"/>
                  </a:ext>
                </a:extLst>
              </p:cNvPr>
              <p:cNvSpPr/>
              <p:nvPr/>
            </p:nvSpPr>
            <p:spPr>
              <a:xfrm>
                <a:off x="4542028" y="1876359"/>
                <a:ext cx="152775" cy="80452"/>
              </a:xfrm>
              <a:custGeom>
                <a:avLst/>
                <a:gdLst/>
                <a:ahLst/>
                <a:cxnLst/>
                <a:rect l="l" t="t" r="r" b="b"/>
                <a:pathLst>
                  <a:path w="34920" h="18389" extrusionOk="0">
                    <a:moveTo>
                      <a:pt x="17539" y="1"/>
                    </a:moveTo>
                    <a:cubicBezTo>
                      <a:pt x="13463" y="1"/>
                      <a:pt x="9384" y="900"/>
                      <a:pt x="6285" y="2685"/>
                    </a:cubicBezTo>
                    <a:cubicBezTo>
                      <a:pt x="67" y="6281"/>
                      <a:pt x="0" y="12096"/>
                      <a:pt x="6184" y="15692"/>
                    </a:cubicBezTo>
                    <a:cubicBezTo>
                      <a:pt x="9276" y="17490"/>
                      <a:pt x="13343" y="18389"/>
                      <a:pt x="17414" y="18389"/>
                    </a:cubicBezTo>
                    <a:cubicBezTo>
                      <a:pt x="21484" y="18389"/>
                      <a:pt x="25559" y="17490"/>
                      <a:pt x="28668" y="15692"/>
                    </a:cubicBezTo>
                    <a:cubicBezTo>
                      <a:pt x="34886" y="12129"/>
                      <a:pt x="34919" y="6281"/>
                      <a:pt x="28735" y="2685"/>
                    </a:cubicBezTo>
                    <a:cubicBezTo>
                      <a:pt x="25651" y="891"/>
                      <a:pt x="21596" y="1"/>
                      <a:pt x="17539" y="1"/>
                    </a:cubicBezTo>
                    <a:close/>
                  </a:path>
                </a:pathLst>
              </a:custGeom>
              <a:solidFill>
                <a:srgbClr val="BC8FF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7" name="Google Shape;4453;p61">
                <a:extLst>
                  <a:ext uri="{FF2B5EF4-FFF2-40B4-BE49-F238E27FC236}">
                    <a16:creationId xmlns:a16="http://schemas.microsoft.com/office/drawing/2014/main" id="{7FE54D73-A65A-410E-A25F-FD93C3D35C71}"/>
                  </a:ext>
                </a:extLst>
              </p:cNvPr>
              <p:cNvSpPr/>
              <p:nvPr/>
            </p:nvSpPr>
            <p:spPr>
              <a:xfrm>
                <a:off x="3993680" y="1853108"/>
                <a:ext cx="140866" cy="390241"/>
              </a:xfrm>
              <a:custGeom>
                <a:avLst/>
                <a:gdLst/>
                <a:ahLst/>
                <a:cxnLst/>
                <a:rect l="l" t="t" r="r" b="b"/>
                <a:pathLst>
                  <a:path w="32198" h="89198" extrusionOk="0">
                    <a:moveTo>
                      <a:pt x="1" y="135"/>
                    </a:moveTo>
                    <a:cubicBezTo>
                      <a:pt x="1" y="151"/>
                      <a:pt x="1" y="166"/>
                      <a:pt x="1" y="182"/>
                    </a:cubicBezTo>
                    <a:lnTo>
                      <a:pt x="1" y="182"/>
                    </a:lnTo>
                    <a:lnTo>
                      <a:pt x="1" y="135"/>
                    </a:lnTo>
                    <a:close/>
                    <a:moveTo>
                      <a:pt x="31727" y="0"/>
                    </a:moveTo>
                    <a:cubicBezTo>
                      <a:pt x="31727" y="2387"/>
                      <a:pt x="30181" y="4773"/>
                      <a:pt x="27055" y="6554"/>
                    </a:cubicBezTo>
                    <a:cubicBezTo>
                      <a:pt x="26316" y="6991"/>
                      <a:pt x="25476" y="7361"/>
                      <a:pt x="24636" y="7697"/>
                    </a:cubicBezTo>
                    <a:cubicBezTo>
                      <a:pt x="24501" y="7730"/>
                      <a:pt x="24367" y="7798"/>
                      <a:pt x="24266" y="7831"/>
                    </a:cubicBezTo>
                    <a:cubicBezTo>
                      <a:pt x="23560" y="8100"/>
                      <a:pt x="22821" y="8302"/>
                      <a:pt x="22048" y="8503"/>
                    </a:cubicBezTo>
                    <a:cubicBezTo>
                      <a:pt x="21880" y="8537"/>
                      <a:pt x="21745" y="8571"/>
                      <a:pt x="21577" y="8604"/>
                    </a:cubicBezTo>
                    <a:cubicBezTo>
                      <a:pt x="20771" y="8806"/>
                      <a:pt x="19897" y="8940"/>
                      <a:pt x="19023" y="9041"/>
                    </a:cubicBezTo>
                    <a:cubicBezTo>
                      <a:pt x="18922" y="9075"/>
                      <a:pt x="18788" y="9075"/>
                      <a:pt x="18653" y="9108"/>
                    </a:cubicBezTo>
                    <a:cubicBezTo>
                      <a:pt x="17779" y="9176"/>
                      <a:pt x="16906" y="9243"/>
                      <a:pt x="15998" y="9243"/>
                    </a:cubicBezTo>
                    <a:lnTo>
                      <a:pt x="15595" y="9243"/>
                    </a:lnTo>
                    <a:cubicBezTo>
                      <a:pt x="14687" y="9243"/>
                      <a:pt x="13780" y="9176"/>
                      <a:pt x="12906" y="9108"/>
                    </a:cubicBezTo>
                    <a:cubicBezTo>
                      <a:pt x="12772" y="9075"/>
                      <a:pt x="12604" y="9041"/>
                      <a:pt x="12469" y="9041"/>
                    </a:cubicBezTo>
                    <a:cubicBezTo>
                      <a:pt x="11797" y="8940"/>
                      <a:pt x="11159" y="8839"/>
                      <a:pt x="10520" y="8705"/>
                    </a:cubicBezTo>
                    <a:cubicBezTo>
                      <a:pt x="9982" y="8571"/>
                      <a:pt x="9445" y="8436"/>
                      <a:pt x="8940" y="8302"/>
                    </a:cubicBezTo>
                    <a:cubicBezTo>
                      <a:pt x="8537" y="8201"/>
                      <a:pt x="8100" y="8066"/>
                      <a:pt x="7730" y="7932"/>
                    </a:cubicBezTo>
                    <a:cubicBezTo>
                      <a:pt x="6621" y="7562"/>
                      <a:pt x="5546" y="7125"/>
                      <a:pt x="4605" y="6554"/>
                    </a:cubicBezTo>
                    <a:cubicBezTo>
                      <a:pt x="4235" y="6352"/>
                      <a:pt x="3966" y="6117"/>
                      <a:pt x="3630" y="5882"/>
                    </a:cubicBezTo>
                    <a:cubicBezTo>
                      <a:pt x="3227" y="5613"/>
                      <a:pt x="2824" y="5344"/>
                      <a:pt x="2521" y="5042"/>
                    </a:cubicBezTo>
                    <a:cubicBezTo>
                      <a:pt x="2017" y="4605"/>
                      <a:pt x="1614" y="4134"/>
                      <a:pt x="1244" y="3664"/>
                    </a:cubicBezTo>
                    <a:cubicBezTo>
                      <a:pt x="1210" y="3563"/>
                      <a:pt x="1143" y="3496"/>
                      <a:pt x="1076" y="3395"/>
                    </a:cubicBezTo>
                    <a:cubicBezTo>
                      <a:pt x="774" y="2924"/>
                      <a:pt x="505" y="2420"/>
                      <a:pt x="337" y="1916"/>
                    </a:cubicBezTo>
                    <a:cubicBezTo>
                      <a:pt x="303" y="1882"/>
                      <a:pt x="303" y="1815"/>
                      <a:pt x="269" y="1748"/>
                    </a:cubicBezTo>
                    <a:cubicBezTo>
                      <a:pt x="106" y="1226"/>
                      <a:pt x="6" y="704"/>
                      <a:pt x="1" y="182"/>
                    </a:cubicBezTo>
                    <a:lnTo>
                      <a:pt x="1" y="182"/>
                    </a:lnTo>
                    <a:lnTo>
                      <a:pt x="437" y="80090"/>
                    </a:lnTo>
                    <a:cubicBezTo>
                      <a:pt x="437" y="80123"/>
                      <a:pt x="437" y="80157"/>
                      <a:pt x="437" y="80224"/>
                    </a:cubicBezTo>
                    <a:cubicBezTo>
                      <a:pt x="471" y="80527"/>
                      <a:pt x="505" y="80829"/>
                      <a:pt x="538" y="81132"/>
                    </a:cubicBezTo>
                    <a:cubicBezTo>
                      <a:pt x="605" y="81300"/>
                      <a:pt x="673" y="81501"/>
                      <a:pt x="706" y="81703"/>
                    </a:cubicBezTo>
                    <a:cubicBezTo>
                      <a:pt x="740" y="81770"/>
                      <a:pt x="740" y="81804"/>
                      <a:pt x="774" y="81871"/>
                    </a:cubicBezTo>
                    <a:cubicBezTo>
                      <a:pt x="774" y="81905"/>
                      <a:pt x="807" y="81972"/>
                      <a:pt x="807" y="82006"/>
                    </a:cubicBezTo>
                    <a:cubicBezTo>
                      <a:pt x="942" y="82342"/>
                      <a:pt x="1076" y="82610"/>
                      <a:pt x="1244" y="82913"/>
                    </a:cubicBezTo>
                    <a:cubicBezTo>
                      <a:pt x="1311" y="83081"/>
                      <a:pt x="1412" y="83215"/>
                      <a:pt x="1513" y="83350"/>
                    </a:cubicBezTo>
                    <a:cubicBezTo>
                      <a:pt x="1580" y="83451"/>
                      <a:pt x="1647" y="83518"/>
                      <a:pt x="1715" y="83619"/>
                    </a:cubicBezTo>
                    <a:cubicBezTo>
                      <a:pt x="1748" y="83686"/>
                      <a:pt x="1815" y="83787"/>
                      <a:pt x="1883" y="83854"/>
                    </a:cubicBezTo>
                    <a:cubicBezTo>
                      <a:pt x="2151" y="84224"/>
                      <a:pt x="2488" y="84560"/>
                      <a:pt x="2857" y="84929"/>
                    </a:cubicBezTo>
                    <a:cubicBezTo>
                      <a:pt x="2891" y="84929"/>
                      <a:pt x="2924" y="84963"/>
                      <a:pt x="2958" y="84997"/>
                    </a:cubicBezTo>
                    <a:cubicBezTo>
                      <a:pt x="3294" y="85266"/>
                      <a:pt x="3697" y="85534"/>
                      <a:pt x="4067" y="85803"/>
                    </a:cubicBezTo>
                    <a:cubicBezTo>
                      <a:pt x="4336" y="86005"/>
                      <a:pt x="4571" y="86207"/>
                      <a:pt x="4874" y="86408"/>
                    </a:cubicBezTo>
                    <a:cubicBezTo>
                      <a:pt x="4907" y="86442"/>
                      <a:pt x="4975" y="86475"/>
                      <a:pt x="5042" y="86509"/>
                    </a:cubicBezTo>
                    <a:cubicBezTo>
                      <a:pt x="6016" y="87080"/>
                      <a:pt x="7058" y="87484"/>
                      <a:pt x="8167" y="87887"/>
                    </a:cubicBezTo>
                    <a:cubicBezTo>
                      <a:pt x="8302" y="87921"/>
                      <a:pt x="8403" y="87988"/>
                      <a:pt x="8537" y="88021"/>
                    </a:cubicBezTo>
                    <a:cubicBezTo>
                      <a:pt x="8806" y="88122"/>
                      <a:pt x="9075" y="88156"/>
                      <a:pt x="9377" y="88257"/>
                    </a:cubicBezTo>
                    <a:cubicBezTo>
                      <a:pt x="9881" y="88391"/>
                      <a:pt x="10419" y="88526"/>
                      <a:pt x="10957" y="88626"/>
                    </a:cubicBezTo>
                    <a:cubicBezTo>
                      <a:pt x="11159" y="88694"/>
                      <a:pt x="11327" y="88761"/>
                      <a:pt x="11528" y="88794"/>
                    </a:cubicBezTo>
                    <a:cubicBezTo>
                      <a:pt x="11965" y="88862"/>
                      <a:pt x="12436" y="88929"/>
                      <a:pt x="12906" y="88963"/>
                    </a:cubicBezTo>
                    <a:cubicBezTo>
                      <a:pt x="13074" y="88996"/>
                      <a:pt x="13209" y="89030"/>
                      <a:pt x="13343" y="89030"/>
                    </a:cubicBezTo>
                    <a:cubicBezTo>
                      <a:pt x="13410" y="89030"/>
                      <a:pt x="13478" y="89063"/>
                      <a:pt x="13545" y="89063"/>
                    </a:cubicBezTo>
                    <a:cubicBezTo>
                      <a:pt x="14116" y="89131"/>
                      <a:pt x="14721" y="89164"/>
                      <a:pt x="15292" y="89164"/>
                    </a:cubicBezTo>
                    <a:cubicBezTo>
                      <a:pt x="15561" y="89198"/>
                      <a:pt x="15797" y="89198"/>
                      <a:pt x="16032" y="89198"/>
                    </a:cubicBezTo>
                    <a:lnTo>
                      <a:pt x="16939" y="89198"/>
                    </a:lnTo>
                    <a:cubicBezTo>
                      <a:pt x="17443" y="89164"/>
                      <a:pt x="17981" y="89131"/>
                      <a:pt x="18485" y="89097"/>
                    </a:cubicBezTo>
                    <a:cubicBezTo>
                      <a:pt x="18687" y="89097"/>
                      <a:pt x="18889" y="89063"/>
                      <a:pt x="19090" y="89030"/>
                    </a:cubicBezTo>
                    <a:cubicBezTo>
                      <a:pt x="19225" y="89030"/>
                      <a:pt x="19359" y="88996"/>
                      <a:pt x="19494" y="88996"/>
                    </a:cubicBezTo>
                    <a:cubicBezTo>
                      <a:pt x="19662" y="88963"/>
                      <a:pt x="19863" y="88963"/>
                      <a:pt x="20031" y="88929"/>
                    </a:cubicBezTo>
                    <a:cubicBezTo>
                      <a:pt x="20569" y="88862"/>
                      <a:pt x="21107" y="88761"/>
                      <a:pt x="21611" y="88660"/>
                    </a:cubicBezTo>
                    <a:cubicBezTo>
                      <a:pt x="21745" y="88626"/>
                      <a:pt x="21880" y="88593"/>
                      <a:pt x="22048" y="88559"/>
                    </a:cubicBezTo>
                    <a:cubicBezTo>
                      <a:pt x="22182" y="88526"/>
                      <a:pt x="22350" y="88458"/>
                      <a:pt x="22485" y="88425"/>
                    </a:cubicBezTo>
                    <a:cubicBezTo>
                      <a:pt x="22754" y="88358"/>
                      <a:pt x="23022" y="88324"/>
                      <a:pt x="23291" y="88257"/>
                    </a:cubicBezTo>
                    <a:cubicBezTo>
                      <a:pt x="23762" y="88089"/>
                      <a:pt x="24232" y="87921"/>
                      <a:pt x="24703" y="87753"/>
                    </a:cubicBezTo>
                    <a:cubicBezTo>
                      <a:pt x="24837" y="87719"/>
                      <a:pt x="24972" y="87685"/>
                      <a:pt x="25073" y="87618"/>
                    </a:cubicBezTo>
                    <a:cubicBezTo>
                      <a:pt x="25140" y="87618"/>
                      <a:pt x="25173" y="87618"/>
                      <a:pt x="25207" y="87585"/>
                    </a:cubicBezTo>
                    <a:cubicBezTo>
                      <a:pt x="26014" y="87282"/>
                      <a:pt x="26787" y="86912"/>
                      <a:pt x="27492" y="86475"/>
                    </a:cubicBezTo>
                    <a:cubicBezTo>
                      <a:pt x="30618" y="84694"/>
                      <a:pt x="32198" y="82308"/>
                      <a:pt x="32198" y="79955"/>
                    </a:cubicBezTo>
                    <a:lnTo>
                      <a:pt x="31727" y="0"/>
                    </a:lnTo>
                    <a:close/>
                  </a:path>
                </a:pathLst>
              </a:custGeom>
              <a:solidFill>
                <a:srgbClr val="220B49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8" name="Google Shape;4454;p61">
                <a:extLst>
                  <a:ext uri="{FF2B5EF4-FFF2-40B4-BE49-F238E27FC236}">
                    <a16:creationId xmlns:a16="http://schemas.microsoft.com/office/drawing/2014/main" id="{AD05DFBD-46DD-4A96-AF92-16C0A302714B}"/>
                  </a:ext>
                </a:extLst>
              </p:cNvPr>
              <p:cNvSpPr/>
              <p:nvPr/>
            </p:nvSpPr>
            <p:spPr>
              <a:xfrm>
                <a:off x="3986767" y="1812925"/>
                <a:ext cx="152631" cy="80434"/>
              </a:xfrm>
              <a:custGeom>
                <a:avLst/>
                <a:gdLst/>
                <a:ahLst/>
                <a:cxnLst/>
                <a:rect l="l" t="t" r="r" b="b"/>
                <a:pathLst>
                  <a:path w="34887" h="18385" extrusionOk="0">
                    <a:moveTo>
                      <a:pt x="17511" y="1"/>
                    </a:moveTo>
                    <a:cubicBezTo>
                      <a:pt x="13444" y="1"/>
                      <a:pt x="9378" y="900"/>
                      <a:pt x="6286" y="2698"/>
                    </a:cubicBezTo>
                    <a:cubicBezTo>
                      <a:pt x="68" y="6294"/>
                      <a:pt x="1" y="12108"/>
                      <a:pt x="6185" y="15704"/>
                    </a:cubicBezTo>
                    <a:cubicBezTo>
                      <a:pt x="9262" y="17494"/>
                      <a:pt x="13297" y="18385"/>
                      <a:pt x="17341" y="18385"/>
                    </a:cubicBezTo>
                    <a:cubicBezTo>
                      <a:pt x="21422" y="18385"/>
                      <a:pt x="25512" y="17477"/>
                      <a:pt x="28635" y="15671"/>
                    </a:cubicBezTo>
                    <a:cubicBezTo>
                      <a:pt x="34853" y="12108"/>
                      <a:pt x="34887" y="6294"/>
                      <a:pt x="28736" y="2698"/>
                    </a:cubicBezTo>
                    <a:cubicBezTo>
                      <a:pt x="25644" y="900"/>
                      <a:pt x="21578" y="1"/>
                      <a:pt x="17511" y="1"/>
                    </a:cubicBezTo>
                    <a:close/>
                  </a:path>
                </a:pathLst>
              </a:custGeom>
              <a:solidFill>
                <a:srgbClr val="483468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19" name="Google Shape;4455;p61">
                <a:extLst>
                  <a:ext uri="{FF2B5EF4-FFF2-40B4-BE49-F238E27FC236}">
                    <a16:creationId xmlns:a16="http://schemas.microsoft.com/office/drawing/2014/main" id="{72EABD1E-6ED3-4C82-9904-9016EC774B11}"/>
                  </a:ext>
                </a:extLst>
              </p:cNvPr>
              <p:cNvSpPr/>
              <p:nvPr/>
            </p:nvSpPr>
            <p:spPr>
              <a:xfrm>
                <a:off x="4179255" y="1856197"/>
                <a:ext cx="140866" cy="494931"/>
              </a:xfrm>
              <a:custGeom>
                <a:avLst/>
                <a:gdLst/>
                <a:ahLst/>
                <a:cxnLst/>
                <a:rect l="l" t="t" r="r" b="b"/>
                <a:pathLst>
                  <a:path w="32198" h="113127" extrusionOk="0">
                    <a:moveTo>
                      <a:pt x="1" y="135"/>
                    </a:moveTo>
                    <a:cubicBezTo>
                      <a:pt x="1" y="143"/>
                      <a:pt x="1" y="152"/>
                      <a:pt x="1" y="160"/>
                    </a:cubicBezTo>
                    <a:lnTo>
                      <a:pt x="1" y="160"/>
                    </a:lnTo>
                    <a:lnTo>
                      <a:pt x="1" y="135"/>
                    </a:lnTo>
                    <a:close/>
                    <a:moveTo>
                      <a:pt x="31761" y="0"/>
                    </a:moveTo>
                    <a:cubicBezTo>
                      <a:pt x="31761" y="2353"/>
                      <a:pt x="30181" y="4739"/>
                      <a:pt x="27089" y="6554"/>
                    </a:cubicBezTo>
                    <a:cubicBezTo>
                      <a:pt x="26316" y="6991"/>
                      <a:pt x="25510" y="7360"/>
                      <a:pt x="24669" y="7697"/>
                    </a:cubicBezTo>
                    <a:cubicBezTo>
                      <a:pt x="24535" y="7730"/>
                      <a:pt x="24400" y="7764"/>
                      <a:pt x="24266" y="7797"/>
                    </a:cubicBezTo>
                    <a:cubicBezTo>
                      <a:pt x="23560" y="8066"/>
                      <a:pt x="22821" y="8301"/>
                      <a:pt x="22048" y="8470"/>
                    </a:cubicBezTo>
                    <a:cubicBezTo>
                      <a:pt x="21913" y="8537"/>
                      <a:pt x="21745" y="8570"/>
                      <a:pt x="21611" y="8604"/>
                    </a:cubicBezTo>
                    <a:cubicBezTo>
                      <a:pt x="20771" y="8772"/>
                      <a:pt x="19931" y="8940"/>
                      <a:pt x="19057" y="9041"/>
                    </a:cubicBezTo>
                    <a:cubicBezTo>
                      <a:pt x="18922" y="9041"/>
                      <a:pt x="18788" y="9074"/>
                      <a:pt x="18653" y="9074"/>
                    </a:cubicBezTo>
                    <a:cubicBezTo>
                      <a:pt x="17780" y="9175"/>
                      <a:pt x="16906" y="9209"/>
                      <a:pt x="16032" y="9243"/>
                    </a:cubicBezTo>
                    <a:cubicBezTo>
                      <a:pt x="15864" y="9243"/>
                      <a:pt x="15729" y="9209"/>
                      <a:pt x="15595" y="9209"/>
                    </a:cubicBezTo>
                    <a:cubicBezTo>
                      <a:pt x="14688" y="9209"/>
                      <a:pt x="13814" y="9175"/>
                      <a:pt x="12906" y="9074"/>
                    </a:cubicBezTo>
                    <a:cubicBezTo>
                      <a:pt x="12772" y="9074"/>
                      <a:pt x="12637" y="9041"/>
                      <a:pt x="12469" y="9007"/>
                    </a:cubicBezTo>
                    <a:cubicBezTo>
                      <a:pt x="11797" y="8940"/>
                      <a:pt x="11159" y="8806"/>
                      <a:pt x="10520" y="8671"/>
                    </a:cubicBezTo>
                    <a:cubicBezTo>
                      <a:pt x="9982" y="8570"/>
                      <a:pt x="9445" y="8436"/>
                      <a:pt x="8940" y="8268"/>
                    </a:cubicBezTo>
                    <a:cubicBezTo>
                      <a:pt x="8537" y="8167"/>
                      <a:pt x="8134" y="8066"/>
                      <a:pt x="7731" y="7932"/>
                    </a:cubicBezTo>
                    <a:cubicBezTo>
                      <a:pt x="6621" y="7528"/>
                      <a:pt x="5580" y="7092"/>
                      <a:pt x="4605" y="6554"/>
                    </a:cubicBezTo>
                    <a:cubicBezTo>
                      <a:pt x="4235" y="6319"/>
                      <a:pt x="3966" y="6083"/>
                      <a:pt x="3630" y="5848"/>
                    </a:cubicBezTo>
                    <a:cubicBezTo>
                      <a:pt x="3261" y="5579"/>
                      <a:pt x="2857" y="5310"/>
                      <a:pt x="2521" y="5041"/>
                    </a:cubicBezTo>
                    <a:cubicBezTo>
                      <a:pt x="2017" y="4571"/>
                      <a:pt x="1614" y="4134"/>
                      <a:pt x="1278" y="3630"/>
                    </a:cubicBezTo>
                    <a:cubicBezTo>
                      <a:pt x="1211" y="3563"/>
                      <a:pt x="1143" y="3462"/>
                      <a:pt x="1076" y="3395"/>
                    </a:cubicBezTo>
                    <a:cubicBezTo>
                      <a:pt x="774" y="2891"/>
                      <a:pt x="505" y="2420"/>
                      <a:pt x="337" y="1916"/>
                    </a:cubicBezTo>
                    <a:cubicBezTo>
                      <a:pt x="303" y="1849"/>
                      <a:pt x="303" y="1781"/>
                      <a:pt x="303" y="1748"/>
                    </a:cubicBezTo>
                    <a:cubicBezTo>
                      <a:pt x="138" y="1219"/>
                      <a:pt x="5" y="658"/>
                      <a:pt x="1" y="161"/>
                    </a:cubicBezTo>
                    <a:lnTo>
                      <a:pt x="1" y="161"/>
                    </a:lnTo>
                    <a:lnTo>
                      <a:pt x="471" y="104019"/>
                    </a:lnTo>
                    <a:lnTo>
                      <a:pt x="471" y="104153"/>
                    </a:lnTo>
                    <a:cubicBezTo>
                      <a:pt x="471" y="104456"/>
                      <a:pt x="505" y="104758"/>
                      <a:pt x="572" y="105061"/>
                    </a:cubicBezTo>
                    <a:cubicBezTo>
                      <a:pt x="606" y="105262"/>
                      <a:pt x="673" y="105464"/>
                      <a:pt x="740" y="105632"/>
                    </a:cubicBezTo>
                    <a:cubicBezTo>
                      <a:pt x="740" y="105699"/>
                      <a:pt x="774" y="105767"/>
                      <a:pt x="774" y="105834"/>
                    </a:cubicBezTo>
                    <a:cubicBezTo>
                      <a:pt x="807" y="105867"/>
                      <a:pt x="807" y="105935"/>
                      <a:pt x="807" y="105968"/>
                    </a:cubicBezTo>
                    <a:cubicBezTo>
                      <a:pt x="942" y="106271"/>
                      <a:pt x="1076" y="106573"/>
                      <a:pt x="1244" y="106876"/>
                    </a:cubicBezTo>
                    <a:cubicBezTo>
                      <a:pt x="1345" y="107010"/>
                      <a:pt x="1446" y="107145"/>
                      <a:pt x="1547" y="107313"/>
                    </a:cubicBezTo>
                    <a:cubicBezTo>
                      <a:pt x="1580" y="107380"/>
                      <a:pt x="1647" y="107481"/>
                      <a:pt x="1715" y="107548"/>
                    </a:cubicBezTo>
                    <a:cubicBezTo>
                      <a:pt x="1782" y="107649"/>
                      <a:pt x="1815" y="107716"/>
                      <a:pt x="1883" y="107817"/>
                    </a:cubicBezTo>
                    <a:cubicBezTo>
                      <a:pt x="2185" y="108186"/>
                      <a:pt x="2488" y="108523"/>
                      <a:pt x="2857" y="108859"/>
                    </a:cubicBezTo>
                    <a:cubicBezTo>
                      <a:pt x="2891" y="108892"/>
                      <a:pt x="2958" y="108926"/>
                      <a:pt x="2958" y="108926"/>
                    </a:cubicBezTo>
                    <a:cubicBezTo>
                      <a:pt x="3294" y="109228"/>
                      <a:pt x="3698" y="109497"/>
                      <a:pt x="4067" y="109766"/>
                    </a:cubicBezTo>
                    <a:cubicBezTo>
                      <a:pt x="4336" y="109968"/>
                      <a:pt x="4571" y="110169"/>
                      <a:pt x="4874" y="110337"/>
                    </a:cubicBezTo>
                    <a:cubicBezTo>
                      <a:pt x="4941" y="110371"/>
                      <a:pt x="5008" y="110438"/>
                      <a:pt x="5075" y="110472"/>
                    </a:cubicBezTo>
                    <a:cubicBezTo>
                      <a:pt x="6017" y="111010"/>
                      <a:pt x="7092" y="111446"/>
                      <a:pt x="8167" y="111816"/>
                    </a:cubicBezTo>
                    <a:cubicBezTo>
                      <a:pt x="8302" y="111883"/>
                      <a:pt x="8403" y="111951"/>
                      <a:pt x="8537" y="111984"/>
                    </a:cubicBezTo>
                    <a:cubicBezTo>
                      <a:pt x="8806" y="112085"/>
                      <a:pt x="9109" y="112119"/>
                      <a:pt x="9377" y="112186"/>
                    </a:cubicBezTo>
                    <a:cubicBezTo>
                      <a:pt x="9915" y="112354"/>
                      <a:pt x="10419" y="112488"/>
                      <a:pt x="10957" y="112589"/>
                    </a:cubicBezTo>
                    <a:cubicBezTo>
                      <a:pt x="11159" y="112623"/>
                      <a:pt x="11327" y="112690"/>
                      <a:pt x="11528" y="112724"/>
                    </a:cubicBezTo>
                    <a:cubicBezTo>
                      <a:pt x="11999" y="112824"/>
                      <a:pt x="12469" y="112858"/>
                      <a:pt x="12906" y="112925"/>
                    </a:cubicBezTo>
                    <a:cubicBezTo>
                      <a:pt x="13074" y="112959"/>
                      <a:pt x="13209" y="112959"/>
                      <a:pt x="13377" y="112992"/>
                    </a:cubicBezTo>
                    <a:cubicBezTo>
                      <a:pt x="13444" y="112992"/>
                      <a:pt x="13478" y="112992"/>
                      <a:pt x="13545" y="113026"/>
                    </a:cubicBezTo>
                    <a:cubicBezTo>
                      <a:pt x="14150" y="113060"/>
                      <a:pt x="14721" y="113093"/>
                      <a:pt x="15326" y="113127"/>
                    </a:cubicBezTo>
                    <a:lnTo>
                      <a:pt x="16939" y="113127"/>
                    </a:lnTo>
                    <a:cubicBezTo>
                      <a:pt x="17477" y="113127"/>
                      <a:pt x="17981" y="113093"/>
                      <a:pt x="18519" y="113060"/>
                    </a:cubicBezTo>
                    <a:cubicBezTo>
                      <a:pt x="18687" y="113026"/>
                      <a:pt x="18889" y="112992"/>
                      <a:pt x="19090" y="112992"/>
                    </a:cubicBezTo>
                    <a:cubicBezTo>
                      <a:pt x="19225" y="112959"/>
                      <a:pt x="19359" y="112959"/>
                      <a:pt x="19494" y="112925"/>
                    </a:cubicBezTo>
                    <a:cubicBezTo>
                      <a:pt x="19695" y="112925"/>
                      <a:pt x="19863" y="112892"/>
                      <a:pt x="20065" y="112858"/>
                    </a:cubicBezTo>
                    <a:cubicBezTo>
                      <a:pt x="20569" y="112791"/>
                      <a:pt x="21107" y="112724"/>
                      <a:pt x="21645" y="112589"/>
                    </a:cubicBezTo>
                    <a:cubicBezTo>
                      <a:pt x="21779" y="112556"/>
                      <a:pt x="21913" y="112522"/>
                      <a:pt x="22048" y="112488"/>
                    </a:cubicBezTo>
                    <a:cubicBezTo>
                      <a:pt x="22216" y="112455"/>
                      <a:pt x="22350" y="112421"/>
                      <a:pt x="22518" y="112388"/>
                    </a:cubicBezTo>
                    <a:cubicBezTo>
                      <a:pt x="22787" y="112320"/>
                      <a:pt x="23022" y="112253"/>
                      <a:pt x="23291" y="112186"/>
                    </a:cubicBezTo>
                    <a:cubicBezTo>
                      <a:pt x="23795" y="112051"/>
                      <a:pt x="24232" y="111883"/>
                      <a:pt x="24703" y="111715"/>
                    </a:cubicBezTo>
                    <a:cubicBezTo>
                      <a:pt x="24837" y="111682"/>
                      <a:pt x="24972" y="111648"/>
                      <a:pt x="25106" y="111581"/>
                    </a:cubicBezTo>
                    <a:cubicBezTo>
                      <a:pt x="25140" y="111581"/>
                      <a:pt x="25173" y="111547"/>
                      <a:pt x="25241" y="111547"/>
                    </a:cubicBezTo>
                    <a:cubicBezTo>
                      <a:pt x="26047" y="111211"/>
                      <a:pt x="26787" y="110842"/>
                      <a:pt x="27526" y="110438"/>
                    </a:cubicBezTo>
                    <a:cubicBezTo>
                      <a:pt x="30652" y="108623"/>
                      <a:pt x="32198" y="106271"/>
                      <a:pt x="32198" y="103885"/>
                    </a:cubicBezTo>
                    <a:lnTo>
                      <a:pt x="31761" y="0"/>
                    </a:lnTo>
                    <a:close/>
                  </a:path>
                </a:pathLst>
              </a:custGeom>
              <a:solidFill>
                <a:srgbClr val="220B49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0" name="Google Shape;4456;p61">
                <a:extLst>
                  <a:ext uri="{FF2B5EF4-FFF2-40B4-BE49-F238E27FC236}">
                    <a16:creationId xmlns:a16="http://schemas.microsoft.com/office/drawing/2014/main" id="{5D748973-8519-4891-9B28-85B52255CFF2}"/>
                  </a:ext>
                </a:extLst>
              </p:cNvPr>
              <p:cNvSpPr/>
              <p:nvPr/>
            </p:nvSpPr>
            <p:spPr>
              <a:xfrm>
                <a:off x="4172342" y="1815922"/>
                <a:ext cx="152779" cy="80452"/>
              </a:xfrm>
              <a:custGeom>
                <a:avLst/>
                <a:gdLst/>
                <a:ahLst/>
                <a:cxnLst/>
                <a:rect l="l" t="t" r="r" b="b"/>
                <a:pathLst>
                  <a:path w="34921" h="18389" extrusionOk="0">
                    <a:moveTo>
                      <a:pt x="17552" y="1"/>
                    </a:moveTo>
                    <a:cubicBezTo>
                      <a:pt x="13480" y="1"/>
                      <a:pt x="9402" y="900"/>
                      <a:pt x="6286" y="2685"/>
                    </a:cubicBezTo>
                    <a:cubicBezTo>
                      <a:pt x="68" y="6281"/>
                      <a:pt x="1" y="12129"/>
                      <a:pt x="6185" y="15692"/>
                    </a:cubicBezTo>
                    <a:cubicBezTo>
                      <a:pt x="9277" y="17490"/>
                      <a:pt x="13344" y="18389"/>
                      <a:pt x="17414" y="18389"/>
                    </a:cubicBezTo>
                    <a:cubicBezTo>
                      <a:pt x="21485" y="18389"/>
                      <a:pt x="25560" y="17490"/>
                      <a:pt x="28669" y="15692"/>
                    </a:cubicBezTo>
                    <a:cubicBezTo>
                      <a:pt x="34853" y="12096"/>
                      <a:pt x="34920" y="6281"/>
                      <a:pt x="28736" y="2685"/>
                    </a:cubicBezTo>
                    <a:cubicBezTo>
                      <a:pt x="25652" y="891"/>
                      <a:pt x="21605" y="1"/>
                      <a:pt x="17552" y="1"/>
                    </a:cubicBezTo>
                    <a:close/>
                  </a:path>
                </a:pathLst>
              </a:custGeom>
              <a:solidFill>
                <a:srgbClr val="483468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1" name="Google Shape;4457;p61">
                <a:extLst>
                  <a:ext uri="{FF2B5EF4-FFF2-40B4-BE49-F238E27FC236}">
                    <a16:creationId xmlns:a16="http://schemas.microsoft.com/office/drawing/2014/main" id="{85C96310-63E9-4E6E-BEDF-B9B3FF65A323}"/>
                  </a:ext>
                </a:extLst>
              </p:cNvPr>
              <p:cNvSpPr/>
              <p:nvPr/>
            </p:nvSpPr>
            <p:spPr>
              <a:xfrm>
                <a:off x="4364687" y="2131327"/>
                <a:ext cx="141011" cy="327670"/>
              </a:xfrm>
              <a:custGeom>
                <a:avLst/>
                <a:gdLst/>
                <a:ahLst/>
                <a:cxnLst/>
                <a:rect l="l" t="t" r="r" b="b"/>
                <a:pathLst>
                  <a:path w="32231" h="74896" extrusionOk="0">
                    <a:moveTo>
                      <a:pt x="31794" y="1"/>
                    </a:moveTo>
                    <a:cubicBezTo>
                      <a:pt x="31794" y="2387"/>
                      <a:pt x="30214" y="4740"/>
                      <a:pt x="27122" y="6555"/>
                    </a:cubicBezTo>
                    <a:cubicBezTo>
                      <a:pt x="26349" y="6992"/>
                      <a:pt x="25543" y="7361"/>
                      <a:pt x="24702" y="7697"/>
                    </a:cubicBezTo>
                    <a:cubicBezTo>
                      <a:pt x="24568" y="7731"/>
                      <a:pt x="24434" y="7765"/>
                      <a:pt x="24299" y="7832"/>
                    </a:cubicBezTo>
                    <a:cubicBezTo>
                      <a:pt x="23593" y="8067"/>
                      <a:pt x="22854" y="8302"/>
                      <a:pt x="22115" y="8504"/>
                    </a:cubicBezTo>
                    <a:cubicBezTo>
                      <a:pt x="21946" y="8538"/>
                      <a:pt x="21812" y="8571"/>
                      <a:pt x="21644" y="8605"/>
                    </a:cubicBezTo>
                    <a:cubicBezTo>
                      <a:pt x="20804" y="8806"/>
                      <a:pt x="19964" y="8941"/>
                      <a:pt x="19090" y="9042"/>
                    </a:cubicBezTo>
                    <a:cubicBezTo>
                      <a:pt x="18955" y="9042"/>
                      <a:pt x="18821" y="9075"/>
                      <a:pt x="18686" y="9075"/>
                    </a:cubicBezTo>
                    <a:cubicBezTo>
                      <a:pt x="17813" y="9176"/>
                      <a:pt x="16939" y="9210"/>
                      <a:pt x="16065" y="9243"/>
                    </a:cubicBezTo>
                    <a:lnTo>
                      <a:pt x="15628" y="9243"/>
                    </a:lnTo>
                    <a:cubicBezTo>
                      <a:pt x="14721" y="9210"/>
                      <a:pt x="13847" y="9176"/>
                      <a:pt x="12939" y="9075"/>
                    </a:cubicBezTo>
                    <a:cubicBezTo>
                      <a:pt x="12805" y="9075"/>
                      <a:pt x="12637" y="9042"/>
                      <a:pt x="12469" y="9008"/>
                    </a:cubicBezTo>
                    <a:cubicBezTo>
                      <a:pt x="11830" y="8941"/>
                      <a:pt x="11192" y="8806"/>
                      <a:pt x="10553" y="8672"/>
                    </a:cubicBezTo>
                    <a:cubicBezTo>
                      <a:pt x="10015" y="8571"/>
                      <a:pt x="9478" y="8437"/>
                      <a:pt x="8940" y="8269"/>
                    </a:cubicBezTo>
                    <a:cubicBezTo>
                      <a:pt x="8537" y="8168"/>
                      <a:pt x="8133" y="8067"/>
                      <a:pt x="7764" y="7933"/>
                    </a:cubicBezTo>
                    <a:cubicBezTo>
                      <a:pt x="6655" y="7529"/>
                      <a:pt x="5579" y="7092"/>
                      <a:pt x="4638" y="6555"/>
                    </a:cubicBezTo>
                    <a:cubicBezTo>
                      <a:pt x="4268" y="6319"/>
                      <a:pt x="3966" y="6084"/>
                      <a:pt x="3663" y="5849"/>
                    </a:cubicBezTo>
                    <a:cubicBezTo>
                      <a:pt x="3260" y="5580"/>
                      <a:pt x="2857" y="5311"/>
                      <a:pt x="2554" y="5009"/>
                    </a:cubicBezTo>
                    <a:cubicBezTo>
                      <a:pt x="2050" y="4572"/>
                      <a:pt x="1613" y="4135"/>
                      <a:pt x="1277" y="3631"/>
                    </a:cubicBezTo>
                    <a:cubicBezTo>
                      <a:pt x="1210" y="3563"/>
                      <a:pt x="1176" y="3463"/>
                      <a:pt x="1109" y="3395"/>
                    </a:cubicBezTo>
                    <a:cubicBezTo>
                      <a:pt x="773" y="2891"/>
                      <a:pt x="538" y="2421"/>
                      <a:pt x="370" y="1917"/>
                    </a:cubicBezTo>
                    <a:cubicBezTo>
                      <a:pt x="336" y="1849"/>
                      <a:pt x="336" y="1782"/>
                      <a:pt x="303" y="1715"/>
                    </a:cubicBezTo>
                    <a:cubicBezTo>
                      <a:pt x="134" y="1177"/>
                      <a:pt x="34" y="640"/>
                      <a:pt x="0" y="102"/>
                    </a:cubicBezTo>
                    <a:lnTo>
                      <a:pt x="0" y="102"/>
                    </a:lnTo>
                    <a:lnTo>
                      <a:pt x="471" y="65773"/>
                    </a:lnTo>
                    <a:cubicBezTo>
                      <a:pt x="471" y="65807"/>
                      <a:pt x="471" y="65874"/>
                      <a:pt x="471" y="65908"/>
                    </a:cubicBezTo>
                    <a:cubicBezTo>
                      <a:pt x="471" y="66210"/>
                      <a:pt x="504" y="66513"/>
                      <a:pt x="571" y="66815"/>
                    </a:cubicBezTo>
                    <a:cubicBezTo>
                      <a:pt x="605" y="67017"/>
                      <a:pt x="672" y="67185"/>
                      <a:pt x="739" y="67386"/>
                    </a:cubicBezTo>
                    <a:cubicBezTo>
                      <a:pt x="739" y="67454"/>
                      <a:pt x="773" y="67521"/>
                      <a:pt x="773" y="67554"/>
                    </a:cubicBezTo>
                    <a:cubicBezTo>
                      <a:pt x="807" y="67622"/>
                      <a:pt x="807" y="67655"/>
                      <a:pt x="840" y="67722"/>
                    </a:cubicBezTo>
                    <a:cubicBezTo>
                      <a:pt x="941" y="68025"/>
                      <a:pt x="1076" y="68327"/>
                      <a:pt x="1244" y="68630"/>
                    </a:cubicBezTo>
                    <a:cubicBezTo>
                      <a:pt x="1344" y="68764"/>
                      <a:pt x="1445" y="68899"/>
                      <a:pt x="1546" y="69033"/>
                    </a:cubicBezTo>
                    <a:cubicBezTo>
                      <a:pt x="1613" y="69134"/>
                      <a:pt x="1647" y="69235"/>
                      <a:pt x="1714" y="69302"/>
                    </a:cubicBezTo>
                    <a:cubicBezTo>
                      <a:pt x="1781" y="69403"/>
                      <a:pt x="1815" y="69470"/>
                      <a:pt x="1882" y="69571"/>
                    </a:cubicBezTo>
                    <a:cubicBezTo>
                      <a:pt x="2185" y="69907"/>
                      <a:pt x="2487" y="70277"/>
                      <a:pt x="2857" y="70613"/>
                    </a:cubicBezTo>
                    <a:cubicBezTo>
                      <a:pt x="2890" y="70646"/>
                      <a:pt x="2958" y="70680"/>
                      <a:pt x="2991" y="70680"/>
                    </a:cubicBezTo>
                    <a:cubicBezTo>
                      <a:pt x="3294" y="70982"/>
                      <a:pt x="3697" y="71251"/>
                      <a:pt x="4100" y="71520"/>
                    </a:cubicBezTo>
                    <a:cubicBezTo>
                      <a:pt x="4369" y="71688"/>
                      <a:pt x="4571" y="71924"/>
                      <a:pt x="4873" y="72092"/>
                    </a:cubicBezTo>
                    <a:cubicBezTo>
                      <a:pt x="4941" y="72125"/>
                      <a:pt x="5008" y="72159"/>
                      <a:pt x="5075" y="72192"/>
                    </a:cubicBezTo>
                    <a:cubicBezTo>
                      <a:pt x="6016" y="72764"/>
                      <a:pt x="7091" y="73201"/>
                      <a:pt x="8201" y="73570"/>
                    </a:cubicBezTo>
                    <a:cubicBezTo>
                      <a:pt x="8301" y="73638"/>
                      <a:pt x="8402" y="73705"/>
                      <a:pt x="8537" y="73738"/>
                    </a:cubicBezTo>
                    <a:cubicBezTo>
                      <a:pt x="8806" y="73839"/>
                      <a:pt x="9108" y="73873"/>
                      <a:pt x="9377" y="73940"/>
                    </a:cubicBezTo>
                    <a:cubicBezTo>
                      <a:pt x="9915" y="74108"/>
                      <a:pt x="10452" y="74243"/>
                      <a:pt x="10990" y="74343"/>
                    </a:cubicBezTo>
                    <a:cubicBezTo>
                      <a:pt x="11192" y="74377"/>
                      <a:pt x="11360" y="74444"/>
                      <a:pt x="11561" y="74478"/>
                    </a:cubicBezTo>
                    <a:cubicBezTo>
                      <a:pt x="11998" y="74579"/>
                      <a:pt x="12469" y="74612"/>
                      <a:pt x="12906" y="74679"/>
                    </a:cubicBezTo>
                    <a:cubicBezTo>
                      <a:pt x="13074" y="74679"/>
                      <a:pt x="13242" y="74713"/>
                      <a:pt x="13376" y="74747"/>
                    </a:cubicBezTo>
                    <a:cubicBezTo>
                      <a:pt x="13444" y="74747"/>
                      <a:pt x="13511" y="74747"/>
                      <a:pt x="13578" y="74780"/>
                    </a:cubicBezTo>
                    <a:cubicBezTo>
                      <a:pt x="14183" y="74814"/>
                      <a:pt x="14754" y="74881"/>
                      <a:pt x="15359" y="74881"/>
                    </a:cubicBezTo>
                    <a:lnTo>
                      <a:pt x="16502" y="74881"/>
                    </a:lnTo>
                    <a:cubicBezTo>
                      <a:pt x="16614" y="74881"/>
                      <a:pt x="16726" y="74896"/>
                      <a:pt x="16828" y="74896"/>
                    </a:cubicBezTo>
                    <a:cubicBezTo>
                      <a:pt x="16879" y="74896"/>
                      <a:pt x="16928" y="74892"/>
                      <a:pt x="16972" y="74881"/>
                    </a:cubicBezTo>
                    <a:cubicBezTo>
                      <a:pt x="17510" y="74881"/>
                      <a:pt x="18048" y="74847"/>
                      <a:pt x="18552" y="74814"/>
                    </a:cubicBezTo>
                    <a:cubicBezTo>
                      <a:pt x="18754" y="74780"/>
                      <a:pt x="18955" y="74780"/>
                      <a:pt x="19123" y="74747"/>
                    </a:cubicBezTo>
                    <a:cubicBezTo>
                      <a:pt x="19258" y="74747"/>
                      <a:pt x="19392" y="74713"/>
                      <a:pt x="19527" y="74713"/>
                    </a:cubicBezTo>
                    <a:cubicBezTo>
                      <a:pt x="19728" y="74679"/>
                      <a:pt x="19930" y="74646"/>
                      <a:pt x="20098" y="74646"/>
                    </a:cubicBezTo>
                    <a:cubicBezTo>
                      <a:pt x="20636" y="74545"/>
                      <a:pt x="21173" y="74478"/>
                      <a:pt x="21678" y="74377"/>
                    </a:cubicBezTo>
                    <a:cubicBezTo>
                      <a:pt x="21812" y="74343"/>
                      <a:pt x="21946" y="74310"/>
                      <a:pt x="22081" y="74276"/>
                    </a:cubicBezTo>
                    <a:cubicBezTo>
                      <a:pt x="22249" y="74243"/>
                      <a:pt x="22383" y="74209"/>
                      <a:pt x="22551" y="74142"/>
                    </a:cubicBezTo>
                    <a:cubicBezTo>
                      <a:pt x="22820" y="74074"/>
                      <a:pt x="23089" y="74041"/>
                      <a:pt x="23358" y="73974"/>
                    </a:cubicBezTo>
                    <a:cubicBezTo>
                      <a:pt x="23829" y="73839"/>
                      <a:pt x="24299" y="73671"/>
                      <a:pt x="24736" y="73503"/>
                    </a:cubicBezTo>
                    <a:cubicBezTo>
                      <a:pt x="24870" y="73436"/>
                      <a:pt x="25005" y="73402"/>
                      <a:pt x="25139" y="73369"/>
                    </a:cubicBezTo>
                    <a:cubicBezTo>
                      <a:pt x="25173" y="73335"/>
                      <a:pt x="25240" y="73335"/>
                      <a:pt x="25274" y="73301"/>
                    </a:cubicBezTo>
                    <a:cubicBezTo>
                      <a:pt x="26080" y="72999"/>
                      <a:pt x="26853" y="72629"/>
                      <a:pt x="27559" y="72226"/>
                    </a:cubicBezTo>
                    <a:cubicBezTo>
                      <a:pt x="30685" y="70411"/>
                      <a:pt x="32231" y="68059"/>
                      <a:pt x="32231" y="65672"/>
                    </a:cubicBezTo>
                    <a:lnTo>
                      <a:pt x="31794" y="1"/>
                    </a:lnTo>
                    <a:close/>
                  </a:path>
                </a:pathLst>
              </a:custGeom>
              <a:solidFill>
                <a:srgbClr val="220B49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2" name="Google Shape;4458;p61">
                <a:extLst>
                  <a:ext uri="{FF2B5EF4-FFF2-40B4-BE49-F238E27FC236}">
                    <a16:creationId xmlns:a16="http://schemas.microsoft.com/office/drawing/2014/main" id="{E1FC21E6-EF6A-43CC-8D8B-BDE05BAC01DE}"/>
                  </a:ext>
                </a:extLst>
              </p:cNvPr>
              <p:cNvSpPr/>
              <p:nvPr/>
            </p:nvSpPr>
            <p:spPr>
              <a:xfrm>
                <a:off x="4357922" y="2091148"/>
                <a:ext cx="152626" cy="80509"/>
              </a:xfrm>
              <a:custGeom>
                <a:avLst/>
                <a:gdLst/>
                <a:ahLst/>
                <a:cxnLst/>
                <a:rect l="l" t="t" r="r" b="b"/>
                <a:pathLst>
                  <a:path w="34886" h="18402" extrusionOk="0">
                    <a:moveTo>
                      <a:pt x="17506" y="0"/>
                    </a:moveTo>
                    <a:cubicBezTo>
                      <a:pt x="13444" y="0"/>
                      <a:pt x="9377" y="899"/>
                      <a:pt x="6285" y="2697"/>
                    </a:cubicBezTo>
                    <a:cubicBezTo>
                      <a:pt x="67" y="6260"/>
                      <a:pt x="0" y="12108"/>
                      <a:pt x="6184" y="15704"/>
                    </a:cubicBezTo>
                    <a:cubicBezTo>
                      <a:pt x="9276" y="17502"/>
                      <a:pt x="13343" y="18401"/>
                      <a:pt x="17414" y="18401"/>
                    </a:cubicBezTo>
                    <a:cubicBezTo>
                      <a:pt x="21484" y="18401"/>
                      <a:pt x="25559" y="17502"/>
                      <a:pt x="28668" y="15704"/>
                    </a:cubicBezTo>
                    <a:cubicBezTo>
                      <a:pt x="34852" y="12108"/>
                      <a:pt x="34886" y="6260"/>
                      <a:pt x="28702" y="2697"/>
                    </a:cubicBezTo>
                    <a:cubicBezTo>
                      <a:pt x="25627" y="899"/>
                      <a:pt x="21568" y="0"/>
                      <a:pt x="17506" y="0"/>
                    </a:cubicBezTo>
                    <a:close/>
                  </a:path>
                </a:pathLst>
              </a:custGeom>
              <a:solidFill>
                <a:srgbClr val="483468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3" name="Google Shape;4459;p61">
                <a:extLst>
                  <a:ext uri="{FF2B5EF4-FFF2-40B4-BE49-F238E27FC236}">
                    <a16:creationId xmlns:a16="http://schemas.microsoft.com/office/drawing/2014/main" id="{A072CC55-4A8F-469A-A28A-290B80DBC33F}"/>
                  </a:ext>
                </a:extLst>
              </p:cNvPr>
              <p:cNvSpPr/>
              <p:nvPr/>
            </p:nvSpPr>
            <p:spPr>
              <a:xfrm>
                <a:off x="3828546" y="1939868"/>
                <a:ext cx="24264" cy="560661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128151" extrusionOk="0">
                    <a:moveTo>
                      <a:pt x="5209" y="0"/>
                    </a:moveTo>
                    <a:lnTo>
                      <a:pt x="0" y="11125"/>
                    </a:lnTo>
                    <a:lnTo>
                      <a:pt x="336" y="128150"/>
                    </a:lnTo>
                    <a:lnTo>
                      <a:pt x="5545" y="117059"/>
                    </a:lnTo>
                    <a:lnTo>
                      <a:pt x="5209" y="0"/>
                    </a:lnTo>
                    <a:close/>
                  </a:path>
                </a:pathLst>
              </a:custGeom>
              <a:solidFill>
                <a:srgbClr val="8C3EE6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4" name="Google Shape;4460;p61">
                <a:extLst>
                  <a:ext uri="{FF2B5EF4-FFF2-40B4-BE49-F238E27FC236}">
                    <a16:creationId xmlns:a16="http://schemas.microsoft.com/office/drawing/2014/main" id="{2CF5637E-CBF5-46FB-A7F8-ADBF5A12DE3F}"/>
                  </a:ext>
                </a:extLst>
              </p:cNvPr>
              <p:cNvSpPr/>
              <p:nvPr/>
            </p:nvSpPr>
            <p:spPr>
              <a:xfrm>
                <a:off x="3683259" y="1904283"/>
                <a:ext cx="168070" cy="97344"/>
              </a:xfrm>
              <a:custGeom>
                <a:avLst/>
                <a:gdLst/>
                <a:ahLst/>
                <a:cxnLst/>
                <a:rect l="l" t="t" r="r" b="b"/>
                <a:pathLst>
                  <a:path w="38416" h="22250" extrusionOk="0">
                    <a:moveTo>
                      <a:pt x="24401" y="0"/>
                    </a:moveTo>
                    <a:lnTo>
                      <a:pt x="5210" y="2991"/>
                    </a:lnTo>
                    <a:lnTo>
                      <a:pt x="1" y="14116"/>
                    </a:lnTo>
                    <a:lnTo>
                      <a:pt x="13982" y="22249"/>
                    </a:lnTo>
                    <a:lnTo>
                      <a:pt x="33206" y="19258"/>
                    </a:lnTo>
                    <a:lnTo>
                      <a:pt x="38415" y="8133"/>
                    </a:lnTo>
                    <a:lnTo>
                      <a:pt x="24401" y="0"/>
                    </a:lnTo>
                    <a:close/>
                  </a:path>
                </a:pathLst>
              </a:custGeom>
              <a:solidFill>
                <a:srgbClr val="BC8FF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5" name="Google Shape;4461;p61">
                <a:extLst>
                  <a:ext uri="{FF2B5EF4-FFF2-40B4-BE49-F238E27FC236}">
                    <a16:creationId xmlns:a16="http://schemas.microsoft.com/office/drawing/2014/main" id="{9E5E5108-93E1-458E-8FF7-84358F14BA95}"/>
                  </a:ext>
                </a:extLst>
              </p:cNvPr>
              <p:cNvSpPr/>
              <p:nvPr/>
            </p:nvSpPr>
            <p:spPr>
              <a:xfrm>
                <a:off x="3683259" y="1966042"/>
                <a:ext cx="62641" cy="547575"/>
              </a:xfrm>
              <a:custGeom>
                <a:avLst/>
                <a:gdLst/>
                <a:ahLst/>
                <a:cxnLst/>
                <a:rect l="l" t="t" r="r" b="b"/>
                <a:pathLst>
                  <a:path w="14318" h="125160" extrusionOk="0">
                    <a:moveTo>
                      <a:pt x="1" y="1"/>
                    </a:moveTo>
                    <a:lnTo>
                      <a:pt x="337" y="117026"/>
                    </a:lnTo>
                    <a:lnTo>
                      <a:pt x="14318" y="125159"/>
                    </a:lnTo>
                    <a:lnTo>
                      <a:pt x="13982" y="8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05FEA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6" name="Google Shape;4462;p61">
                <a:extLst>
                  <a:ext uri="{FF2B5EF4-FFF2-40B4-BE49-F238E27FC236}">
                    <a16:creationId xmlns:a16="http://schemas.microsoft.com/office/drawing/2014/main" id="{0D5E7083-5424-460F-A2E1-6054BDB8911B}"/>
                  </a:ext>
                </a:extLst>
              </p:cNvPr>
              <p:cNvSpPr/>
              <p:nvPr/>
            </p:nvSpPr>
            <p:spPr>
              <a:xfrm>
                <a:off x="3744430" y="1988540"/>
                <a:ext cx="85579" cy="525079"/>
              </a:xfrm>
              <a:custGeom>
                <a:avLst/>
                <a:gdLst/>
                <a:ahLst/>
                <a:cxnLst/>
                <a:rect l="l" t="t" r="r" b="b"/>
                <a:pathLst>
                  <a:path w="19561" h="120018" extrusionOk="0">
                    <a:moveTo>
                      <a:pt x="19225" y="1"/>
                    </a:moveTo>
                    <a:lnTo>
                      <a:pt x="1" y="2992"/>
                    </a:lnTo>
                    <a:lnTo>
                      <a:pt x="337" y="120017"/>
                    </a:lnTo>
                    <a:lnTo>
                      <a:pt x="19561" y="117026"/>
                    </a:lnTo>
                    <a:lnTo>
                      <a:pt x="19225" y="1"/>
                    </a:lnTo>
                    <a:close/>
                  </a:path>
                </a:pathLst>
              </a:custGeom>
              <a:solidFill>
                <a:srgbClr val="934AE8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7" name="Google Shape;4463;p61">
                <a:extLst>
                  <a:ext uri="{FF2B5EF4-FFF2-40B4-BE49-F238E27FC236}">
                    <a16:creationId xmlns:a16="http://schemas.microsoft.com/office/drawing/2014/main" id="{957AFFC2-97DB-4CD0-9342-93D39F965B5A}"/>
                  </a:ext>
                </a:extLst>
              </p:cNvPr>
              <p:cNvSpPr/>
              <p:nvPr/>
            </p:nvSpPr>
            <p:spPr>
              <a:xfrm>
                <a:off x="4090143" y="2116477"/>
                <a:ext cx="24264" cy="342751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78343" extrusionOk="0">
                    <a:moveTo>
                      <a:pt x="5210" y="0"/>
                    </a:moveTo>
                    <a:lnTo>
                      <a:pt x="1" y="11091"/>
                    </a:lnTo>
                    <a:lnTo>
                      <a:pt x="337" y="78342"/>
                    </a:lnTo>
                    <a:lnTo>
                      <a:pt x="5546" y="67251"/>
                    </a:lnTo>
                    <a:lnTo>
                      <a:pt x="5210" y="0"/>
                    </a:lnTo>
                    <a:close/>
                  </a:path>
                </a:pathLst>
              </a:custGeom>
              <a:solidFill>
                <a:srgbClr val="8C3EE6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8" name="Google Shape;4464;p61">
                <a:extLst>
                  <a:ext uri="{FF2B5EF4-FFF2-40B4-BE49-F238E27FC236}">
                    <a16:creationId xmlns:a16="http://schemas.microsoft.com/office/drawing/2014/main" id="{5A908807-97FE-489A-928D-02759D2634BF}"/>
                  </a:ext>
                </a:extLst>
              </p:cNvPr>
              <p:cNvSpPr/>
              <p:nvPr/>
            </p:nvSpPr>
            <p:spPr>
              <a:xfrm>
                <a:off x="3944860" y="2080892"/>
                <a:ext cx="168066" cy="97344"/>
              </a:xfrm>
              <a:custGeom>
                <a:avLst/>
                <a:gdLst/>
                <a:ahLst/>
                <a:cxnLst/>
                <a:rect l="l" t="t" r="r" b="b"/>
                <a:pathLst>
                  <a:path w="38415" h="22250" extrusionOk="0">
                    <a:moveTo>
                      <a:pt x="24434" y="0"/>
                    </a:moveTo>
                    <a:lnTo>
                      <a:pt x="5210" y="2958"/>
                    </a:lnTo>
                    <a:lnTo>
                      <a:pt x="0" y="14082"/>
                    </a:lnTo>
                    <a:lnTo>
                      <a:pt x="14015" y="22249"/>
                    </a:lnTo>
                    <a:lnTo>
                      <a:pt x="33206" y="19258"/>
                    </a:lnTo>
                    <a:lnTo>
                      <a:pt x="38415" y="8133"/>
                    </a:lnTo>
                    <a:lnTo>
                      <a:pt x="24434" y="0"/>
                    </a:lnTo>
                    <a:close/>
                  </a:path>
                </a:pathLst>
              </a:custGeom>
              <a:solidFill>
                <a:srgbClr val="BC8FF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29" name="Google Shape;4465;p61">
                <a:extLst>
                  <a:ext uri="{FF2B5EF4-FFF2-40B4-BE49-F238E27FC236}">
                    <a16:creationId xmlns:a16="http://schemas.microsoft.com/office/drawing/2014/main" id="{D5876957-B06C-4FF8-B875-6419612E3D66}"/>
                  </a:ext>
                </a:extLst>
              </p:cNvPr>
              <p:cNvSpPr/>
              <p:nvPr/>
            </p:nvSpPr>
            <p:spPr>
              <a:xfrm>
                <a:off x="3944860" y="2142506"/>
                <a:ext cx="62790" cy="329809"/>
              </a:xfrm>
              <a:custGeom>
                <a:avLst/>
                <a:gdLst/>
                <a:ahLst/>
                <a:cxnLst/>
                <a:rect l="l" t="t" r="r" b="b"/>
                <a:pathLst>
                  <a:path w="14352" h="75385" extrusionOk="0">
                    <a:moveTo>
                      <a:pt x="0" y="0"/>
                    </a:moveTo>
                    <a:lnTo>
                      <a:pt x="337" y="67251"/>
                    </a:lnTo>
                    <a:lnTo>
                      <a:pt x="14351" y="75384"/>
                    </a:lnTo>
                    <a:lnTo>
                      <a:pt x="14015" y="81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05FEA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0" name="Google Shape;4466;p61">
                <a:extLst>
                  <a:ext uri="{FF2B5EF4-FFF2-40B4-BE49-F238E27FC236}">
                    <a16:creationId xmlns:a16="http://schemas.microsoft.com/office/drawing/2014/main" id="{CCB5A1C5-BD07-40E5-881A-B7BCF945650E}"/>
                  </a:ext>
                </a:extLst>
              </p:cNvPr>
              <p:cNvSpPr/>
              <p:nvPr/>
            </p:nvSpPr>
            <p:spPr>
              <a:xfrm>
                <a:off x="4006180" y="2165005"/>
                <a:ext cx="85431" cy="307313"/>
              </a:xfrm>
              <a:custGeom>
                <a:avLst/>
                <a:gdLst/>
                <a:ahLst/>
                <a:cxnLst/>
                <a:rect l="l" t="t" r="r" b="b"/>
                <a:pathLst>
                  <a:path w="19527" h="70243" extrusionOk="0">
                    <a:moveTo>
                      <a:pt x="19191" y="0"/>
                    </a:moveTo>
                    <a:lnTo>
                      <a:pt x="0" y="2992"/>
                    </a:lnTo>
                    <a:lnTo>
                      <a:pt x="336" y="70242"/>
                    </a:lnTo>
                    <a:lnTo>
                      <a:pt x="19527" y="67251"/>
                    </a:lnTo>
                    <a:lnTo>
                      <a:pt x="19191" y="0"/>
                    </a:lnTo>
                    <a:close/>
                  </a:path>
                </a:pathLst>
              </a:custGeom>
              <a:solidFill>
                <a:srgbClr val="934AE8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1" name="Google Shape;4467;p61">
                <a:extLst>
                  <a:ext uri="{FF2B5EF4-FFF2-40B4-BE49-F238E27FC236}">
                    <a16:creationId xmlns:a16="http://schemas.microsoft.com/office/drawing/2014/main" id="{73E347AB-2ACA-464A-AEE5-505ADC090C4A}"/>
                  </a:ext>
                </a:extLst>
              </p:cNvPr>
              <p:cNvSpPr/>
              <p:nvPr/>
            </p:nvSpPr>
            <p:spPr>
              <a:xfrm>
                <a:off x="4017797" y="2049862"/>
                <a:ext cx="24115" cy="560661"/>
              </a:xfrm>
              <a:custGeom>
                <a:avLst/>
                <a:gdLst/>
                <a:ahLst/>
                <a:cxnLst/>
                <a:rect l="l" t="t" r="r" b="b"/>
                <a:pathLst>
                  <a:path w="5512" h="128151" extrusionOk="0">
                    <a:moveTo>
                      <a:pt x="5176" y="1"/>
                    </a:moveTo>
                    <a:lnTo>
                      <a:pt x="0" y="11125"/>
                    </a:lnTo>
                    <a:lnTo>
                      <a:pt x="336" y="128151"/>
                    </a:lnTo>
                    <a:lnTo>
                      <a:pt x="5512" y="117026"/>
                    </a:lnTo>
                    <a:lnTo>
                      <a:pt x="5176" y="1"/>
                    </a:lnTo>
                    <a:close/>
                  </a:path>
                </a:pathLst>
              </a:custGeom>
              <a:solidFill>
                <a:srgbClr val="8C3EE6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2" name="Google Shape;4468;p61">
                <a:extLst>
                  <a:ext uri="{FF2B5EF4-FFF2-40B4-BE49-F238E27FC236}">
                    <a16:creationId xmlns:a16="http://schemas.microsoft.com/office/drawing/2014/main" id="{859AFBA2-BEB4-44F3-810D-F9220DB80126}"/>
                  </a:ext>
                </a:extLst>
              </p:cNvPr>
              <p:cNvSpPr/>
              <p:nvPr/>
            </p:nvSpPr>
            <p:spPr>
              <a:xfrm>
                <a:off x="3872365" y="2014276"/>
                <a:ext cx="168066" cy="97344"/>
              </a:xfrm>
              <a:custGeom>
                <a:avLst/>
                <a:gdLst/>
                <a:ahLst/>
                <a:cxnLst/>
                <a:rect l="l" t="t" r="r" b="b"/>
                <a:pathLst>
                  <a:path w="38415" h="22250" extrusionOk="0">
                    <a:moveTo>
                      <a:pt x="24434" y="0"/>
                    </a:moveTo>
                    <a:lnTo>
                      <a:pt x="5210" y="2992"/>
                    </a:lnTo>
                    <a:lnTo>
                      <a:pt x="0" y="14082"/>
                    </a:lnTo>
                    <a:lnTo>
                      <a:pt x="14015" y="22249"/>
                    </a:lnTo>
                    <a:lnTo>
                      <a:pt x="33239" y="19258"/>
                    </a:lnTo>
                    <a:lnTo>
                      <a:pt x="38415" y="8134"/>
                    </a:lnTo>
                    <a:lnTo>
                      <a:pt x="24434" y="0"/>
                    </a:lnTo>
                    <a:close/>
                  </a:path>
                </a:pathLst>
              </a:custGeom>
              <a:solidFill>
                <a:srgbClr val="BC8FF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3" name="Google Shape;4469;p61">
                <a:extLst>
                  <a:ext uri="{FF2B5EF4-FFF2-40B4-BE49-F238E27FC236}">
                    <a16:creationId xmlns:a16="http://schemas.microsoft.com/office/drawing/2014/main" id="{6740FA98-33A9-424D-BB7D-78C73309B87B}"/>
                  </a:ext>
                </a:extLst>
              </p:cNvPr>
              <p:cNvSpPr/>
              <p:nvPr/>
            </p:nvSpPr>
            <p:spPr>
              <a:xfrm>
                <a:off x="3872365" y="2075891"/>
                <a:ext cx="62790" cy="547719"/>
              </a:xfrm>
              <a:custGeom>
                <a:avLst/>
                <a:gdLst/>
                <a:ahLst/>
                <a:cxnLst/>
                <a:rect l="l" t="t" r="r" b="b"/>
                <a:pathLst>
                  <a:path w="14352" h="125193" extrusionOk="0">
                    <a:moveTo>
                      <a:pt x="0" y="0"/>
                    </a:moveTo>
                    <a:lnTo>
                      <a:pt x="336" y="117059"/>
                    </a:lnTo>
                    <a:lnTo>
                      <a:pt x="14351" y="125193"/>
                    </a:lnTo>
                    <a:lnTo>
                      <a:pt x="14015" y="81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05FEA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4" name="Google Shape;4470;p61">
                <a:extLst>
                  <a:ext uri="{FF2B5EF4-FFF2-40B4-BE49-F238E27FC236}">
                    <a16:creationId xmlns:a16="http://schemas.microsoft.com/office/drawing/2014/main" id="{96C6C0A3-66F0-4C26-B694-8C046FE3615C}"/>
                  </a:ext>
                </a:extLst>
              </p:cNvPr>
              <p:cNvSpPr/>
              <p:nvPr/>
            </p:nvSpPr>
            <p:spPr>
              <a:xfrm>
                <a:off x="3933685" y="2098538"/>
                <a:ext cx="85579" cy="525074"/>
              </a:xfrm>
              <a:custGeom>
                <a:avLst/>
                <a:gdLst/>
                <a:ahLst/>
                <a:cxnLst/>
                <a:rect l="l" t="t" r="r" b="b"/>
                <a:pathLst>
                  <a:path w="19561" h="120017" extrusionOk="0">
                    <a:moveTo>
                      <a:pt x="19224" y="0"/>
                    </a:moveTo>
                    <a:lnTo>
                      <a:pt x="0" y="2991"/>
                    </a:lnTo>
                    <a:lnTo>
                      <a:pt x="336" y="120017"/>
                    </a:lnTo>
                    <a:lnTo>
                      <a:pt x="19560" y="117026"/>
                    </a:lnTo>
                    <a:lnTo>
                      <a:pt x="19224" y="0"/>
                    </a:lnTo>
                    <a:close/>
                  </a:path>
                </a:pathLst>
              </a:custGeom>
              <a:solidFill>
                <a:srgbClr val="934AE8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5" name="Google Shape;4471;p61">
                <a:extLst>
                  <a:ext uri="{FF2B5EF4-FFF2-40B4-BE49-F238E27FC236}">
                    <a16:creationId xmlns:a16="http://schemas.microsoft.com/office/drawing/2014/main" id="{1F01A814-5678-4EFA-A34F-DBA8DFA45E30}"/>
                  </a:ext>
                </a:extLst>
              </p:cNvPr>
              <p:cNvSpPr/>
              <p:nvPr/>
            </p:nvSpPr>
            <p:spPr>
              <a:xfrm>
                <a:off x="3493124" y="2486164"/>
                <a:ext cx="40294" cy="68758"/>
              </a:xfrm>
              <a:custGeom>
                <a:avLst/>
                <a:gdLst/>
                <a:ahLst/>
                <a:cxnLst/>
                <a:rect l="l" t="t" r="r" b="b"/>
                <a:pathLst>
                  <a:path w="9210" h="15716" extrusionOk="0">
                    <a:moveTo>
                      <a:pt x="4941" y="1"/>
                    </a:moveTo>
                    <a:lnTo>
                      <a:pt x="1" y="3194"/>
                    </a:lnTo>
                    <a:cubicBezTo>
                      <a:pt x="1" y="3194"/>
                      <a:pt x="505" y="12974"/>
                      <a:pt x="3597" y="14889"/>
                    </a:cubicBezTo>
                    <a:cubicBezTo>
                      <a:pt x="4494" y="15436"/>
                      <a:pt x="5375" y="15716"/>
                      <a:pt x="6095" y="15716"/>
                    </a:cubicBezTo>
                    <a:cubicBezTo>
                      <a:pt x="7854" y="15716"/>
                      <a:pt x="8653" y="14041"/>
                      <a:pt x="6386" y="10487"/>
                    </a:cubicBezTo>
                    <a:cubicBezTo>
                      <a:pt x="5546" y="9176"/>
                      <a:pt x="5714" y="7228"/>
                      <a:pt x="5714" y="7227"/>
                    </a:cubicBezTo>
                    <a:lnTo>
                      <a:pt x="5714" y="7227"/>
                    </a:lnTo>
                    <a:cubicBezTo>
                      <a:pt x="5715" y="7228"/>
                      <a:pt x="6885" y="9246"/>
                      <a:pt x="7784" y="9246"/>
                    </a:cubicBezTo>
                    <a:cubicBezTo>
                      <a:pt x="7973" y="9246"/>
                      <a:pt x="8150" y="9157"/>
                      <a:pt x="8302" y="8941"/>
                    </a:cubicBezTo>
                    <a:cubicBezTo>
                      <a:pt x="9210" y="7697"/>
                      <a:pt x="5613" y="3563"/>
                      <a:pt x="4941" y="1"/>
                    </a:cubicBezTo>
                    <a:close/>
                  </a:path>
                </a:pathLst>
              </a:custGeom>
              <a:solidFill>
                <a:srgbClr val="E5D3F9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6" name="Google Shape;4472;p61">
                <a:extLst>
                  <a:ext uri="{FF2B5EF4-FFF2-40B4-BE49-F238E27FC236}">
                    <a16:creationId xmlns:a16="http://schemas.microsoft.com/office/drawing/2014/main" id="{59497CFE-C584-4CD2-911E-ABE55AD6CD50}"/>
                  </a:ext>
                </a:extLst>
              </p:cNvPr>
              <p:cNvSpPr/>
              <p:nvPr/>
            </p:nvSpPr>
            <p:spPr>
              <a:xfrm>
                <a:off x="3750315" y="2220126"/>
                <a:ext cx="44555" cy="66636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15231" extrusionOk="0">
                    <a:moveTo>
                      <a:pt x="5803" y="1"/>
                    </a:moveTo>
                    <a:cubicBezTo>
                      <a:pt x="5377" y="1"/>
                      <a:pt x="5077" y="582"/>
                      <a:pt x="4874" y="913"/>
                    </a:cubicBezTo>
                    <a:cubicBezTo>
                      <a:pt x="4504" y="1484"/>
                      <a:pt x="4134" y="2089"/>
                      <a:pt x="3798" y="2694"/>
                    </a:cubicBezTo>
                    <a:cubicBezTo>
                      <a:pt x="3159" y="3703"/>
                      <a:pt x="2555" y="4711"/>
                      <a:pt x="1916" y="5786"/>
                    </a:cubicBezTo>
                    <a:cubicBezTo>
                      <a:pt x="1916" y="5786"/>
                      <a:pt x="67" y="8744"/>
                      <a:pt x="0" y="11769"/>
                    </a:cubicBezTo>
                    <a:lnTo>
                      <a:pt x="3932" y="15230"/>
                    </a:lnTo>
                    <a:lnTo>
                      <a:pt x="5075" y="12911"/>
                    </a:lnTo>
                    <a:cubicBezTo>
                      <a:pt x="5075" y="12911"/>
                      <a:pt x="10184" y="8979"/>
                      <a:pt x="7394" y="6660"/>
                    </a:cubicBezTo>
                    <a:lnTo>
                      <a:pt x="4537" y="4879"/>
                    </a:lnTo>
                    <a:lnTo>
                      <a:pt x="6420" y="1047"/>
                    </a:lnTo>
                    <a:cubicBezTo>
                      <a:pt x="6554" y="678"/>
                      <a:pt x="6588" y="543"/>
                      <a:pt x="6251" y="207"/>
                    </a:cubicBezTo>
                    <a:cubicBezTo>
                      <a:pt x="6088" y="60"/>
                      <a:pt x="5939" y="1"/>
                      <a:pt x="5803" y="1"/>
                    </a:cubicBezTo>
                    <a:close/>
                  </a:path>
                </a:pathLst>
              </a:custGeom>
              <a:solidFill>
                <a:srgbClr val="E5D3F9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7" name="Google Shape;4473;p61">
                <a:extLst>
                  <a:ext uri="{FF2B5EF4-FFF2-40B4-BE49-F238E27FC236}">
                    <a16:creationId xmlns:a16="http://schemas.microsoft.com/office/drawing/2014/main" id="{579F333D-AE16-436B-9514-E94F25E05C86}"/>
                  </a:ext>
                </a:extLst>
              </p:cNvPr>
              <p:cNvSpPr/>
              <p:nvPr/>
            </p:nvSpPr>
            <p:spPr>
              <a:xfrm>
                <a:off x="3533565" y="2816844"/>
                <a:ext cx="76020" cy="44039"/>
              </a:xfrm>
              <a:custGeom>
                <a:avLst/>
                <a:gdLst/>
                <a:ahLst/>
                <a:cxnLst/>
                <a:rect l="l" t="t" r="r" b="b"/>
                <a:pathLst>
                  <a:path w="17376" h="10066" extrusionOk="0">
                    <a:moveTo>
                      <a:pt x="12171" y="1"/>
                    </a:moveTo>
                    <a:cubicBezTo>
                      <a:pt x="10671" y="1"/>
                      <a:pt x="8565" y="348"/>
                      <a:pt x="5949" y="1656"/>
                    </a:cubicBezTo>
                    <a:cubicBezTo>
                      <a:pt x="1426" y="3904"/>
                      <a:pt x="330" y="4122"/>
                      <a:pt x="74" y="4122"/>
                    </a:cubicBezTo>
                    <a:cubicBezTo>
                      <a:pt x="13" y="4122"/>
                      <a:pt x="0" y="4110"/>
                      <a:pt x="0" y="4110"/>
                    </a:cubicBezTo>
                    <a:lnTo>
                      <a:pt x="0" y="8882"/>
                    </a:lnTo>
                    <a:cubicBezTo>
                      <a:pt x="0" y="8882"/>
                      <a:pt x="766" y="10066"/>
                      <a:pt x="2748" y="10066"/>
                    </a:cubicBezTo>
                    <a:cubicBezTo>
                      <a:pt x="3521" y="10066"/>
                      <a:pt x="4478" y="9886"/>
                      <a:pt x="5646" y="9386"/>
                    </a:cubicBezTo>
                    <a:cubicBezTo>
                      <a:pt x="9814" y="7605"/>
                      <a:pt x="17376" y="4110"/>
                      <a:pt x="14788" y="446"/>
                    </a:cubicBezTo>
                    <a:cubicBezTo>
                      <a:pt x="14788" y="446"/>
                      <a:pt x="13868" y="1"/>
                      <a:pt x="12171" y="1"/>
                    </a:cubicBezTo>
                    <a:close/>
                  </a:path>
                </a:pathLst>
              </a:custGeom>
              <a:solidFill>
                <a:srgbClr val="B32A9A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8" name="Google Shape;4474;p61">
                <a:extLst>
                  <a:ext uri="{FF2B5EF4-FFF2-40B4-BE49-F238E27FC236}">
                    <a16:creationId xmlns:a16="http://schemas.microsoft.com/office/drawing/2014/main" id="{D8610213-AD89-43FF-B6C9-B9057AA9DBEB}"/>
                  </a:ext>
                </a:extLst>
              </p:cNvPr>
              <p:cNvSpPr/>
              <p:nvPr/>
            </p:nvSpPr>
            <p:spPr>
              <a:xfrm>
                <a:off x="3533565" y="2495724"/>
                <a:ext cx="118366" cy="375423"/>
              </a:xfrm>
              <a:custGeom>
                <a:avLst/>
                <a:gdLst/>
                <a:ahLst/>
                <a:cxnLst/>
                <a:rect l="l" t="t" r="r" b="b"/>
                <a:pathLst>
                  <a:path w="27055" h="85811" extrusionOk="0">
                    <a:moveTo>
                      <a:pt x="1042" y="0"/>
                    </a:moveTo>
                    <a:lnTo>
                      <a:pt x="0" y="77502"/>
                    </a:lnTo>
                    <a:cubicBezTo>
                      <a:pt x="975" y="78510"/>
                      <a:pt x="2091" y="78846"/>
                      <a:pt x="3147" y="78846"/>
                    </a:cubicBezTo>
                    <a:cubicBezTo>
                      <a:pt x="5258" y="78846"/>
                      <a:pt x="7125" y="77502"/>
                      <a:pt x="7125" y="77502"/>
                    </a:cubicBezTo>
                    <a:lnTo>
                      <a:pt x="13074" y="21275"/>
                    </a:lnTo>
                    <a:lnTo>
                      <a:pt x="18250" y="84929"/>
                    </a:lnTo>
                    <a:cubicBezTo>
                      <a:pt x="19090" y="85590"/>
                      <a:pt x="20162" y="85811"/>
                      <a:pt x="21217" y="85811"/>
                    </a:cubicBezTo>
                    <a:cubicBezTo>
                      <a:pt x="23328" y="85811"/>
                      <a:pt x="25375" y="84929"/>
                      <a:pt x="25375" y="84929"/>
                    </a:cubicBezTo>
                    <a:cubicBezTo>
                      <a:pt x="25375" y="84929"/>
                      <a:pt x="27055" y="23493"/>
                      <a:pt x="26316" y="5848"/>
                    </a:cubicBezTo>
                    <a:cubicBezTo>
                      <a:pt x="8638" y="5848"/>
                      <a:pt x="1042" y="0"/>
                      <a:pt x="1042" y="0"/>
                    </a:cubicBezTo>
                    <a:close/>
                  </a:path>
                </a:pathLst>
              </a:custGeom>
              <a:solidFill>
                <a:srgbClr val="8C3EE6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39" name="Google Shape;4475;p61">
                <a:extLst>
                  <a:ext uri="{FF2B5EF4-FFF2-40B4-BE49-F238E27FC236}">
                    <a16:creationId xmlns:a16="http://schemas.microsoft.com/office/drawing/2014/main" id="{FAC770EB-82EF-4719-8A7E-1AC84C9B0AD6}"/>
                  </a:ext>
                </a:extLst>
              </p:cNvPr>
              <p:cNvSpPr/>
              <p:nvPr/>
            </p:nvSpPr>
            <p:spPr>
              <a:xfrm>
                <a:off x="3565326" y="2210150"/>
                <a:ext cx="76169" cy="76611"/>
              </a:xfrm>
              <a:custGeom>
                <a:avLst/>
                <a:gdLst/>
                <a:ahLst/>
                <a:cxnLst/>
                <a:rect l="l" t="t" r="r" b="b"/>
                <a:pathLst>
                  <a:path w="17410" h="17511" extrusionOk="0">
                    <a:moveTo>
                      <a:pt x="13679" y="0"/>
                    </a:moveTo>
                    <a:lnTo>
                      <a:pt x="11360" y="2723"/>
                    </a:lnTo>
                    <a:cubicBezTo>
                      <a:pt x="11360" y="2723"/>
                      <a:pt x="10850" y="2509"/>
                      <a:pt x="10303" y="2509"/>
                    </a:cubicBezTo>
                    <a:cubicBezTo>
                      <a:pt x="9426" y="2509"/>
                      <a:pt x="8453" y="3058"/>
                      <a:pt x="9344" y="5915"/>
                    </a:cubicBezTo>
                    <a:cubicBezTo>
                      <a:pt x="9714" y="7159"/>
                      <a:pt x="9445" y="8537"/>
                      <a:pt x="8504" y="9478"/>
                    </a:cubicBezTo>
                    <a:cubicBezTo>
                      <a:pt x="7495" y="10530"/>
                      <a:pt x="5929" y="11625"/>
                      <a:pt x="3861" y="11625"/>
                    </a:cubicBezTo>
                    <a:cubicBezTo>
                      <a:pt x="2759" y="11625"/>
                      <a:pt x="1514" y="11314"/>
                      <a:pt x="135" y="10520"/>
                    </a:cubicBezTo>
                    <a:lnTo>
                      <a:pt x="1" y="16603"/>
                    </a:lnTo>
                    <a:lnTo>
                      <a:pt x="9949" y="17510"/>
                    </a:lnTo>
                    <a:lnTo>
                      <a:pt x="9949" y="14284"/>
                    </a:lnTo>
                    <a:cubicBezTo>
                      <a:pt x="9949" y="14284"/>
                      <a:pt x="17410" y="13444"/>
                      <a:pt x="13679" y="0"/>
                    </a:cubicBezTo>
                    <a:close/>
                  </a:path>
                </a:pathLst>
              </a:custGeom>
              <a:solidFill>
                <a:srgbClr val="E5D3F9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40" name="Google Shape;4476;p61">
                <a:extLst>
                  <a:ext uri="{FF2B5EF4-FFF2-40B4-BE49-F238E27FC236}">
                    <a16:creationId xmlns:a16="http://schemas.microsoft.com/office/drawing/2014/main" id="{F71DE96A-C7D9-4379-B70A-C0B846AB15C1}"/>
                  </a:ext>
                </a:extLst>
              </p:cNvPr>
              <p:cNvSpPr/>
              <p:nvPr/>
            </p:nvSpPr>
            <p:spPr>
              <a:xfrm>
                <a:off x="3542495" y="2167192"/>
                <a:ext cx="109878" cy="93817"/>
              </a:xfrm>
              <a:custGeom>
                <a:avLst/>
                <a:gdLst/>
                <a:ahLst/>
                <a:cxnLst/>
                <a:rect l="l" t="t" r="r" b="b"/>
                <a:pathLst>
                  <a:path w="25115" h="21444" extrusionOk="0">
                    <a:moveTo>
                      <a:pt x="9999" y="0"/>
                    </a:moveTo>
                    <a:cubicBezTo>
                      <a:pt x="5773" y="0"/>
                      <a:pt x="0" y="1475"/>
                      <a:pt x="1152" y="9818"/>
                    </a:cubicBezTo>
                    <a:cubicBezTo>
                      <a:pt x="1152" y="9818"/>
                      <a:pt x="1791" y="15498"/>
                      <a:pt x="5353" y="20338"/>
                    </a:cubicBezTo>
                    <a:cubicBezTo>
                      <a:pt x="6732" y="21132"/>
                      <a:pt x="7973" y="21443"/>
                      <a:pt x="9071" y="21443"/>
                    </a:cubicBezTo>
                    <a:cubicBezTo>
                      <a:pt x="11132" y="21443"/>
                      <a:pt x="12691" y="20348"/>
                      <a:pt x="13722" y="19296"/>
                    </a:cubicBezTo>
                    <a:cubicBezTo>
                      <a:pt x="14629" y="18355"/>
                      <a:pt x="14932" y="16977"/>
                      <a:pt x="14562" y="15733"/>
                    </a:cubicBezTo>
                    <a:cubicBezTo>
                      <a:pt x="13671" y="12876"/>
                      <a:pt x="14644" y="12327"/>
                      <a:pt x="15521" y="12327"/>
                    </a:cubicBezTo>
                    <a:cubicBezTo>
                      <a:pt x="16068" y="12327"/>
                      <a:pt x="16578" y="12541"/>
                      <a:pt x="16578" y="12541"/>
                    </a:cubicBezTo>
                    <a:lnTo>
                      <a:pt x="18897" y="9818"/>
                    </a:lnTo>
                    <a:cubicBezTo>
                      <a:pt x="18897" y="9818"/>
                      <a:pt x="25115" y="2861"/>
                      <a:pt x="14159" y="441"/>
                    </a:cubicBezTo>
                    <a:cubicBezTo>
                      <a:pt x="14159" y="441"/>
                      <a:pt x="12310" y="0"/>
                      <a:pt x="9999" y="0"/>
                    </a:cubicBezTo>
                    <a:close/>
                  </a:path>
                </a:pathLst>
              </a:custGeom>
              <a:solidFill>
                <a:srgbClr val="B32A9A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141" name="Google Shape;4477;p61">
                <a:extLst>
                  <a:ext uri="{FF2B5EF4-FFF2-40B4-BE49-F238E27FC236}">
                    <a16:creationId xmlns:a16="http://schemas.microsoft.com/office/drawing/2014/main" id="{65F481F1-A443-4E50-AE20-B7902C179C9F}"/>
                  </a:ext>
                </a:extLst>
              </p:cNvPr>
              <p:cNvSpPr/>
              <p:nvPr/>
            </p:nvSpPr>
            <p:spPr>
              <a:xfrm>
                <a:off x="3485183" y="2266597"/>
                <a:ext cx="289669" cy="260942"/>
              </a:xfrm>
              <a:custGeom>
                <a:avLst/>
                <a:gdLst/>
                <a:ahLst/>
                <a:cxnLst/>
                <a:rect l="l" t="t" r="r" b="b"/>
                <a:pathLst>
                  <a:path w="66210" h="59644" extrusionOk="0">
                    <a:moveTo>
                      <a:pt x="62539" y="1"/>
                    </a:moveTo>
                    <a:cubicBezTo>
                      <a:pt x="61458" y="1"/>
                      <a:pt x="60399" y="551"/>
                      <a:pt x="59791" y="1551"/>
                    </a:cubicBezTo>
                    <a:lnTo>
                      <a:pt x="52464" y="13717"/>
                    </a:lnTo>
                    <a:cubicBezTo>
                      <a:pt x="52154" y="14242"/>
                      <a:pt x="51572" y="14547"/>
                      <a:pt x="50984" y="14547"/>
                    </a:cubicBezTo>
                    <a:cubicBezTo>
                      <a:pt x="50744" y="14547"/>
                      <a:pt x="50503" y="14497"/>
                      <a:pt x="50279" y="14389"/>
                    </a:cubicBezTo>
                    <a:lnTo>
                      <a:pt x="37811" y="8710"/>
                    </a:lnTo>
                    <a:cubicBezTo>
                      <a:pt x="36164" y="7567"/>
                      <a:pt x="34248" y="6794"/>
                      <a:pt x="32198" y="6491"/>
                    </a:cubicBezTo>
                    <a:lnTo>
                      <a:pt x="29543" y="6155"/>
                    </a:lnTo>
                    <a:lnTo>
                      <a:pt x="28266" y="4609"/>
                    </a:lnTo>
                    <a:lnTo>
                      <a:pt x="18318" y="3735"/>
                    </a:lnTo>
                    <a:lnTo>
                      <a:pt x="17040" y="5752"/>
                    </a:lnTo>
                    <a:lnTo>
                      <a:pt x="15058" y="5752"/>
                    </a:lnTo>
                    <a:cubicBezTo>
                      <a:pt x="10554" y="5752"/>
                      <a:pt x="6655" y="8844"/>
                      <a:pt x="5614" y="13247"/>
                    </a:cubicBezTo>
                    <a:lnTo>
                      <a:pt x="1345" y="31597"/>
                    </a:lnTo>
                    <a:cubicBezTo>
                      <a:pt x="203" y="36504"/>
                      <a:pt x="1" y="41579"/>
                      <a:pt x="774" y="46519"/>
                    </a:cubicBezTo>
                    <a:lnTo>
                      <a:pt x="1917" y="53880"/>
                    </a:lnTo>
                    <a:cubicBezTo>
                      <a:pt x="2118" y="55224"/>
                      <a:pt x="3261" y="56232"/>
                      <a:pt x="4639" y="56232"/>
                    </a:cubicBezTo>
                    <a:cubicBezTo>
                      <a:pt x="6252" y="56232"/>
                      <a:pt x="7496" y="54854"/>
                      <a:pt x="7361" y="53241"/>
                    </a:cubicBezTo>
                    <a:lnTo>
                      <a:pt x="6454" y="42251"/>
                    </a:lnTo>
                    <a:cubicBezTo>
                      <a:pt x="6286" y="40537"/>
                      <a:pt x="6387" y="38789"/>
                      <a:pt x="6723" y="37109"/>
                    </a:cubicBezTo>
                    <a:lnTo>
                      <a:pt x="11999" y="19128"/>
                    </a:lnTo>
                    <a:lnTo>
                      <a:pt x="12167" y="52367"/>
                    </a:lnTo>
                    <a:cubicBezTo>
                      <a:pt x="17609" y="58199"/>
                      <a:pt x="23923" y="59644"/>
                      <a:pt x="28844" y="59644"/>
                    </a:cubicBezTo>
                    <a:cubicBezTo>
                      <a:pt x="33680" y="59644"/>
                      <a:pt x="37172" y="58249"/>
                      <a:pt x="37172" y="58249"/>
                    </a:cubicBezTo>
                    <a:lnTo>
                      <a:pt x="37172" y="46923"/>
                    </a:lnTo>
                    <a:lnTo>
                      <a:pt x="37643" y="20741"/>
                    </a:lnTo>
                    <a:cubicBezTo>
                      <a:pt x="37643" y="19820"/>
                      <a:pt x="38408" y="19139"/>
                      <a:pt x="39268" y="19139"/>
                    </a:cubicBezTo>
                    <a:cubicBezTo>
                      <a:pt x="39474" y="19139"/>
                      <a:pt x="39686" y="19178"/>
                      <a:pt x="39894" y="19263"/>
                    </a:cubicBezTo>
                    <a:lnTo>
                      <a:pt x="52094" y="24203"/>
                    </a:lnTo>
                    <a:cubicBezTo>
                      <a:pt x="52306" y="24291"/>
                      <a:pt x="52526" y="24333"/>
                      <a:pt x="52745" y="24333"/>
                    </a:cubicBezTo>
                    <a:cubicBezTo>
                      <a:pt x="53359" y="24333"/>
                      <a:pt x="53956" y="24001"/>
                      <a:pt x="54279" y="23430"/>
                    </a:cubicBezTo>
                    <a:lnTo>
                      <a:pt x="65302" y="4878"/>
                    </a:lnTo>
                    <a:cubicBezTo>
                      <a:pt x="66210" y="3366"/>
                      <a:pt x="65739" y="1450"/>
                      <a:pt x="64261" y="509"/>
                    </a:cubicBezTo>
                    <a:cubicBezTo>
                      <a:pt x="63726" y="165"/>
                      <a:pt x="63129" y="1"/>
                      <a:pt x="62539" y="1"/>
                    </a:cubicBezTo>
                    <a:close/>
                  </a:path>
                </a:pathLst>
              </a:custGeom>
              <a:solidFill>
                <a:srgbClr val="C299F2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marL="0" marR="0" lvl="0" indent="0" algn="l" defTabSz="24384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sz="37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842886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562FA002-FD0B-4553-86FB-ACE39CDA846A}"/>
              </a:ext>
            </a:extLst>
          </p:cNvPr>
          <p:cNvSpPr/>
          <p:nvPr/>
        </p:nvSpPr>
        <p:spPr>
          <a:xfrm>
            <a:off x="14045078" y="5017694"/>
            <a:ext cx="63711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95375E7-74BF-428D-BBBA-291606695869}"/>
              </a:ext>
            </a:extLst>
          </p:cNvPr>
          <p:cNvSpPr txBox="1"/>
          <p:nvPr/>
        </p:nvSpPr>
        <p:spPr>
          <a:xfrm>
            <a:off x="14028166" y="4075541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EC3A204-EA8A-4AC0-91BE-E7E9BEFE5B69}"/>
              </a:ext>
            </a:extLst>
          </p:cNvPr>
          <p:cNvSpPr/>
          <p:nvPr/>
        </p:nvSpPr>
        <p:spPr>
          <a:xfrm>
            <a:off x="14045078" y="8229838"/>
            <a:ext cx="63711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7C1C48-66D9-489F-BB97-33EA05BE0D02}"/>
              </a:ext>
            </a:extLst>
          </p:cNvPr>
          <p:cNvSpPr txBox="1"/>
          <p:nvPr/>
        </p:nvSpPr>
        <p:spPr>
          <a:xfrm>
            <a:off x="14028166" y="7287685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grpSp>
        <p:nvGrpSpPr>
          <p:cNvPr id="17" name="Google Shape;4478;p61">
            <a:extLst>
              <a:ext uri="{FF2B5EF4-FFF2-40B4-BE49-F238E27FC236}">
                <a16:creationId xmlns:a16="http://schemas.microsoft.com/office/drawing/2014/main" id="{F509A748-CC76-48AC-90F6-CFB4F037D427}"/>
              </a:ext>
            </a:extLst>
          </p:cNvPr>
          <p:cNvGrpSpPr/>
          <p:nvPr/>
        </p:nvGrpSpPr>
        <p:grpSpPr>
          <a:xfrm>
            <a:off x="2632708" y="4075541"/>
            <a:ext cx="6913628" cy="6910998"/>
            <a:chOff x="-8145875" y="7545475"/>
            <a:chExt cx="8807175" cy="8803825"/>
          </a:xfrm>
        </p:grpSpPr>
        <p:sp>
          <p:nvSpPr>
            <p:cNvPr id="18" name="Google Shape;4479;p61">
              <a:extLst>
                <a:ext uri="{FF2B5EF4-FFF2-40B4-BE49-F238E27FC236}">
                  <a16:creationId xmlns:a16="http://schemas.microsoft.com/office/drawing/2014/main" id="{5E1B0E98-8AEC-49B5-B7AB-4784DA622374}"/>
                </a:ext>
              </a:extLst>
            </p:cNvPr>
            <p:cNvSpPr/>
            <p:nvPr/>
          </p:nvSpPr>
          <p:spPr>
            <a:xfrm>
              <a:off x="-8145875" y="10136925"/>
              <a:ext cx="8807175" cy="4964425"/>
            </a:xfrm>
            <a:custGeom>
              <a:avLst/>
              <a:gdLst/>
              <a:ahLst/>
              <a:cxnLst/>
              <a:rect l="l" t="t" r="r" b="b"/>
              <a:pathLst>
                <a:path w="352287" h="198577" extrusionOk="0">
                  <a:moveTo>
                    <a:pt x="175589" y="0"/>
                  </a:moveTo>
                  <a:cubicBezTo>
                    <a:pt x="163347" y="0"/>
                    <a:pt x="151122" y="2697"/>
                    <a:pt x="141829" y="8091"/>
                  </a:cubicBezTo>
                  <a:lnTo>
                    <a:pt x="18620" y="79711"/>
                  </a:lnTo>
                  <a:cubicBezTo>
                    <a:pt x="1" y="90500"/>
                    <a:pt x="135" y="108077"/>
                    <a:pt x="18822" y="118865"/>
                  </a:cubicBezTo>
                  <a:lnTo>
                    <a:pt x="142871" y="190486"/>
                  </a:lnTo>
                  <a:cubicBezTo>
                    <a:pt x="152214" y="195880"/>
                    <a:pt x="164473" y="198577"/>
                    <a:pt x="176719" y="198577"/>
                  </a:cubicBezTo>
                  <a:cubicBezTo>
                    <a:pt x="188965" y="198577"/>
                    <a:pt x="201199" y="195880"/>
                    <a:pt x="210491" y="190486"/>
                  </a:cubicBezTo>
                  <a:lnTo>
                    <a:pt x="333701" y="118865"/>
                  </a:lnTo>
                  <a:cubicBezTo>
                    <a:pt x="352286" y="108077"/>
                    <a:pt x="352185" y="90500"/>
                    <a:pt x="333465" y="79711"/>
                  </a:cubicBezTo>
                  <a:lnTo>
                    <a:pt x="209450" y="8091"/>
                  </a:lnTo>
                  <a:cubicBezTo>
                    <a:pt x="200090" y="2697"/>
                    <a:pt x="187831" y="0"/>
                    <a:pt x="175589" y="0"/>
                  </a:cubicBezTo>
                  <a:close/>
                </a:path>
              </a:pathLst>
            </a:custGeom>
            <a:solidFill>
              <a:srgbClr val="CF79B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9" name="Google Shape;4480;p61">
              <a:extLst>
                <a:ext uri="{FF2B5EF4-FFF2-40B4-BE49-F238E27FC236}">
                  <a16:creationId xmlns:a16="http://schemas.microsoft.com/office/drawing/2014/main" id="{96D42B4C-D65F-40A7-8796-6D9A555AE268}"/>
                </a:ext>
              </a:extLst>
            </p:cNvPr>
            <p:cNvSpPr/>
            <p:nvPr/>
          </p:nvSpPr>
          <p:spPr>
            <a:xfrm>
              <a:off x="-8031600" y="12615350"/>
              <a:ext cx="8575250" cy="3733950"/>
            </a:xfrm>
            <a:custGeom>
              <a:avLst/>
              <a:gdLst/>
              <a:ahLst/>
              <a:cxnLst/>
              <a:rect l="l" t="t" r="r" b="b"/>
              <a:pathLst>
                <a:path w="343010" h="149358" extrusionOk="0">
                  <a:moveTo>
                    <a:pt x="169" y="0"/>
                  </a:moveTo>
                  <a:cubicBezTo>
                    <a:pt x="168" y="22"/>
                    <a:pt x="168" y="44"/>
                    <a:pt x="168" y="65"/>
                  </a:cubicBezTo>
                  <a:lnTo>
                    <a:pt x="168" y="65"/>
                  </a:lnTo>
                  <a:lnTo>
                    <a:pt x="169" y="0"/>
                  </a:lnTo>
                  <a:close/>
                  <a:moveTo>
                    <a:pt x="343010" y="303"/>
                  </a:moveTo>
                  <a:lnTo>
                    <a:pt x="343010" y="329"/>
                  </a:lnTo>
                  <a:lnTo>
                    <a:pt x="343010" y="329"/>
                  </a:lnTo>
                  <a:cubicBezTo>
                    <a:pt x="343010" y="321"/>
                    <a:pt x="343010" y="312"/>
                    <a:pt x="343010" y="303"/>
                  </a:cubicBezTo>
                  <a:close/>
                  <a:moveTo>
                    <a:pt x="168" y="65"/>
                  </a:moveTo>
                  <a:lnTo>
                    <a:pt x="34" y="49943"/>
                  </a:lnTo>
                  <a:cubicBezTo>
                    <a:pt x="0" y="57068"/>
                    <a:pt x="4706" y="64226"/>
                    <a:pt x="14116" y="69637"/>
                  </a:cubicBezTo>
                  <a:lnTo>
                    <a:pt x="138165" y="141257"/>
                  </a:lnTo>
                  <a:cubicBezTo>
                    <a:pt x="139275" y="141930"/>
                    <a:pt x="140451" y="142535"/>
                    <a:pt x="141661" y="143106"/>
                  </a:cubicBezTo>
                  <a:cubicBezTo>
                    <a:pt x="142064" y="143274"/>
                    <a:pt x="142501" y="143442"/>
                    <a:pt x="142904" y="143610"/>
                  </a:cubicBezTo>
                  <a:cubicBezTo>
                    <a:pt x="143610" y="143946"/>
                    <a:pt x="144316" y="144282"/>
                    <a:pt x="145055" y="144551"/>
                  </a:cubicBezTo>
                  <a:cubicBezTo>
                    <a:pt x="145122" y="144585"/>
                    <a:pt x="145223" y="144618"/>
                    <a:pt x="145324" y="144652"/>
                  </a:cubicBezTo>
                  <a:cubicBezTo>
                    <a:pt x="146971" y="145290"/>
                    <a:pt x="148685" y="145862"/>
                    <a:pt x="150433" y="146400"/>
                  </a:cubicBezTo>
                  <a:cubicBezTo>
                    <a:pt x="150567" y="146433"/>
                    <a:pt x="150701" y="146467"/>
                    <a:pt x="150836" y="146534"/>
                  </a:cubicBezTo>
                  <a:cubicBezTo>
                    <a:pt x="151239" y="146635"/>
                    <a:pt x="151643" y="146702"/>
                    <a:pt x="152046" y="146836"/>
                  </a:cubicBezTo>
                  <a:cubicBezTo>
                    <a:pt x="153054" y="147072"/>
                    <a:pt x="154029" y="147341"/>
                    <a:pt x="155037" y="147542"/>
                  </a:cubicBezTo>
                  <a:cubicBezTo>
                    <a:pt x="155306" y="147609"/>
                    <a:pt x="155575" y="147677"/>
                    <a:pt x="155844" y="147744"/>
                  </a:cubicBezTo>
                  <a:cubicBezTo>
                    <a:pt x="156213" y="147811"/>
                    <a:pt x="156617" y="147878"/>
                    <a:pt x="157020" y="147946"/>
                  </a:cubicBezTo>
                  <a:cubicBezTo>
                    <a:pt x="157860" y="148114"/>
                    <a:pt x="158700" y="148248"/>
                    <a:pt x="159574" y="148382"/>
                  </a:cubicBezTo>
                  <a:cubicBezTo>
                    <a:pt x="159910" y="148450"/>
                    <a:pt x="160246" y="148517"/>
                    <a:pt x="160582" y="148584"/>
                  </a:cubicBezTo>
                  <a:cubicBezTo>
                    <a:pt x="160952" y="148618"/>
                    <a:pt x="161322" y="148651"/>
                    <a:pt x="161692" y="148685"/>
                  </a:cubicBezTo>
                  <a:cubicBezTo>
                    <a:pt x="162498" y="148786"/>
                    <a:pt x="163305" y="148887"/>
                    <a:pt x="164111" y="148954"/>
                  </a:cubicBezTo>
                  <a:cubicBezTo>
                    <a:pt x="164481" y="149021"/>
                    <a:pt x="164851" y="149055"/>
                    <a:pt x="165220" y="149088"/>
                  </a:cubicBezTo>
                  <a:cubicBezTo>
                    <a:pt x="165590" y="149122"/>
                    <a:pt x="165960" y="149122"/>
                    <a:pt x="166296" y="149155"/>
                  </a:cubicBezTo>
                  <a:cubicBezTo>
                    <a:pt x="167103" y="149223"/>
                    <a:pt x="167909" y="149256"/>
                    <a:pt x="168749" y="149290"/>
                  </a:cubicBezTo>
                  <a:cubicBezTo>
                    <a:pt x="169153" y="149290"/>
                    <a:pt x="169556" y="149323"/>
                    <a:pt x="169959" y="149357"/>
                  </a:cubicBezTo>
                  <a:lnTo>
                    <a:pt x="170934" y="149357"/>
                  </a:lnTo>
                  <a:cubicBezTo>
                    <a:pt x="171808" y="149357"/>
                    <a:pt x="172682" y="149357"/>
                    <a:pt x="173555" y="149323"/>
                  </a:cubicBezTo>
                  <a:cubicBezTo>
                    <a:pt x="173847" y="149323"/>
                    <a:pt x="174138" y="149338"/>
                    <a:pt x="174429" y="149338"/>
                  </a:cubicBezTo>
                  <a:cubicBezTo>
                    <a:pt x="174575" y="149338"/>
                    <a:pt x="174720" y="149335"/>
                    <a:pt x="174866" y="149323"/>
                  </a:cubicBezTo>
                  <a:cubicBezTo>
                    <a:pt x="175135" y="149323"/>
                    <a:pt x="175370" y="149290"/>
                    <a:pt x="175639" y="149290"/>
                  </a:cubicBezTo>
                  <a:cubicBezTo>
                    <a:pt x="176715" y="149223"/>
                    <a:pt x="177790" y="149155"/>
                    <a:pt x="178899" y="149055"/>
                  </a:cubicBezTo>
                  <a:cubicBezTo>
                    <a:pt x="179302" y="149021"/>
                    <a:pt x="179739" y="149021"/>
                    <a:pt x="180176" y="148987"/>
                  </a:cubicBezTo>
                  <a:cubicBezTo>
                    <a:pt x="180311" y="148954"/>
                    <a:pt x="180445" y="148920"/>
                    <a:pt x="180580" y="148920"/>
                  </a:cubicBezTo>
                  <a:cubicBezTo>
                    <a:pt x="182394" y="148719"/>
                    <a:pt x="184209" y="148483"/>
                    <a:pt x="185991" y="148181"/>
                  </a:cubicBezTo>
                  <a:cubicBezTo>
                    <a:pt x="186091" y="148147"/>
                    <a:pt x="186192" y="148147"/>
                    <a:pt x="186293" y="148114"/>
                  </a:cubicBezTo>
                  <a:cubicBezTo>
                    <a:pt x="186797" y="148046"/>
                    <a:pt x="187301" y="147912"/>
                    <a:pt x="187839" y="147811"/>
                  </a:cubicBezTo>
                  <a:cubicBezTo>
                    <a:pt x="188713" y="147609"/>
                    <a:pt x="189587" y="147441"/>
                    <a:pt x="190460" y="147240"/>
                  </a:cubicBezTo>
                  <a:cubicBezTo>
                    <a:pt x="191099" y="147072"/>
                    <a:pt x="191704" y="146904"/>
                    <a:pt x="192343" y="146736"/>
                  </a:cubicBezTo>
                  <a:cubicBezTo>
                    <a:pt x="193183" y="146500"/>
                    <a:pt x="193989" y="146299"/>
                    <a:pt x="194796" y="146030"/>
                  </a:cubicBezTo>
                  <a:cubicBezTo>
                    <a:pt x="194964" y="145963"/>
                    <a:pt x="195166" y="145929"/>
                    <a:pt x="195334" y="145862"/>
                  </a:cubicBezTo>
                  <a:cubicBezTo>
                    <a:pt x="195636" y="145795"/>
                    <a:pt x="195905" y="145660"/>
                    <a:pt x="196174" y="145559"/>
                  </a:cubicBezTo>
                  <a:cubicBezTo>
                    <a:pt x="197451" y="145122"/>
                    <a:pt x="198695" y="144652"/>
                    <a:pt x="199938" y="144148"/>
                  </a:cubicBezTo>
                  <a:cubicBezTo>
                    <a:pt x="200375" y="143946"/>
                    <a:pt x="200846" y="143744"/>
                    <a:pt x="201282" y="143543"/>
                  </a:cubicBezTo>
                  <a:cubicBezTo>
                    <a:pt x="202828" y="142871"/>
                    <a:pt x="204374" y="142098"/>
                    <a:pt x="205786" y="141291"/>
                  </a:cubicBezTo>
                  <a:lnTo>
                    <a:pt x="328995" y="69671"/>
                  </a:lnTo>
                  <a:cubicBezTo>
                    <a:pt x="329197" y="69570"/>
                    <a:pt x="329399" y="69436"/>
                    <a:pt x="329600" y="69335"/>
                  </a:cubicBezTo>
                  <a:cubicBezTo>
                    <a:pt x="330037" y="69066"/>
                    <a:pt x="330407" y="68797"/>
                    <a:pt x="330810" y="68495"/>
                  </a:cubicBezTo>
                  <a:cubicBezTo>
                    <a:pt x="331415" y="68125"/>
                    <a:pt x="331986" y="67755"/>
                    <a:pt x="332524" y="67352"/>
                  </a:cubicBezTo>
                  <a:cubicBezTo>
                    <a:pt x="332995" y="67016"/>
                    <a:pt x="333432" y="66680"/>
                    <a:pt x="333868" y="66310"/>
                  </a:cubicBezTo>
                  <a:cubicBezTo>
                    <a:pt x="334373" y="65907"/>
                    <a:pt x="334877" y="65503"/>
                    <a:pt x="335347" y="65100"/>
                  </a:cubicBezTo>
                  <a:cubicBezTo>
                    <a:pt x="335414" y="65033"/>
                    <a:pt x="335549" y="64932"/>
                    <a:pt x="335616" y="64865"/>
                  </a:cubicBezTo>
                  <a:cubicBezTo>
                    <a:pt x="335818" y="64697"/>
                    <a:pt x="335952" y="64495"/>
                    <a:pt x="336120" y="64327"/>
                  </a:cubicBezTo>
                  <a:cubicBezTo>
                    <a:pt x="336860" y="63621"/>
                    <a:pt x="337532" y="62882"/>
                    <a:pt x="338137" y="62143"/>
                  </a:cubicBezTo>
                  <a:cubicBezTo>
                    <a:pt x="338271" y="62008"/>
                    <a:pt x="338473" y="61840"/>
                    <a:pt x="338574" y="61672"/>
                  </a:cubicBezTo>
                  <a:cubicBezTo>
                    <a:pt x="338708" y="61504"/>
                    <a:pt x="338809" y="61336"/>
                    <a:pt x="338910" y="61202"/>
                  </a:cubicBezTo>
                  <a:cubicBezTo>
                    <a:pt x="339313" y="60630"/>
                    <a:pt x="339683" y="60092"/>
                    <a:pt x="340052" y="59521"/>
                  </a:cubicBezTo>
                  <a:cubicBezTo>
                    <a:pt x="340187" y="59286"/>
                    <a:pt x="340389" y="59051"/>
                    <a:pt x="340523" y="58815"/>
                  </a:cubicBezTo>
                  <a:cubicBezTo>
                    <a:pt x="340590" y="58715"/>
                    <a:pt x="340624" y="58580"/>
                    <a:pt x="340691" y="58446"/>
                  </a:cubicBezTo>
                  <a:cubicBezTo>
                    <a:pt x="340960" y="57975"/>
                    <a:pt x="341162" y="57471"/>
                    <a:pt x="341397" y="56967"/>
                  </a:cubicBezTo>
                  <a:cubicBezTo>
                    <a:pt x="341498" y="56664"/>
                    <a:pt x="341666" y="56396"/>
                    <a:pt x="341800" y="56093"/>
                  </a:cubicBezTo>
                  <a:cubicBezTo>
                    <a:pt x="341834" y="55992"/>
                    <a:pt x="341834" y="55891"/>
                    <a:pt x="341867" y="55791"/>
                  </a:cubicBezTo>
                  <a:cubicBezTo>
                    <a:pt x="342035" y="55320"/>
                    <a:pt x="342170" y="54850"/>
                    <a:pt x="342271" y="54345"/>
                  </a:cubicBezTo>
                  <a:cubicBezTo>
                    <a:pt x="342371" y="54043"/>
                    <a:pt x="342506" y="53707"/>
                    <a:pt x="342573" y="53404"/>
                  </a:cubicBezTo>
                  <a:cubicBezTo>
                    <a:pt x="342573" y="53304"/>
                    <a:pt x="342573" y="53236"/>
                    <a:pt x="342573" y="53136"/>
                  </a:cubicBezTo>
                  <a:cubicBezTo>
                    <a:pt x="342674" y="52631"/>
                    <a:pt x="342708" y="52127"/>
                    <a:pt x="342775" y="51623"/>
                  </a:cubicBezTo>
                  <a:cubicBezTo>
                    <a:pt x="342775" y="51287"/>
                    <a:pt x="342876" y="50985"/>
                    <a:pt x="342876" y="50648"/>
                  </a:cubicBezTo>
                  <a:cubicBezTo>
                    <a:pt x="342876" y="50514"/>
                    <a:pt x="342876" y="50380"/>
                    <a:pt x="342876" y="50245"/>
                  </a:cubicBezTo>
                  <a:lnTo>
                    <a:pt x="343010" y="329"/>
                  </a:lnTo>
                  <a:lnTo>
                    <a:pt x="343010" y="329"/>
                  </a:lnTo>
                  <a:cubicBezTo>
                    <a:pt x="343007" y="791"/>
                    <a:pt x="342942" y="1253"/>
                    <a:pt x="342876" y="1714"/>
                  </a:cubicBezTo>
                  <a:cubicBezTo>
                    <a:pt x="342842" y="2218"/>
                    <a:pt x="342808" y="2722"/>
                    <a:pt x="342708" y="3193"/>
                  </a:cubicBezTo>
                  <a:cubicBezTo>
                    <a:pt x="342640" y="3630"/>
                    <a:pt x="342506" y="4033"/>
                    <a:pt x="342405" y="4437"/>
                  </a:cubicBezTo>
                  <a:cubicBezTo>
                    <a:pt x="342271" y="4907"/>
                    <a:pt x="342170" y="5378"/>
                    <a:pt x="342002" y="5848"/>
                  </a:cubicBezTo>
                  <a:cubicBezTo>
                    <a:pt x="341867" y="6251"/>
                    <a:pt x="341666" y="6655"/>
                    <a:pt x="341498" y="7024"/>
                  </a:cubicBezTo>
                  <a:cubicBezTo>
                    <a:pt x="341296" y="7529"/>
                    <a:pt x="341061" y="8033"/>
                    <a:pt x="340825" y="8503"/>
                  </a:cubicBezTo>
                  <a:cubicBezTo>
                    <a:pt x="340624" y="8873"/>
                    <a:pt x="340389" y="9243"/>
                    <a:pt x="340153" y="9579"/>
                  </a:cubicBezTo>
                  <a:cubicBezTo>
                    <a:pt x="339817" y="10150"/>
                    <a:pt x="339448" y="10688"/>
                    <a:pt x="339044" y="11259"/>
                  </a:cubicBezTo>
                  <a:cubicBezTo>
                    <a:pt x="338809" y="11562"/>
                    <a:pt x="338540" y="11898"/>
                    <a:pt x="338271" y="12234"/>
                  </a:cubicBezTo>
                  <a:cubicBezTo>
                    <a:pt x="337666" y="12973"/>
                    <a:pt x="336994" y="13679"/>
                    <a:pt x="336255" y="14385"/>
                  </a:cubicBezTo>
                  <a:cubicBezTo>
                    <a:pt x="335986" y="14654"/>
                    <a:pt x="335751" y="14922"/>
                    <a:pt x="335448" y="15158"/>
                  </a:cubicBezTo>
                  <a:cubicBezTo>
                    <a:pt x="335011" y="15595"/>
                    <a:pt x="334507" y="15964"/>
                    <a:pt x="334003" y="16368"/>
                  </a:cubicBezTo>
                  <a:cubicBezTo>
                    <a:pt x="333566" y="16737"/>
                    <a:pt x="333129" y="17073"/>
                    <a:pt x="332659" y="17443"/>
                  </a:cubicBezTo>
                  <a:cubicBezTo>
                    <a:pt x="332121" y="17813"/>
                    <a:pt x="331516" y="18182"/>
                    <a:pt x="330945" y="18552"/>
                  </a:cubicBezTo>
                  <a:cubicBezTo>
                    <a:pt x="330340" y="18955"/>
                    <a:pt x="329768" y="19359"/>
                    <a:pt x="329130" y="19728"/>
                  </a:cubicBezTo>
                  <a:lnTo>
                    <a:pt x="205920" y="91349"/>
                  </a:lnTo>
                  <a:cubicBezTo>
                    <a:pt x="204475" y="92189"/>
                    <a:pt x="202963" y="92928"/>
                    <a:pt x="201417" y="93634"/>
                  </a:cubicBezTo>
                  <a:cubicBezTo>
                    <a:pt x="200980" y="93836"/>
                    <a:pt x="200509" y="94004"/>
                    <a:pt x="200073" y="94205"/>
                  </a:cubicBezTo>
                  <a:cubicBezTo>
                    <a:pt x="198829" y="94709"/>
                    <a:pt x="197586" y="95180"/>
                    <a:pt x="196308" y="95617"/>
                  </a:cubicBezTo>
                  <a:cubicBezTo>
                    <a:pt x="195838" y="95785"/>
                    <a:pt x="195401" y="95953"/>
                    <a:pt x="194930" y="96087"/>
                  </a:cubicBezTo>
                  <a:cubicBezTo>
                    <a:pt x="194124" y="96356"/>
                    <a:pt x="193284" y="96558"/>
                    <a:pt x="192477" y="96793"/>
                  </a:cubicBezTo>
                  <a:cubicBezTo>
                    <a:pt x="191838" y="96961"/>
                    <a:pt x="191233" y="97163"/>
                    <a:pt x="190595" y="97297"/>
                  </a:cubicBezTo>
                  <a:cubicBezTo>
                    <a:pt x="189721" y="97499"/>
                    <a:pt x="188847" y="97667"/>
                    <a:pt x="187973" y="97869"/>
                  </a:cubicBezTo>
                  <a:cubicBezTo>
                    <a:pt x="187369" y="97969"/>
                    <a:pt x="186764" y="98138"/>
                    <a:pt x="186125" y="98238"/>
                  </a:cubicBezTo>
                  <a:cubicBezTo>
                    <a:pt x="184344" y="98541"/>
                    <a:pt x="182529" y="98810"/>
                    <a:pt x="180714" y="98978"/>
                  </a:cubicBezTo>
                  <a:cubicBezTo>
                    <a:pt x="180143" y="99045"/>
                    <a:pt x="179571" y="99079"/>
                    <a:pt x="179034" y="99112"/>
                  </a:cubicBezTo>
                  <a:cubicBezTo>
                    <a:pt x="177924" y="99213"/>
                    <a:pt x="176849" y="99280"/>
                    <a:pt x="175774" y="99347"/>
                  </a:cubicBezTo>
                  <a:cubicBezTo>
                    <a:pt x="175068" y="99381"/>
                    <a:pt x="174396" y="99381"/>
                    <a:pt x="173690" y="99415"/>
                  </a:cubicBezTo>
                  <a:lnTo>
                    <a:pt x="171068" y="99415"/>
                  </a:lnTo>
                  <a:cubicBezTo>
                    <a:pt x="170329" y="99415"/>
                    <a:pt x="169590" y="99381"/>
                    <a:pt x="168884" y="99347"/>
                  </a:cubicBezTo>
                  <a:cubicBezTo>
                    <a:pt x="168044" y="99314"/>
                    <a:pt x="167237" y="99280"/>
                    <a:pt x="166430" y="99213"/>
                  </a:cubicBezTo>
                  <a:cubicBezTo>
                    <a:pt x="165691" y="99179"/>
                    <a:pt x="164985" y="99112"/>
                    <a:pt x="164246" y="99045"/>
                  </a:cubicBezTo>
                  <a:cubicBezTo>
                    <a:pt x="163439" y="98978"/>
                    <a:pt x="162633" y="98877"/>
                    <a:pt x="161826" y="98776"/>
                  </a:cubicBezTo>
                  <a:cubicBezTo>
                    <a:pt x="161120" y="98675"/>
                    <a:pt x="160414" y="98574"/>
                    <a:pt x="159709" y="98474"/>
                  </a:cubicBezTo>
                  <a:cubicBezTo>
                    <a:pt x="158835" y="98339"/>
                    <a:pt x="157995" y="98205"/>
                    <a:pt x="157154" y="98037"/>
                  </a:cubicBezTo>
                  <a:cubicBezTo>
                    <a:pt x="156482" y="97902"/>
                    <a:pt x="155844" y="97768"/>
                    <a:pt x="155171" y="97633"/>
                  </a:cubicBezTo>
                  <a:cubicBezTo>
                    <a:pt x="154197" y="97398"/>
                    <a:pt x="153189" y="97163"/>
                    <a:pt x="152214" y="96894"/>
                  </a:cubicBezTo>
                  <a:cubicBezTo>
                    <a:pt x="151676" y="96760"/>
                    <a:pt x="151105" y="96625"/>
                    <a:pt x="150567" y="96457"/>
                  </a:cubicBezTo>
                  <a:cubicBezTo>
                    <a:pt x="148819" y="95953"/>
                    <a:pt x="147105" y="95382"/>
                    <a:pt x="145459" y="94743"/>
                  </a:cubicBezTo>
                  <a:cubicBezTo>
                    <a:pt x="144618" y="94407"/>
                    <a:pt x="143845" y="94071"/>
                    <a:pt x="143039" y="93701"/>
                  </a:cubicBezTo>
                  <a:cubicBezTo>
                    <a:pt x="142635" y="93533"/>
                    <a:pt x="142199" y="93365"/>
                    <a:pt x="141795" y="93163"/>
                  </a:cubicBezTo>
                  <a:cubicBezTo>
                    <a:pt x="140619" y="92592"/>
                    <a:pt x="139443" y="91987"/>
                    <a:pt x="138300" y="91349"/>
                  </a:cubicBezTo>
                  <a:lnTo>
                    <a:pt x="14251" y="19728"/>
                  </a:lnTo>
                  <a:cubicBezTo>
                    <a:pt x="4869" y="14300"/>
                    <a:pt x="163" y="7202"/>
                    <a:pt x="168" y="65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0" name="Google Shape;4481;p61">
              <a:extLst>
                <a:ext uri="{FF2B5EF4-FFF2-40B4-BE49-F238E27FC236}">
                  <a16:creationId xmlns:a16="http://schemas.microsoft.com/office/drawing/2014/main" id="{438068A9-C56D-4B31-89D3-04B6C8C9C230}"/>
                </a:ext>
              </a:extLst>
            </p:cNvPr>
            <p:cNvSpPr/>
            <p:nvPr/>
          </p:nvSpPr>
          <p:spPr>
            <a:xfrm>
              <a:off x="-7517400" y="10468600"/>
              <a:ext cx="7546850" cy="4300450"/>
            </a:xfrm>
            <a:custGeom>
              <a:avLst/>
              <a:gdLst/>
              <a:ahLst/>
              <a:cxnLst/>
              <a:rect l="l" t="t" r="r" b="b"/>
              <a:pathLst>
                <a:path w="301874" h="172018" extrusionOk="0">
                  <a:moveTo>
                    <a:pt x="150467" y="0"/>
                  </a:moveTo>
                  <a:cubicBezTo>
                    <a:pt x="144106" y="0"/>
                    <a:pt x="137746" y="1412"/>
                    <a:pt x="132889" y="4235"/>
                  </a:cubicBezTo>
                  <a:lnTo>
                    <a:pt x="9680" y="75855"/>
                  </a:lnTo>
                  <a:cubicBezTo>
                    <a:pt x="1" y="81467"/>
                    <a:pt x="68" y="90575"/>
                    <a:pt x="9781" y="96188"/>
                  </a:cubicBezTo>
                  <a:lnTo>
                    <a:pt x="133830" y="167808"/>
                  </a:lnTo>
                  <a:cubicBezTo>
                    <a:pt x="138687" y="170614"/>
                    <a:pt x="145056" y="172018"/>
                    <a:pt x="151416" y="172018"/>
                  </a:cubicBezTo>
                  <a:cubicBezTo>
                    <a:pt x="157777" y="172018"/>
                    <a:pt x="164129" y="170614"/>
                    <a:pt x="168951" y="167808"/>
                  </a:cubicBezTo>
                  <a:lnTo>
                    <a:pt x="292194" y="96188"/>
                  </a:lnTo>
                  <a:cubicBezTo>
                    <a:pt x="301874" y="90575"/>
                    <a:pt x="301840" y="81467"/>
                    <a:pt x="292093" y="75821"/>
                  </a:cubicBezTo>
                  <a:lnTo>
                    <a:pt x="168044" y="4235"/>
                  </a:lnTo>
                  <a:cubicBezTo>
                    <a:pt x="163188" y="1412"/>
                    <a:pt x="156827" y="0"/>
                    <a:pt x="150467" y="0"/>
                  </a:cubicBez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1" name="Google Shape;4482;p61">
              <a:extLst>
                <a:ext uri="{FF2B5EF4-FFF2-40B4-BE49-F238E27FC236}">
                  <a16:creationId xmlns:a16="http://schemas.microsoft.com/office/drawing/2014/main" id="{5980DDDD-BD33-4CE0-A946-B52DED327463}"/>
                </a:ext>
              </a:extLst>
            </p:cNvPr>
            <p:cNvSpPr/>
            <p:nvPr/>
          </p:nvSpPr>
          <p:spPr>
            <a:xfrm>
              <a:off x="-3075175" y="7545475"/>
              <a:ext cx="378975" cy="4081800"/>
            </a:xfrm>
            <a:custGeom>
              <a:avLst/>
              <a:gdLst/>
              <a:ahLst/>
              <a:cxnLst/>
              <a:rect l="l" t="t" r="r" b="b"/>
              <a:pathLst>
                <a:path w="15159" h="163272" extrusionOk="0">
                  <a:moveTo>
                    <a:pt x="15158" y="1"/>
                  </a:moveTo>
                  <a:lnTo>
                    <a:pt x="270" y="8672"/>
                  </a:lnTo>
                  <a:lnTo>
                    <a:pt x="1" y="163271"/>
                  </a:lnTo>
                  <a:lnTo>
                    <a:pt x="14889" y="154634"/>
                  </a:lnTo>
                  <a:lnTo>
                    <a:pt x="15158" y="1"/>
                  </a:lnTo>
                  <a:close/>
                </a:path>
              </a:pathLst>
            </a:custGeom>
            <a:solidFill>
              <a:srgbClr val="D9BFF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" name="Google Shape;4483;p61">
              <a:extLst>
                <a:ext uri="{FF2B5EF4-FFF2-40B4-BE49-F238E27FC236}">
                  <a16:creationId xmlns:a16="http://schemas.microsoft.com/office/drawing/2014/main" id="{88C29797-99D8-473B-B59A-15F963EA7375}"/>
                </a:ext>
              </a:extLst>
            </p:cNvPr>
            <p:cNvSpPr/>
            <p:nvPr/>
          </p:nvSpPr>
          <p:spPr>
            <a:xfrm>
              <a:off x="-3450750" y="7545475"/>
              <a:ext cx="382325" cy="4081800"/>
            </a:xfrm>
            <a:custGeom>
              <a:avLst/>
              <a:gdLst/>
              <a:ahLst/>
              <a:cxnLst/>
              <a:rect l="l" t="t" r="r" b="b"/>
              <a:pathLst>
                <a:path w="15293" h="163272" extrusionOk="0">
                  <a:moveTo>
                    <a:pt x="270" y="1"/>
                  </a:moveTo>
                  <a:lnTo>
                    <a:pt x="1" y="154634"/>
                  </a:lnTo>
                  <a:lnTo>
                    <a:pt x="15024" y="163271"/>
                  </a:lnTo>
                  <a:lnTo>
                    <a:pt x="15293" y="867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3" name="Google Shape;4484;p61">
              <a:extLst>
                <a:ext uri="{FF2B5EF4-FFF2-40B4-BE49-F238E27FC236}">
                  <a16:creationId xmlns:a16="http://schemas.microsoft.com/office/drawing/2014/main" id="{712EF1F4-1EB3-448B-981C-2C8D2A4C357D}"/>
                </a:ext>
              </a:extLst>
            </p:cNvPr>
            <p:cNvSpPr/>
            <p:nvPr/>
          </p:nvSpPr>
          <p:spPr>
            <a:xfrm>
              <a:off x="-4188450" y="9730875"/>
              <a:ext cx="747800" cy="433575"/>
            </a:xfrm>
            <a:custGeom>
              <a:avLst/>
              <a:gdLst/>
              <a:ahLst/>
              <a:cxnLst/>
              <a:rect l="l" t="t" r="r" b="b"/>
              <a:pathLst>
                <a:path w="29912" h="17343" extrusionOk="0">
                  <a:moveTo>
                    <a:pt x="14889" y="1"/>
                  </a:moveTo>
                  <a:lnTo>
                    <a:pt x="0" y="8672"/>
                  </a:lnTo>
                  <a:lnTo>
                    <a:pt x="14990" y="17343"/>
                  </a:lnTo>
                  <a:lnTo>
                    <a:pt x="29912" y="8672"/>
                  </a:lnTo>
                  <a:lnTo>
                    <a:pt x="14889" y="1"/>
                  </a:lnTo>
                  <a:close/>
                </a:path>
              </a:pathLst>
            </a:custGeom>
            <a:solidFill>
              <a:srgbClr val="E5D2F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4" name="Google Shape;4485;p61">
              <a:extLst>
                <a:ext uri="{FF2B5EF4-FFF2-40B4-BE49-F238E27FC236}">
                  <a16:creationId xmlns:a16="http://schemas.microsoft.com/office/drawing/2014/main" id="{944BA511-1C44-4345-BE05-9622D18DB41B}"/>
                </a:ext>
              </a:extLst>
            </p:cNvPr>
            <p:cNvSpPr/>
            <p:nvPr/>
          </p:nvSpPr>
          <p:spPr>
            <a:xfrm>
              <a:off x="-3820450" y="9947650"/>
              <a:ext cx="379800" cy="2113175"/>
            </a:xfrm>
            <a:custGeom>
              <a:avLst/>
              <a:gdLst/>
              <a:ahLst/>
              <a:cxnLst/>
              <a:rect l="l" t="t" r="r" b="b"/>
              <a:pathLst>
                <a:path w="15192" h="84527" extrusionOk="0">
                  <a:moveTo>
                    <a:pt x="15192" y="1"/>
                  </a:moveTo>
                  <a:lnTo>
                    <a:pt x="270" y="8672"/>
                  </a:lnTo>
                  <a:lnTo>
                    <a:pt x="1" y="84526"/>
                  </a:lnTo>
                  <a:lnTo>
                    <a:pt x="14923" y="75855"/>
                  </a:lnTo>
                  <a:lnTo>
                    <a:pt x="15192" y="1"/>
                  </a:lnTo>
                  <a:close/>
                </a:path>
              </a:pathLst>
            </a:custGeom>
            <a:solidFill>
              <a:srgbClr val="D9BFF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5" name="Google Shape;4486;p61">
              <a:extLst>
                <a:ext uri="{FF2B5EF4-FFF2-40B4-BE49-F238E27FC236}">
                  <a16:creationId xmlns:a16="http://schemas.microsoft.com/office/drawing/2014/main" id="{0B374523-4C5C-4DD8-AF01-5D6461313E06}"/>
                </a:ext>
              </a:extLst>
            </p:cNvPr>
            <p:cNvSpPr/>
            <p:nvPr/>
          </p:nvSpPr>
          <p:spPr>
            <a:xfrm>
              <a:off x="-4195175" y="9947650"/>
              <a:ext cx="381475" cy="2113175"/>
            </a:xfrm>
            <a:custGeom>
              <a:avLst/>
              <a:gdLst/>
              <a:ahLst/>
              <a:cxnLst/>
              <a:rect l="l" t="t" r="r" b="b"/>
              <a:pathLst>
                <a:path w="15259" h="84527" extrusionOk="0">
                  <a:moveTo>
                    <a:pt x="269" y="1"/>
                  </a:moveTo>
                  <a:lnTo>
                    <a:pt x="0" y="75855"/>
                  </a:lnTo>
                  <a:lnTo>
                    <a:pt x="14990" y="84526"/>
                  </a:lnTo>
                  <a:lnTo>
                    <a:pt x="15259" y="8672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6" name="Google Shape;4487;p61">
              <a:extLst>
                <a:ext uri="{FF2B5EF4-FFF2-40B4-BE49-F238E27FC236}">
                  <a16:creationId xmlns:a16="http://schemas.microsoft.com/office/drawing/2014/main" id="{4E6204F6-4AEF-4902-AEED-FE807495AF45}"/>
                </a:ext>
              </a:extLst>
            </p:cNvPr>
            <p:cNvSpPr/>
            <p:nvPr/>
          </p:nvSpPr>
          <p:spPr>
            <a:xfrm>
              <a:off x="-4933725" y="9730875"/>
              <a:ext cx="747825" cy="433575"/>
            </a:xfrm>
            <a:custGeom>
              <a:avLst/>
              <a:gdLst/>
              <a:ahLst/>
              <a:cxnLst/>
              <a:rect l="l" t="t" r="r" b="b"/>
              <a:pathLst>
                <a:path w="29913" h="17343" extrusionOk="0">
                  <a:moveTo>
                    <a:pt x="14889" y="1"/>
                  </a:moveTo>
                  <a:lnTo>
                    <a:pt x="0" y="8672"/>
                  </a:lnTo>
                  <a:lnTo>
                    <a:pt x="14990" y="17343"/>
                  </a:lnTo>
                  <a:lnTo>
                    <a:pt x="29912" y="8672"/>
                  </a:lnTo>
                  <a:lnTo>
                    <a:pt x="14889" y="1"/>
                  </a:lnTo>
                  <a:close/>
                </a:path>
              </a:pathLst>
            </a:custGeom>
            <a:solidFill>
              <a:srgbClr val="E5D2F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7" name="Google Shape;4488;p61">
              <a:extLst>
                <a:ext uri="{FF2B5EF4-FFF2-40B4-BE49-F238E27FC236}">
                  <a16:creationId xmlns:a16="http://schemas.microsoft.com/office/drawing/2014/main" id="{5421A7D2-D124-44F3-97F4-D764CB81E9A5}"/>
                </a:ext>
              </a:extLst>
            </p:cNvPr>
            <p:cNvSpPr/>
            <p:nvPr/>
          </p:nvSpPr>
          <p:spPr>
            <a:xfrm>
              <a:off x="-4565700" y="9947650"/>
              <a:ext cx="379800" cy="2545875"/>
            </a:xfrm>
            <a:custGeom>
              <a:avLst/>
              <a:gdLst/>
              <a:ahLst/>
              <a:cxnLst/>
              <a:rect l="l" t="t" r="r" b="b"/>
              <a:pathLst>
                <a:path w="15192" h="101835" extrusionOk="0">
                  <a:moveTo>
                    <a:pt x="15191" y="1"/>
                  </a:moveTo>
                  <a:lnTo>
                    <a:pt x="269" y="8672"/>
                  </a:lnTo>
                  <a:lnTo>
                    <a:pt x="0" y="101835"/>
                  </a:lnTo>
                  <a:lnTo>
                    <a:pt x="14922" y="93164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D9BFF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8" name="Google Shape;4489;p61">
              <a:extLst>
                <a:ext uri="{FF2B5EF4-FFF2-40B4-BE49-F238E27FC236}">
                  <a16:creationId xmlns:a16="http://schemas.microsoft.com/office/drawing/2014/main" id="{7BA53ABE-B76D-4E17-AD07-FEF01F12F6FE}"/>
                </a:ext>
              </a:extLst>
            </p:cNvPr>
            <p:cNvSpPr/>
            <p:nvPr/>
          </p:nvSpPr>
          <p:spPr>
            <a:xfrm>
              <a:off x="-4940450" y="9947650"/>
              <a:ext cx="381475" cy="2545875"/>
            </a:xfrm>
            <a:custGeom>
              <a:avLst/>
              <a:gdLst/>
              <a:ahLst/>
              <a:cxnLst/>
              <a:rect l="l" t="t" r="r" b="b"/>
              <a:pathLst>
                <a:path w="15259" h="101835" extrusionOk="0">
                  <a:moveTo>
                    <a:pt x="269" y="1"/>
                  </a:moveTo>
                  <a:lnTo>
                    <a:pt x="1" y="93164"/>
                  </a:lnTo>
                  <a:lnTo>
                    <a:pt x="14990" y="101835"/>
                  </a:lnTo>
                  <a:lnTo>
                    <a:pt x="15259" y="8672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9" name="Google Shape;4490;p61">
              <a:extLst>
                <a:ext uri="{FF2B5EF4-FFF2-40B4-BE49-F238E27FC236}">
                  <a16:creationId xmlns:a16="http://schemas.microsoft.com/office/drawing/2014/main" id="{5DA78CB4-2A7A-495F-88BB-F185149F09E7}"/>
                </a:ext>
              </a:extLst>
            </p:cNvPr>
            <p:cNvSpPr/>
            <p:nvPr/>
          </p:nvSpPr>
          <p:spPr>
            <a:xfrm>
              <a:off x="-5679000" y="8808325"/>
              <a:ext cx="747825" cy="433575"/>
            </a:xfrm>
            <a:custGeom>
              <a:avLst/>
              <a:gdLst/>
              <a:ahLst/>
              <a:cxnLst/>
              <a:rect l="l" t="t" r="r" b="b"/>
              <a:pathLst>
                <a:path w="29913" h="17343" extrusionOk="0">
                  <a:moveTo>
                    <a:pt x="14923" y="0"/>
                  </a:moveTo>
                  <a:lnTo>
                    <a:pt x="1" y="8671"/>
                  </a:lnTo>
                  <a:lnTo>
                    <a:pt x="14990" y="17342"/>
                  </a:lnTo>
                  <a:lnTo>
                    <a:pt x="29912" y="8671"/>
                  </a:lnTo>
                  <a:lnTo>
                    <a:pt x="14923" y="0"/>
                  </a:lnTo>
                  <a:close/>
                </a:path>
              </a:pathLst>
            </a:custGeom>
            <a:solidFill>
              <a:srgbClr val="E5D2F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0" name="Google Shape;4491;p61">
              <a:extLst>
                <a:ext uri="{FF2B5EF4-FFF2-40B4-BE49-F238E27FC236}">
                  <a16:creationId xmlns:a16="http://schemas.microsoft.com/office/drawing/2014/main" id="{58DC34C5-783B-4FD0-B272-263C91C9EB1A}"/>
                </a:ext>
              </a:extLst>
            </p:cNvPr>
            <p:cNvSpPr/>
            <p:nvPr/>
          </p:nvSpPr>
          <p:spPr>
            <a:xfrm>
              <a:off x="-5310150" y="9025100"/>
              <a:ext cx="378975" cy="3901150"/>
            </a:xfrm>
            <a:custGeom>
              <a:avLst/>
              <a:gdLst/>
              <a:ahLst/>
              <a:cxnLst/>
              <a:rect l="l" t="t" r="r" b="b"/>
              <a:pathLst>
                <a:path w="15159" h="156046" extrusionOk="0">
                  <a:moveTo>
                    <a:pt x="15158" y="0"/>
                  </a:moveTo>
                  <a:lnTo>
                    <a:pt x="236" y="8671"/>
                  </a:lnTo>
                  <a:lnTo>
                    <a:pt x="1" y="156045"/>
                  </a:lnTo>
                  <a:lnTo>
                    <a:pt x="14889" y="147408"/>
                  </a:lnTo>
                  <a:lnTo>
                    <a:pt x="15158" y="0"/>
                  </a:lnTo>
                  <a:close/>
                </a:path>
              </a:pathLst>
            </a:custGeom>
            <a:solidFill>
              <a:srgbClr val="D9BFF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" name="Google Shape;4492;p61">
              <a:extLst>
                <a:ext uri="{FF2B5EF4-FFF2-40B4-BE49-F238E27FC236}">
                  <a16:creationId xmlns:a16="http://schemas.microsoft.com/office/drawing/2014/main" id="{AB20B8B2-A4C1-4DA1-8135-9111293E21A0}"/>
                </a:ext>
              </a:extLst>
            </p:cNvPr>
            <p:cNvSpPr/>
            <p:nvPr/>
          </p:nvSpPr>
          <p:spPr>
            <a:xfrm>
              <a:off x="-5685725" y="9025100"/>
              <a:ext cx="381500" cy="3901150"/>
            </a:xfrm>
            <a:custGeom>
              <a:avLst/>
              <a:gdLst/>
              <a:ahLst/>
              <a:cxnLst/>
              <a:rect l="l" t="t" r="r" b="b"/>
              <a:pathLst>
                <a:path w="15260" h="156046" extrusionOk="0">
                  <a:moveTo>
                    <a:pt x="270" y="0"/>
                  </a:moveTo>
                  <a:lnTo>
                    <a:pt x="1" y="147408"/>
                  </a:lnTo>
                  <a:lnTo>
                    <a:pt x="15024" y="156045"/>
                  </a:lnTo>
                  <a:lnTo>
                    <a:pt x="15259" y="8671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2" name="Google Shape;4493;p61">
              <a:extLst>
                <a:ext uri="{FF2B5EF4-FFF2-40B4-BE49-F238E27FC236}">
                  <a16:creationId xmlns:a16="http://schemas.microsoft.com/office/drawing/2014/main" id="{4F4A378F-AF98-4AC0-87A5-FA28B33AE83B}"/>
                </a:ext>
              </a:extLst>
            </p:cNvPr>
            <p:cNvSpPr/>
            <p:nvPr/>
          </p:nvSpPr>
          <p:spPr>
            <a:xfrm>
              <a:off x="-6424275" y="10597150"/>
              <a:ext cx="747825" cy="433575"/>
            </a:xfrm>
            <a:custGeom>
              <a:avLst/>
              <a:gdLst/>
              <a:ahLst/>
              <a:cxnLst/>
              <a:rect l="l" t="t" r="r" b="b"/>
              <a:pathLst>
                <a:path w="29913" h="17343" extrusionOk="0">
                  <a:moveTo>
                    <a:pt x="14889" y="0"/>
                  </a:moveTo>
                  <a:lnTo>
                    <a:pt x="1" y="8671"/>
                  </a:lnTo>
                  <a:lnTo>
                    <a:pt x="14990" y="17342"/>
                  </a:lnTo>
                  <a:lnTo>
                    <a:pt x="29912" y="8671"/>
                  </a:lnTo>
                  <a:lnTo>
                    <a:pt x="14889" y="0"/>
                  </a:lnTo>
                  <a:close/>
                </a:path>
              </a:pathLst>
            </a:custGeom>
            <a:solidFill>
              <a:srgbClr val="E5D2F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3" name="Google Shape;4494;p61">
              <a:extLst>
                <a:ext uri="{FF2B5EF4-FFF2-40B4-BE49-F238E27FC236}">
                  <a16:creationId xmlns:a16="http://schemas.microsoft.com/office/drawing/2014/main" id="{0D85C5C2-9C1B-4599-BE41-D49BDCE13C3A}"/>
                </a:ext>
              </a:extLst>
            </p:cNvPr>
            <p:cNvSpPr/>
            <p:nvPr/>
          </p:nvSpPr>
          <p:spPr>
            <a:xfrm>
              <a:off x="-6056250" y="10813925"/>
              <a:ext cx="379800" cy="2545875"/>
            </a:xfrm>
            <a:custGeom>
              <a:avLst/>
              <a:gdLst/>
              <a:ahLst/>
              <a:cxnLst/>
              <a:rect l="l" t="t" r="r" b="b"/>
              <a:pathLst>
                <a:path w="15192" h="101835" extrusionOk="0">
                  <a:moveTo>
                    <a:pt x="15191" y="0"/>
                  </a:moveTo>
                  <a:lnTo>
                    <a:pt x="269" y="8671"/>
                  </a:lnTo>
                  <a:lnTo>
                    <a:pt x="0" y="101834"/>
                  </a:lnTo>
                  <a:lnTo>
                    <a:pt x="0" y="101834"/>
                  </a:lnTo>
                  <a:lnTo>
                    <a:pt x="14923" y="9316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D9BFF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4" name="Google Shape;4495;p61">
              <a:extLst>
                <a:ext uri="{FF2B5EF4-FFF2-40B4-BE49-F238E27FC236}">
                  <a16:creationId xmlns:a16="http://schemas.microsoft.com/office/drawing/2014/main" id="{B1D5FD57-0EA1-4E93-9DEE-DDF6B585BB2D}"/>
                </a:ext>
              </a:extLst>
            </p:cNvPr>
            <p:cNvSpPr/>
            <p:nvPr/>
          </p:nvSpPr>
          <p:spPr>
            <a:xfrm>
              <a:off x="-6431000" y="10813925"/>
              <a:ext cx="381500" cy="2545875"/>
            </a:xfrm>
            <a:custGeom>
              <a:avLst/>
              <a:gdLst/>
              <a:ahLst/>
              <a:cxnLst/>
              <a:rect l="l" t="t" r="r" b="b"/>
              <a:pathLst>
                <a:path w="15260" h="101835" extrusionOk="0">
                  <a:moveTo>
                    <a:pt x="270" y="0"/>
                  </a:moveTo>
                  <a:lnTo>
                    <a:pt x="1" y="93163"/>
                  </a:lnTo>
                  <a:lnTo>
                    <a:pt x="14990" y="101834"/>
                  </a:lnTo>
                  <a:lnTo>
                    <a:pt x="15259" y="8671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5" name="Google Shape;4496;p61">
              <a:extLst>
                <a:ext uri="{FF2B5EF4-FFF2-40B4-BE49-F238E27FC236}">
                  <a16:creationId xmlns:a16="http://schemas.microsoft.com/office/drawing/2014/main" id="{CF27A660-6E27-478F-A1E2-B4692D2D52E0}"/>
                </a:ext>
              </a:extLst>
            </p:cNvPr>
            <p:cNvSpPr/>
            <p:nvPr/>
          </p:nvSpPr>
          <p:spPr>
            <a:xfrm>
              <a:off x="-1949275" y="9839275"/>
              <a:ext cx="747800" cy="433575"/>
            </a:xfrm>
            <a:custGeom>
              <a:avLst/>
              <a:gdLst/>
              <a:ahLst/>
              <a:cxnLst/>
              <a:rect l="l" t="t" r="r" b="b"/>
              <a:pathLst>
                <a:path w="29912" h="17343" extrusionOk="0">
                  <a:moveTo>
                    <a:pt x="14922" y="0"/>
                  </a:moveTo>
                  <a:lnTo>
                    <a:pt x="0" y="8671"/>
                  </a:lnTo>
                  <a:lnTo>
                    <a:pt x="15023" y="17342"/>
                  </a:lnTo>
                  <a:lnTo>
                    <a:pt x="29912" y="8671"/>
                  </a:lnTo>
                  <a:lnTo>
                    <a:pt x="14922" y="0"/>
                  </a:lnTo>
                  <a:close/>
                </a:path>
              </a:pathLst>
            </a:custGeom>
            <a:solidFill>
              <a:srgbClr val="6D5E8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6" name="Google Shape;4497;p61">
              <a:extLst>
                <a:ext uri="{FF2B5EF4-FFF2-40B4-BE49-F238E27FC236}">
                  <a16:creationId xmlns:a16="http://schemas.microsoft.com/office/drawing/2014/main" id="{1A676371-1A5A-47A9-81FB-9AC64F03A9AC}"/>
                </a:ext>
              </a:extLst>
            </p:cNvPr>
            <p:cNvSpPr/>
            <p:nvPr/>
          </p:nvSpPr>
          <p:spPr>
            <a:xfrm>
              <a:off x="-1580425" y="10056050"/>
              <a:ext cx="378950" cy="2447575"/>
            </a:xfrm>
            <a:custGeom>
              <a:avLst/>
              <a:gdLst/>
              <a:ahLst/>
              <a:cxnLst/>
              <a:rect l="l" t="t" r="r" b="b"/>
              <a:pathLst>
                <a:path w="15158" h="97903" extrusionOk="0">
                  <a:moveTo>
                    <a:pt x="15158" y="0"/>
                  </a:moveTo>
                  <a:lnTo>
                    <a:pt x="269" y="8671"/>
                  </a:lnTo>
                  <a:lnTo>
                    <a:pt x="0" y="97902"/>
                  </a:lnTo>
                  <a:lnTo>
                    <a:pt x="14889" y="89265"/>
                  </a:lnTo>
                  <a:lnTo>
                    <a:pt x="15158" y="0"/>
                  </a:lnTo>
                  <a:close/>
                </a:path>
              </a:pathLst>
            </a:custGeom>
            <a:solidFill>
              <a:srgbClr val="503E6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7" name="Google Shape;4498;p61">
              <a:extLst>
                <a:ext uri="{FF2B5EF4-FFF2-40B4-BE49-F238E27FC236}">
                  <a16:creationId xmlns:a16="http://schemas.microsoft.com/office/drawing/2014/main" id="{82BAFD2E-7B1F-41B1-978D-5DD2F090A4AF}"/>
                </a:ext>
              </a:extLst>
            </p:cNvPr>
            <p:cNvSpPr/>
            <p:nvPr/>
          </p:nvSpPr>
          <p:spPr>
            <a:xfrm>
              <a:off x="-1956000" y="10056050"/>
              <a:ext cx="382325" cy="2447575"/>
            </a:xfrm>
            <a:custGeom>
              <a:avLst/>
              <a:gdLst/>
              <a:ahLst/>
              <a:cxnLst/>
              <a:rect l="l" t="t" r="r" b="b"/>
              <a:pathLst>
                <a:path w="15293" h="97903" extrusionOk="0">
                  <a:moveTo>
                    <a:pt x="269" y="0"/>
                  </a:moveTo>
                  <a:lnTo>
                    <a:pt x="0" y="89265"/>
                  </a:lnTo>
                  <a:lnTo>
                    <a:pt x="15023" y="97902"/>
                  </a:lnTo>
                  <a:lnTo>
                    <a:pt x="15292" y="8671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8" name="Google Shape;4499;p61">
              <a:extLst>
                <a:ext uri="{FF2B5EF4-FFF2-40B4-BE49-F238E27FC236}">
                  <a16:creationId xmlns:a16="http://schemas.microsoft.com/office/drawing/2014/main" id="{2B8897DE-2D78-4107-AE60-3D2E362B6535}"/>
                </a:ext>
              </a:extLst>
            </p:cNvPr>
            <p:cNvSpPr/>
            <p:nvPr/>
          </p:nvSpPr>
          <p:spPr>
            <a:xfrm>
              <a:off x="-2693700" y="10607225"/>
              <a:ext cx="747800" cy="433575"/>
            </a:xfrm>
            <a:custGeom>
              <a:avLst/>
              <a:gdLst/>
              <a:ahLst/>
              <a:cxnLst/>
              <a:rect l="l" t="t" r="r" b="b"/>
              <a:pathLst>
                <a:path w="29912" h="17343" extrusionOk="0">
                  <a:moveTo>
                    <a:pt x="14889" y="0"/>
                  </a:moveTo>
                  <a:lnTo>
                    <a:pt x="0" y="8672"/>
                  </a:lnTo>
                  <a:lnTo>
                    <a:pt x="14989" y="17343"/>
                  </a:lnTo>
                  <a:lnTo>
                    <a:pt x="29912" y="8672"/>
                  </a:lnTo>
                  <a:lnTo>
                    <a:pt x="14889" y="0"/>
                  </a:lnTo>
                  <a:close/>
                </a:path>
              </a:pathLst>
            </a:custGeom>
            <a:solidFill>
              <a:srgbClr val="6D5E8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9" name="Google Shape;4500;p61">
              <a:extLst>
                <a:ext uri="{FF2B5EF4-FFF2-40B4-BE49-F238E27FC236}">
                  <a16:creationId xmlns:a16="http://schemas.microsoft.com/office/drawing/2014/main" id="{B94DB9CF-94C4-43D6-AF6C-E44934A6762D}"/>
                </a:ext>
              </a:extLst>
            </p:cNvPr>
            <p:cNvSpPr/>
            <p:nvPr/>
          </p:nvSpPr>
          <p:spPr>
            <a:xfrm>
              <a:off x="-2325700" y="10824000"/>
              <a:ext cx="379800" cy="2113175"/>
            </a:xfrm>
            <a:custGeom>
              <a:avLst/>
              <a:gdLst/>
              <a:ahLst/>
              <a:cxnLst/>
              <a:rect l="l" t="t" r="r" b="b"/>
              <a:pathLst>
                <a:path w="15192" h="84527" extrusionOk="0">
                  <a:moveTo>
                    <a:pt x="15192" y="1"/>
                  </a:moveTo>
                  <a:lnTo>
                    <a:pt x="269" y="8672"/>
                  </a:lnTo>
                  <a:lnTo>
                    <a:pt x="1" y="84526"/>
                  </a:lnTo>
                  <a:lnTo>
                    <a:pt x="14923" y="75855"/>
                  </a:lnTo>
                  <a:lnTo>
                    <a:pt x="15192" y="1"/>
                  </a:lnTo>
                  <a:close/>
                </a:path>
              </a:pathLst>
            </a:custGeom>
            <a:solidFill>
              <a:srgbClr val="503E6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0" name="Google Shape;4501;p61">
              <a:extLst>
                <a:ext uri="{FF2B5EF4-FFF2-40B4-BE49-F238E27FC236}">
                  <a16:creationId xmlns:a16="http://schemas.microsoft.com/office/drawing/2014/main" id="{CD1664E1-E69B-40FF-A58E-72AD49F54E65}"/>
                </a:ext>
              </a:extLst>
            </p:cNvPr>
            <p:cNvSpPr/>
            <p:nvPr/>
          </p:nvSpPr>
          <p:spPr>
            <a:xfrm>
              <a:off x="-2700425" y="10824000"/>
              <a:ext cx="381475" cy="2113175"/>
            </a:xfrm>
            <a:custGeom>
              <a:avLst/>
              <a:gdLst/>
              <a:ahLst/>
              <a:cxnLst/>
              <a:rect l="l" t="t" r="r" b="b"/>
              <a:pathLst>
                <a:path w="15259" h="84527" extrusionOk="0">
                  <a:moveTo>
                    <a:pt x="269" y="1"/>
                  </a:moveTo>
                  <a:lnTo>
                    <a:pt x="0" y="75855"/>
                  </a:lnTo>
                  <a:lnTo>
                    <a:pt x="14990" y="84526"/>
                  </a:lnTo>
                  <a:lnTo>
                    <a:pt x="15258" y="8672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1" name="Google Shape;4502;p61">
              <a:extLst>
                <a:ext uri="{FF2B5EF4-FFF2-40B4-BE49-F238E27FC236}">
                  <a16:creationId xmlns:a16="http://schemas.microsoft.com/office/drawing/2014/main" id="{3967FC20-9884-490C-89FB-6831CB53E0B2}"/>
                </a:ext>
              </a:extLst>
            </p:cNvPr>
            <p:cNvSpPr/>
            <p:nvPr/>
          </p:nvSpPr>
          <p:spPr>
            <a:xfrm>
              <a:off x="-3438975" y="9298175"/>
              <a:ext cx="747800" cy="432725"/>
            </a:xfrm>
            <a:custGeom>
              <a:avLst/>
              <a:gdLst/>
              <a:ahLst/>
              <a:cxnLst/>
              <a:rect l="l" t="t" r="r" b="b"/>
              <a:pathLst>
                <a:path w="29912" h="17309" extrusionOk="0">
                  <a:moveTo>
                    <a:pt x="14889" y="0"/>
                  </a:moveTo>
                  <a:lnTo>
                    <a:pt x="0" y="8671"/>
                  </a:lnTo>
                  <a:lnTo>
                    <a:pt x="14990" y="17309"/>
                  </a:lnTo>
                  <a:lnTo>
                    <a:pt x="29912" y="8671"/>
                  </a:lnTo>
                  <a:lnTo>
                    <a:pt x="14889" y="0"/>
                  </a:lnTo>
                  <a:close/>
                </a:path>
              </a:pathLst>
            </a:custGeom>
            <a:solidFill>
              <a:srgbClr val="6D5E8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2" name="Google Shape;4503;p61">
              <a:extLst>
                <a:ext uri="{FF2B5EF4-FFF2-40B4-BE49-F238E27FC236}">
                  <a16:creationId xmlns:a16="http://schemas.microsoft.com/office/drawing/2014/main" id="{2A600F3A-B086-4FCF-A6D1-5371AFA38A03}"/>
                </a:ext>
              </a:extLst>
            </p:cNvPr>
            <p:cNvSpPr/>
            <p:nvPr/>
          </p:nvSpPr>
          <p:spPr>
            <a:xfrm>
              <a:off x="-3070975" y="9514950"/>
              <a:ext cx="379800" cy="3854925"/>
            </a:xfrm>
            <a:custGeom>
              <a:avLst/>
              <a:gdLst/>
              <a:ahLst/>
              <a:cxnLst/>
              <a:rect l="l" t="t" r="r" b="b"/>
              <a:pathLst>
                <a:path w="15192" h="154197" extrusionOk="0">
                  <a:moveTo>
                    <a:pt x="15192" y="0"/>
                  </a:moveTo>
                  <a:lnTo>
                    <a:pt x="270" y="8638"/>
                  </a:lnTo>
                  <a:lnTo>
                    <a:pt x="1" y="154197"/>
                  </a:lnTo>
                  <a:lnTo>
                    <a:pt x="14923" y="145526"/>
                  </a:lnTo>
                  <a:lnTo>
                    <a:pt x="15192" y="0"/>
                  </a:lnTo>
                  <a:close/>
                </a:path>
              </a:pathLst>
            </a:custGeom>
            <a:solidFill>
              <a:srgbClr val="503E6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4" name="Google Shape;4504;p61">
              <a:extLst>
                <a:ext uri="{FF2B5EF4-FFF2-40B4-BE49-F238E27FC236}">
                  <a16:creationId xmlns:a16="http://schemas.microsoft.com/office/drawing/2014/main" id="{D9B5FE82-BD34-4DA4-9CD9-28275EE31C83}"/>
                </a:ext>
              </a:extLst>
            </p:cNvPr>
            <p:cNvSpPr/>
            <p:nvPr/>
          </p:nvSpPr>
          <p:spPr>
            <a:xfrm>
              <a:off x="-3445700" y="9514950"/>
              <a:ext cx="381475" cy="3854925"/>
            </a:xfrm>
            <a:custGeom>
              <a:avLst/>
              <a:gdLst/>
              <a:ahLst/>
              <a:cxnLst/>
              <a:rect l="l" t="t" r="r" b="b"/>
              <a:pathLst>
                <a:path w="15259" h="154197" extrusionOk="0">
                  <a:moveTo>
                    <a:pt x="269" y="0"/>
                  </a:moveTo>
                  <a:lnTo>
                    <a:pt x="0" y="145526"/>
                  </a:lnTo>
                  <a:lnTo>
                    <a:pt x="14990" y="154197"/>
                  </a:lnTo>
                  <a:lnTo>
                    <a:pt x="15259" y="863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5" name="Google Shape;4505;p61">
              <a:extLst>
                <a:ext uri="{FF2B5EF4-FFF2-40B4-BE49-F238E27FC236}">
                  <a16:creationId xmlns:a16="http://schemas.microsoft.com/office/drawing/2014/main" id="{BEB7937D-D770-4BC2-A6FA-B94ECF7B1C61}"/>
                </a:ext>
              </a:extLst>
            </p:cNvPr>
            <p:cNvSpPr/>
            <p:nvPr/>
          </p:nvSpPr>
          <p:spPr>
            <a:xfrm>
              <a:off x="-4184250" y="11302925"/>
              <a:ext cx="747800" cy="432725"/>
            </a:xfrm>
            <a:custGeom>
              <a:avLst/>
              <a:gdLst/>
              <a:ahLst/>
              <a:cxnLst/>
              <a:rect l="l" t="t" r="r" b="b"/>
              <a:pathLst>
                <a:path w="29912" h="17309" extrusionOk="0">
                  <a:moveTo>
                    <a:pt x="14923" y="0"/>
                  </a:moveTo>
                  <a:lnTo>
                    <a:pt x="0" y="8638"/>
                  </a:lnTo>
                  <a:lnTo>
                    <a:pt x="14990" y="17309"/>
                  </a:lnTo>
                  <a:lnTo>
                    <a:pt x="29912" y="8638"/>
                  </a:lnTo>
                  <a:lnTo>
                    <a:pt x="14923" y="0"/>
                  </a:lnTo>
                  <a:close/>
                </a:path>
              </a:pathLst>
            </a:custGeom>
            <a:solidFill>
              <a:srgbClr val="6D5E8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6" name="Google Shape;4506;p61">
              <a:extLst>
                <a:ext uri="{FF2B5EF4-FFF2-40B4-BE49-F238E27FC236}">
                  <a16:creationId xmlns:a16="http://schemas.microsoft.com/office/drawing/2014/main" id="{51E73C37-9271-46F9-92DB-615C8E7DEBC5}"/>
                </a:ext>
              </a:extLst>
            </p:cNvPr>
            <p:cNvSpPr/>
            <p:nvPr/>
          </p:nvSpPr>
          <p:spPr>
            <a:xfrm>
              <a:off x="-3815400" y="11518850"/>
              <a:ext cx="378950" cy="2283750"/>
            </a:xfrm>
            <a:custGeom>
              <a:avLst/>
              <a:gdLst/>
              <a:ahLst/>
              <a:cxnLst/>
              <a:rect l="l" t="t" r="r" b="b"/>
              <a:pathLst>
                <a:path w="15158" h="91350" extrusionOk="0">
                  <a:moveTo>
                    <a:pt x="15158" y="1"/>
                  </a:moveTo>
                  <a:lnTo>
                    <a:pt x="236" y="8672"/>
                  </a:lnTo>
                  <a:lnTo>
                    <a:pt x="1" y="91349"/>
                  </a:lnTo>
                  <a:lnTo>
                    <a:pt x="14889" y="82712"/>
                  </a:lnTo>
                  <a:lnTo>
                    <a:pt x="15158" y="1"/>
                  </a:lnTo>
                  <a:close/>
                </a:path>
              </a:pathLst>
            </a:custGeom>
            <a:solidFill>
              <a:srgbClr val="503E6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7" name="Google Shape;4507;p61">
              <a:extLst>
                <a:ext uri="{FF2B5EF4-FFF2-40B4-BE49-F238E27FC236}">
                  <a16:creationId xmlns:a16="http://schemas.microsoft.com/office/drawing/2014/main" id="{4272C2D2-AD26-4A7E-9317-C6BFF436F282}"/>
                </a:ext>
              </a:extLst>
            </p:cNvPr>
            <p:cNvSpPr/>
            <p:nvPr/>
          </p:nvSpPr>
          <p:spPr>
            <a:xfrm>
              <a:off x="-4190975" y="11518850"/>
              <a:ext cx="381475" cy="2283750"/>
            </a:xfrm>
            <a:custGeom>
              <a:avLst/>
              <a:gdLst/>
              <a:ahLst/>
              <a:cxnLst/>
              <a:rect l="l" t="t" r="r" b="b"/>
              <a:pathLst>
                <a:path w="15259" h="91350" extrusionOk="0">
                  <a:moveTo>
                    <a:pt x="269" y="1"/>
                  </a:moveTo>
                  <a:lnTo>
                    <a:pt x="0" y="82712"/>
                  </a:lnTo>
                  <a:lnTo>
                    <a:pt x="15024" y="91349"/>
                  </a:lnTo>
                  <a:lnTo>
                    <a:pt x="15259" y="8672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8" name="Google Shape;4508;p61">
              <a:extLst>
                <a:ext uri="{FF2B5EF4-FFF2-40B4-BE49-F238E27FC236}">
                  <a16:creationId xmlns:a16="http://schemas.microsoft.com/office/drawing/2014/main" id="{EC559432-5E48-44C6-AA39-745EB9F0655E}"/>
                </a:ext>
              </a:extLst>
            </p:cNvPr>
            <p:cNvSpPr/>
            <p:nvPr/>
          </p:nvSpPr>
          <p:spPr>
            <a:xfrm>
              <a:off x="-4929525" y="12638025"/>
              <a:ext cx="747825" cy="433575"/>
            </a:xfrm>
            <a:custGeom>
              <a:avLst/>
              <a:gdLst/>
              <a:ahLst/>
              <a:cxnLst/>
              <a:rect l="l" t="t" r="r" b="b"/>
              <a:pathLst>
                <a:path w="29913" h="17343" extrusionOk="0">
                  <a:moveTo>
                    <a:pt x="14923" y="1"/>
                  </a:moveTo>
                  <a:lnTo>
                    <a:pt x="0" y="8672"/>
                  </a:lnTo>
                  <a:lnTo>
                    <a:pt x="14990" y="17343"/>
                  </a:lnTo>
                  <a:lnTo>
                    <a:pt x="29912" y="8672"/>
                  </a:lnTo>
                  <a:lnTo>
                    <a:pt x="14923" y="1"/>
                  </a:lnTo>
                  <a:close/>
                </a:path>
              </a:pathLst>
            </a:custGeom>
            <a:solidFill>
              <a:srgbClr val="6D5E87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9" name="Google Shape;4509;p61">
              <a:extLst>
                <a:ext uri="{FF2B5EF4-FFF2-40B4-BE49-F238E27FC236}">
                  <a16:creationId xmlns:a16="http://schemas.microsoft.com/office/drawing/2014/main" id="{3889BCD9-7979-42B6-9CB8-FE649F92057F}"/>
                </a:ext>
              </a:extLst>
            </p:cNvPr>
            <p:cNvSpPr/>
            <p:nvPr/>
          </p:nvSpPr>
          <p:spPr>
            <a:xfrm>
              <a:off x="-4560675" y="12854800"/>
              <a:ext cx="378975" cy="1381350"/>
            </a:xfrm>
            <a:custGeom>
              <a:avLst/>
              <a:gdLst/>
              <a:ahLst/>
              <a:cxnLst/>
              <a:rect l="l" t="t" r="r" b="b"/>
              <a:pathLst>
                <a:path w="15159" h="55254" extrusionOk="0">
                  <a:moveTo>
                    <a:pt x="15158" y="1"/>
                  </a:moveTo>
                  <a:lnTo>
                    <a:pt x="236" y="8672"/>
                  </a:lnTo>
                  <a:lnTo>
                    <a:pt x="1" y="55253"/>
                  </a:lnTo>
                  <a:lnTo>
                    <a:pt x="14889" y="46582"/>
                  </a:lnTo>
                  <a:lnTo>
                    <a:pt x="15158" y="1"/>
                  </a:lnTo>
                  <a:close/>
                </a:path>
              </a:pathLst>
            </a:custGeom>
            <a:solidFill>
              <a:srgbClr val="503E6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0" name="Google Shape;4510;p61">
              <a:extLst>
                <a:ext uri="{FF2B5EF4-FFF2-40B4-BE49-F238E27FC236}">
                  <a16:creationId xmlns:a16="http://schemas.microsoft.com/office/drawing/2014/main" id="{EB210721-FE03-4506-8F98-2D40C6CB16E5}"/>
                </a:ext>
              </a:extLst>
            </p:cNvPr>
            <p:cNvSpPr/>
            <p:nvPr/>
          </p:nvSpPr>
          <p:spPr>
            <a:xfrm>
              <a:off x="-4936250" y="12854800"/>
              <a:ext cx="381475" cy="1381350"/>
            </a:xfrm>
            <a:custGeom>
              <a:avLst/>
              <a:gdLst/>
              <a:ahLst/>
              <a:cxnLst/>
              <a:rect l="l" t="t" r="r" b="b"/>
              <a:pathLst>
                <a:path w="15259" h="55254" extrusionOk="0">
                  <a:moveTo>
                    <a:pt x="269" y="1"/>
                  </a:moveTo>
                  <a:lnTo>
                    <a:pt x="1" y="46582"/>
                  </a:lnTo>
                  <a:lnTo>
                    <a:pt x="15024" y="55253"/>
                  </a:lnTo>
                  <a:lnTo>
                    <a:pt x="15259" y="8672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17409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562FA002-FD0B-4553-86FB-ACE39CDA846A}"/>
              </a:ext>
            </a:extLst>
          </p:cNvPr>
          <p:cNvSpPr/>
          <p:nvPr/>
        </p:nvSpPr>
        <p:spPr>
          <a:xfrm>
            <a:off x="14028166" y="5017694"/>
            <a:ext cx="63711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95375E7-74BF-428D-BBBA-291606695869}"/>
              </a:ext>
            </a:extLst>
          </p:cNvPr>
          <p:cNvSpPr txBox="1"/>
          <p:nvPr/>
        </p:nvSpPr>
        <p:spPr>
          <a:xfrm>
            <a:off x="14011254" y="4075541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EC3A204-EA8A-4AC0-91BE-E7E9BEFE5B69}"/>
              </a:ext>
            </a:extLst>
          </p:cNvPr>
          <p:cNvSpPr/>
          <p:nvPr/>
        </p:nvSpPr>
        <p:spPr>
          <a:xfrm>
            <a:off x="14045078" y="8229838"/>
            <a:ext cx="63711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Light"/>
                <a:ea typeface="+mn-ea"/>
                <a:cs typeface="+mn-cs"/>
              </a:rPr>
              <a:t>Lorem Ipsum is simply dummy text of the printing and typesetting industry. Lorem Ipsum has been the industry's standard dummy text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Light"/>
              <a:ea typeface="+mn-ea"/>
              <a:cs typeface="+mn-cs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7C1C48-66D9-489F-BB97-33EA05BE0D02}"/>
              </a:ext>
            </a:extLst>
          </p:cNvPr>
          <p:cNvSpPr txBox="1"/>
          <p:nvPr/>
        </p:nvSpPr>
        <p:spPr>
          <a:xfrm>
            <a:off x="14028166" y="7287685"/>
            <a:ext cx="5735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Title Here</a:t>
            </a:r>
          </a:p>
        </p:txBody>
      </p:sp>
      <p:grpSp>
        <p:nvGrpSpPr>
          <p:cNvPr id="818" name="Google Shape;4527;p62">
            <a:extLst>
              <a:ext uri="{FF2B5EF4-FFF2-40B4-BE49-F238E27FC236}">
                <a16:creationId xmlns:a16="http://schemas.microsoft.com/office/drawing/2014/main" id="{1B7C2A2A-2BF8-4D14-9CF3-9C5483E2F90E}"/>
              </a:ext>
            </a:extLst>
          </p:cNvPr>
          <p:cNvGrpSpPr/>
          <p:nvPr/>
        </p:nvGrpSpPr>
        <p:grpSpPr>
          <a:xfrm>
            <a:off x="2021684" y="4112355"/>
            <a:ext cx="9235791" cy="6372229"/>
            <a:chOff x="705525" y="732300"/>
            <a:chExt cx="6229225" cy="4297850"/>
          </a:xfrm>
        </p:grpSpPr>
        <p:sp>
          <p:nvSpPr>
            <p:cNvPr id="819" name="Google Shape;4528;p62">
              <a:extLst>
                <a:ext uri="{FF2B5EF4-FFF2-40B4-BE49-F238E27FC236}">
                  <a16:creationId xmlns:a16="http://schemas.microsoft.com/office/drawing/2014/main" id="{DD2B6532-8E29-4B1E-9C0A-6EEB7A571F1D}"/>
                </a:ext>
              </a:extLst>
            </p:cNvPr>
            <p:cNvSpPr/>
            <p:nvPr/>
          </p:nvSpPr>
          <p:spPr>
            <a:xfrm>
              <a:off x="1234375" y="1662275"/>
              <a:ext cx="4070325" cy="3006525"/>
            </a:xfrm>
            <a:custGeom>
              <a:avLst/>
              <a:gdLst/>
              <a:ahLst/>
              <a:cxnLst/>
              <a:rect l="l" t="t" r="r" b="b"/>
              <a:pathLst>
                <a:path w="162813" h="120261" extrusionOk="0">
                  <a:moveTo>
                    <a:pt x="45718" y="46135"/>
                  </a:moveTo>
                  <a:lnTo>
                    <a:pt x="45695" y="46175"/>
                  </a:lnTo>
                  <a:lnTo>
                    <a:pt x="82860" y="67667"/>
                  </a:lnTo>
                  <a:lnTo>
                    <a:pt x="65959" y="77535"/>
                  </a:lnTo>
                  <a:lnTo>
                    <a:pt x="28668" y="56004"/>
                  </a:lnTo>
                  <a:lnTo>
                    <a:pt x="45718" y="46135"/>
                  </a:lnTo>
                  <a:close/>
                  <a:moveTo>
                    <a:pt x="97721" y="0"/>
                  </a:moveTo>
                  <a:lnTo>
                    <a:pt x="14499" y="47821"/>
                  </a:lnTo>
                  <a:lnTo>
                    <a:pt x="14460" y="47797"/>
                  </a:lnTo>
                  <a:lnTo>
                    <a:pt x="14429" y="47860"/>
                  </a:lnTo>
                  <a:lnTo>
                    <a:pt x="0" y="56153"/>
                  </a:lnTo>
                  <a:lnTo>
                    <a:pt x="221" y="56539"/>
                  </a:lnTo>
                  <a:lnTo>
                    <a:pt x="14492" y="48333"/>
                  </a:lnTo>
                  <a:lnTo>
                    <a:pt x="65518" y="77795"/>
                  </a:lnTo>
                  <a:lnTo>
                    <a:pt x="52491" y="85403"/>
                  </a:lnTo>
                  <a:lnTo>
                    <a:pt x="52712" y="85781"/>
                  </a:lnTo>
                  <a:lnTo>
                    <a:pt x="65959" y="78047"/>
                  </a:lnTo>
                  <a:lnTo>
                    <a:pt x="70416" y="80623"/>
                  </a:lnTo>
                  <a:cubicBezTo>
                    <a:pt x="70928" y="80914"/>
                    <a:pt x="70928" y="81646"/>
                    <a:pt x="70416" y="81946"/>
                  </a:cubicBezTo>
                  <a:lnTo>
                    <a:pt x="54492" y="91302"/>
                  </a:lnTo>
                  <a:lnTo>
                    <a:pt x="54720" y="91688"/>
                  </a:lnTo>
                  <a:lnTo>
                    <a:pt x="70645" y="82324"/>
                  </a:lnTo>
                  <a:cubicBezTo>
                    <a:pt x="71440" y="81859"/>
                    <a:pt x="71440" y="80701"/>
                    <a:pt x="70637" y="80237"/>
                  </a:cubicBezTo>
                  <a:lnTo>
                    <a:pt x="70645" y="80237"/>
                  </a:lnTo>
                  <a:lnTo>
                    <a:pt x="66407" y="77795"/>
                  </a:lnTo>
                  <a:lnTo>
                    <a:pt x="83308" y="67919"/>
                  </a:lnTo>
                  <a:lnTo>
                    <a:pt x="140981" y="101272"/>
                  </a:lnTo>
                  <a:cubicBezTo>
                    <a:pt x="141572" y="101603"/>
                    <a:pt x="141580" y="102454"/>
                    <a:pt x="140997" y="102800"/>
                  </a:cubicBezTo>
                  <a:lnTo>
                    <a:pt x="112346" y="119882"/>
                  </a:lnTo>
                  <a:lnTo>
                    <a:pt x="112574" y="120260"/>
                  </a:lnTo>
                  <a:lnTo>
                    <a:pt x="141218" y="103178"/>
                  </a:lnTo>
                  <a:cubicBezTo>
                    <a:pt x="142092" y="102659"/>
                    <a:pt x="142084" y="101391"/>
                    <a:pt x="141202" y="100886"/>
                  </a:cubicBezTo>
                  <a:lnTo>
                    <a:pt x="83742" y="67659"/>
                  </a:lnTo>
                  <a:lnTo>
                    <a:pt x="92925" y="62296"/>
                  </a:lnTo>
                  <a:lnTo>
                    <a:pt x="92704" y="61918"/>
                  </a:lnTo>
                  <a:lnTo>
                    <a:pt x="83308" y="67407"/>
                  </a:lnTo>
                  <a:lnTo>
                    <a:pt x="46112" y="45907"/>
                  </a:lnTo>
                  <a:lnTo>
                    <a:pt x="56902" y="39662"/>
                  </a:lnTo>
                  <a:cubicBezTo>
                    <a:pt x="57254" y="39458"/>
                    <a:pt x="57650" y="39356"/>
                    <a:pt x="58046" y="39356"/>
                  </a:cubicBezTo>
                  <a:cubicBezTo>
                    <a:pt x="58445" y="39356"/>
                    <a:pt x="58845" y="39460"/>
                    <a:pt x="59201" y="39670"/>
                  </a:cubicBezTo>
                  <a:lnTo>
                    <a:pt x="149944" y="92885"/>
                  </a:lnTo>
                  <a:lnTo>
                    <a:pt x="150164" y="92499"/>
                  </a:lnTo>
                  <a:lnTo>
                    <a:pt x="59430" y="39292"/>
                  </a:lnTo>
                  <a:cubicBezTo>
                    <a:pt x="59001" y="39038"/>
                    <a:pt x="58522" y="38912"/>
                    <a:pt x="58044" y="38912"/>
                  </a:cubicBezTo>
                  <a:cubicBezTo>
                    <a:pt x="57573" y="38912"/>
                    <a:pt x="57103" y="39034"/>
                    <a:pt x="56681" y="39276"/>
                  </a:cubicBezTo>
                  <a:lnTo>
                    <a:pt x="28227" y="55752"/>
                  </a:lnTo>
                  <a:lnTo>
                    <a:pt x="14940" y="48081"/>
                  </a:lnTo>
                  <a:lnTo>
                    <a:pt x="84671" y="8010"/>
                  </a:lnTo>
                  <a:lnTo>
                    <a:pt x="137997" y="38417"/>
                  </a:lnTo>
                  <a:lnTo>
                    <a:pt x="106975" y="57161"/>
                  </a:lnTo>
                  <a:lnTo>
                    <a:pt x="162592" y="89270"/>
                  </a:lnTo>
                  <a:lnTo>
                    <a:pt x="162813" y="88884"/>
                  </a:lnTo>
                  <a:lnTo>
                    <a:pt x="107849" y="57153"/>
                  </a:lnTo>
                  <a:lnTo>
                    <a:pt x="138438" y="38669"/>
                  </a:lnTo>
                  <a:lnTo>
                    <a:pt x="141194" y="40245"/>
                  </a:lnTo>
                  <a:cubicBezTo>
                    <a:pt x="141747" y="40562"/>
                    <a:pt x="142364" y="40719"/>
                    <a:pt x="142982" y="40719"/>
                  </a:cubicBezTo>
                  <a:cubicBezTo>
                    <a:pt x="143623" y="40719"/>
                    <a:pt x="144263" y="40550"/>
                    <a:pt x="144833" y="40213"/>
                  </a:cubicBezTo>
                  <a:lnTo>
                    <a:pt x="156276" y="33456"/>
                  </a:lnTo>
                  <a:lnTo>
                    <a:pt x="156055" y="33070"/>
                  </a:lnTo>
                  <a:lnTo>
                    <a:pt x="144612" y="39835"/>
                  </a:lnTo>
                  <a:cubicBezTo>
                    <a:pt x="144111" y="40127"/>
                    <a:pt x="143550" y="40275"/>
                    <a:pt x="142988" y="40275"/>
                  </a:cubicBezTo>
                  <a:cubicBezTo>
                    <a:pt x="142445" y="40275"/>
                    <a:pt x="141902" y="40137"/>
                    <a:pt x="141415" y="39859"/>
                  </a:cubicBezTo>
                  <a:lnTo>
                    <a:pt x="138871" y="38409"/>
                  </a:lnTo>
                  <a:lnTo>
                    <a:pt x="153417" y="29612"/>
                  </a:lnTo>
                  <a:lnTo>
                    <a:pt x="153189" y="29234"/>
                  </a:lnTo>
                  <a:lnTo>
                    <a:pt x="138438" y="38157"/>
                  </a:lnTo>
                  <a:lnTo>
                    <a:pt x="85120" y="7750"/>
                  </a:lnTo>
                  <a:lnTo>
                    <a:pt x="97941" y="378"/>
                  </a:lnTo>
                  <a:lnTo>
                    <a:pt x="97721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0" name="Google Shape;4529;p62">
              <a:extLst>
                <a:ext uri="{FF2B5EF4-FFF2-40B4-BE49-F238E27FC236}">
                  <a16:creationId xmlns:a16="http://schemas.microsoft.com/office/drawing/2014/main" id="{6461A775-B1D1-4156-95D3-BBA3F201EC93}"/>
                </a:ext>
              </a:extLst>
            </p:cNvPr>
            <p:cNvSpPr/>
            <p:nvPr/>
          </p:nvSpPr>
          <p:spPr>
            <a:xfrm>
              <a:off x="3905175" y="2499450"/>
              <a:ext cx="2669275" cy="2306175"/>
            </a:xfrm>
            <a:custGeom>
              <a:avLst/>
              <a:gdLst/>
              <a:ahLst/>
              <a:cxnLst/>
              <a:rect l="l" t="t" r="r" b="b"/>
              <a:pathLst>
                <a:path w="106771" h="92247" extrusionOk="0">
                  <a:moveTo>
                    <a:pt x="57225" y="0"/>
                  </a:moveTo>
                  <a:lnTo>
                    <a:pt x="56996" y="378"/>
                  </a:lnTo>
                  <a:lnTo>
                    <a:pt x="105896" y="29549"/>
                  </a:lnTo>
                  <a:lnTo>
                    <a:pt x="1" y="91861"/>
                  </a:lnTo>
                  <a:lnTo>
                    <a:pt x="221" y="92247"/>
                  </a:lnTo>
                  <a:lnTo>
                    <a:pt x="106447" y="29738"/>
                  </a:lnTo>
                  <a:lnTo>
                    <a:pt x="106770" y="29549"/>
                  </a:lnTo>
                  <a:lnTo>
                    <a:pt x="57225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1" name="Google Shape;4530;p62">
              <a:extLst>
                <a:ext uri="{FF2B5EF4-FFF2-40B4-BE49-F238E27FC236}">
                  <a16:creationId xmlns:a16="http://schemas.microsoft.com/office/drawing/2014/main" id="{78C736D2-2721-4282-8B6A-D26853A9E8FC}"/>
                </a:ext>
              </a:extLst>
            </p:cNvPr>
            <p:cNvSpPr/>
            <p:nvPr/>
          </p:nvSpPr>
          <p:spPr>
            <a:xfrm>
              <a:off x="3888650" y="1635300"/>
              <a:ext cx="1189025" cy="698400"/>
            </a:xfrm>
            <a:custGeom>
              <a:avLst/>
              <a:gdLst/>
              <a:ahLst/>
              <a:cxnLst/>
              <a:rect l="l" t="t" r="r" b="b"/>
              <a:pathLst>
                <a:path w="47561" h="27936" extrusionOk="0">
                  <a:moveTo>
                    <a:pt x="221" y="0"/>
                  </a:moveTo>
                  <a:lnTo>
                    <a:pt x="0" y="378"/>
                  </a:lnTo>
                  <a:lnTo>
                    <a:pt x="47340" y="27935"/>
                  </a:lnTo>
                  <a:lnTo>
                    <a:pt x="47561" y="2754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2" name="Google Shape;4531;p62">
              <a:extLst>
                <a:ext uri="{FF2B5EF4-FFF2-40B4-BE49-F238E27FC236}">
                  <a16:creationId xmlns:a16="http://schemas.microsoft.com/office/drawing/2014/main" id="{A663F95A-FF1F-4AEA-9514-192757434040}"/>
                </a:ext>
              </a:extLst>
            </p:cNvPr>
            <p:cNvSpPr/>
            <p:nvPr/>
          </p:nvSpPr>
          <p:spPr>
            <a:xfrm>
              <a:off x="2115850" y="1667775"/>
              <a:ext cx="656050" cy="885100"/>
            </a:xfrm>
            <a:custGeom>
              <a:avLst/>
              <a:gdLst/>
              <a:ahLst/>
              <a:cxnLst/>
              <a:rect l="l" t="t" r="r" b="b"/>
              <a:pathLst>
                <a:path w="26242" h="35404" extrusionOk="0">
                  <a:moveTo>
                    <a:pt x="8" y="1"/>
                  </a:moveTo>
                  <a:lnTo>
                    <a:pt x="8" y="27613"/>
                  </a:lnTo>
                  <a:cubicBezTo>
                    <a:pt x="0" y="27912"/>
                    <a:pt x="166" y="28188"/>
                    <a:pt x="426" y="28337"/>
                  </a:cubicBezTo>
                  <a:lnTo>
                    <a:pt x="12263" y="35173"/>
                  </a:lnTo>
                  <a:cubicBezTo>
                    <a:pt x="12527" y="35327"/>
                    <a:pt x="12822" y="35404"/>
                    <a:pt x="13118" y="35404"/>
                  </a:cubicBezTo>
                  <a:cubicBezTo>
                    <a:pt x="13415" y="35404"/>
                    <a:pt x="13712" y="35327"/>
                    <a:pt x="13980" y="35173"/>
                  </a:cubicBezTo>
                  <a:lnTo>
                    <a:pt x="25817" y="28337"/>
                  </a:lnTo>
                  <a:cubicBezTo>
                    <a:pt x="26077" y="28188"/>
                    <a:pt x="26242" y="27912"/>
                    <a:pt x="26234" y="27613"/>
                  </a:cubicBezTo>
                  <a:lnTo>
                    <a:pt x="26234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3" name="Google Shape;4532;p62">
              <a:extLst>
                <a:ext uri="{FF2B5EF4-FFF2-40B4-BE49-F238E27FC236}">
                  <a16:creationId xmlns:a16="http://schemas.microsoft.com/office/drawing/2014/main" id="{0AD9A191-93ED-44CE-B189-EDA2263AAA4A}"/>
                </a:ext>
              </a:extLst>
            </p:cNvPr>
            <p:cNvSpPr/>
            <p:nvPr/>
          </p:nvSpPr>
          <p:spPr>
            <a:xfrm>
              <a:off x="2112300" y="1472800"/>
              <a:ext cx="662950" cy="389575"/>
            </a:xfrm>
            <a:custGeom>
              <a:avLst/>
              <a:gdLst/>
              <a:ahLst/>
              <a:cxnLst/>
              <a:rect l="l" t="t" r="r" b="b"/>
              <a:pathLst>
                <a:path w="26518" h="15583" extrusionOk="0">
                  <a:moveTo>
                    <a:pt x="13260" y="1"/>
                  </a:moveTo>
                  <a:cubicBezTo>
                    <a:pt x="12964" y="1"/>
                    <a:pt x="12669" y="78"/>
                    <a:pt x="12405" y="231"/>
                  </a:cubicBezTo>
                  <a:lnTo>
                    <a:pt x="560" y="7067"/>
                  </a:lnTo>
                  <a:cubicBezTo>
                    <a:pt x="1" y="7390"/>
                    <a:pt x="1" y="8194"/>
                    <a:pt x="560" y="8516"/>
                  </a:cubicBezTo>
                  <a:lnTo>
                    <a:pt x="12405" y="15352"/>
                  </a:lnTo>
                  <a:cubicBezTo>
                    <a:pt x="12669" y="15506"/>
                    <a:pt x="12964" y="15583"/>
                    <a:pt x="13260" y="15583"/>
                  </a:cubicBezTo>
                  <a:cubicBezTo>
                    <a:pt x="13557" y="15583"/>
                    <a:pt x="13854" y="15506"/>
                    <a:pt x="14122" y="15352"/>
                  </a:cubicBezTo>
                  <a:lnTo>
                    <a:pt x="25959" y="8516"/>
                  </a:lnTo>
                  <a:cubicBezTo>
                    <a:pt x="26518" y="8194"/>
                    <a:pt x="26518" y="7390"/>
                    <a:pt x="25959" y="7067"/>
                  </a:cubicBezTo>
                  <a:lnTo>
                    <a:pt x="14122" y="231"/>
                  </a:lnTo>
                  <a:cubicBezTo>
                    <a:pt x="13854" y="78"/>
                    <a:pt x="13557" y="1"/>
                    <a:pt x="13260" y="1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4" name="Google Shape;4533;p62">
              <a:extLst>
                <a:ext uri="{FF2B5EF4-FFF2-40B4-BE49-F238E27FC236}">
                  <a16:creationId xmlns:a16="http://schemas.microsoft.com/office/drawing/2014/main" id="{02858A93-EC82-41E7-8016-EDCD91F27046}"/>
                </a:ext>
              </a:extLst>
            </p:cNvPr>
            <p:cNvSpPr/>
            <p:nvPr/>
          </p:nvSpPr>
          <p:spPr>
            <a:xfrm>
              <a:off x="2126675" y="17276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35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5" name="Google Shape;4534;p62">
              <a:extLst>
                <a:ext uri="{FF2B5EF4-FFF2-40B4-BE49-F238E27FC236}">
                  <a16:creationId xmlns:a16="http://schemas.microsoft.com/office/drawing/2014/main" id="{D204E20F-B19F-4918-8266-6C283A6B6CE0}"/>
                </a:ext>
              </a:extLst>
            </p:cNvPr>
            <p:cNvSpPr/>
            <p:nvPr/>
          </p:nvSpPr>
          <p:spPr>
            <a:xfrm>
              <a:off x="2126675" y="17550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72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6" name="Google Shape;4535;p62">
              <a:extLst>
                <a:ext uri="{FF2B5EF4-FFF2-40B4-BE49-F238E27FC236}">
                  <a16:creationId xmlns:a16="http://schemas.microsoft.com/office/drawing/2014/main" id="{E3436DF3-7781-4E30-A708-D81508E6CE5E}"/>
                </a:ext>
              </a:extLst>
            </p:cNvPr>
            <p:cNvSpPr/>
            <p:nvPr/>
          </p:nvSpPr>
          <p:spPr>
            <a:xfrm>
              <a:off x="2126675" y="1782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7" name="Google Shape;4536;p62">
              <a:extLst>
                <a:ext uri="{FF2B5EF4-FFF2-40B4-BE49-F238E27FC236}">
                  <a16:creationId xmlns:a16="http://schemas.microsoft.com/office/drawing/2014/main" id="{814C8F4D-70AB-47A3-A63F-404DBF34AC06}"/>
                </a:ext>
              </a:extLst>
            </p:cNvPr>
            <p:cNvSpPr/>
            <p:nvPr/>
          </p:nvSpPr>
          <p:spPr>
            <a:xfrm>
              <a:off x="2126675" y="18093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8" name="Google Shape;4537;p62">
              <a:extLst>
                <a:ext uri="{FF2B5EF4-FFF2-40B4-BE49-F238E27FC236}">
                  <a16:creationId xmlns:a16="http://schemas.microsoft.com/office/drawing/2014/main" id="{12EA2ECC-AC48-44E6-BFA8-48D7CB8E77CF}"/>
                </a:ext>
              </a:extLst>
            </p:cNvPr>
            <p:cNvSpPr/>
            <p:nvPr/>
          </p:nvSpPr>
          <p:spPr>
            <a:xfrm>
              <a:off x="2126675" y="183672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" y="0"/>
                  </a:moveTo>
                  <a:lnTo>
                    <a:pt x="1" y="772"/>
                  </a:lnTo>
                  <a:lnTo>
                    <a:pt x="12035" y="7726"/>
                  </a:lnTo>
                  <a:lnTo>
                    <a:pt x="12035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29" name="Google Shape;4538;p62">
              <a:extLst>
                <a:ext uri="{FF2B5EF4-FFF2-40B4-BE49-F238E27FC236}">
                  <a16:creationId xmlns:a16="http://schemas.microsoft.com/office/drawing/2014/main" id="{5D3184DC-9DDE-45BB-BD23-81CB44EA91D1}"/>
                </a:ext>
              </a:extLst>
            </p:cNvPr>
            <p:cNvSpPr/>
            <p:nvPr/>
          </p:nvSpPr>
          <p:spPr>
            <a:xfrm>
              <a:off x="2126675" y="18851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0" name="Google Shape;4539;p62">
              <a:extLst>
                <a:ext uri="{FF2B5EF4-FFF2-40B4-BE49-F238E27FC236}">
                  <a16:creationId xmlns:a16="http://schemas.microsoft.com/office/drawing/2014/main" id="{EB35EBD4-2875-4159-9891-8136DE8F9CA5}"/>
                </a:ext>
              </a:extLst>
            </p:cNvPr>
            <p:cNvSpPr/>
            <p:nvPr/>
          </p:nvSpPr>
          <p:spPr>
            <a:xfrm>
              <a:off x="2126675" y="19125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72"/>
                  </a:lnTo>
                  <a:lnTo>
                    <a:pt x="12035" y="7726"/>
                  </a:lnTo>
                  <a:lnTo>
                    <a:pt x="12035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1" name="Google Shape;4540;p62">
              <a:extLst>
                <a:ext uri="{FF2B5EF4-FFF2-40B4-BE49-F238E27FC236}">
                  <a16:creationId xmlns:a16="http://schemas.microsoft.com/office/drawing/2014/main" id="{27865FEE-718E-42C2-824E-585015D40B3F}"/>
                </a:ext>
              </a:extLst>
            </p:cNvPr>
            <p:cNvSpPr/>
            <p:nvPr/>
          </p:nvSpPr>
          <p:spPr>
            <a:xfrm>
              <a:off x="2126675" y="19396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2" name="Google Shape;4541;p62">
              <a:extLst>
                <a:ext uri="{FF2B5EF4-FFF2-40B4-BE49-F238E27FC236}">
                  <a16:creationId xmlns:a16="http://schemas.microsoft.com/office/drawing/2014/main" id="{1945E845-ECF5-453D-ADA9-440907E88CFF}"/>
                </a:ext>
              </a:extLst>
            </p:cNvPr>
            <p:cNvSpPr/>
            <p:nvPr/>
          </p:nvSpPr>
          <p:spPr>
            <a:xfrm>
              <a:off x="2126675" y="19668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7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3" name="Google Shape;4542;p62">
              <a:extLst>
                <a:ext uri="{FF2B5EF4-FFF2-40B4-BE49-F238E27FC236}">
                  <a16:creationId xmlns:a16="http://schemas.microsoft.com/office/drawing/2014/main" id="{D1D7C924-2CCE-462B-B850-7C2ABDCF5F2A}"/>
                </a:ext>
              </a:extLst>
            </p:cNvPr>
            <p:cNvSpPr/>
            <p:nvPr/>
          </p:nvSpPr>
          <p:spPr>
            <a:xfrm>
              <a:off x="2126675" y="19940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4" name="Google Shape;4543;p62">
              <a:extLst>
                <a:ext uri="{FF2B5EF4-FFF2-40B4-BE49-F238E27FC236}">
                  <a16:creationId xmlns:a16="http://schemas.microsoft.com/office/drawing/2014/main" id="{06E55504-CB4A-4D19-AE2E-023622727447}"/>
                </a:ext>
              </a:extLst>
            </p:cNvPr>
            <p:cNvSpPr/>
            <p:nvPr/>
          </p:nvSpPr>
          <p:spPr>
            <a:xfrm>
              <a:off x="2126675" y="20426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35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5" name="Google Shape;4544;p62">
              <a:extLst>
                <a:ext uri="{FF2B5EF4-FFF2-40B4-BE49-F238E27FC236}">
                  <a16:creationId xmlns:a16="http://schemas.microsoft.com/office/drawing/2014/main" id="{FCF49819-3A7B-4258-9157-72CADED9C590}"/>
                </a:ext>
              </a:extLst>
            </p:cNvPr>
            <p:cNvSpPr/>
            <p:nvPr/>
          </p:nvSpPr>
          <p:spPr>
            <a:xfrm>
              <a:off x="2126675" y="20700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72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6" name="Google Shape;4545;p62">
              <a:extLst>
                <a:ext uri="{FF2B5EF4-FFF2-40B4-BE49-F238E27FC236}">
                  <a16:creationId xmlns:a16="http://schemas.microsoft.com/office/drawing/2014/main" id="{DCFD45D4-862D-4FD1-9DB2-2B32CAA2ACF4}"/>
                </a:ext>
              </a:extLst>
            </p:cNvPr>
            <p:cNvSpPr/>
            <p:nvPr/>
          </p:nvSpPr>
          <p:spPr>
            <a:xfrm>
              <a:off x="2126675" y="20972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7" name="Google Shape;4546;p62">
              <a:extLst>
                <a:ext uri="{FF2B5EF4-FFF2-40B4-BE49-F238E27FC236}">
                  <a16:creationId xmlns:a16="http://schemas.microsoft.com/office/drawing/2014/main" id="{0F7D8517-F020-465C-A4C1-1E257AE21F32}"/>
                </a:ext>
              </a:extLst>
            </p:cNvPr>
            <p:cNvSpPr/>
            <p:nvPr/>
          </p:nvSpPr>
          <p:spPr>
            <a:xfrm>
              <a:off x="2126675" y="21243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8" name="Google Shape;4547;p62">
              <a:extLst>
                <a:ext uri="{FF2B5EF4-FFF2-40B4-BE49-F238E27FC236}">
                  <a16:creationId xmlns:a16="http://schemas.microsoft.com/office/drawing/2014/main" id="{7ECA9478-5FAC-47E1-9970-BD725818E9F7}"/>
                </a:ext>
              </a:extLst>
            </p:cNvPr>
            <p:cNvSpPr/>
            <p:nvPr/>
          </p:nvSpPr>
          <p:spPr>
            <a:xfrm>
              <a:off x="2126675" y="2151550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9" name="Google Shape;4548;p62">
              <a:extLst>
                <a:ext uri="{FF2B5EF4-FFF2-40B4-BE49-F238E27FC236}">
                  <a16:creationId xmlns:a16="http://schemas.microsoft.com/office/drawing/2014/main" id="{2D6CC96B-E611-4FCA-9A46-47A14086CE69}"/>
                </a:ext>
              </a:extLst>
            </p:cNvPr>
            <p:cNvSpPr/>
            <p:nvPr/>
          </p:nvSpPr>
          <p:spPr>
            <a:xfrm>
              <a:off x="2126675" y="2200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0" name="Google Shape;4549;p62">
              <a:extLst>
                <a:ext uri="{FF2B5EF4-FFF2-40B4-BE49-F238E27FC236}">
                  <a16:creationId xmlns:a16="http://schemas.microsoft.com/office/drawing/2014/main" id="{438FE2E1-AE1E-47D4-B7E8-F0DFE5F51DD7}"/>
                </a:ext>
              </a:extLst>
            </p:cNvPr>
            <p:cNvSpPr/>
            <p:nvPr/>
          </p:nvSpPr>
          <p:spPr>
            <a:xfrm>
              <a:off x="2126675" y="22275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72"/>
                  </a:lnTo>
                  <a:lnTo>
                    <a:pt x="12035" y="7726"/>
                  </a:lnTo>
                  <a:lnTo>
                    <a:pt x="12035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1" name="Google Shape;4550;p62">
              <a:extLst>
                <a:ext uri="{FF2B5EF4-FFF2-40B4-BE49-F238E27FC236}">
                  <a16:creationId xmlns:a16="http://schemas.microsoft.com/office/drawing/2014/main" id="{BBB9E281-F028-4C16-9B14-59E537FA950A}"/>
                </a:ext>
              </a:extLst>
            </p:cNvPr>
            <p:cNvSpPr/>
            <p:nvPr/>
          </p:nvSpPr>
          <p:spPr>
            <a:xfrm>
              <a:off x="2126675" y="22547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2" name="Google Shape;4551;p62">
              <a:extLst>
                <a:ext uri="{FF2B5EF4-FFF2-40B4-BE49-F238E27FC236}">
                  <a16:creationId xmlns:a16="http://schemas.microsoft.com/office/drawing/2014/main" id="{9C292D2B-AFFC-4A4E-AACD-D410C608CB85}"/>
                </a:ext>
              </a:extLst>
            </p:cNvPr>
            <p:cNvSpPr/>
            <p:nvPr/>
          </p:nvSpPr>
          <p:spPr>
            <a:xfrm>
              <a:off x="2126675" y="22818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7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3" name="Google Shape;4552;p62">
              <a:extLst>
                <a:ext uri="{FF2B5EF4-FFF2-40B4-BE49-F238E27FC236}">
                  <a16:creationId xmlns:a16="http://schemas.microsoft.com/office/drawing/2014/main" id="{66DA33A8-E653-40FA-9E9A-21D0C4C15FD6}"/>
                </a:ext>
              </a:extLst>
            </p:cNvPr>
            <p:cNvSpPr/>
            <p:nvPr/>
          </p:nvSpPr>
          <p:spPr>
            <a:xfrm>
              <a:off x="2126675" y="23090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4" name="Google Shape;4553;p62">
              <a:extLst>
                <a:ext uri="{FF2B5EF4-FFF2-40B4-BE49-F238E27FC236}">
                  <a16:creationId xmlns:a16="http://schemas.microsoft.com/office/drawing/2014/main" id="{3C66CC6A-5A8C-4333-A974-35B8D92F0A38}"/>
                </a:ext>
              </a:extLst>
            </p:cNvPr>
            <p:cNvSpPr/>
            <p:nvPr/>
          </p:nvSpPr>
          <p:spPr>
            <a:xfrm>
              <a:off x="2460200" y="17276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5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5" name="Google Shape;4554;p62">
              <a:extLst>
                <a:ext uri="{FF2B5EF4-FFF2-40B4-BE49-F238E27FC236}">
                  <a16:creationId xmlns:a16="http://schemas.microsoft.com/office/drawing/2014/main" id="{7858F3A1-F278-4E38-8A8D-4C51E95A959E}"/>
                </a:ext>
              </a:extLst>
            </p:cNvPr>
            <p:cNvSpPr/>
            <p:nvPr/>
          </p:nvSpPr>
          <p:spPr>
            <a:xfrm>
              <a:off x="2460200" y="17550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72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6" name="Google Shape;4555;p62">
              <a:extLst>
                <a:ext uri="{FF2B5EF4-FFF2-40B4-BE49-F238E27FC236}">
                  <a16:creationId xmlns:a16="http://schemas.microsoft.com/office/drawing/2014/main" id="{EB2C1446-422E-4FA2-9E23-81DDB325C5A8}"/>
                </a:ext>
              </a:extLst>
            </p:cNvPr>
            <p:cNvSpPr/>
            <p:nvPr/>
          </p:nvSpPr>
          <p:spPr>
            <a:xfrm>
              <a:off x="2460200" y="1782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7" name="Google Shape;4556;p62">
              <a:extLst>
                <a:ext uri="{FF2B5EF4-FFF2-40B4-BE49-F238E27FC236}">
                  <a16:creationId xmlns:a16="http://schemas.microsoft.com/office/drawing/2014/main" id="{C824DF22-2FCB-40DF-8699-0C623EB8A762}"/>
                </a:ext>
              </a:extLst>
            </p:cNvPr>
            <p:cNvSpPr/>
            <p:nvPr/>
          </p:nvSpPr>
          <p:spPr>
            <a:xfrm>
              <a:off x="2460200" y="18093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8" name="Google Shape;4557;p62">
              <a:extLst>
                <a:ext uri="{FF2B5EF4-FFF2-40B4-BE49-F238E27FC236}">
                  <a16:creationId xmlns:a16="http://schemas.microsoft.com/office/drawing/2014/main" id="{B676BC0A-2760-4A49-B988-DED28689449A}"/>
                </a:ext>
              </a:extLst>
            </p:cNvPr>
            <p:cNvSpPr/>
            <p:nvPr/>
          </p:nvSpPr>
          <p:spPr>
            <a:xfrm>
              <a:off x="2460200" y="183672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9" name="Google Shape;4558;p62">
              <a:extLst>
                <a:ext uri="{FF2B5EF4-FFF2-40B4-BE49-F238E27FC236}">
                  <a16:creationId xmlns:a16="http://schemas.microsoft.com/office/drawing/2014/main" id="{A6100E4E-9A6C-40CE-98F1-1C56DF0EFE92}"/>
                </a:ext>
              </a:extLst>
            </p:cNvPr>
            <p:cNvSpPr/>
            <p:nvPr/>
          </p:nvSpPr>
          <p:spPr>
            <a:xfrm>
              <a:off x="2460200" y="18851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0"/>
                  </a:moveTo>
                  <a:lnTo>
                    <a:pt x="1" y="6955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0" name="Google Shape;4559;p62">
              <a:extLst>
                <a:ext uri="{FF2B5EF4-FFF2-40B4-BE49-F238E27FC236}">
                  <a16:creationId xmlns:a16="http://schemas.microsoft.com/office/drawing/2014/main" id="{89CF33DF-7142-4255-B5B8-81EF8004525F}"/>
                </a:ext>
              </a:extLst>
            </p:cNvPr>
            <p:cNvSpPr/>
            <p:nvPr/>
          </p:nvSpPr>
          <p:spPr>
            <a:xfrm>
              <a:off x="2460200" y="19125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1" name="Google Shape;4560;p62">
              <a:extLst>
                <a:ext uri="{FF2B5EF4-FFF2-40B4-BE49-F238E27FC236}">
                  <a16:creationId xmlns:a16="http://schemas.microsoft.com/office/drawing/2014/main" id="{80FADFF9-6201-4A67-BC39-0DA2EE6E20BC}"/>
                </a:ext>
              </a:extLst>
            </p:cNvPr>
            <p:cNvSpPr/>
            <p:nvPr/>
          </p:nvSpPr>
          <p:spPr>
            <a:xfrm>
              <a:off x="2460200" y="19396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2" name="Google Shape;4561;p62">
              <a:extLst>
                <a:ext uri="{FF2B5EF4-FFF2-40B4-BE49-F238E27FC236}">
                  <a16:creationId xmlns:a16="http://schemas.microsoft.com/office/drawing/2014/main" id="{4C4B8541-2C13-4064-A8EB-AD4BAB711C04}"/>
                </a:ext>
              </a:extLst>
            </p:cNvPr>
            <p:cNvSpPr/>
            <p:nvPr/>
          </p:nvSpPr>
          <p:spPr>
            <a:xfrm>
              <a:off x="2460200" y="19668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3" name="Google Shape;4562;p62">
              <a:extLst>
                <a:ext uri="{FF2B5EF4-FFF2-40B4-BE49-F238E27FC236}">
                  <a16:creationId xmlns:a16="http://schemas.microsoft.com/office/drawing/2014/main" id="{A768DBFC-8C21-4DE1-919F-F0FE2A5153A4}"/>
                </a:ext>
              </a:extLst>
            </p:cNvPr>
            <p:cNvSpPr/>
            <p:nvPr/>
          </p:nvSpPr>
          <p:spPr>
            <a:xfrm>
              <a:off x="2460200" y="19940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4" name="Google Shape;4563;p62">
              <a:extLst>
                <a:ext uri="{FF2B5EF4-FFF2-40B4-BE49-F238E27FC236}">
                  <a16:creationId xmlns:a16="http://schemas.microsoft.com/office/drawing/2014/main" id="{A3325527-C7F7-4EC4-9CE4-B6D9D93D8286}"/>
                </a:ext>
              </a:extLst>
            </p:cNvPr>
            <p:cNvSpPr/>
            <p:nvPr/>
          </p:nvSpPr>
          <p:spPr>
            <a:xfrm>
              <a:off x="2460200" y="20426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5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5" name="Google Shape;4564;p62">
              <a:extLst>
                <a:ext uri="{FF2B5EF4-FFF2-40B4-BE49-F238E27FC236}">
                  <a16:creationId xmlns:a16="http://schemas.microsoft.com/office/drawing/2014/main" id="{2A9F9445-E0D3-420A-B48A-F0A974887947}"/>
                </a:ext>
              </a:extLst>
            </p:cNvPr>
            <p:cNvSpPr/>
            <p:nvPr/>
          </p:nvSpPr>
          <p:spPr>
            <a:xfrm>
              <a:off x="2460200" y="20700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72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6" name="Google Shape;4565;p62">
              <a:extLst>
                <a:ext uri="{FF2B5EF4-FFF2-40B4-BE49-F238E27FC236}">
                  <a16:creationId xmlns:a16="http://schemas.microsoft.com/office/drawing/2014/main" id="{99AFCAAA-D111-47F8-8FB5-D46F0B47CB2B}"/>
                </a:ext>
              </a:extLst>
            </p:cNvPr>
            <p:cNvSpPr/>
            <p:nvPr/>
          </p:nvSpPr>
          <p:spPr>
            <a:xfrm>
              <a:off x="2460200" y="20972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7" name="Google Shape;4566;p62">
              <a:extLst>
                <a:ext uri="{FF2B5EF4-FFF2-40B4-BE49-F238E27FC236}">
                  <a16:creationId xmlns:a16="http://schemas.microsoft.com/office/drawing/2014/main" id="{4A26A44D-4DCB-488B-8F94-FF277013019A}"/>
                </a:ext>
              </a:extLst>
            </p:cNvPr>
            <p:cNvSpPr/>
            <p:nvPr/>
          </p:nvSpPr>
          <p:spPr>
            <a:xfrm>
              <a:off x="2460200" y="21243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8" name="Google Shape;4567;p62">
              <a:extLst>
                <a:ext uri="{FF2B5EF4-FFF2-40B4-BE49-F238E27FC236}">
                  <a16:creationId xmlns:a16="http://schemas.microsoft.com/office/drawing/2014/main" id="{C3A57404-763D-446C-AF09-D07C5CA730EF}"/>
                </a:ext>
              </a:extLst>
            </p:cNvPr>
            <p:cNvSpPr/>
            <p:nvPr/>
          </p:nvSpPr>
          <p:spPr>
            <a:xfrm>
              <a:off x="2460200" y="2151550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9" name="Google Shape;4568;p62">
              <a:extLst>
                <a:ext uri="{FF2B5EF4-FFF2-40B4-BE49-F238E27FC236}">
                  <a16:creationId xmlns:a16="http://schemas.microsoft.com/office/drawing/2014/main" id="{258D738C-4D8C-4FA8-B222-70EABEBC162F}"/>
                </a:ext>
              </a:extLst>
            </p:cNvPr>
            <p:cNvSpPr/>
            <p:nvPr/>
          </p:nvSpPr>
          <p:spPr>
            <a:xfrm>
              <a:off x="2460200" y="2200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55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0" name="Google Shape;4569;p62">
              <a:extLst>
                <a:ext uri="{FF2B5EF4-FFF2-40B4-BE49-F238E27FC236}">
                  <a16:creationId xmlns:a16="http://schemas.microsoft.com/office/drawing/2014/main" id="{D1509495-DB45-49E5-8868-57AF9A5B160C}"/>
                </a:ext>
              </a:extLst>
            </p:cNvPr>
            <p:cNvSpPr/>
            <p:nvPr/>
          </p:nvSpPr>
          <p:spPr>
            <a:xfrm>
              <a:off x="2460200" y="22275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1" name="Google Shape;4570;p62">
              <a:extLst>
                <a:ext uri="{FF2B5EF4-FFF2-40B4-BE49-F238E27FC236}">
                  <a16:creationId xmlns:a16="http://schemas.microsoft.com/office/drawing/2014/main" id="{6759A329-906F-4D74-8E7F-E085A1BFD085}"/>
                </a:ext>
              </a:extLst>
            </p:cNvPr>
            <p:cNvSpPr/>
            <p:nvPr/>
          </p:nvSpPr>
          <p:spPr>
            <a:xfrm>
              <a:off x="2460200" y="22547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2" name="Google Shape;4571;p62">
              <a:extLst>
                <a:ext uri="{FF2B5EF4-FFF2-40B4-BE49-F238E27FC236}">
                  <a16:creationId xmlns:a16="http://schemas.microsoft.com/office/drawing/2014/main" id="{6DE2DB0E-AF14-4C00-B5CE-127270E2A58F}"/>
                </a:ext>
              </a:extLst>
            </p:cNvPr>
            <p:cNvSpPr/>
            <p:nvPr/>
          </p:nvSpPr>
          <p:spPr>
            <a:xfrm>
              <a:off x="2460200" y="22818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3" name="Google Shape;4572;p62">
              <a:extLst>
                <a:ext uri="{FF2B5EF4-FFF2-40B4-BE49-F238E27FC236}">
                  <a16:creationId xmlns:a16="http://schemas.microsoft.com/office/drawing/2014/main" id="{A9AEA53A-3CB7-4479-B241-B3287BBB29F8}"/>
                </a:ext>
              </a:extLst>
            </p:cNvPr>
            <p:cNvSpPr/>
            <p:nvPr/>
          </p:nvSpPr>
          <p:spPr>
            <a:xfrm>
              <a:off x="2460200" y="23090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4" name="Google Shape;4573;p62">
              <a:extLst>
                <a:ext uri="{FF2B5EF4-FFF2-40B4-BE49-F238E27FC236}">
                  <a16:creationId xmlns:a16="http://schemas.microsoft.com/office/drawing/2014/main" id="{B836B1F3-63CB-4BFD-96FB-450937B8C866}"/>
                </a:ext>
              </a:extLst>
            </p:cNvPr>
            <p:cNvSpPr/>
            <p:nvPr/>
          </p:nvSpPr>
          <p:spPr>
            <a:xfrm>
              <a:off x="4962275" y="3316725"/>
              <a:ext cx="655875" cy="885100"/>
            </a:xfrm>
            <a:custGeom>
              <a:avLst/>
              <a:gdLst/>
              <a:ahLst/>
              <a:cxnLst/>
              <a:rect l="l" t="t" r="r" b="b"/>
              <a:pathLst>
                <a:path w="26235" h="35404" extrusionOk="0">
                  <a:moveTo>
                    <a:pt x="1" y="1"/>
                  </a:moveTo>
                  <a:lnTo>
                    <a:pt x="1" y="27613"/>
                  </a:lnTo>
                  <a:cubicBezTo>
                    <a:pt x="1" y="27912"/>
                    <a:pt x="158" y="28195"/>
                    <a:pt x="418" y="28337"/>
                  </a:cubicBezTo>
                  <a:lnTo>
                    <a:pt x="12255" y="35173"/>
                  </a:lnTo>
                  <a:cubicBezTo>
                    <a:pt x="12519" y="35327"/>
                    <a:pt x="12816" y="35404"/>
                    <a:pt x="13114" y="35404"/>
                  </a:cubicBezTo>
                  <a:cubicBezTo>
                    <a:pt x="13411" y="35404"/>
                    <a:pt x="13708" y="35327"/>
                    <a:pt x="13972" y="35173"/>
                  </a:cubicBezTo>
                  <a:lnTo>
                    <a:pt x="25817" y="28337"/>
                  </a:lnTo>
                  <a:cubicBezTo>
                    <a:pt x="26069" y="28188"/>
                    <a:pt x="26234" y="27912"/>
                    <a:pt x="26234" y="27613"/>
                  </a:cubicBezTo>
                  <a:lnTo>
                    <a:pt x="26234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5" name="Google Shape;4574;p62">
              <a:extLst>
                <a:ext uri="{FF2B5EF4-FFF2-40B4-BE49-F238E27FC236}">
                  <a16:creationId xmlns:a16="http://schemas.microsoft.com/office/drawing/2014/main" id="{87E73A65-B9C8-40EC-9663-1927A84B2FE2}"/>
                </a:ext>
              </a:extLst>
            </p:cNvPr>
            <p:cNvSpPr/>
            <p:nvPr/>
          </p:nvSpPr>
          <p:spPr>
            <a:xfrm>
              <a:off x="4958750" y="3121775"/>
              <a:ext cx="662750" cy="389550"/>
            </a:xfrm>
            <a:custGeom>
              <a:avLst/>
              <a:gdLst/>
              <a:ahLst/>
              <a:cxnLst/>
              <a:rect l="l" t="t" r="r" b="b"/>
              <a:pathLst>
                <a:path w="26510" h="15582" extrusionOk="0">
                  <a:moveTo>
                    <a:pt x="13255" y="0"/>
                  </a:moveTo>
                  <a:cubicBezTo>
                    <a:pt x="12957" y="0"/>
                    <a:pt x="12660" y="77"/>
                    <a:pt x="12396" y="230"/>
                  </a:cubicBezTo>
                  <a:lnTo>
                    <a:pt x="559" y="7066"/>
                  </a:lnTo>
                  <a:cubicBezTo>
                    <a:pt x="0" y="7389"/>
                    <a:pt x="0" y="8193"/>
                    <a:pt x="559" y="8515"/>
                  </a:cubicBezTo>
                  <a:lnTo>
                    <a:pt x="12396" y="15351"/>
                  </a:lnTo>
                  <a:cubicBezTo>
                    <a:pt x="12660" y="15505"/>
                    <a:pt x="12957" y="15582"/>
                    <a:pt x="13255" y="15582"/>
                  </a:cubicBezTo>
                  <a:cubicBezTo>
                    <a:pt x="13552" y="15582"/>
                    <a:pt x="13849" y="15505"/>
                    <a:pt x="14113" y="15351"/>
                  </a:cubicBezTo>
                  <a:lnTo>
                    <a:pt x="25958" y="8515"/>
                  </a:lnTo>
                  <a:cubicBezTo>
                    <a:pt x="26509" y="8193"/>
                    <a:pt x="26509" y="7389"/>
                    <a:pt x="25958" y="7066"/>
                  </a:cubicBezTo>
                  <a:lnTo>
                    <a:pt x="14113" y="230"/>
                  </a:lnTo>
                  <a:cubicBezTo>
                    <a:pt x="13849" y="77"/>
                    <a:pt x="13552" y="0"/>
                    <a:pt x="13255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6" name="Google Shape;4575;p62">
              <a:extLst>
                <a:ext uri="{FF2B5EF4-FFF2-40B4-BE49-F238E27FC236}">
                  <a16:creationId xmlns:a16="http://schemas.microsoft.com/office/drawing/2014/main" id="{17855732-369B-4BBE-B96D-BE6CD1D5DD2E}"/>
                </a:ext>
              </a:extLst>
            </p:cNvPr>
            <p:cNvSpPr/>
            <p:nvPr/>
          </p:nvSpPr>
          <p:spPr>
            <a:xfrm>
              <a:off x="4972925" y="337657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1"/>
                  </a:lnTo>
                  <a:lnTo>
                    <a:pt x="12042" y="7727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7" name="Google Shape;4576;p62">
              <a:extLst>
                <a:ext uri="{FF2B5EF4-FFF2-40B4-BE49-F238E27FC236}">
                  <a16:creationId xmlns:a16="http://schemas.microsoft.com/office/drawing/2014/main" id="{FFA11FB8-9EE0-4FEA-93D6-9563D984426D}"/>
                </a:ext>
              </a:extLst>
            </p:cNvPr>
            <p:cNvSpPr/>
            <p:nvPr/>
          </p:nvSpPr>
          <p:spPr>
            <a:xfrm>
              <a:off x="4972925" y="3403750"/>
              <a:ext cx="301050" cy="193375"/>
            </a:xfrm>
            <a:custGeom>
              <a:avLst/>
              <a:gdLst/>
              <a:ahLst/>
              <a:cxnLst/>
              <a:rect l="l" t="t" r="r" b="b"/>
              <a:pathLst>
                <a:path w="12042" h="7735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35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8" name="Google Shape;4577;p62">
              <a:extLst>
                <a:ext uri="{FF2B5EF4-FFF2-40B4-BE49-F238E27FC236}">
                  <a16:creationId xmlns:a16="http://schemas.microsoft.com/office/drawing/2014/main" id="{33AFA81E-DACB-4160-8B98-5D3DFED97B6B}"/>
                </a:ext>
              </a:extLst>
            </p:cNvPr>
            <p:cNvSpPr/>
            <p:nvPr/>
          </p:nvSpPr>
          <p:spPr>
            <a:xfrm>
              <a:off x="4972925" y="34311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9" name="Google Shape;4578;p62">
              <a:extLst>
                <a:ext uri="{FF2B5EF4-FFF2-40B4-BE49-F238E27FC236}">
                  <a16:creationId xmlns:a16="http://schemas.microsoft.com/office/drawing/2014/main" id="{68A5BDC6-5856-460C-80A4-B50631B42235}"/>
                </a:ext>
              </a:extLst>
            </p:cNvPr>
            <p:cNvSpPr/>
            <p:nvPr/>
          </p:nvSpPr>
          <p:spPr>
            <a:xfrm>
              <a:off x="4972925" y="345830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0" name="Google Shape;4579;p62">
              <a:extLst>
                <a:ext uri="{FF2B5EF4-FFF2-40B4-BE49-F238E27FC236}">
                  <a16:creationId xmlns:a16="http://schemas.microsoft.com/office/drawing/2014/main" id="{57255A5B-B306-4C12-952F-B248B3EA44C2}"/>
                </a:ext>
              </a:extLst>
            </p:cNvPr>
            <p:cNvSpPr/>
            <p:nvPr/>
          </p:nvSpPr>
          <p:spPr>
            <a:xfrm>
              <a:off x="4972925" y="3485475"/>
              <a:ext cx="301050" cy="193350"/>
            </a:xfrm>
            <a:custGeom>
              <a:avLst/>
              <a:gdLst/>
              <a:ahLst/>
              <a:cxnLst/>
              <a:rect l="l" t="t" r="r" b="b"/>
              <a:pathLst>
                <a:path w="12042" h="7734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34"/>
                  </a:lnTo>
                  <a:lnTo>
                    <a:pt x="12042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1" name="Google Shape;4580;p62">
              <a:extLst>
                <a:ext uri="{FF2B5EF4-FFF2-40B4-BE49-F238E27FC236}">
                  <a16:creationId xmlns:a16="http://schemas.microsoft.com/office/drawing/2014/main" id="{F23CE7AE-A77D-4E3B-A784-44C63C07E5E6}"/>
                </a:ext>
              </a:extLst>
            </p:cNvPr>
            <p:cNvSpPr/>
            <p:nvPr/>
          </p:nvSpPr>
          <p:spPr>
            <a:xfrm>
              <a:off x="4972925" y="353410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2" name="Google Shape;4581;p62">
              <a:extLst>
                <a:ext uri="{FF2B5EF4-FFF2-40B4-BE49-F238E27FC236}">
                  <a16:creationId xmlns:a16="http://schemas.microsoft.com/office/drawing/2014/main" id="{67341A85-B9E8-4984-B35D-96D733DE2062}"/>
                </a:ext>
              </a:extLst>
            </p:cNvPr>
            <p:cNvSpPr/>
            <p:nvPr/>
          </p:nvSpPr>
          <p:spPr>
            <a:xfrm>
              <a:off x="4972925" y="3561275"/>
              <a:ext cx="301050" cy="193375"/>
            </a:xfrm>
            <a:custGeom>
              <a:avLst/>
              <a:gdLst/>
              <a:ahLst/>
              <a:cxnLst/>
              <a:rect l="l" t="t" r="r" b="b"/>
              <a:pathLst>
                <a:path w="12042" h="7735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34"/>
                  </a:lnTo>
                  <a:lnTo>
                    <a:pt x="12042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3" name="Google Shape;4582;p62">
              <a:extLst>
                <a:ext uri="{FF2B5EF4-FFF2-40B4-BE49-F238E27FC236}">
                  <a16:creationId xmlns:a16="http://schemas.microsoft.com/office/drawing/2014/main" id="{4C36ABAD-7E57-4D27-89A6-A3A067A93300}"/>
                </a:ext>
              </a:extLst>
            </p:cNvPr>
            <p:cNvSpPr/>
            <p:nvPr/>
          </p:nvSpPr>
          <p:spPr>
            <a:xfrm>
              <a:off x="4972925" y="35886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1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4" name="Google Shape;4583;p62">
              <a:extLst>
                <a:ext uri="{FF2B5EF4-FFF2-40B4-BE49-F238E27FC236}">
                  <a16:creationId xmlns:a16="http://schemas.microsoft.com/office/drawing/2014/main" id="{3B278AF0-AA23-4AF8-8271-C4EA348A5180}"/>
                </a:ext>
              </a:extLst>
            </p:cNvPr>
            <p:cNvSpPr/>
            <p:nvPr/>
          </p:nvSpPr>
          <p:spPr>
            <a:xfrm>
              <a:off x="4972925" y="361580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5" name="Google Shape;4584;p62">
              <a:extLst>
                <a:ext uri="{FF2B5EF4-FFF2-40B4-BE49-F238E27FC236}">
                  <a16:creationId xmlns:a16="http://schemas.microsoft.com/office/drawing/2014/main" id="{6F2E2357-D9F5-416F-AEA6-059B060326A1}"/>
                </a:ext>
              </a:extLst>
            </p:cNvPr>
            <p:cNvSpPr/>
            <p:nvPr/>
          </p:nvSpPr>
          <p:spPr>
            <a:xfrm>
              <a:off x="4972925" y="3642975"/>
              <a:ext cx="301050" cy="193375"/>
            </a:xfrm>
            <a:custGeom>
              <a:avLst/>
              <a:gdLst/>
              <a:ahLst/>
              <a:cxnLst/>
              <a:rect l="l" t="t" r="r" b="b"/>
              <a:pathLst>
                <a:path w="12042" h="7735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34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6" name="Google Shape;4585;p62">
              <a:extLst>
                <a:ext uri="{FF2B5EF4-FFF2-40B4-BE49-F238E27FC236}">
                  <a16:creationId xmlns:a16="http://schemas.microsoft.com/office/drawing/2014/main" id="{04710AE4-0F8D-4AD1-950D-0C78E930CEF3}"/>
                </a:ext>
              </a:extLst>
            </p:cNvPr>
            <p:cNvSpPr/>
            <p:nvPr/>
          </p:nvSpPr>
          <p:spPr>
            <a:xfrm>
              <a:off x="4972925" y="369160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1"/>
                  </a:lnTo>
                  <a:lnTo>
                    <a:pt x="12042" y="7727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7" name="Google Shape;4586;p62">
              <a:extLst>
                <a:ext uri="{FF2B5EF4-FFF2-40B4-BE49-F238E27FC236}">
                  <a16:creationId xmlns:a16="http://schemas.microsoft.com/office/drawing/2014/main" id="{8CAB7327-A313-4485-839C-FC42605A6B9E}"/>
                </a:ext>
              </a:extLst>
            </p:cNvPr>
            <p:cNvSpPr/>
            <p:nvPr/>
          </p:nvSpPr>
          <p:spPr>
            <a:xfrm>
              <a:off x="4972925" y="3718775"/>
              <a:ext cx="301050" cy="193375"/>
            </a:xfrm>
            <a:custGeom>
              <a:avLst/>
              <a:gdLst/>
              <a:ahLst/>
              <a:cxnLst/>
              <a:rect l="l" t="t" r="r" b="b"/>
              <a:pathLst>
                <a:path w="12042" h="7735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35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8" name="Google Shape;4587;p62">
              <a:extLst>
                <a:ext uri="{FF2B5EF4-FFF2-40B4-BE49-F238E27FC236}">
                  <a16:creationId xmlns:a16="http://schemas.microsoft.com/office/drawing/2014/main" id="{5DFB362C-398C-43D4-816C-F8BBC44559AE}"/>
                </a:ext>
              </a:extLst>
            </p:cNvPr>
            <p:cNvSpPr/>
            <p:nvPr/>
          </p:nvSpPr>
          <p:spPr>
            <a:xfrm>
              <a:off x="4972925" y="374615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72"/>
                  </a:lnTo>
                  <a:lnTo>
                    <a:pt x="12042" y="7726"/>
                  </a:lnTo>
                  <a:lnTo>
                    <a:pt x="12042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9" name="Google Shape;4588;p62">
              <a:extLst>
                <a:ext uri="{FF2B5EF4-FFF2-40B4-BE49-F238E27FC236}">
                  <a16:creationId xmlns:a16="http://schemas.microsoft.com/office/drawing/2014/main" id="{C5744E8A-B451-48DC-9742-46781BAC9CAB}"/>
                </a:ext>
              </a:extLst>
            </p:cNvPr>
            <p:cNvSpPr/>
            <p:nvPr/>
          </p:nvSpPr>
          <p:spPr>
            <a:xfrm>
              <a:off x="4972925" y="37733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0" name="Google Shape;4589;p62">
              <a:extLst>
                <a:ext uri="{FF2B5EF4-FFF2-40B4-BE49-F238E27FC236}">
                  <a16:creationId xmlns:a16="http://schemas.microsoft.com/office/drawing/2014/main" id="{E6234C35-6AA5-44A9-BAA3-7B17C6F8DBBC}"/>
                </a:ext>
              </a:extLst>
            </p:cNvPr>
            <p:cNvSpPr/>
            <p:nvPr/>
          </p:nvSpPr>
          <p:spPr>
            <a:xfrm>
              <a:off x="4972925" y="3800500"/>
              <a:ext cx="301050" cy="193350"/>
            </a:xfrm>
            <a:custGeom>
              <a:avLst/>
              <a:gdLst/>
              <a:ahLst/>
              <a:cxnLst/>
              <a:rect l="l" t="t" r="r" b="b"/>
              <a:pathLst>
                <a:path w="12042" h="7734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34"/>
                  </a:lnTo>
                  <a:lnTo>
                    <a:pt x="12042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1" name="Google Shape;4590;p62">
              <a:extLst>
                <a:ext uri="{FF2B5EF4-FFF2-40B4-BE49-F238E27FC236}">
                  <a16:creationId xmlns:a16="http://schemas.microsoft.com/office/drawing/2014/main" id="{D2D94C5A-4276-4318-9F84-A3312ABF2E9F}"/>
                </a:ext>
              </a:extLst>
            </p:cNvPr>
            <p:cNvSpPr/>
            <p:nvPr/>
          </p:nvSpPr>
          <p:spPr>
            <a:xfrm>
              <a:off x="4972925" y="38491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2" name="Google Shape;4591;p62">
              <a:extLst>
                <a:ext uri="{FF2B5EF4-FFF2-40B4-BE49-F238E27FC236}">
                  <a16:creationId xmlns:a16="http://schemas.microsoft.com/office/drawing/2014/main" id="{51DC39E5-90BB-4785-959A-0DF2B654E87C}"/>
                </a:ext>
              </a:extLst>
            </p:cNvPr>
            <p:cNvSpPr/>
            <p:nvPr/>
          </p:nvSpPr>
          <p:spPr>
            <a:xfrm>
              <a:off x="4972925" y="3876300"/>
              <a:ext cx="301050" cy="193375"/>
            </a:xfrm>
            <a:custGeom>
              <a:avLst/>
              <a:gdLst/>
              <a:ahLst/>
              <a:cxnLst/>
              <a:rect l="l" t="t" r="r" b="b"/>
              <a:pathLst>
                <a:path w="12042" h="7735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34"/>
                  </a:lnTo>
                  <a:lnTo>
                    <a:pt x="12042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3" name="Google Shape;4592;p62">
              <a:extLst>
                <a:ext uri="{FF2B5EF4-FFF2-40B4-BE49-F238E27FC236}">
                  <a16:creationId xmlns:a16="http://schemas.microsoft.com/office/drawing/2014/main" id="{4D594D84-D78D-4A45-9174-D7CA38E3E1E1}"/>
                </a:ext>
              </a:extLst>
            </p:cNvPr>
            <p:cNvSpPr/>
            <p:nvPr/>
          </p:nvSpPr>
          <p:spPr>
            <a:xfrm>
              <a:off x="4972925" y="390365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73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4" name="Google Shape;4593;p62">
              <a:extLst>
                <a:ext uri="{FF2B5EF4-FFF2-40B4-BE49-F238E27FC236}">
                  <a16:creationId xmlns:a16="http://schemas.microsoft.com/office/drawing/2014/main" id="{BAAA4876-AD97-495E-80C8-A50E28DE5D23}"/>
                </a:ext>
              </a:extLst>
            </p:cNvPr>
            <p:cNvSpPr/>
            <p:nvPr/>
          </p:nvSpPr>
          <p:spPr>
            <a:xfrm>
              <a:off x="4972925" y="39308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5" name="Google Shape;4594;p62">
              <a:extLst>
                <a:ext uri="{FF2B5EF4-FFF2-40B4-BE49-F238E27FC236}">
                  <a16:creationId xmlns:a16="http://schemas.microsoft.com/office/drawing/2014/main" id="{7ECA6ECD-2AC6-40C6-A13F-66652E7D2693}"/>
                </a:ext>
              </a:extLst>
            </p:cNvPr>
            <p:cNvSpPr/>
            <p:nvPr/>
          </p:nvSpPr>
          <p:spPr>
            <a:xfrm>
              <a:off x="4972925" y="395800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27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6" name="Google Shape;4595;p62">
              <a:extLst>
                <a:ext uri="{FF2B5EF4-FFF2-40B4-BE49-F238E27FC236}">
                  <a16:creationId xmlns:a16="http://schemas.microsoft.com/office/drawing/2014/main" id="{8C9529F6-CFFA-4A65-A223-86D193CFC43A}"/>
                </a:ext>
              </a:extLst>
            </p:cNvPr>
            <p:cNvSpPr/>
            <p:nvPr/>
          </p:nvSpPr>
          <p:spPr>
            <a:xfrm>
              <a:off x="5306450" y="33765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42" y="781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7" name="Google Shape;4596;p62">
              <a:extLst>
                <a:ext uri="{FF2B5EF4-FFF2-40B4-BE49-F238E27FC236}">
                  <a16:creationId xmlns:a16="http://schemas.microsoft.com/office/drawing/2014/main" id="{A6B88476-45E2-4748-B483-DCC176D5DBB2}"/>
                </a:ext>
              </a:extLst>
            </p:cNvPr>
            <p:cNvSpPr/>
            <p:nvPr/>
          </p:nvSpPr>
          <p:spPr>
            <a:xfrm>
              <a:off x="5306450" y="3403750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35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8" name="Google Shape;4597;p62">
              <a:extLst>
                <a:ext uri="{FF2B5EF4-FFF2-40B4-BE49-F238E27FC236}">
                  <a16:creationId xmlns:a16="http://schemas.microsoft.com/office/drawing/2014/main" id="{585FAA0E-1486-4AE4-9526-81BC0FC1B106}"/>
                </a:ext>
              </a:extLst>
            </p:cNvPr>
            <p:cNvSpPr/>
            <p:nvPr/>
          </p:nvSpPr>
          <p:spPr>
            <a:xfrm>
              <a:off x="5306450" y="34311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9" name="Google Shape;4598;p62">
              <a:extLst>
                <a:ext uri="{FF2B5EF4-FFF2-40B4-BE49-F238E27FC236}">
                  <a16:creationId xmlns:a16="http://schemas.microsoft.com/office/drawing/2014/main" id="{85A2E6A9-4908-454E-97B6-07BE4E7CE65E}"/>
                </a:ext>
              </a:extLst>
            </p:cNvPr>
            <p:cNvSpPr/>
            <p:nvPr/>
          </p:nvSpPr>
          <p:spPr>
            <a:xfrm>
              <a:off x="5306450" y="34583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0" name="Google Shape;4599;p62">
              <a:extLst>
                <a:ext uri="{FF2B5EF4-FFF2-40B4-BE49-F238E27FC236}">
                  <a16:creationId xmlns:a16="http://schemas.microsoft.com/office/drawing/2014/main" id="{59DFE489-C490-4C94-BA5B-85B69D94E115}"/>
                </a:ext>
              </a:extLst>
            </p:cNvPr>
            <p:cNvSpPr/>
            <p:nvPr/>
          </p:nvSpPr>
          <p:spPr>
            <a:xfrm>
              <a:off x="5306450" y="3485475"/>
              <a:ext cx="301075" cy="193350"/>
            </a:xfrm>
            <a:custGeom>
              <a:avLst/>
              <a:gdLst/>
              <a:ahLst/>
              <a:cxnLst/>
              <a:rect l="l" t="t" r="r" b="b"/>
              <a:pathLst>
                <a:path w="12043" h="7734" extrusionOk="0">
                  <a:moveTo>
                    <a:pt x="12042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1" name="Google Shape;4600;p62">
              <a:extLst>
                <a:ext uri="{FF2B5EF4-FFF2-40B4-BE49-F238E27FC236}">
                  <a16:creationId xmlns:a16="http://schemas.microsoft.com/office/drawing/2014/main" id="{58FCB763-6C48-42C0-86CF-B1D6172787E7}"/>
                </a:ext>
              </a:extLst>
            </p:cNvPr>
            <p:cNvSpPr/>
            <p:nvPr/>
          </p:nvSpPr>
          <p:spPr>
            <a:xfrm>
              <a:off x="5306450" y="35341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55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2" name="Google Shape;4601;p62">
              <a:extLst>
                <a:ext uri="{FF2B5EF4-FFF2-40B4-BE49-F238E27FC236}">
                  <a16:creationId xmlns:a16="http://schemas.microsoft.com/office/drawing/2014/main" id="{BD905392-8386-4B08-A769-F03B210BCD60}"/>
                </a:ext>
              </a:extLst>
            </p:cNvPr>
            <p:cNvSpPr/>
            <p:nvPr/>
          </p:nvSpPr>
          <p:spPr>
            <a:xfrm>
              <a:off x="5306450" y="3561275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2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3" name="Google Shape;4602;p62">
              <a:extLst>
                <a:ext uri="{FF2B5EF4-FFF2-40B4-BE49-F238E27FC236}">
                  <a16:creationId xmlns:a16="http://schemas.microsoft.com/office/drawing/2014/main" id="{B59C644F-EAA4-4315-A6B4-6D09BBD00727}"/>
                </a:ext>
              </a:extLst>
            </p:cNvPr>
            <p:cNvSpPr/>
            <p:nvPr/>
          </p:nvSpPr>
          <p:spPr>
            <a:xfrm>
              <a:off x="5306450" y="35886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42" y="781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4" name="Google Shape;4603;p62">
              <a:extLst>
                <a:ext uri="{FF2B5EF4-FFF2-40B4-BE49-F238E27FC236}">
                  <a16:creationId xmlns:a16="http://schemas.microsoft.com/office/drawing/2014/main" id="{9AFB45DD-23A5-43DD-A674-45E09873B678}"/>
                </a:ext>
              </a:extLst>
            </p:cNvPr>
            <p:cNvSpPr/>
            <p:nvPr/>
          </p:nvSpPr>
          <p:spPr>
            <a:xfrm>
              <a:off x="5306450" y="36158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5" name="Google Shape;4604;p62">
              <a:extLst>
                <a:ext uri="{FF2B5EF4-FFF2-40B4-BE49-F238E27FC236}">
                  <a16:creationId xmlns:a16="http://schemas.microsoft.com/office/drawing/2014/main" id="{762FA927-82C4-4930-A048-63AA147AF68B}"/>
                </a:ext>
              </a:extLst>
            </p:cNvPr>
            <p:cNvSpPr/>
            <p:nvPr/>
          </p:nvSpPr>
          <p:spPr>
            <a:xfrm>
              <a:off x="5306450" y="3642975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34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6" name="Google Shape;4605;p62">
              <a:extLst>
                <a:ext uri="{FF2B5EF4-FFF2-40B4-BE49-F238E27FC236}">
                  <a16:creationId xmlns:a16="http://schemas.microsoft.com/office/drawing/2014/main" id="{1D01D72B-2DBB-4B43-A966-574E8AA4A70A}"/>
                </a:ext>
              </a:extLst>
            </p:cNvPr>
            <p:cNvSpPr/>
            <p:nvPr/>
          </p:nvSpPr>
          <p:spPr>
            <a:xfrm>
              <a:off x="5306450" y="36916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42" y="781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7" name="Google Shape;4606;p62">
              <a:extLst>
                <a:ext uri="{FF2B5EF4-FFF2-40B4-BE49-F238E27FC236}">
                  <a16:creationId xmlns:a16="http://schemas.microsoft.com/office/drawing/2014/main" id="{720AF159-8D77-412E-A2E5-43AA4B8AAE6A}"/>
                </a:ext>
              </a:extLst>
            </p:cNvPr>
            <p:cNvSpPr/>
            <p:nvPr/>
          </p:nvSpPr>
          <p:spPr>
            <a:xfrm>
              <a:off x="5306450" y="3718775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35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8" name="Google Shape;4607;p62">
              <a:extLst>
                <a:ext uri="{FF2B5EF4-FFF2-40B4-BE49-F238E27FC236}">
                  <a16:creationId xmlns:a16="http://schemas.microsoft.com/office/drawing/2014/main" id="{B2832DC5-46CC-468E-BB9A-FB83ED147627}"/>
                </a:ext>
              </a:extLst>
            </p:cNvPr>
            <p:cNvSpPr/>
            <p:nvPr/>
          </p:nvSpPr>
          <p:spPr>
            <a:xfrm>
              <a:off x="5306450" y="37461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42" y="772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9" name="Google Shape;4608;p62">
              <a:extLst>
                <a:ext uri="{FF2B5EF4-FFF2-40B4-BE49-F238E27FC236}">
                  <a16:creationId xmlns:a16="http://schemas.microsoft.com/office/drawing/2014/main" id="{FAF9658C-71AD-46FD-A44E-90DBCDCA8412}"/>
                </a:ext>
              </a:extLst>
            </p:cNvPr>
            <p:cNvSpPr/>
            <p:nvPr/>
          </p:nvSpPr>
          <p:spPr>
            <a:xfrm>
              <a:off x="5306450" y="37733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0" name="Google Shape;4609;p62">
              <a:extLst>
                <a:ext uri="{FF2B5EF4-FFF2-40B4-BE49-F238E27FC236}">
                  <a16:creationId xmlns:a16="http://schemas.microsoft.com/office/drawing/2014/main" id="{35DCE816-FA7E-48AE-B622-A5CA1BF53004}"/>
                </a:ext>
              </a:extLst>
            </p:cNvPr>
            <p:cNvSpPr/>
            <p:nvPr/>
          </p:nvSpPr>
          <p:spPr>
            <a:xfrm>
              <a:off x="5306450" y="3800500"/>
              <a:ext cx="301075" cy="193350"/>
            </a:xfrm>
            <a:custGeom>
              <a:avLst/>
              <a:gdLst/>
              <a:ahLst/>
              <a:cxnLst/>
              <a:rect l="l" t="t" r="r" b="b"/>
              <a:pathLst>
                <a:path w="12043" h="7734" extrusionOk="0">
                  <a:moveTo>
                    <a:pt x="12042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1" name="Google Shape;4610;p62">
              <a:extLst>
                <a:ext uri="{FF2B5EF4-FFF2-40B4-BE49-F238E27FC236}">
                  <a16:creationId xmlns:a16="http://schemas.microsoft.com/office/drawing/2014/main" id="{F48330BE-EE0C-4EBD-AC06-AA8BD67C56E4}"/>
                </a:ext>
              </a:extLst>
            </p:cNvPr>
            <p:cNvSpPr/>
            <p:nvPr/>
          </p:nvSpPr>
          <p:spPr>
            <a:xfrm>
              <a:off x="5306450" y="38491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55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2" name="Google Shape;4611;p62">
              <a:extLst>
                <a:ext uri="{FF2B5EF4-FFF2-40B4-BE49-F238E27FC236}">
                  <a16:creationId xmlns:a16="http://schemas.microsoft.com/office/drawing/2014/main" id="{4AD16384-75A7-4022-8C59-130579846A76}"/>
                </a:ext>
              </a:extLst>
            </p:cNvPr>
            <p:cNvSpPr/>
            <p:nvPr/>
          </p:nvSpPr>
          <p:spPr>
            <a:xfrm>
              <a:off x="5306450" y="3876300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2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3" name="Google Shape;4612;p62">
              <a:extLst>
                <a:ext uri="{FF2B5EF4-FFF2-40B4-BE49-F238E27FC236}">
                  <a16:creationId xmlns:a16="http://schemas.microsoft.com/office/drawing/2014/main" id="{07DA1B06-3B4D-4ACB-B678-AFA25581E68E}"/>
                </a:ext>
              </a:extLst>
            </p:cNvPr>
            <p:cNvSpPr/>
            <p:nvPr/>
          </p:nvSpPr>
          <p:spPr>
            <a:xfrm>
              <a:off x="5306450" y="39036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42" y="773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4" name="Google Shape;4613;p62">
              <a:extLst>
                <a:ext uri="{FF2B5EF4-FFF2-40B4-BE49-F238E27FC236}">
                  <a16:creationId xmlns:a16="http://schemas.microsoft.com/office/drawing/2014/main" id="{EBFC3211-D299-4925-8407-9420AEAE7451}"/>
                </a:ext>
              </a:extLst>
            </p:cNvPr>
            <p:cNvSpPr/>
            <p:nvPr/>
          </p:nvSpPr>
          <p:spPr>
            <a:xfrm>
              <a:off x="5306450" y="39308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5" name="Google Shape;4614;p62">
              <a:extLst>
                <a:ext uri="{FF2B5EF4-FFF2-40B4-BE49-F238E27FC236}">
                  <a16:creationId xmlns:a16="http://schemas.microsoft.com/office/drawing/2014/main" id="{6222CD39-757C-4A16-A6B8-F3892252D00C}"/>
                </a:ext>
              </a:extLst>
            </p:cNvPr>
            <p:cNvSpPr/>
            <p:nvPr/>
          </p:nvSpPr>
          <p:spPr>
            <a:xfrm>
              <a:off x="5306450" y="39580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6" name="Google Shape;4615;p62">
              <a:extLst>
                <a:ext uri="{FF2B5EF4-FFF2-40B4-BE49-F238E27FC236}">
                  <a16:creationId xmlns:a16="http://schemas.microsoft.com/office/drawing/2014/main" id="{8B6D57AA-DC3E-468D-8922-7D3266848F12}"/>
                </a:ext>
              </a:extLst>
            </p:cNvPr>
            <p:cNvSpPr/>
            <p:nvPr/>
          </p:nvSpPr>
          <p:spPr>
            <a:xfrm>
              <a:off x="3538575" y="2495100"/>
              <a:ext cx="656050" cy="885300"/>
            </a:xfrm>
            <a:custGeom>
              <a:avLst/>
              <a:gdLst/>
              <a:ahLst/>
              <a:cxnLst/>
              <a:rect l="l" t="t" r="r" b="b"/>
              <a:pathLst>
                <a:path w="26242" h="35412" extrusionOk="0">
                  <a:moveTo>
                    <a:pt x="8" y="1"/>
                  </a:moveTo>
                  <a:lnTo>
                    <a:pt x="8" y="27621"/>
                  </a:lnTo>
                  <a:cubicBezTo>
                    <a:pt x="1" y="27920"/>
                    <a:pt x="166" y="28196"/>
                    <a:pt x="426" y="28345"/>
                  </a:cubicBezTo>
                  <a:lnTo>
                    <a:pt x="12263" y="35181"/>
                  </a:lnTo>
                  <a:cubicBezTo>
                    <a:pt x="12531" y="35335"/>
                    <a:pt x="12828" y="35412"/>
                    <a:pt x="13124" y="35412"/>
                  </a:cubicBezTo>
                  <a:cubicBezTo>
                    <a:pt x="13421" y="35412"/>
                    <a:pt x="13716" y="35335"/>
                    <a:pt x="13980" y="35181"/>
                  </a:cubicBezTo>
                  <a:lnTo>
                    <a:pt x="25825" y="28345"/>
                  </a:lnTo>
                  <a:cubicBezTo>
                    <a:pt x="26084" y="28196"/>
                    <a:pt x="26242" y="27920"/>
                    <a:pt x="26242" y="27621"/>
                  </a:cubicBezTo>
                  <a:lnTo>
                    <a:pt x="26242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7" name="Google Shape;4616;p62">
              <a:extLst>
                <a:ext uri="{FF2B5EF4-FFF2-40B4-BE49-F238E27FC236}">
                  <a16:creationId xmlns:a16="http://schemas.microsoft.com/office/drawing/2014/main" id="{C5CE1575-C0EE-4281-8373-19D791B14025}"/>
                </a:ext>
              </a:extLst>
            </p:cNvPr>
            <p:cNvSpPr/>
            <p:nvPr/>
          </p:nvSpPr>
          <p:spPr>
            <a:xfrm>
              <a:off x="3535225" y="2300350"/>
              <a:ext cx="662750" cy="389550"/>
            </a:xfrm>
            <a:custGeom>
              <a:avLst/>
              <a:gdLst/>
              <a:ahLst/>
              <a:cxnLst/>
              <a:rect l="l" t="t" r="r" b="b"/>
              <a:pathLst>
                <a:path w="26510" h="15582" extrusionOk="0">
                  <a:moveTo>
                    <a:pt x="13255" y="0"/>
                  </a:moveTo>
                  <a:cubicBezTo>
                    <a:pt x="12958" y="0"/>
                    <a:pt x="12661" y="77"/>
                    <a:pt x="12397" y="230"/>
                  </a:cubicBezTo>
                  <a:lnTo>
                    <a:pt x="560" y="7066"/>
                  </a:lnTo>
                  <a:cubicBezTo>
                    <a:pt x="1" y="7389"/>
                    <a:pt x="1" y="8193"/>
                    <a:pt x="560" y="8516"/>
                  </a:cubicBezTo>
                  <a:lnTo>
                    <a:pt x="12397" y="15352"/>
                  </a:lnTo>
                  <a:cubicBezTo>
                    <a:pt x="12665" y="15505"/>
                    <a:pt x="12962" y="15582"/>
                    <a:pt x="13258" y="15582"/>
                  </a:cubicBezTo>
                  <a:cubicBezTo>
                    <a:pt x="13555" y="15582"/>
                    <a:pt x="13850" y="15505"/>
                    <a:pt x="14114" y="15352"/>
                  </a:cubicBezTo>
                  <a:lnTo>
                    <a:pt x="25959" y="8516"/>
                  </a:lnTo>
                  <a:cubicBezTo>
                    <a:pt x="26510" y="8193"/>
                    <a:pt x="26510" y="7389"/>
                    <a:pt x="25959" y="7066"/>
                  </a:cubicBezTo>
                  <a:lnTo>
                    <a:pt x="14114" y="230"/>
                  </a:lnTo>
                  <a:cubicBezTo>
                    <a:pt x="13850" y="77"/>
                    <a:pt x="13553" y="0"/>
                    <a:pt x="13255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8" name="Google Shape;4617;p62">
              <a:extLst>
                <a:ext uri="{FF2B5EF4-FFF2-40B4-BE49-F238E27FC236}">
                  <a16:creationId xmlns:a16="http://schemas.microsoft.com/office/drawing/2014/main" id="{2575CB58-FA20-4EE4-9A2E-6FC614A93FCA}"/>
                </a:ext>
              </a:extLst>
            </p:cNvPr>
            <p:cNvSpPr/>
            <p:nvPr/>
          </p:nvSpPr>
          <p:spPr>
            <a:xfrm>
              <a:off x="3549400" y="255517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9" name="Google Shape;4618;p62">
              <a:extLst>
                <a:ext uri="{FF2B5EF4-FFF2-40B4-BE49-F238E27FC236}">
                  <a16:creationId xmlns:a16="http://schemas.microsoft.com/office/drawing/2014/main" id="{31FBAB66-6F6B-4F51-876B-BEA14599DFFB}"/>
                </a:ext>
              </a:extLst>
            </p:cNvPr>
            <p:cNvSpPr/>
            <p:nvPr/>
          </p:nvSpPr>
          <p:spPr>
            <a:xfrm>
              <a:off x="3549400" y="25823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35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0" name="Google Shape;4619;p62">
              <a:extLst>
                <a:ext uri="{FF2B5EF4-FFF2-40B4-BE49-F238E27FC236}">
                  <a16:creationId xmlns:a16="http://schemas.microsoft.com/office/drawing/2014/main" id="{42A0AEBE-59DC-484D-BD1C-CFB949DE4528}"/>
                </a:ext>
              </a:extLst>
            </p:cNvPr>
            <p:cNvSpPr/>
            <p:nvPr/>
          </p:nvSpPr>
          <p:spPr>
            <a:xfrm>
              <a:off x="3549400" y="26097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72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1" name="Google Shape;4620;p62">
              <a:extLst>
                <a:ext uri="{FF2B5EF4-FFF2-40B4-BE49-F238E27FC236}">
                  <a16:creationId xmlns:a16="http://schemas.microsoft.com/office/drawing/2014/main" id="{0BB10D98-5BF4-4853-9B27-45D8586220EE}"/>
                </a:ext>
              </a:extLst>
            </p:cNvPr>
            <p:cNvSpPr/>
            <p:nvPr/>
          </p:nvSpPr>
          <p:spPr>
            <a:xfrm>
              <a:off x="3549400" y="26368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2" name="Google Shape;4621;p62">
              <a:extLst>
                <a:ext uri="{FF2B5EF4-FFF2-40B4-BE49-F238E27FC236}">
                  <a16:creationId xmlns:a16="http://schemas.microsoft.com/office/drawing/2014/main" id="{08AFF5F6-9C1A-49EB-B71F-535324F8DBAC}"/>
                </a:ext>
              </a:extLst>
            </p:cNvPr>
            <p:cNvSpPr/>
            <p:nvPr/>
          </p:nvSpPr>
          <p:spPr>
            <a:xfrm>
              <a:off x="3549400" y="26640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3" name="Google Shape;4622;p62">
              <a:extLst>
                <a:ext uri="{FF2B5EF4-FFF2-40B4-BE49-F238E27FC236}">
                  <a16:creationId xmlns:a16="http://schemas.microsoft.com/office/drawing/2014/main" id="{22210AC2-8CC1-43C6-89EF-E71B3B8D426B}"/>
                </a:ext>
              </a:extLst>
            </p:cNvPr>
            <p:cNvSpPr/>
            <p:nvPr/>
          </p:nvSpPr>
          <p:spPr>
            <a:xfrm>
              <a:off x="3549400" y="27126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4" name="Google Shape;4623;p62">
              <a:extLst>
                <a:ext uri="{FF2B5EF4-FFF2-40B4-BE49-F238E27FC236}">
                  <a16:creationId xmlns:a16="http://schemas.microsoft.com/office/drawing/2014/main" id="{C115CBE6-1C6B-4ED2-8690-12415A33B94E}"/>
                </a:ext>
              </a:extLst>
            </p:cNvPr>
            <p:cNvSpPr/>
            <p:nvPr/>
          </p:nvSpPr>
          <p:spPr>
            <a:xfrm>
              <a:off x="3549400" y="27398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5" name="Google Shape;4624;p62">
              <a:extLst>
                <a:ext uri="{FF2B5EF4-FFF2-40B4-BE49-F238E27FC236}">
                  <a16:creationId xmlns:a16="http://schemas.microsoft.com/office/drawing/2014/main" id="{04066D14-AD76-4B1E-92DC-9EB11D18AC2C}"/>
                </a:ext>
              </a:extLst>
            </p:cNvPr>
            <p:cNvSpPr/>
            <p:nvPr/>
          </p:nvSpPr>
          <p:spPr>
            <a:xfrm>
              <a:off x="3549400" y="276722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" y="0"/>
                  </a:moveTo>
                  <a:lnTo>
                    <a:pt x="1" y="772"/>
                  </a:lnTo>
                  <a:lnTo>
                    <a:pt x="12035" y="7726"/>
                  </a:lnTo>
                  <a:lnTo>
                    <a:pt x="12035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6" name="Google Shape;4625;p62">
              <a:extLst>
                <a:ext uri="{FF2B5EF4-FFF2-40B4-BE49-F238E27FC236}">
                  <a16:creationId xmlns:a16="http://schemas.microsoft.com/office/drawing/2014/main" id="{0027309C-F929-4D37-BA21-5778D4E1627B}"/>
                </a:ext>
              </a:extLst>
            </p:cNvPr>
            <p:cNvSpPr/>
            <p:nvPr/>
          </p:nvSpPr>
          <p:spPr>
            <a:xfrm>
              <a:off x="3549400" y="27943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7" name="Google Shape;4626;p62">
              <a:extLst>
                <a:ext uri="{FF2B5EF4-FFF2-40B4-BE49-F238E27FC236}">
                  <a16:creationId xmlns:a16="http://schemas.microsoft.com/office/drawing/2014/main" id="{5F445514-C3BB-40E1-BBBC-B5AFEA640707}"/>
                </a:ext>
              </a:extLst>
            </p:cNvPr>
            <p:cNvSpPr/>
            <p:nvPr/>
          </p:nvSpPr>
          <p:spPr>
            <a:xfrm>
              <a:off x="3549400" y="28215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7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8" name="Google Shape;4627;p62">
              <a:extLst>
                <a:ext uri="{FF2B5EF4-FFF2-40B4-BE49-F238E27FC236}">
                  <a16:creationId xmlns:a16="http://schemas.microsoft.com/office/drawing/2014/main" id="{6DF4CAEA-AF7D-403D-967D-967DBC421225}"/>
                </a:ext>
              </a:extLst>
            </p:cNvPr>
            <p:cNvSpPr/>
            <p:nvPr/>
          </p:nvSpPr>
          <p:spPr>
            <a:xfrm>
              <a:off x="3549400" y="2870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27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9" name="Google Shape;4628;p62">
              <a:extLst>
                <a:ext uri="{FF2B5EF4-FFF2-40B4-BE49-F238E27FC236}">
                  <a16:creationId xmlns:a16="http://schemas.microsoft.com/office/drawing/2014/main" id="{61CBD32B-15D1-4A72-B697-778312FF4D28}"/>
                </a:ext>
              </a:extLst>
            </p:cNvPr>
            <p:cNvSpPr/>
            <p:nvPr/>
          </p:nvSpPr>
          <p:spPr>
            <a:xfrm>
              <a:off x="3549400" y="28973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35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0" name="Google Shape;4629;p62">
              <a:extLst>
                <a:ext uri="{FF2B5EF4-FFF2-40B4-BE49-F238E27FC236}">
                  <a16:creationId xmlns:a16="http://schemas.microsoft.com/office/drawing/2014/main" id="{85BB8630-B5E9-44AB-A240-3AE8F87921B2}"/>
                </a:ext>
              </a:extLst>
            </p:cNvPr>
            <p:cNvSpPr/>
            <p:nvPr/>
          </p:nvSpPr>
          <p:spPr>
            <a:xfrm>
              <a:off x="3549400" y="29247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72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1" name="Google Shape;4630;p62">
              <a:extLst>
                <a:ext uri="{FF2B5EF4-FFF2-40B4-BE49-F238E27FC236}">
                  <a16:creationId xmlns:a16="http://schemas.microsoft.com/office/drawing/2014/main" id="{6B4D57CB-F202-48CA-8445-33A39BA20E90}"/>
                </a:ext>
              </a:extLst>
            </p:cNvPr>
            <p:cNvSpPr/>
            <p:nvPr/>
          </p:nvSpPr>
          <p:spPr>
            <a:xfrm>
              <a:off x="3549400" y="29519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2" name="Google Shape;4631;p62">
              <a:extLst>
                <a:ext uri="{FF2B5EF4-FFF2-40B4-BE49-F238E27FC236}">
                  <a16:creationId xmlns:a16="http://schemas.microsoft.com/office/drawing/2014/main" id="{8314838D-7FC0-450E-AF7B-9CACA992AF70}"/>
                </a:ext>
              </a:extLst>
            </p:cNvPr>
            <p:cNvSpPr/>
            <p:nvPr/>
          </p:nvSpPr>
          <p:spPr>
            <a:xfrm>
              <a:off x="3549400" y="29790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3" name="Google Shape;4632;p62">
              <a:extLst>
                <a:ext uri="{FF2B5EF4-FFF2-40B4-BE49-F238E27FC236}">
                  <a16:creationId xmlns:a16="http://schemas.microsoft.com/office/drawing/2014/main" id="{1D71A85F-18D8-4BCF-B5F9-A778CE277D85}"/>
                </a:ext>
              </a:extLst>
            </p:cNvPr>
            <p:cNvSpPr/>
            <p:nvPr/>
          </p:nvSpPr>
          <p:spPr>
            <a:xfrm>
              <a:off x="3549400" y="30277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4" name="Google Shape;4633;p62">
              <a:extLst>
                <a:ext uri="{FF2B5EF4-FFF2-40B4-BE49-F238E27FC236}">
                  <a16:creationId xmlns:a16="http://schemas.microsoft.com/office/drawing/2014/main" id="{F55DEBF6-B69D-452A-8F27-1154C2E99B6A}"/>
                </a:ext>
              </a:extLst>
            </p:cNvPr>
            <p:cNvSpPr/>
            <p:nvPr/>
          </p:nvSpPr>
          <p:spPr>
            <a:xfrm>
              <a:off x="3549400" y="30548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5" name="Google Shape;4634;p62">
              <a:extLst>
                <a:ext uri="{FF2B5EF4-FFF2-40B4-BE49-F238E27FC236}">
                  <a16:creationId xmlns:a16="http://schemas.microsoft.com/office/drawing/2014/main" id="{E88F50F2-7616-4777-B674-4C2B89CC27DC}"/>
                </a:ext>
              </a:extLst>
            </p:cNvPr>
            <p:cNvSpPr/>
            <p:nvPr/>
          </p:nvSpPr>
          <p:spPr>
            <a:xfrm>
              <a:off x="3549400" y="30822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73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6" name="Google Shape;4635;p62">
              <a:extLst>
                <a:ext uri="{FF2B5EF4-FFF2-40B4-BE49-F238E27FC236}">
                  <a16:creationId xmlns:a16="http://schemas.microsoft.com/office/drawing/2014/main" id="{338AB1F2-DC1D-4A27-A48A-611B132F3757}"/>
                </a:ext>
              </a:extLst>
            </p:cNvPr>
            <p:cNvSpPr/>
            <p:nvPr/>
          </p:nvSpPr>
          <p:spPr>
            <a:xfrm>
              <a:off x="3549400" y="31094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7" name="Google Shape;4636;p62">
              <a:extLst>
                <a:ext uri="{FF2B5EF4-FFF2-40B4-BE49-F238E27FC236}">
                  <a16:creationId xmlns:a16="http://schemas.microsoft.com/office/drawing/2014/main" id="{4E5CE7E2-FB39-4F48-BF6E-30117BA97C26}"/>
                </a:ext>
              </a:extLst>
            </p:cNvPr>
            <p:cNvSpPr/>
            <p:nvPr/>
          </p:nvSpPr>
          <p:spPr>
            <a:xfrm>
              <a:off x="3549400" y="31365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7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8" name="Google Shape;4637;p62">
              <a:extLst>
                <a:ext uri="{FF2B5EF4-FFF2-40B4-BE49-F238E27FC236}">
                  <a16:creationId xmlns:a16="http://schemas.microsoft.com/office/drawing/2014/main" id="{C5597946-FFE7-497B-B925-FAF49EAED1A5}"/>
                </a:ext>
              </a:extLst>
            </p:cNvPr>
            <p:cNvSpPr/>
            <p:nvPr/>
          </p:nvSpPr>
          <p:spPr>
            <a:xfrm>
              <a:off x="3882925" y="255517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9" name="Google Shape;4638;p62">
              <a:extLst>
                <a:ext uri="{FF2B5EF4-FFF2-40B4-BE49-F238E27FC236}">
                  <a16:creationId xmlns:a16="http://schemas.microsoft.com/office/drawing/2014/main" id="{3305CEBE-F074-4CE6-B43A-FECCFC08B05C}"/>
                </a:ext>
              </a:extLst>
            </p:cNvPr>
            <p:cNvSpPr/>
            <p:nvPr/>
          </p:nvSpPr>
          <p:spPr>
            <a:xfrm>
              <a:off x="3882925" y="25823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5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0" name="Google Shape;4639;p62">
              <a:extLst>
                <a:ext uri="{FF2B5EF4-FFF2-40B4-BE49-F238E27FC236}">
                  <a16:creationId xmlns:a16="http://schemas.microsoft.com/office/drawing/2014/main" id="{53C0C5D5-030A-49E4-BFB3-2BE559886977}"/>
                </a:ext>
              </a:extLst>
            </p:cNvPr>
            <p:cNvSpPr/>
            <p:nvPr/>
          </p:nvSpPr>
          <p:spPr>
            <a:xfrm>
              <a:off x="3882925" y="26097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72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1" name="Google Shape;4640;p62">
              <a:extLst>
                <a:ext uri="{FF2B5EF4-FFF2-40B4-BE49-F238E27FC236}">
                  <a16:creationId xmlns:a16="http://schemas.microsoft.com/office/drawing/2014/main" id="{0E3F47CD-80AF-4723-B933-2CEE3483ACEC}"/>
                </a:ext>
              </a:extLst>
            </p:cNvPr>
            <p:cNvSpPr/>
            <p:nvPr/>
          </p:nvSpPr>
          <p:spPr>
            <a:xfrm>
              <a:off x="3882925" y="26368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2" name="Google Shape;4641;p62">
              <a:extLst>
                <a:ext uri="{FF2B5EF4-FFF2-40B4-BE49-F238E27FC236}">
                  <a16:creationId xmlns:a16="http://schemas.microsoft.com/office/drawing/2014/main" id="{1873CE90-2FA7-4C23-9F2A-E7EB5E0286EA}"/>
                </a:ext>
              </a:extLst>
            </p:cNvPr>
            <p:cNvSpPr/>
            <p:nvPr/>
          </p:nvSpPr>
          <p:spPr>
            <a:xfrm>
              <a:off x="3882925" y="26640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3" name="Google Shape;4642;p62">
              <a:extLst>
                <a:ext uri="{FF2B5EF4-FFF2-40B4-BE49-F238E27FC236}">
                  <a16:creationId xmlns:a16="http://schemas.microsoft.com/office/drawing/2014/main" id="{0694B4A3-D3E8-4FD4-8025-8099D454B406}"/>
                </a:ext>
              </a:extLst>
            </p:cNvPr>
            <p:cNvSpPr/>
            <p:nvPr/>
          </p:nvSpPr>
          <p:spPr>
            <a:xfrm>
              <a:off x="3882925" y="27126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4" name="Google Shape;4643;p62">
              <a:extLst>
                <a:ext uri="{FF2B5EF4-FFF2-40B4-BE49-F238E27FC236}">
                  <a16:creationId xmlns:a16="http://schemas.microsoft.com/office/drawing/2014/main" id="{65CC7DC7-6F97-4CDD-A2C2-5C29F572F815}"/>
                </a:ext>
              </a:extLst>
            </p:cNvPr>
            <p:cNvSpPr/>
            <p:nvPr/>
          </p:nvSpPr>
          <p:spPr>
            <a:xfrm>
              <a:off x="3882925" y="27398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5" name="Google Shape;4644;p62">
              <a:extLst>
                <a:ext uri="{FF2B5EF4-FFF2-40B4-BE49-F238E27FC236}">
                  <a16:creationId xmlns:a16="http://schemas.microsoft.com/office/drawing/2014/main" id="{1E99DFE0-F375-42D0-91D6-519F2F1071D5}"/>
                </a:ext>
              </a:extLst>
            </p:cNvPr>
            <p:cNvSpPr/>
            <p:nvPr/>
          </p:nvSpPr>
          <p:spPr>
            <a:xfrm>
              <a:off x="3882925" y="276722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6" name="Google Shape;4645;p62">
              <a:extLst>
                <a:ext uri="{FF2B5EF4-FFF2-40B4-BE49-F238E27FC236}">
                  <a16:creationId xmlns:a16="http://schemas.microsoft.com/office/drawing/2014/main" id="{E69CBFCF-D1F2-4A62-ABF1-045EACD07AE1}"/>
                </a:ext>
              </a:extLst>
            </p:cNvPr>
            <p:cNvSpPr/>
            <p:nvPr/>
          </p:nvSpPr>
          <p:spPr>
            <a:xfrm>
              <a:off x="3882925" y="27943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7" name="Google Shape;4646;p62">
              <a:extLst>
                <a:ext uri="{FF2B5EF4-FFF2-40B4-BE49-F238E27FC236}">
                  <a16:creationId xmlns:a16="http://schemas.microsoft.com/office/drawing/2014/main" id="{AC7D0DBB-A449-415F-A23C-414827BD8EC1}"/>
                </a:ext>
              </a:extLst>
            </p:cNvPr>
            <p:cNvSpPr/>
            <p:nvPr/>
          </p:nvSpPr>
          <p:spPr>
            <a:xfrm>
              <a:off x="3882925" y="28215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8" name="Google Shape;4647;p62">
              <a:extLst>
                <a:ext uri="{FF2B5EF4-FFF2-40B4-BE49-F238E27FC236}">
                  <a16:creationId xmlns:a16="http://schemas.microsoft.com/office/drawing/2014/main" id="{1B997BEB-F9B7-44EE-88DB-BA88F28512C7}"/>
                </a:ext>
              </a:extLst>
            </p:cNvPr>
            <p:cNvSpPr/>
            <p:nvPr/>
          </p:nvSpPr>
          <p:spPr>
            <a:xfrm>
              <a:off x="3882925" y="2870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9" name="Google Shape;4648;p62">
              <a:extLst>
                <a:ext uri="{FF2B5EF4-FFF2-40B4-BE49-F238E27FC236}">
                  <a16:creationId xmlns:a16="http://schemas.microsoft.com/office/drawing/2014/main" id="{CC320CA5-5BC3-4E2B-BA31-A152B6A63829}"/>
                </a:ext>
              </a:extLst>
            </p:cNvPr>
            <p:cNvSpPr/>
            <p:nvPr/>
          </p:nvSpPr>
          <p:spPr>
            <a:xfrm>
              <a:off x="3882925" y="28973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5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0" name="Google Shape;4649;p62">
              <a:extLst>
                <a:ext uri="{FF2B5EF4-FFF2-40B4-BE49-F238E27FC236}">
                  <a16:creationId xmlns:a16="http://schemas.microsoft.com/office/drawing/2014/main" id="{50B96AEC-D64B-4EB3-BFF1-BE8D86EAC53F}"/>
                </a:ext>
              </a:extLst>
            </p:cNvPr>
            <p:cNvSpPr/>
            <p:nvPr/>
          </p:nvSpPr>
          <p:spPr>
            <a:xfrm>
              <a:off x="3882925" y="29247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1" name="Google Shape;4650;p62">
              <a:extLst>
                <a:ext uri="{FF2B5EF4-FFF2-40B4-BE49-F238E27FC236}">
                  <a16:creationId xmlns:a16="http://schemas.microsoft.com/office/drawing/2014/main" id="{8030A8A1-6DF4-44B4-B5A1-00CAAD3197ED}"/>
                </a:ext>
              </a:extLst>
            </p:cNvPr>
            <p:cNvSpPr/>
            <p:nvPr/>
          </p:nvSpPr>
          <p:spPr>
            <a:xfrm>
              <a:off x="3882925" y="29519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2" name="Google Shape;4651;p62">
              <a:extLst>
                <a:ext uri="{FF2B5EF4-FFF2-40B4-BE49-F238E27FC236}">
                  <a16:creationId xmlns:a16="http://schemas.microsoft.com/office/drawing/2014/main" id="{ED14E7AA-5C01-4156-96F2-EA191C0A0530}"/>
                </a:ext>
              </a:extLst>
            </p:cNvPr>
            <p:cNvSpPr/>
            <p:nvPr/>
          </p:nvSpPr>
          <p:spPr>
            <a:xfrm>
              <a:off x="3882925" y="29790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3" name="Google Shape;4652;p62">
              <a:extLst>
                <a:ext uri="{FF2B5EF4-FFF2-40B4-BE49-F238E27FC236}">
                  <a16:creationId xmlns:a16="http://schemas.microsoft.com/office/drawing/2014/main" id="{90FDD088-D617-4D6A-AE81-45E01AB1609E}"/>
                </a:ext>
              </a:extLst>
            </p:cNvPr>
            <p:cNvSpPr/>
            <p:nvPr/>
          </p:nvSpPr>
          <p:spPr>
            <a:xfrm>
              <a:off x="3882925" y="30277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4" name="Google Shape;4653;p62">
              <a:extLst>
                <a:ext uri="{FF2B5EF4-FFF2-40B4-BE49-F238E27FC236}">
                  <a16:creationId xmlns:a16="http://schemas.microsoft.com/office/drawing/2014/main" id="{E61BB28C-2661-4145-B06F-BD3AF9D9B54A}"/>
                </a:ext>
              </a:extLst>
            </p:cNvPr>
            <p:cNvSpPr/>
            <p:nvPr/>
          </p:nvSpPr>
          <p:spPr>
            <a:xfrm>
              <a:off x="3882925" y="30548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5" name="Google Shape;4654;p62">
              <a:extLst>
                <a:ext uri="{FF2B5EF4-FFF2-40B4-BE49-F238E27FC236}">
                  <a16:creationId xmlns:a16="http://schemas.microsoft.com/office/drawing/2014/main" id="{7A595329-70D8-4DF4-97B3-7518190252E2}"/>
                </a:ext>
              </a:extLst>
            </p:cNvPr>
            <p:cNvSpPr/>
            <p:nvPr/>
          </p:nvSpPr>
          <p:spPr>
            <a:xfrm>
              <a:off x="3882925" y="30822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73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6" name="Google Shape;4655;p62">
              <a:extLst>
                <a:ext uri="{FF2B5EF4-FFF2-40B4-BE49-F238E27FC236}">
                  <a16:creationId xmlns:a16="http://schemas.microsoft.com/office/drawing/2014/main" id="{394B874E-B030-4D81-A1B8-0573B3687639}"/>
                </a:ext>
              </a:extLst>
            </p:cNvPr>
            <p:cNvSpPr/>
            <p:nvPr/>
          </p:nvSpPr>
          <p:spPr>
            <a:xfrm>
              <a:off x="3882925" y="31094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7" name="Google Shape;4656;p62">
              <a:extLst>
                <a:ext uri="{FF2B5EF4-FFF2-40B4-BE49-F238E27FC236}">
                  <a16:creationId xmlns:a16="http://schemas.microsoft.com/office/drawing/2014/main" id="{42A8FCB1-DBCF-484C-B407-3D2F8478D894}"/>
                </a:ext>
              </a:extLst>
            </p:cNvPr>
            <p:cNvSpPr/>
            <p:nvPr/>
          </p:nvSpPr>
          <p:spPr>
            <a:xfrm>
              <a:off x="3882925" y="31365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8" name="Google Shape;4657;p62">
              <a:extLst>
                <a:ext uri="{FF2B5EF4-FFF2-40B4-BE49-F238E27FC236}">
                  <a16:creationId xmlns:a16="http://schemas.microsoft.com/office/drawing/2014/main" id="{B82206AA-FBC4-47A3-AD90-41D1D3E91B74}"/>
                </a:ext>
              </a:extLst>
            </p:cNvPr>
            <p:cNvSpPr/>
            <p:nvPr/>
          </p:nvSpPr>
          <p:spPr>
            <a:xfrm>
              <a:off x="708875" y="2495900"/>
              <a:ext cx="656050" cy="885300"/>
            </a:xfrm>
            <a:custGeom>
              <a:avLst/>
              <a:gdLst/>
              <a:ahLst/>
              <a:cxnLst/>
              <a:rect l="l" t="t" r="r" b="b"/>
              <a:pathLst>
                <a:path w="26242" h="35412" extrusionOk="0">
                  <a:moveTo>
                    <a:pt x="8" y="0"/>
                  </a:moveTo>
                  <a:lnTo>
                    <a:pt x="8" y="27620"/>
                  </a:lnTo>
                  <a:cubicBezTo>
                    <a:pt x="1" y="27919"/>
                    <a:pt x="166" y="28195"/>
                    <a:pt x="426" y="28345"/>
                  </a:cubicBezTo>
                  <a:lnTo>
                    <a:pt x="12263" y="35181"/>
                  </a:lnTo>
                  <a:cubicBezTo>
                    <a:pt x="12531" y="35334"/>
                    <a:pt x="12828" y="35411"/>
                    <a:pt x="13124" y="35411"/>
                  </a:cubicBezTo>
                  <a:cubicBezTo>
                    <a:pt x="13421" y="35411"/>
                    <a:pt x="13716" y="35334"/>
                    <a:pt x="13980" y="35181"/>
                  </a:cubicBezTo>
                  <a:lnTo>
                    <a:pt x="25825" y="28345"/>
                  </a:lnTo>
                  <a:cubicBezTo>
                    <a:pt x="26084" y="28195"/>
                    <a:pt x="26242" y="27919"/>
                    <a:pt x="26242" y="27620"/>
                  </a:cubicBezTo>
                  <a:lnTo>
                    <a:pt x="26242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9" name="Google Shape;4658;p62">
              <a:extLst>
                <a:ext uri="{FF2B5EF4-FFF2-40B4-BE49-F238E27FC236}">
                  <a16:creationId xmlns:a16="http://schemas.microsoft.com/office/drawing/2014/main" id="{2C9CE606-5C25-42AB-AF3A-775791703340}"/>
                </a:ext>
              </a:extLst>
            </p:cNvPr>
            <p:cNvSpPr/>
            <p:nvPr/>
          </p:nvSpPr>
          <p:spPr>
            <a:xfrm>
              <a:off x="705525" y="2301125"/>
              <a:ext cx="662750" cy="389575"/>
            </a:xfrm>
            <a:custGeom>
              <a:avLst/>
              <a:gdLst/>
              <a:ahLst/>
              <a:cxnLst/>
              <a:rect l="l" t="t" r="r" b="b"/>
              <a:pathLst>
                <a:path w="26510" h="15583" extrusionOk="0">
                  <a:moveTo>
                    <a:pt x="13258" y="1"/>
                  </a:moveTo>
                  <a:cubicBezTo>
                    <a:pt x="12962" y="1"/>
                    <a:pt x="12665" y="77"/>
                    <a:pt x="12397" y="231"/>
                  </a:cubicBezTo>
                  <a:lnTo>
                    <a:pt x="560" y="7067"/>
                  </a:lnTo>
                  <a:cubicBezTo>
                    <a:pt x="1" y="7390"/>
                    <a:pt x="1" y="8193"/>
                    <a:pt x="560" y="8516"/>
                  </a:cubicBezTo>
                  <a:lnTo>
                    <a:pt x="12397" y="15352"/>
                  </a:lnTo>
                  <a:cubicBezTo>
                    <a:pt x="12665" y="15506"/>
                    <a:pt x="12962" y="15582"/>
                    <a:pt x="13258" y="15582"/>
                  </a:cubicBezTo>
                  <a:cubicBezTo>
                    <a:pt x="13555" y="15582"/>
                    <a:pt x="13850" y="15506"/>
                    <a:pt x="14114" y="15352"/>
                  </a:cubicBezTo>
                  <a:lnTo>
                    <a:pt x="25959" y="8516"/>
                  </a:lnTo>
                  <a:cubicBezTo>
                    <a:pt x="26510" y="8193"/>
                    <a:pt x="26510" y="7390"/>
                    <a:pt x="25959" y="7067"/>
                  </a:cubicBezTo>
                  <a:lnTo>
                    <a:pt x="14114" y="231"/>
                  </a:lnTo>
                  <a:cubicBezTo>
                    <a:pt x="13850" y="77"/>
                    <a:pt x="13555" y="1"/>
                    <a:pt x="13258" y="1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0" name="Google Shape;4659;p62">
              <a:extLst>
                <a:ext uri="{FF2B5EF4-FFF2-40B4-BE49-F238E27FC236}">
                  <a16:creationId xmlns:a16="http://schemas.microsoft.com/office/drawing/2014/main" id="{1BA226C8-0013-4575-892C-DC1ED68763D4}"/>
                </a:ext>
              </a:extLst>
            </p:cNvPr>
            <p:cNvSpPr/>
            <p:nvPr/>
          </p:nvSpPr>
          <p:spPr>
            <a:xfrm>
              <a:off x="719700" y="25559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1" name="Google Shape;4660;p62">
              <a:extLst>
                <a:ext uri="{FF2B5EF4-FFF2-40B4-BE49-F238E27FC236}">
                  <a16:creationId xmlns:a16="http://schemas.microsoft.com/office/drawing/2014/main" id="{CA5EED15-E635-414C-8C2E-19C9CCAB21D3}"/>
                </a:ext>
              </a:extLst>
            </p:cNvPr>
            <p:cNvSpPr/>
            <p:nvPr/>
          </p:nvSpPr>
          <p:spPr>
            <a:xfrm>
              <a:off x="719700" y="25833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72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2" name="Google Shape;4661;p62">
              <a:extLst>
                <a:ext uri="{FF2B5EF4-FFF2-40B4-BE49-F238E27FC236}">
                  <a16:creationId xmlns:a16="http://schemas.microsoft.com/office/drawing/2014/main" id="{C51ACA01-CB48-487B-9051-E69BED2FB9E7}"/>
                </a:ext>
              </a:extLst>
            </p:cNvPr>
            <p:cNvSpPr/>
            <p:nvPr/>
          </p:nvSpPr>
          <p:spPr>
            <a:xfrm>
              <a:off x="719700" y="26105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3" name="Google Shape;4662;p62">
              <a:extLst>
                <a:ext uri="{FF2B5EF4-FFF2-40B4-BE49-F238E27FC236}">
                  <a16:creationId xmlns:a16="http://schemas.microsoft.com/office/drawing/2014/main" id="{0E00FC2B-A00F-4D14-BFC0-51432B662BAC}"/>
                </a:ext>
              </a:extLst>
            </p:cNvPr>
            <p:cNvSpPr/>
            <p:nvPr/>
          </p:nvSpPr>
          <p:spPr>
            <a:xfrm>
              <a:off x="719700" y="26376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27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4" name="Google Shape;4663;p62">
              <a:extLst>
                <a:ext uri="{FF2B5EF4-FFF2-40B4-BE49-F238E27FC236}">
                  <a16:creationId xmlns:a16="http://schemas.microsoft.com/office/drawing/2014/main" id="{0B5B9637-5994-4E0B-938B-6FADF360345B}"/>
                </a:ext>
              </a:extLst>
            </p:cNvPr>
            <p:cNvSpPr/>
            <p:nvPr/>
          </p:nvSpPr>
          <p:spPr>
            <a:xfrm>
              <a:off x="719700" y="26648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35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5" name="Google Shape;4664;p62">
              <a:extLst>
                <a:ext uri="{FF2B5EF4-FFF2-40B4-BE49-F238E27FC236}">
                  <a16:creationId xmlns:a16="http://schemas.microsoft.com/office/drawing/2014/main" id="{F2941883-3867-453A-8204-CA913CE97EED}"/>
                </a:ext>
              </a:extLst>
            </p:cNvPr>
            <p:cNvSpPr/>
            <p:nvPr/>
          </p:nvSpPr>
          <p:spPr>
            <a:xfrm>
              <a:off x="719700" y="271347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6" name="Google Shape;4665;p62">
              <a:extLst>
                <a:ext uri="{FF2B5EF4-FFF2-40B4-BE49-F238E27FC236}">
                  <a16:creationId xmlns:a16="http://schemas.microsoft.com/office/drawing/2014/main" id="{500E27CF-921E-45BE-AFB1-CEB2B7AA758A}"/>
                </a:ext>
              </a:extLst>
            </p:cNvPr>
            <p:cNvSpPr/>
            <p:nvPr/>
          </p:nvSpPr>
          <p:spPr>
            <a:xfrm>
              <a:off x="719700" y="27408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73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7" name="Google Shape;4666;p62">
              <a:extLst>
                <a:ext uri="{FF2B5EF4-FFF2-40B4-BE49-F238E27FC236}">
                  <a16:creationId xmlns:a16="http://schemas.microsoft.com/office/drawing/2014/main" id="{27457298-C9A5-456E-A68B-0256BD830232}"/>
                </a:ext>
              </a:extLst>
            </p:cNvPr>
            <p:cNvSpPr/>
            <p:nvPr/>
          </p:nvSpPr>
          <p:spPr>
            <a:xfrm>
              <a:off x="719700" y="27680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8" name="Google Shape;4667;p62">
              <a:extLst>
                <a:ext uri="{FF2B5EF4-FFF2-40B4-BE49-F238E27FC236}">
                  <a16:creationId xmlns:a16="http://schemas.microsoft.com/office/drawing/2014/main" id="{F59120E6-262D-4E46-8BF3-ACA19C498FC2}"/>
                </a:ext>
              </a:extLst>
            </p:cNvPr>
            <p:cNvSpPr/>
            <p:nvPr/>
          </p:nvSpPr>
          <p:spPr>
            <a:xfrm>
              <a:off x="719700" y="2795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9" name="Google Shape;4668;p62">
              <a:extLst>
                <a:ext uri="{FF2B5EF4-FFF2-40B4-BE49-F238E27FC236}">
                  <a16:creationId xmlns:a16="http://schemas.microsoft.com/office/drawing/2014/main" id="{8261A36C-1D6C-4C8A-AAE8-B5CF2A4C7310}"/>
                </a:ext>
              </a:extLst>
            </p:cNvPr>
            <p:cNvSpPr/>
            <p:nvPr/>
          </p:nvSpPr>
          <p:spPr>
            <a:xfrm>
              <a:off x="719700" y="28223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0" name="Google Shape;4669;p62">
              <a:extLst>
                <a:ext uri="{FF2B5EF4-FFF2-40B4-BE49-F238E27FC236}">
                  <a16:creationId xmlns:a16="http://schemas.microsoft.com/office/drawing/2014/main" id="{87E232D2-8587-44C8-A386-2F1E5795A6A5}"/>
                </a:ext>
              </a:extLst>
            </p:cNvPr>
            <p:cNvSpPr/>
            <p:nvPr/>
          </p:nvSpPr>
          <p:spPr>
            <a:xfrm>
              <a:off x="719700" y="28709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1" name="Google Shape;4670;p62">
              <a:extLst>
                <a:ext uri="{FF2B5EF4-FFF2-40B4-BE49-F238E27FC236}">
                  <a16:creationId xmlns:a16="http://schemas.microsoft.com/office/drawing/2014/main" id="{BF2D272B-382C-4A7E-ADF0-634322481395}"/>
                </a:ext>
              </a:extLst>
            </p:cNvPr>
            <p:cNvSpPr/>
            <p:nvPr/>
          </p:nvSpPr>
          <p:spPr>
            <a:xfrm>
              <a:off x="719700" y="28981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2" name="Google Shape;4671;p62">
              <a:extLst>
                <a:ext uri="{FF2B5EF4-FFF2-40B4-BE49-F238E27FC236}">
                  <a16:creationId xmlns:a16="http://schemas.microsoft.com/office/drawing/2014/main" id="{B4CFDADD-D427-4ED7-B25E-4E7E370E4416}"/>
                </a:ext>
              </a:extLst>
            </p:cNvPr>
            <p:cNvSpPr/>
            <p:nvPr/>
          </p:nvSpPr>
          <p:spPr>
            <a:xfrm>
              <a:off x="719700" y="292552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3" name="Google Shape;4672;p62">
              <a:extLst>
                <a:ext uri="{FF2B5EF4-FFF2-40B4-BE49-F238E27FC236}">
                  <a16:creationId xmlns:a16="http://schemas.microsoft.com/office/drawing/2014/main" id="{1B1C55C1-7604-4189-A19E-99056D19368F}"/>
                </a:ext>
              </a:extLst>
            </p:cNvPr>
            <p:cNvSpPr/>
            <p:nvPr/>
          </p:nvSpPr>
          <p:spPr>
            <a:xfrm>
              <a:off x="719700" y="29526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4" name="Google Shape;4673;p62">
              <a:extLst>
                <a:ext uri="{FF2B5EF4-FFF2-40B4-BE49-F238E27FC236}">
                  <a16:creationId xmlns:a16="http://schemas.microsoft.com/office/drawing/2014/main" id="{137A5AC0-E67A-49BA-B522-3E6808DE99A3}"/>
                </a:ext>
              </a:extLst>
            </p:cNvPr>
            <p:cNvSpPr/>
            <p:nvPr/>
          </p:nvSpPr>
          <p:spPr>
            <a:xfrm>
              <a:off x="719700" y="29798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35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5" name="Google Shape;4674;p62">
              <a:extLst>
                <a:ext uri="{FF2B5EF4-FFF2-40B4-BE49-F238E27FC236}">
                  <a16:creationId xmlns:a16="http://schemas.microsoft.com/office/drawing/2014/main" id="{0C41785A-CBED-42E3-8DC2-A83F0B0EC910}"/>
                </a:ext>
              </a:extLst>
            </p:cNvPr>
            <p:cNvSpPr/>
            <p:nvPr/>
          </p:nvSpPr>
          <p:spPr>
            <a:xfrm>
              <a:off x="719700" y="30284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27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6" name="Google Shape;4675;p62">
              <a:extLst>
                <a:ext uri="{FF2B5EF4-FFF2-40B4-BE49-F238E27FC236}">
                  <a16:creationId xmlns:a16="http://schemas.microsoft.com/office/drawing/2014/main" id="{8FF7438F-2C8D-4A3C-915B-7B1C36619EAC}"/>
                </a:ext>
              </a:extLst>
            </p:cNvPr>
            <p:cNvSpPr/>
            <p:nvPr/>
          </p:nvSpPr>
          <p:spPr>
            <a:xfrm>
              <a:off x="719700" y="30556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35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7" name="Google Shape;4676;p62">
              <a:extLst>
                <a:ext uri="{FF2B5EF4-FFF2-40B4-BE49-F238E27FC236}">
                  <a16:creationId xmlns:a16="http://schemas.microsoft.com/office/drawing/2014/main" id="{94A2BD8C-264A-42B7-B9FD-86DFFA2A992F}"/>
                </a:ext>
              </a:extLst>
            </p:cNvPr>
            <p:cNvSpPr/>
            <p:nvPr/>
          </p:nvSpPr>
          <p:spPr>
            <a:xfrm>
              <a:off x="719700" y="30830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8" name="Google Shape;4677;p62">
              <a:extLst>
                <a:ext uri="{FF2B5EF4-FFF2-40B4-BE49-F238E27FC236}">
                  <a16:creationId xmlns:a16="http://schemas.microsoft.com/office/drawing/2014/main" id="{0289EFB8-A6D0-4F2F-B8FB-DC0BC3E3A864}"/>
                </a:ext>
              </a:extLst>
            </p:cNvPr>
            <p:cNvSpPr/>
            <p:nvPr/>
          </p:nvSpPr>
          <p:spPr>
            <a:xfrm>
              <a:off x="719700" y="31102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9" name="Google Shape;4678;p62">
              <a:extLst>
                <a:ext uri="{FF2B5EF4-FFF2-40B4-BE49-F238E27FC236}">
                  <a16:creationId xmlns:a16="http://schemas.microsoft.com/office/drawing/2014/main" id="{51A1289B-EC0E-43CA-8ECD-FAC92EFF59CC}"/>
                </a:ext>
              </a:extLst>
            </p:cNvPr>
            <p:cNvSpPr/>
            <p:nvPr/>
          </p:nvSpPr>
          <p:spPr>
            <a:xfrm>
              <a:off x="719700" y="3137375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0" name="Google Shape;4679;p62">
              <a:extLst>
                <a:ext uri="{FF2B5EF4-FFF2-40B4-BE49-F238E27FC236}">
                  <a16:creationId xmlns:a16="http://schemas.microsoft.com/office/drawing/2014/main" id="{6D53B70E-D73C-49D1-A336-7725E48A734B}"/>
                </a:ext>
              </a:extLst>
            </p:cNvPr>
            <p:cNvSpPr/>
            <p:nvPr/>
          </p:nvSpPr>
          <p:spPr>
            <a:xfrm>
              <a:off x="1053225" y="25559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1" name="Google Shape;4680;p62">
              <a:extLst>
                <a:ext uri="{FF2B5EF4-FFF2-40B4-BE49-F238E27FC236}">
                  <a16:creationId xmlns:a16="http://schemas.microsoft.com/office/drawing/2014/main" id="{6598446C-0F20-4220-99DA-41031CB56433}"/>
                </a:ext>
              </a:extLst>
            </p:cNvPr>
            <p:cNvSpPr/>
            <p:nvPr/>
          </p:nvSpPr>
          <p:spPr>
            <a:xfrm>
              <a:off x="1053225" y="25833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2" name="Google Shape;4681;p62">
              <a:extLst>
                <a:ext uri="{FF2B5EF4-FFF2-40B4-BE49-F238E27FC236}">
                  <a16:creationId xmlns:a16="http://schemas.microsoft.com/office/drawing/2014/main" id="{DBFAD4C1-0599-4F04-9405-576AF92F5BBC}"/>
                </a:ext>
              </a:extLst>
            </p:cNvPr>
            <p:cNvSpPr/>
            <p:nvPr/>
          </p:nvSpPr>
          <p:spPr>
            <a:xfrm>
              <a:off x="1053225" y="26105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3" name="Google Shape;4682;p62">
              <a:extLst>
                <a:ext uri="{FF2B5EF4-FFF2-40B4-BE49-F238E27FC236}">
                  <a16:creationId xmlns:a16="http://schemas.microsoft.com/office/drawing/2014/main" id="{B6509CB4-0499-431D-805D-516C3358C36D}"/>
                </a:ext>
              </a:extLst>
            </p:cNvPr>
            <p:cNvSpPr/>
            <p:nvPr/>
          </p:nvSpPr>
          <p:spPr>
            <a:xfrm>
              <a:off x="1053225" y="26376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4" name="Google Shape;4683;p62">
              <a:extLst>
                <a:ext uri="{FF2B5EF4-FFF2-40B4-BE49-F238E27FC236}">
                  <a16:creationId xmlns:a16="http://schemas.microsoft.com/office/drawing/2014/main" id="{EF861484-8555-428D-9003-0AA18F92EEF6}"/>
                </a:ext>
              </a:extLst>
            </p:cNvPr>
            <p:cNvSpPr/>
            <p:nvPr/>
          </p:nvSpPr>
          <p:spPr>
            <a:xfrm>
              <a:off x="1053225" y="26648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5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5" name="Google Shape;4684;p62">
              <a:extLst>
                <a:ext uri="{FF2B5EF4-FFF2-40B4-BE49-F238E27FC236}">
                  <a16:creationId xmlns:a16="http://schemas.microsoft.com/office/drawing/2014/main" id="{D86B8522-9E60-4656-9B11-049F3E17554A}"/>
                </a:ext>
              </a:extLst>
            </p:cNvPr>
            <p:cNvSpPr/>
            <p:nvPr/>
          </p:nvSpPr>
          <p:spPr>
            <a:xfrm>
              <a:off x="1053225" y="271347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6" name="Google Shape;4685;p62">
              <a:extLst>
                <a:ext uri="{FF2B5EF4-FFF2-40B4-BE49-F238E27FC236}">
                  <a16:creationId xmlns:a16="http://schemas.microsoft.com/office/drawing/2014/main" id="{0A9D0306-E862-4B89-9F6A-1D94DBED8A58}"/>
                </a:ext>
              </a:extLst>
            </p:cNvPr>
            <p:cNvSpPr/>
            <p:nvPr/>
          </p:nvSpPr>
          <p:spPr>
            <a:xfrm>
              <a:off x="1053225" y="27408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73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7" name="Google Shape;4686;p62">
              <a:extLst>
                <a:ext uri="{FF2B5EF4-FFF2-40B4-BE49-F238E27FC236}">
                  <a16:creationId xmlns:a16="http://schemas.microsoft.com/office/drawing/2014/main" id="{7C6EC2AA-808A-4534-879D-1F123721C943}"/>
                </a:ext>
              </a:extLst>
            </p:cNvPr>
            <p:cNvSpPr/>
            <p:nvPr/>
          </p:nvSpPr>
          <p:spPr>
            <a:xfrm>
              <a:off x="1053225" y="27680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8" name="Google Shape;4687;p62">
              <a:extLst>
                <a:ext uri="{FF2B5EF4-FFF2-40B4-BE49-F238E27FC236}">
                  <a16:creationId xmlns:a16="http://schemas.microsoft.com/office/drawing/2014/main" id="{9A6E211A-0BBA-4B1E-B6BB-2737EF2D9046}"/>
                </a:ext>
              </a:extLst>
            </p:cNvPr>
            <p:cNvSpPr/>
            <p:nvPr/>
          </p:nvSpPr>
          <p:spPr>
            <a:xfrm>
              <a:off x="1053225" y="2795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55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9" name="Google Shape;4688;p62">
              <a:extLst>
                <a:ext uri="{FF2B5EF4-FFF2-40B4-BE49-F238E27FC236}">
                  <a16:creationId xmlns:a16="http://schemas.microsoft.com/office/drawing/2014/main" id="{4FFD1114-3513-4CD0-9084-1C9F93B12F0A}"/>
                </a:ext>
              </a:extLst>
            </p:cNvPr>
            <p:cNvSpPr/>
            <p:nvPr/>
          </p:nvSpPr>
          <p:spPr>
            <a:xfrm>
              <a:off x="1053225" y="28223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0" name="Google Shape;4689;p62">
              <a:extLst>
                <a:ext uri="{FF2B5EF4-FFF2-40B4-BE49-F238E27FC236}">
                  <a16:creationId xmlns:a16="http://schemas.microsoft.com/office/drawing/2014/main" id="{A055C028-6D6D-4237-B96C-C81D3E7E1CFE}"/>
                </a:ext>
              </a:extLst>
            </p:cNvPr>
            <p:cNvSpPr/>
            <p:nvPr/>
          </p:nvSpPr>
          <p:spPr>
            <a:xfrm>
              <a:off x="1053225" y="28709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55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1" name="Google Shape;4690;p62">
              <a:extLst>
                <a:ext uri="{FF2B5EF4-FFF2-40B4-BE49-F238E27FC236}">
                  <a16:creationId xmlns:a16="http://schemas.microsoft.com/office/drawing/2014/main" id="{1B18D031-BD62-4A57-A135-4F138EC7FC5E}"/>
                </a:ext>
              </a:extLst>
            </p:cNvPr>
            <p:cNvSpPr/>
            <p:nvPr/>
          </p:nvSpPr>
          <p:spPr>
            <a:xfrm>
              <a:off x="1053225" y="28981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2" name="Google Shape;4691;p62">
              <a:extLst>
                <a:ext uri="{FF2B5EF4-FFF2-40B4-BE49-F238E27FC236}">
                  <a16:creationId xmlns:a16="http://schemas.microsoft.com/office/drawing/2014/main" id="{77977756-6A9C-4F41-9B26-28563226F83F}"/>
                </a:ext>
              </a:extLst>
            </p:cNvPr>
            <p:cNvSpPr/>
            <p:nvPr/>
          </p:nvSpPr>
          <p:spPr>
            <a:xfrm>
              <a:off x="1053225" y="292552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3" name="Google Shape;4692;p62">
              <a:extLst>
                <a:ext uri="{FF2B5EF4-FFF2-40B4-BE49-F238E27FC236}">
                  <a16:creationId xmlns:a16="http://schemas.microsoft.com/office/drawing/2014/main" id="{EDB520AB-045E-4B4F-A3C9-930A9A3109C3}"/>
                </a:ext>
              </a:extLst>
            </p:cNvPr>
            <p:cNvSpPr/>
            <p:nvPr/>
          </p:nvSpPr>
          <p:spPr>
            <a:xfrm>
              <a:off x="1053225" y="29526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4" name="Google Shape;4693;p62">
              <a:extLst>
                <a:ext uri="{FF2B5EF4-FFF2-40B4-BE49-F238E27FC236}">
                  <a16:creationId xmlns:a16="http://schemas.microsoft.com/office/drawing/2014/main" id="{8C5EB953-977E-4641-9A9E-5D65F1FB52C0}"/>
                </a:ext>
              </a:extLst>
            </p:cNvPr>
            <p:cNvSpPr/>
            <p:nvPr/>
          </p:nvSpPr>
          <p:spPr>
            <a:xfrm>
              <a:off x="1053225" y="29798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5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5" name="Google Shape;4694;p62">
              <a:extLst>
                <a:ext uri="{FF2B5EF4-FFF2-40B4-BE49-F238E27FC236}">
                  <a16:creationId xmlns:a16="http://schemas.microsoft.com/office/drawing/2014/main" id="{FD54EB48-98CC-4C23-B446-3B8BF0709704}"/>
                </a:ext>
              </a:extLst>
            </p:cNvPr>
            <p:cNvSpPr/>
            <p:nvPr/>
          </p:nvSpPr>
          <p:spPr>
            <a:xfrm>
              <a:off x="1053225" y="30284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6" name="Google Shape;4695;p62">
              <a:extLst>
                <a:ext uri="{FF2B5EF4-FFF2-40B4-BE49-F238E27FC236}">
                  <a16:creationId xmlns:a16="http://schemas.microsoft.com/office/drawing/2014/main" id="{E30B23DB-BB43-49CD-BF6E-BF45C42F1536}"/>
                </a:ext>
              </a:extLst>
            </p:cNvPr>
            <p:cNvSpPr/>
            <p:nvPr/>
          </p:nvSpPr>
          <p:spPr>
            <a:xfrm>
              <a:off x="1053225" y="30556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5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7" name="Google Shape;4696;p62">
              <a:extLst>
                <a:ext uri="{FF2B5EF4-FFF2-40B4-BE49-F238E27FC236}">
                  <a16:creationId xmlns:a16="http://schemas.microsoft.com/office/drawing/2014/main" id="{34DC4F4E-63BB-490A-B26E-3309468FAC39}"/>
                </a:ext>
              </a:extLst>
            </p:cNvPr>
            <p:cNvSpPr/>
            <p:nvPr/>
          </p:nvSpPr>
          <p:spPr>
            <a:xfrm>
              <a:off x="1053225" y="30830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8" name="Google Shape;4697;p62">
              <a:extLst>
                <a:ext uri="{FF2B5EF4-FFF2-40B4-BE49-F238E27FC236}">
                  <a16:creationId xmlns:a16="http://schemas.microsoft.com/office/drawing/2014/main" id="{FCAF06EF-ABE8-4B08-B5E7-C0B84558CCBB}"/>
                </a:ext>
              </a:extLst>
            </p:cNvPr>
            <p:cNvSpPr/>
            <p:nvPr/>
          </p:nvSpPr>
          <p:spPr>
            <a:xfrm>
              <a:off x="1053225" y="31102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9" name="Google Shape;4698;p62">
              <a:extLst>
                <a:ext uri="{FF2B5EF4-FFF2-40B4-BE49-F238E27FC236}">
                  <a16:creationId xmlns:a16="http://schemas.microsoft.com/office/drawing/2014/main" id="{E6E37C99-C904-44C1-AB59-16AF62C35563}"/>
                </a:ext>
              </a:extLst>
            </p:cNvPr>
            <p:cNvSpPr/>
            <p:nvPr/>
          </p:nvSpPr>
          <p:spPr>
            <a:xfrm>
              <a:off x="1053225" y="3137375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0" name="Google Shape;4699;p62">
              <a:extLst>
                <a:ext uri="{FF2B5EF4-FFF2-40B4-BE49-F238E27FC236}">
                  <a16:creationId xmlns:a16="http://schemas.microsoft.com/office/drawing/2014/main" id="{B90211B2-1398-4727-A080-22E6D8CD0765}"/>
                </a:ext>
              </a:extLst>
            </p:cNvPr>
            <p:cNvSpPr/>
            <p:nvPr/>
          </p:nvSpPr>
          <p:spPr>
            <a:xfrm>
              <a:off x="3555300" y="4144850"/>
              <a:ext cx="656075" cy="885300"/>
            </a:xfrm>
            <a:custGeom>
              <a:avLst/>
              <a:gdLst/>
              <a:ahLst/>
              <a:cxnLst/>
              <a:rect l="l" t="t" r="r" b="b"/>
              <a:pathLst>
                <a:path w="26243" h="35412" extrusionOk="0">
                  <a:moveTo>
                    <a:pt x="1" y="1"/>
                  </a:moveTo>
                  <a:lnTo>
                    <a:pt x="1" y="27620"/>
                  </a:lnTo>
                  <a:cubicBezTo>
                    <a:pt x="1" y="27919"/>
                    <a:pt x="158" y="28195"/>
                    <a:pt x="418" y="28345"/>
                  </a:cubicBezTo>
                  <a:lnTo>
                    <a:pt x="12263" y="35181"/>
                  </a:lnTo>
                  <a:cubicBezTo>
                    <a:pt x="12527" y="35334"/>
                    <a:pt x="12822" y="35411"/>
                    <a:pt x="13119" y="35411"/>
                  </a:cubicBezTo>
                  <a:cubicBezTo>
                    <a:pt x="13415" y="35411"/>
                    <a:pt x="13712" y="35334"/>
                    <a:pt x="13980" y="35181"/>
                  </a:cubicBezTo>
                  <a:lnTo>
                    <a:pt x="25817" y="28345"/>
                  </a:lnTo>
                  <a:cubicBezTo>
                    <a:pt x="26077" y="28195"/>
                    <a:pt x="26242" y="27919"/>
                    <a:pt x="26242" y="27620"/>
                  </a:cubicBezTo>
                  <a:lnTo>
                    <a:pt x="26242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1" name="Google Shape;4700;p62">
              <a:extLst>
                <a:ext uri="{FF2B5EF4-FFF2-40B4-BE49-F238E27FC236}">
                  <a16:creationId xmlns:a16="http://schemas.microsoft.com/office/drawing/2014/main" id="{0EE0EF60-B6AF-4B44-9D4C-A0D6821256A7}"/>
                </a:ext>
              </a:extLst>
            </p:cNvPr>
            <p:cNvSpPr/>
            <p:nvPr/>
          </p:nvSpPr>
          <p:spPr>
            <a:xfrm>
              <a:off x="3551975" y="3950075"/>
              <a:ext cx="662750" cy="389575"/>
            </a:xfrm>
            <a:custGeom>
              <a:avLst/>
              <a:gdLst/>
              <a:ahLst/>
              <a:cxnLst/>
              <a:rect l="l" t="t" r="r" b="b"/>
              <a:pathLst>
                <a:path w="26510" h="15583" extrusionOk="0">
                  <a:moveTo>
                    <a:pt x="13252" y="1"/>
                  </a:moveTo>
                  <a:cubicBezTo>
                    <a:pt x="12955" y="1"/>
                    <a:pt x="12660" y="77"/>
                    <a:pt x="12396" y="231"/>
                  </a:cubicBezTo>
                  <a:lnTo>
                    <a:pt x="551" y="7067"/>
                  </a:lnTo>
                  <a:cubicBezTo>
                    <a:pt x="0" y="7390"/>
                    <a:pt x="0" y="8193"/>
                    <a:pt x="551" y="8516"/>
                  </a:cubicBezTo>
                  <a:lnTo>
                    <a:pt x="12396" y="15352"/>
                  </a:lnTo>
                  <a:cubicBezTo>
                    <a:pt x="12660" y="15506"/>
                    <a:pt x="12955" y="15582"/>
                    <a:pt x="13252" y="15582"/>
                  </a:cubicBezTo>
                  <a:cubicBezTo>
                    <a:pt x="13548" y="15582"/>
                    <a:pt x="13845" y="15506"/>
                    <a:pt x="14113" y="15352"/>
                  </a:cubicBezTo>
                  <a:lnTo>
                    <a:pt x="25950" y="8516"/>
                  </a:lnTo>
                  <a:cubicBezTo>
                    <a:pt x="26509" y="8193"/>
                    <a:pt x="26509" y="7390"/>
                    <a:pt x="25950" y="7067"/>
                  </a:cubicBezTo>
                  <a:lnTo>
                    <a:pt x="14113" y="231"/>
                  </a:lnTo>
                  <a:cubicBezTo>
                    <a:pt x="13845" y="77"/>
                    <a:pt x="13548" y="1"/>
                    <a:pt x="13252" y="1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2" name="Google Shape;4701;p62">
              <a:extLst>
                <a:ext uri="{FF2B5EF4-FFF2-40B4-BE49-F238E27FC236}">
                  <a16:creationId xmlns:a16="http://schemas.microsoft.com/office/drawing/2014/main" id="{29171A5D-EF95-4F56-A899-8245DD29D2B9}"/>
                </a:ext>
              </a:extLst>
            </p:cNvPr>
            <p:cNvSpPr/>
            <p:nvPr/>
          </p:nvSpPr>
          <p:spPr>
            <a:xfrm>
              <a:off x="3566150" y="4204900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34" y="7727"/>
                  </a:lnTo>
                  <a:lnTo>
                    <a:pt x="12034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3" name="Google Shape;4702;p62">
              <a:extLst>
                <a:ext uri="{FF2B5EF4-FFF2-40B4-BE49-F238E27FC236}">
                  <a16:creationId xmlns:a16="http://schemas.microsoft.com/office/drawing/2014/main" id="{9FCD6322-A148-42C7-8317-B6F0FA1D0B9F}"/>
                </a:ext>
              </a:extLst>
            </p:cNvPr>
            <p:cNvSpPr/>
            <p:nvPr/>
          </p:nvSpPr>
          <p:spPr>
            <a:xfrm>
              <a:off x="3566150" y="4232075"/>
              <a:ext cx="300850" cy="193375"/>
            </a:xfrm>
            <a:custGeom>
              <a:avLst/>
              <a:gdLst/>
              <a:ahLst/>
              <a:cxnLst/>
              <a:rect l="l" t="t" r="r" b="b"/>
              <a:pathLst>
                <a:path w="12034" h="7735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34"/>
                  </a:lnTo>
                  <a:lnTo>
                    <a:pt x="12034" y="69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4" name="Google Shape;4703;p62">
              <a:extLst>
                <a:ext uri="{FF2B5EF4-FFF2-40B4-BE49-F238E27FC236}">
                  <a16:creationId xmlns:a16="http://schemas.microsoft.com/office/drawing/2014/main" id="{572175B0-7828-48CC-844A-32D856B37DDA}"/>
                </a:ext>
              </a:extLst>
            </p:cNvPr>
            <p:cNvSpPr/>
            <p:nvPr/>
          </p:nvSpPr>
          <p:spPr>
            <a:xfrm>
              <a:off x="3566150" y="4259450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0"/>
                  </a:moveTo>
                  <a:lnTo>
                    <a:pt x="0" y="772"/>
                  </a:lnTo>
                  <a:lnTo>
                    <a:pt x="12034" y="7726"/>
                  </a:lnTo>
                  <a:lnTo>
                    <a:pt x="12034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5" name="Google Shape;4704;p62">
              <a:extLst>
                <a:ext uri="{FF2B5EF4-FFF2-40B4-BE49-F238E27FC236}">
                  <a16:creationId xmlns:a16="http://schemas.microsoft.com/office/drawing/2014/main" id="{3B333C97-D6CF-4071-B547-F820334D664E}"/>
                </a:ext>
              </a:extLst>
            </p:cNvPr>
            <p:cNvSpPr/>
            <p:nvPr/>
          </p:nvSpPr>
          <p:spPr>
            <a:xfrm>
              <a:off x="3566150" y="4286600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1"/>
                  </a:moveTo>
                  <a:lnTo>
                    <a:pt x="0" y="781"/>
                  </a:lnTo>
                  <a:lnTo>
                    <a:pt x="12034" y="7727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6" name="Google Shape;4705;p62">
              <a:extLst>
                <a:ext uri="{FF2B5EF4-FFF2-40B4-BE49-F238E27FC236}">
                  <a16:creationId xmlns:a16="http://schemas.microsoft.com/office/drawing/2014/main" id="{72A44750-B8B0-450D-99AE-21F5C8C0C387}"/>
                </a:ext>
              </a:extLst>
            </p:cNvPr>
            <p:cNvSpPr/>
            <p:nvPr/>
          </p:nvSpPr>
          <p:spPr>
            <a:xfrm>
              <a:off x="3566150" y="4313775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34" y="7727"/>
                  </a:lnTo>
                  <a:lnTo>
                    <a:pt x="12034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7" name="Google Shape;4706;p62">
              <a:extLst>
                <a:ext uri="{FF2B5EF4-FFF2-40B4-BE49-F238E27FC236}">
                  <a16:creationId xmlns:a16="http://schemas.microsoft.com/office/drawing/2014/main" id="{499DB8D9-B392-4E73-97E8-2E1BA0413EAC}"/>
                </a:ext>
              </a:extLst>
            </p:cNvPr>
            <p:cNvSpPr/>
            <p:nvPr/>
          </p:nvSpPr>
          <p:spPr>
            <a:xfrm>
              <a:off x="3566150" y="4362425"/>
              <a:ext cx="300850" cy="193150"/>
            </a:xfrm>
            <a:custGeom>
              <a:avLst/>
              <a:gdLst/>
              <a:ahLst/>
              <a:cxnLst/>
              <a:rect l="l" t="t" r="r" b="b"/>
              <a:pathLst>
                <a:path w="12034" h="7726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8" name="Google Shape;4707;p62">
              <a:extLst>
                <a:ext uri="{FF2B5EF4-FFF2-40B4-BE49-F238E27FC236}">
                  <a16:creationId xmlns:a16="http://schemas.microsoft.com/office/drawing/2014/main" id="{6448CC52-FCA3-4229-A7E1-AD7358EBF497}"/>
                </a:ext>
              </a:extLst>
            </p:cNvPr>
            <p:cNvSpPr/>
            <p:nvPr/>
          </p:nvSpPr>
          <p:spPr>
            <a:xfrm>
              <a:off x="3566150" y="4389575"/>
              <a:ext cx="300850" cy="193375"/>
            </a:xfrm>
            <a:custGeom>
              <a:avLst/>
              <a:gdLst/>
              <a:ahLst/>
              <a:cxnLst/>
              <a:rect l="l" t="t" r="r" b="b"/>
              <a:pathLst>
                <a:path w="12034" h="7735" extrusionOk="0">
                  <a:moveTo>
                    <a:pt x="0" y="1"/>
                  </a:moveTo>
                  <a:lnTo>
                    <a:pt x="0" y="781"/>
                  </a:lnTo>
                  <a:lnTo>
                    <a:pt x="12034" y="7735"/>
                  </a:lnTo>
                  <a:lnTo>
                    <a:pt x="12034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9" name="Google Shape;4708;p62">
              <a:extLst>
                <a:ext uri="{FF2B5EF4-FFF2-40B4-BE49-F238E27FC236}">
                  <a16:creationId xmlns:a16="http://schemas.microsoft.com/office/drawing/2014/main" id="{33B69B4C-524B-4892-9212-A3FDB72AE5E1}"/>
                </a:ext>
              </a:extLst>
            </p:cNvPr>
            <p:cNvSpPr/>
            <p:nvPr/>
          </p:nvSpPr>
          <p:spPr>
            <a:xfrm>
              <a:off x="3566150" y="4416950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1"/>
                  </a:moveTo>
                  <a:lnTo>
                    <a:pt x="0" y="772"/>
                  </a:lnTo>
                  <a:lnTo>
                    <a:pt x="12034" y="7727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0" name="Google Shape;4709;p62">
              <a:extLst>
                <a:ext uri="{FF2B5EF4-FFF2-40B4-BE49-F238E27FC236}">
                  <a16:creationId xmlns:a16="http://schemas.microsoft.com/office/drawing/2014/main" id="{7EB4D794-F0FB-4203-94E8-8D703C0CF16B}"/>
                </a:ext>
              </a:extLst>
            </p:cNvPr>
            <p:cNvSpPr/>
            <p:nvPr/>
          </p:nvSpPr>
          <p:spPr>
            <a:xfrm>
              <a:off x="3566150" y="4444125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1" name="Google Shape;4710;p62">
              <a:extLst>
                <a:ext uri="{FF2B5EF4-FFF2-40B4-BE49-F238E27FC236}">
                  <a16:creationId xmlns:a16="http://schemas.microsoft.com/office/drawing/2014/main" id="{72753BB8-983B-4DBC-81E7-41AF6D44F61D}"/>
                </a:ext>
              </a:extLst>
            </p:cNvPr>
            <p:cNvSpPr/>
            <p:nvPr/>
          </p:nvSpPr>
          <p:spPr>
            <a:xfrm>
              <a:off x="3566150" y="4471300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2" name="Google Shape;4711;p62">
              <a:extLst>
                <a:ext uri="{FF2B5EF4-FFF2-40B4-BE49-F238E27FC236}">
                  <a16:creationId xmlns:a16="http://schemas.microsoft.com/office/drawing/2014/main" id="{64998E60-FCC1-4981-944D-541D824AF76A}"/>
                </a:ext>
              </a:extLst>
            </p:cNvPr>
            <p:cNvSpPr/>
            <p:nvPr/>
          </p:nvSpPr>
          <p:spPr>
            <a:xfrm>
              <a:off x="3566150" y="4519925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3" name="Google Shape;4712;p62">
              <a:extLst>
                <a:ext uri="{FF2B5EF4-FFF2-40B4-BE49-F238E27FC236}">
                  <a16:creationId xmlns:a16="http://schemas.microsoft.com/office/drawing/2014/main" id="{3709E332-3A8F-417E-91E2-02F9AAE0EABD}"/>
                </a:ext>
              </a:extLst>
            </p:cNvPr>
            <p:cNvSpPr/>
            <p:nvPr/>
          </p:nvSpPr>
          <p:spPr>
            <a:xfrm>
              <a:off x="3566150" y="4547100"/>
              <a:ext cx="300850" cy="193375"/>
            </a:xfrm>
            <a:custGeom>
              <a:avLst/>
              <a:gdLst/>
              <a:ahLst/>
              <a:cxnLst/>
              <a:rect l="l" t="t" r="r" b="b"/>
              <a:pathLst>
                <a:path w="12034" h="7735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34"/>
                  </a:lnTo>
                  <a:lnTo>
                    <a:pt x="12034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4" name="Google Shape;4713;p62">
              <a:extLst>
                <a:ext uri="{FF2B5EF4-FFF2-40B4-BE49-F238E27FC236}">
                  <a16:creationId xmlns:a16="http://schemas.microsoft.com/office/drawing/2014/main" id="{7A49E2B8-7356-4003-B9A1-4F20083D13A7}"/>
                </a:ext>
              </a:extLst>
            </p:cNvPr>
            <p:cNvSpPr/>
            <p:nvPr/>
          </p:nvSpPr>
          <p:spPr>
            <a:xfrm>
              <a:off x="3566150" y="4574475"/>
              <a:ext cx="300850" cy="193150"/>
            </a:xfrm>
            <a:custGeom>
              <a:avLst/>
              <a:gdLst/>
              <a:ahLst/>
              <a:cxnLst/>
              <a:rect l="l" t="t" r="r" b="b"/>
              <a:pathLst>
                <a:path w="12034" h="7726" extrusionOk="0">
                  <a:moveTo>
                    <a:pt x="0" y="0"/>
                  </a:moveTo>
                  <a:lnTo>
                    <a:pt x="0" y="772"/>
                  </a:lnTo>
                  <a:lnTo>
                    <a:pt x="12034" y="7726"/>
                  </a:lnTo>
                  <a:lnTo>
                    <a:pt x="12034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5" name="Google Shape;4714;p62">
              <a:extLst>
                <a:ext uri="{FF2B5EF4-FFF2-40B4-BE49-F238E27FC236}">
                  <a16:creationId xmlns:a16="http://schemas.microsoft.com/office/drawing/2014/main" id="{82D0AE0B-9572-4877-955A-83339E2F51D3}"/>
                </a:ext>
              </a:extLst>
            </p:cNvPr>
            <p:cNvSpPr/>
            <p:nvPr/>
          </p:nvSpPr>
          <p:spPr>
            <a:xfrm>
              <a:off x="3566150" y="4601625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1"/>
                  </a:moveTo>
                  <a:lnTo>
                    <a:pt x="0" y="781"/>
                  </a:lnTo>
                  <a:lnTo>
                    <a:pt x="12034" y="7727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6" name="Google Shape;4715;p62">
              <a:extLst>
                <a:ext uri="{FF2B5EF4-FFF2-40B4-BE49-F238E27FC236}">
                  <a16:creationId xmlns:a16="http://schemas.microsoft.com/office/drawing/2014/main" id="{AC674699-8A55-4F32-B947-BBB94CDC64E9}"/>
                </a:ext>
              </a:extLst>
            </p:cNvPr>
            <p:cNvSpPr/>
            <p:nvPr/>
          </p:nvSpPr>
          <p:spPr>
            <a:xfrm>
              <a:off x="3566150" y="4628800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34" y="7727"/>
                  </a:lnTo>
                  <a:lnTo>
                    <a:pt x="12034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7" name="Google Shape;4716;p62">
              <a:extLst>
                <a:ext uri="{FF2B5EF4-FFF2-40B4-BE49-F238E27FC236}">
                  <a16:creationId xmlns:a16="http://schemas.microsoft.com/office/drawing/2014/main" id="{3F114997-76C8-46CE-942B-E45BBB810DAD}"/>
                </a:ext>
              </a:extLst>
            </p:cNvPr>
            <p:cNvSpPr/>
            <p:nvPr/>
          </p:nvSpPr>
          <p:spPr>
            <a:xfrm>
              <a:off x="3566150" y="4677425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1"/>
                  </a:moveTo>
                  <a:lnTo>
                    <a:pt x="0" y="781"/>
                  </a:lnTo>
                  <a:lnTo>
                    <a:pt x="12034" y="7727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8" name="Google Shape;4717;p62">
              <a:extLst>
                <a:ext uri="{FF2B5EF4-FFF2-40B4-BE49-F238E27FC236}">
                  <a16:creationId xmlns:a16="http://schemas.microsoft.com/office/drawing/2014/main" id="{1D45C951-EB33-46A5-AB0C-B8B7E6D6968C}"/>
                </a:ext>
              </a:extLst>
            </p:cNvPr>
            <p:cNvSpPr/>
            <p:nvPr/>
          </p:nvSpPr>
          <p:spPr>
            <a:xfrm>
              <a:off x="3566150" y="4704600"/>
              <a:ext cx="300850" cy="193375"/>
            </a:xfrm>
            <a:custGeom>
              <a:avLst/>
              <a:gdLst/>
              <a:ahLst/>
              <a:cxnLst/>
              <a:rect l="l" t="t" r="r" b="b"/>
              <a:pathLst>
                <a:path w="12034" h="7735" extrusionOk="0">
                  <a:moveTo>
                    <a:pt x="0" y="1"/>
                  </a:moveTo>
                  <a:lnTo>
                    <a:pt x="0" y="780"/>
                  </a:lnTo>
                  <a:lnTo>
                    <a:pt x="12034" y="7735"/>
                  </a:lnTo>
                  <a:lnTo>
                    <a:pt x="12034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9" name="Google Shape;4718;p62">
              <a:extLst>
                <a:ext uri="{FF2B5EF4-FFF2-40B4-BE49-F238E27FC236}">
                  <a16:creationId xmlns:a16="http://schemas.microsoft.com/office/drawing/2014/main" id="{762F4659-A6DF-4DAD-872F-283DF8666FE9}"/>
                </a:ext>
              </a:extLst>
            </p:cNvPr>
            <p:cNvSpPr/>
            <p:nvPr/>
          </p:nvSpPr>
          <p:spPr>
            <a:xfrm>
              <a:off x="3566150" y="4731975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0"/>
                  </a:moveTo>
                  <a:lnTo>
                    <a:pt x="0" y="772"/>
                  </a:lnTo>
                  <a:lnTo>
                    <a:pt x="12034" y="7726"/>
                  </a:lnTo>
                  <a:lnTo>
                    <a:pt x="12034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0" name="Google Shape;4719;p62">
              <a:extLst>
                <a:ext uri="{FF2B5EF4-FFF2-40B4-BE49-F238E27FC236}">
                  <a16:creationId xmlns:a16="http://schemas.microsoft.com/office/drawing/2014/main" id="{0DEB264B-FFA6-46E6-8D37-A1EE0FD3089F}"/>
                </a:ext>
              </a:extLst>
            </p:cNvPr>
            <p:cNvSpPr/>
            <p:nvPr/>
          </p:nvSpPr>
          <p:spPr>
            <a:xfrm>
              <a:off x="3566150" y="4759150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1" name="Google Shape;4720;p62">
              <a:extLst>
                <a:ext uri="{FF2B5EF4-FFF2-40B4-BE49-F238E27FC236}">
                  <a16:creationId xmlns:a16="http://schemas.microsoft.com/office/drawing/2014/main" id="{7B56452B-204D-4FF1-A4C3-279ECC8899B7}"/>
                </a:ext>
              </a:extLst>
            </p:cNvPr>
            <p:cNvSpPr/>
            <p:nvPr/>
          </p:nvSpPr>
          <p:spPr>
            <a:xfrm>
              <a:off x="3566150" y="4786325"/>
              <a:ext cx="300850" cy="193175"/>
            </a:xfrm>
            <a:custGeom>
              <a:avLst/>
              <a:gdLst/>
              <a:ahLst/>
              <a:cxnLst/>
              <a:rect l="l" t="t" r="r" b="b"/>
              <a:pathLst>
                <a:path w="12034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2" name="Google Shape;4721;p62">
              <a:extLst>
                <a:ext uri="{FF2B5EF4-FFF2-40B4-BE49-F238E27FC236}">
                  <a16:creationId xmlns:a16="http://schemas.microsoft.com/office/drawing/2014/main" id="{B091728E-86C6-4969-92D7-E8C21F827E28}"/>
                </a:ext>
              </a:extLst>
            </p:cNvPr>
            <p:cNvSpPr/>
            <p:nvPr/>
          </p:nvSpPr>
          <p:spPr>
            <a:xfrm>
              <a:off x="3899675" y="42049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34" y="780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3" name="Google Shape;4722;p62">
              <a:extLst>
                <a:ext uri="{FF2B5EF4-FFF2-40B4-BE49-F238E27FC236}">
                  <a16:creationId xmlns:a16="http://schemas.microsoft.com/office/drawing/2014/main" id="{77346684-76BB-4246-84A2-DF9F8F9C180E}"/>
                </a:ext>
              </a:extLst>
            </p:cNvPr>
            <p:cNvSpPr/>
            <p:nvPr/>
          </p:nvSpPr>
          <p:spPr>
            <a:xfrm>
              <a:off x="3899675" y="42320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4" y="0"/>
                  </a:moveTo>
                  <a:lnTo>
                    <a:pt x="0" y="6955"/>
                  </a:lnTo>
                  <a:lnTo>
                    <a:pt x="0" y="7734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4" name="Google Shape;4723;p62">
              <a:extLst>
                <a:ext uri="{FF2B5EF4-FFF2-40B4-BE49-F238E27FC236}">
                  <a16:creationId xmlns:a16="http://schemas.microsoft.com/office/drawing/2014/main" id="{061F8D2C-FF00-4848-85F8-2966A50EE779}"/>
                </a:ext>
              </a:extLst>
            </p:cNvPr>
            <p:cNvSpPr/>
            <p:nvPr/>
          </p:nvSpPr>
          <p:spPr>
            <a:xfrm>
              <a:off x="3899675" y="42594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46"/>
                  </a:lnTo>
                  <a:lnTo>
                    <a:pt x="0" y="7726"/>
                  </a:lnTo>
                  <a:lnTo>
                    <a:pt x="12034" y="772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5" name="Google Shape;4724;p62">
              <a:extLst>
                <a:ext uri="{FF2B5EF4-FFF2-40B4-BE49-F238E27FC236}">
                  <a16:creationId xmlns:a16="http://schemas.microsoft.com/office/drawing/2014/main" id="{A99EF893-D09A-403E-875C-9C2A3417F978}"/>
                </a:ext>
              </a:extLst>
            </p:cNvPr>
            <p:cNvSpPr/>
            <p:nvPr/>
          </p:nvSpPr>
          <p:spPr>
            <a:xfrm>
              <a:off x="3899675" y="42866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34" y="781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6" name="Google Shape;4725;p62">
              <a:extLst>
                <a:ext uri="{FF2B5EF4-FFF2-40B4-BE49-F238E27FC236}">
                  <a16:creationId xmlns:a16="http://schemas.microsoft.com/office/drawing/2014/main" id="{25B3FF00-8977-4DCE-9FF7-FB83115FE475}"/>
                </a:ext>
              </a:extLst>
            </p:cNvPr>
            <p:cNvSpPr/>
            <p:nvPr/>
          </p:nvSpPr>
          <p:spPr>
            <a:xfrm>
              <a:off x="3899675" y="43137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34" y="780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7" name="Google Shape;4726;p62">
              <a:extLst>
                <a:ext uri="{FF2B5EF4-FFF2-40B4-BE49-F238E27FC236}">
                  <a16:creationId xmlns:a16="http://schemas.microsoft.com/office/drawing/2014/main" id="{021824B7-69DC-4DA1-97FD-B7C601BD7C35}"/>
                </a:ext>
              </a:extLst>
            </p:cNvPr>
            <p:cNvSpPr/>
            <p:nvPr/>
          </p:nvSpPr>
          <p:spPr>
            <a:xfrm>
              <a:off x="3899675" y="436242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4" y="0"/>
                  </a:moveTo>
                  <a:lnTo>
                    <a:pt x="0" y="6954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8" name="Google Shape;4727;p62">
              <a:extLst>
                <a:ext uri="{FF2B5EF4-FFF2-40B4-BE49-F238E27FC236}">
                  <a16:creationId xmlns:a16="http://schemas.microsoft.com/office/drawing/2014/main" id="{F8AC8FDC-D2FF-4AD0-985A-0A9485B734A3}"/>
                </a:ext>
              </a:extLst>
            </p:cNvPr>
            <p:cNvSpPr/>
            <p:nvPr/>
          </p:nvSpPr>
          <p:spPr>
            <a:xfrm>
              <a:off x="3899675" y="43895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35"/>
                  </a:lnTo>
                  <a:lnTo>
                    <a:pt x="12034" y="781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9" name="Google Shape;4728;p62">
              <a:extLst>
                <a:ext uri="{FF2B5EF4-FFF2-40B4-BE49-F238E27FC236}">
                  <a16:creationId xmlns:a16="http://schemas.microsoft.com/office/drawing/2014/main" id="{59940F26-DCF6-41D0-B144-DA5A6BA118CD}"/>
                </a:ext>
              </a:extLst>
            </p:cNvPr>
            <p:cNvSpPr/>
            <p:nvPr/>
          </p:nvSpPr>
          <p:spPr>
            <a:xfrm>
              <a:off x="3899675" y="44169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34" y="772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0" name="Google Shape;4729;p62">
              <a:extLst>
                <a:ext uri="{FF2B5EF4-FFF2-40B4-BE49-F238E27FC236}">
                  <a16:creationId xmlns:a16="http://schemas.microsoft.com/office/drawing/2014/main" id="{AAA5685E-662B-4E3C-921A-4DDA0019572D}"/>
                </a:ext>
              </a:extLst>
            </p:cNvPr>
            <p:cNvSpPr/>
            <p:nvPr/>
          </p:nvSpPr>
          <p:spPr>
            <a:xfrm>
              <a:off x="3899675" y="44441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1" name="Google Shape;4730;p62">
              <a:extLst>
                <a:ext uri="{FF2B5EF4-FFF2-40B4-BE49-F238E27FC236}">
                  <a16:creationId xmlns:a16="http://schemas.microsoft.com/office/drawing/2014/main" id="{8AB2963B-7C35-447D-854C-8CD858BD9E1B}"/>
                </a:ext>
              </a:extLst>
            </p:cNvPr>
            <p:cNvSpPr/>
            <p:nvPr/>
          </p:nvSpPr>
          <p:spPr>
            <a:xfrm>
              <a:off x="3899675" y="44713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54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2" name="Google Shape;4731;p62">
              <a:extLst>
                <a:ext uri="{FF2B5EF4-FFF2-40B4-BE49-F238E27FC236}">
                  <a16:creationId xmlns:a16="http://schemas.microsoft.com/office/drawing/2014/main" id="{D98FDEE0-D6EB-48DB-A7DA-372D23EC4888}"/>
                </a:ext>
              </a:extLst>
            </p:cNvPr>
            <p:cNvSpPr/>
            <p:nvPr/>
          </p:nvSpPr>
          <p:spPr>
            <a:xfrm>
              <a:off x="3899675" y="45199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3" name="Google Shape;4732;p62">
              <a:extLst>
                <a:ext uri="{FF2B5EF4-FFF2-40B4-BE49-F238E27FC236}">
                  <a16:creationId xmlns:a16="http://schemas.microsoft.com/office/drawing/2014/main" id="{3659E663-C781-497F-99FE-84E67F583E7A}"/>
                </a:ext>
              </a:extLst>
            </p:cNvPr>
            <p:cNvSpPr/>
            <p:nvPr/>
          </p:nvSpPr>
          <p:spPr>
            <a:xfrm>
              <a:off x="3899675" y="454710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4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4" name="Google Shape;4733;p62">
              <a:extLst>
                <a:ext uri="{FF2B5EF4-FFF2-40B4-BE49-F238E27FC236}">
                  <a16:creationId xmlns:a16="http://schemas.microsoft.com/office/drawing/2014/main" id="{4339F50B-8EEE-4522-A922-7871E45C4EB7}"/>
                </a:ext>
              </a:extLst>
            </p:cNvPr>
            <p:cNvSpPr/>
            <p:nvPr/>
          </p:nvSpPr>
          <p:spPr>
            <a:xfrm>
              <a:off x="3899675" y="4574475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4" y="0"/>
                  </a:moveTo>
                  <a:lnTo>
                    <a:pt x="0" y="6946"/>
                  </a:lnTo>
                  <a:lnTo>
                    <a:pt x="0" y="7726"/>
                  </a:lnTo>
                  <a:lnTo>
                    <a:pt x="12034" y="772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5" name="Google Shape;4734;p62">
              <a:extLst>
                <a:ext uri="{FF2B5EF4-FFF2-40B4-BE49-F238E27FC236}">
                  <a16:creationId xmlns:a16="http://schemas.microsoft.com/office/drawing/2014/main" id="{CE461CF8-99E3-4515-A23D-5D646C1F4A68}"/>
                </a:ext>
              </a:extLst>
            </p:cNvPr>
            <p:cNvSpPr/>
            <p:nvPr/>
          </p:nvSpPr>
          <p:spPr>
            <a:xfrm>
              <a:off x="3899675" y="46016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34" y="781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6" name="Google Shape;4735;p62">
              <a:extLst>
                <a:ext uri="{FF2B5EF4-FFF2-40B4-BE49-F238E27FC236}">
                  <a16:creationId xmlns:a16="http://schemas.microsoft.com/office/drawing/2014/main" id="{125FCACE-6AC4-4A06-8AC7-F5C4E2A03364}"/>
                </a:ext>
              </a:extLst>
            </p:cNvPr>
            <p:cNvSpPr/>
            <p:nvPr/>
          </p:nvSpPr>
          <p:spPr>
            <a:xfrm>
              <a:off x="3899675" y="46288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34" y="780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7" name="Google Shape;4736;p62">
              <a:extLst>
                <a:ext uri="{FF2B5EF4-FFF2-40B4-BE49-F238E27FC236}">
                  <a16:creationId xmlns:a16="http://schemas.microsoft.com/office/drawing/2014/main" id="{B0785319-E015-4558-B525-CF421CB70656}"/>
                </a:ext>
              </a:extLst>
            </p:cNvPr>
            <p:cNvSpPr/>
            <p:nvPr/>
          </p:nvSpPr>
          <p:spPr>
            <a:xfrm>
              <a:off x="3899675" y="46774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34" y="781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8" name="Google Shape;4737;p62">
              <a:extLst>
                <a:ext uri="{FF2B5EF4-FFF2-40B4-BE49-F238E27FC236}">
                  <a16:creationId xmlns:a16="http://schemas.microsoft.com/office/drawing/2014/main" id="{F085D019-D319-43E4-AB58-53FBB443BB01}"/>
                </a:ext>
              </a:extLst>
            </p:cNvPr>
            <p:cNvSpPr/>
            <p:nvPr/>
          </p:nvSpPr>
          <p:spPr>
            <a:xfrm>
              <a:off x="3899675" y="470460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35"/>
                  </a:lnTo>
                  <a:lnTo>
                    <a:pt x="12034" y="780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9" name="Google Shape;4738;p62">
              <a:extLst>
                <a:ext uri="{FF2B5EF4-FFF2-40B4-BE49-F238E27FC236}">
                  <a16:creationId xmlns:a16="http://schemas.microsoft.com/office/drawing/2014/main" id="{B4CD75A6-7BA8-4EDE-B996-91E5D46DA2FB}"/>
                </a:ext>
              </a:extLst>
            </p:cNvPr>
            <p:cNvSpPr/>
            <p:nvPr/>
          </p:nvSpPr>
          <p:spPr>
            <a:xfrm>
              <a:off x="3899675" y="47319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34" y="772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0" name="Google Shape;4739;p62">
              <a:extLst>
                <a:ext uri="{FF2B5EF4-FFF2-40B4-BE49-F238E27FC236}">
                  <a16:creationId xmlns:a16="http://schemas.microsoft.com/office/drawing/2014/main" id="{E0FDFD0C-8DDA-46C0-B14D-8F973673737F}"/>
                </a:ext>
              </a:extLst>
            </p:cNvPr>
            <p:cNvSpPr/>
            <p:nvPr/>
          </p:nvSpPr>
          <p:spPr>
            <a:xfrm>
              <a:off x="3899675" y="47591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1" name="Google Shape;4740;p62">
              <a:extLst>
                <a:ext uri="{FF2B5EF4-FFF2-40B4-BE49-F238E27FC236}">
                  <a16:creationId xmlns:a16="http://schemas.microsoft.com/office/drawing/2014/main" id="{A06C6DD7-D667-4B51-96C0-C06E46B54853}"/>
                </a:ext>
              </a:extLst>
            </p:cNvPr>
            <p:cNvSpPr/>
            <p:nvPr/>
          </p:nvSpPr>
          <p:spPr>
            <a:xfrm>
              <a:off x="3899675" y="47863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54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2" name="Google Shape;4741;p62">
              <a:extLst>
                <a:ext uri="{FF2B5EF4-FFF2-40B4-BE49-F238E27FC236}">
                  <a16:creationId xmlns:a16="http://schemas.microsoft.com/office/drawing/2014/main" id="{A43D1316-A9B9-4F60-80A0-62C264C991C8}"/>
                </a:ext>
              </a:extLst>
            </p:cNvPr>
            <p:cNvSpPr/>
            <p:nvPr/>
          </p:nvSpPr>
          <p:spPr>
            <a:xfrm>
              <a:off x="2131800" y="3323425"/>
              <a:ext cx="656050" cy="885300"/>
            </a:xfrm>
            <a:custGeom>
              <a:avLst/>
              <a:gdLst/>
              <a:ahLst/>
              <a:cxnLst/>
              <a:rect l="l" t="t" r="r" b="b"/>
              <a:pathLst>
                <a:path w="26242" h="35412" extrusionOk="0">
                  <a:moveTo>
                    <a:pt x="0" y="1"/>
                  </a:moveTo>
                  <a:lnTo>
                    <a:pt x="0" y="27620"/>
                  </a:lnTo>
                  <a:cubicBezTo>
                    <a:pt x="0" y="27920"/>
                    <a:pt x="158" y="28195"/>
                    <a:pt x="418" y="28345"/>
                  </a:cubicBezTo>
                  <a:lnTo>
                    <a:pt x="12263" y="35181"/>
                  </a:lnTo>
                  <a:cubicBezTo>
                    <a:pt x="12527" y="35334"/>
                    <a:pt x="12824" y="35411"/>
                    <a:pt x="13121" y="35411"/>
                  </a:cubicBezTo>
                  <a:cubicBezTo>
                    <a:pt x="13418" y="35411"/>
                    <a:pt x="13716" y="35334"/>
                    <a:pt x="13980" y="35181"/>
                  </a:cubicBezTo>
                  <a:lnTo>
                    <a:pt x="25824" y="28345"/>
                  </a:lnTo>
                  <a:cubicBezTo>
                    <a:pt x="26076" y="28195"/>
                    <a:pt x="26242" y="27920"/>
                    <a:pt x="26242" y="27620"/>
                  </a:cubicBezTo>
                  <a:lnTo>
                    <a:pt x="26234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3" name="Google Shape;4742;p62">
              <a:extLst>
                <a:ext uri="{FF2B5EF4-FFF2-40B4-BE49-F238E27FC236}">
                  <a16:creationId xmlns:a16="http://schemas.microsoft.com/office/drawing/2014/main" id="{2CF91C90-C428-4006-AF11-EBDFD08E1B7F}"/>
                </a:ext>
              </a:extLst>
            </p:cNvPr>
            <p:cNvSpPr/>
            <p:nvPr/>
          </p:nvSpPr>
          <p:spPr>
            <a:xfrm>
              <a:off x="2128250" y="3128850"/>
              <a:ext cx="662950" cy="389375"/>
            </a:xfrm>
            <a:custGeom>
              <a:avLst/>
              <a:gdLst/>
              <a:ahLst/>
              <a:cxnLst/>
              <a:rect l="l" t="t" r="r" b="b"/>
              <a:pathLst>
                <a:path w="26518" h="15575" extrusionOk="0">
                  <a:moveTo>
                    <a:pt x="13263" y="1"/>
                  </a:moveTo>
                  <a:cubicBezTo>
                    <a:pt x="12966" y="1"/>
                    <a:pt x="12669" y="77"/>
                    <a:pt x="12405" y="231"/>
                  </a:cubicBezTo>
                  <a:lnTo>
                    <a:pt x="560" y="7059"/>
                  </a:lnTo>
                  <a:cubicBezTo>
                    <a:pt x="1" y="7382"/>
                    <a:pt x="1" y="8185"/>
                    <a:pt x="560" y="8508"/>
                  </a:cubicBezTo>
                  <a:lnTo>
                    <a:pt x="12405" y="15344"/>
                  </a:lnTo>
                  <a:cubicBezTo>
                    <a:pt x="12669" y="15498"/>
                    <a:pt x="12964" y="15574"/>
                    <a:pt x="13260" y="15574"/>
                  </a:cubicBezTo>
                  <a:cubicBezTo>
                    <a:pt x="13557" y="15574"/>
                    <a:pt x="13854" y="15498"/>
                    <a:pt x="14122" y="15344"/>
                  </a:cubicBezTo>
                  <a:lnTo>
                    <a:pt x="25966" y="8516"/>
                  </a:lnTo>
                  <a:cubicBezTo>
                    <a:pt x="26518" y="8193"/>
                    <a:pt x="26518" y="7382"/>
                    <a:pt x="25966" y="7067"/>
                  </a:cubicBezTo>
                  <a:lnTo>
                    <a:pt x="14122" y="231"/>
                  </a:lnTo>
                  <a:cubicBezTo>
                    <a:pt x="13858" y="77"/>
                    <a:pt x="13560" y="1"/>
                    <a:pt x="13263" y="1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4" name="Google Shape;4743;p62">
              <a:extLst>
                <a:ext uri="{FF2B5EF4-FFF2-40B4-BE49-F238E27FC236}">
                  <a16:creationId xmlns:a16="http://schemas.microsoft.com/office/drawing/2014/main" id="{AC397617-357D-4DA9-BE29-C0A93D83893E}"/>
                </a:ext>
              </a:extLst>
            </p:cNvPr>
            <p:cNvSpPr/>
            <p:nvPr/>
          </p:nvSpPr>
          <p:spPr>
            <a:xfrm>
              <a:off x="2142425" y="33834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5" name="Google Shape;4744;p62">
              <a:extLst>
                <a:ext uri="{FF2B5EF4-FFF2-40B4-BE49-F238E27FC236}">
                  <a16:creationId xmlns:a16="http://schemas.microsoft.com/office/drawing/2014/main" id="{E03E14BC-39BE-4947-AC4C-8CB3CBAC26DC}"/>
                </a:ext>
              </a:extLst>
            </p:cNvPr>
            <p:cNvSpPr/>
            <p:nvPr/>
          </p:nvSpPr>
          <p:spPr>
            <a:xfrm>
              <a:off x="2142425" y="3410650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" y="0"/>
                  </a:moveTo>
                  <a:lnTo>
                    <a:pt x="1" y="780"/>
                  </a:lnTo>
                  <a:lnTo>
                    <a:pt x="12042" y="7734"/>
                  </a:lnTo>
                  <a:lnTo>
                    <a:pt x="12042" y="69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6" name="Google Shape;4745;p62">
              <a:extLst>
                <a:ext uri="{FF2B5EF4-FFF2-40B4-BE49-F238E27FC236}">
                  <a16:creationId xmlns:a16="http://schemas.microsoft.com/office/drawing/2014/main" id="{BB8B5F4C-B100-4AF1-B878-A32DE77E183D}"/>
                </a:ext>
              </a:extLst>
            </p:cNvPr>
            <p:cNvSpPr/>
            <p:nvPr/>
          </p:nvSpPr>
          <p:spPr>
            <a:xfrm>
              <a:off x="2142425" y="34380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0"/>
                  </a:moveTo>
                  <a:lnTo>
                    <a:pt x="1" y="772"/>
                  </a:lnTo>
                  <a:lnTo>
                    <a:pt x="12042" y="7726"/>
                  </a:lnTo>
                  <a:lnTo>
                    <a:pt x="12042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7" name="Google Shape;4746;p62">
              <a:extLst>
                <a:ext uri="{FF2B5EF4-FFF2-40B4-BE49-F238E27FC236}">
                  <a16:creationId xmlns:a16="http://schemas.microsoft.com/office/drawing/2014/main" id="{63581062-DAE2-462A-8D20-A1BBC3A0ED2A}"/>
                </a:ext>
              </a:extLst>
            </p:cNvPr>
            <p:cNvSpPr/>
            <p:nvPr/>
          </p:nvSpPr>
          <p:spPr>
            <a:xfrm>
              <a:off x="2142425" y="34651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8" name="Google Shape;4747;p62">
              <a:extLst>
                <a:ext uri="{FF2B5EF4-FFF2-40B4-BE49-F238E27FC236}">
                  <a16:creationId xmlns:a16="http://schemas.microsoft.com/office/drawing/2014/main" id="{D3127862-C070-4985-9311-DA9FEF293011}"/>
                </a:ext>
              </a:extLst>
            </p:cNvPr>
            <p:cNvSpPr/>
            <p:nvPr/>
          </p:nvSpPr>
          <p:spPr>
            <a:xfrm>
              <a:off x="2142425" y="34923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42" y="7727"/>
                  </a:lnTo>
                  <a:lnTo>
                    <a:pt x="12042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9" name="Google Shape;4748;p62">
              <a:extLst>
                <a:ext uri="{FF2B5EF4-FFF2-40B4-BE49-F238E27FC236}">
                  <a16:creationId xmlns:a16="http://schemas.microsoft.com/office/drawing/2014/main" id="{C079D927-9653-426C-BDA5-43D8E56F9A6B}"/>
                </a:ext>
              </a:extLst>
            </p:cNvPr>
            <p:cNvSpPr/>
            <p:nvPr/>
          </p:nvSpPr>
          <p:spPr>
            <a:xfrm>
              <a:off x="2142425" y="35410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42" y="7726"/>
                  </a:lnTo>
                  <a:lnTo>
                    <a:pt x="12042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0" name="Google Shape;4749;p62">
              <a:extLst>
                <a:ext uri="{FF2B5EF4-FFF2-40B4-BE49-F238E27FC236}">
                  <a16:creationId xmlns:a16="http://schemas.microsoft.com/office/drawing/2014/main" id="{3FAD33F5-E7C8-4F07-A3AE-CF8EF6B65BF9}"/>
                </a:ext>
              </a:extLst>
            </p:cNvPr>
            <p:cNvSpPr/>
            <p:nvPr/>
          </p:nvSpPr>
          <p:spPr>
            <a:xfrm>
              <a:off x="2142425" y="3568150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" y="1"/>
                  </a:moveTo>
                  <a:lnTo>
                    <a:pt x="1" y="781"/>
                  </a:lnTo>
                  <a:lnTo>
                    <a:pt x="12042" y="7735"/>
                  </a:lnTo>
                  <a:lnTo>
                    <a:pt x="12042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1" name="Google Shape;4750;p62">
              <a:extLst>
                <a:ext uri="{FF2B5EF4-FFF2-40B4-BE49-F238E27FC236}">
                  <a16:creationId xmlns:a16="http://schemas.microsoft.com/office/drawing/2014/main" id="{CAD9BC82-7393-4F7C-9B8A-74F44EFB639E}"/>
                </a:ext>
              </a:extLst>
            </p:cNvPr>
            <p:cNvSpPr/>
            <p:nvPr/>
          </p:nvSpPr>
          <p:spPr>
            <a:xfrm>
              <a:off x="2142425" y="35955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1"/>
                  </a:moveTo>
                  <a:lnTo>
                    <a:pt x="1" y="772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2" name="Google Shape;4751;p62">
              <a:extLst>
                <a:ext uri="{FF2B5EF4-FFF2-40B4-BE49-F238E27FC236}">
                  <a16:creationId xmlns:a16="http://schemas.microsoft.com/office/drawing/2014/main" id="{3FE9880A-6579-4663-93F0-90BB6BF4BCDE}"/>
                </a:ext>
              </a:extLst>
            </p:cNvPr>
            <p:cNvSpPr/>
            <p:nvPr/>
          </p:nvSpPr>
          <p:spPr>
            <a:xfrm>
              <a:off x="2142425" y="36227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42" y="7726"/>
                  </a:lnTo>
                  <a:lnTo>
                    <a:pt x="12042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3" name="Google Shape;4752;p62">
              <a:extLst>
                <a:ext uri="{FF2B5EF4-FFF2-40B4-BE49-F238E27FC236}">
                  <a16:creationId xmlns:a16="http://schemas.microsoft.com/office/drawing/2014/main" id="{5803B3FE-6832-48D0-B6BC-02878E873BA2}"/>
                </a:ext>
              </a:extLst>
            </p:cNvPr>
            <p:cNvSpPr/>
            <p:nvPr/>
          </p:nvSpPr>
          <p:spPr>
            <a:xfrm>
              <a:off x="2142425" y="36498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42" y="7726"/>
                  </a:lnTo>
                  <a:lnTo>
                    <a:pt x="12042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4" name="Google Shape;4753;p62">
              <a:extLst>
                <a:ext uri="{FF2B5EF4-FFF2-40B4-BE49-F238E27FC236}">
                  <a16:creationId xmlns:a16="http://schemas.microsoft.com/office/drawing/2014/main" id="{381801F4-0B66-4D26-AF5A-4717EAB395FC}"/>
                </a:ext>
              </a:extLst>
            </p:cNvPr>
            <p:cNvSpPr/>
            <p:nvPr/>
          </p:nvSpPr>
          <p:spPr>
            <a:xfrm>
              <a:off x="2142425" y="36985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5" name="Google Shape;4754;p62">
              <a:extLst>
                <a:ext uri="{FF2B5EF4-FFF2-40B4-BE49-F238E27FC236}">
                  <a16:creationId xmlns:a16="http://schemas.microsoft.com/office/drawing/2014/main" id="{E674A170-666A-4670-8373-C7A0305E6297}"/>
                </a:ext>
              </a:extLst>
            </p:cNvPr>
            <p:cNvSpPr/>
            <p:nvPr/>
          </p:nvSpPr>
          <p:spPr>
            <a:xfrm>
              <a:off x="2142425" y="37256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42" y="7726"/>
                  </a:lnTo>
                  <a:lnTo>
                    <a:pt x="12042" y="69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6" name="Google Shape;4755;p62">
              <a:extLst>
                <a:ext uri="{FF2B5EF4-FFF2-40B4-BE49-F238E27FC236}">
                  <a16:creationId xmlns:a16="http://schemas.microsoft.com/office/drawing/2014/main" id="{C2D878F1-BF5F-47F0-822D-75C566084A6E}"/>
                </a:ext>
              </a:extLst>
            </p:cNvPr>
            <p:cNvSpPr/>
            <p:nvPr/>
          </p:nvSpPr>
          <p:spPr>
            <a:xfrm>
              <a:off x="2142425" y="37530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0"/>
                  </a:moveTo>
                  <a:lnTo>
                    <a:pt x="1" y="772"/>
                  </a:lnTo>
                  <a:lnTo>
                    <a:pt x="12042" y="7726"/>
                  </a:lnTo>
                  <a:lnTo>
                    <a:pt x="12042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7" name="Google Shape;4756;p62">
              <a:extLst>
                <a:ext uri="{FF2B5EF4-FFF2-40B4-BE49-F238E27FC236}">
                  <a16:creationId xmlns:a16="http://schemas.microsoft.com/office/drawing/2014/main" id="{5D84AA19-C4D5-4CD1-8305-08883F991B6C}"/>
                </a:ext>
              </a:extLst>
            </p:cNvPr>
            <p:cNvSpPr/>
            <p:nvPr/>
          </p:nvSpPr>
          <p:spPr>
            <a:xfrm>
              <a:off x="2142425" y="37802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8" name="Google Shape;4757;p62">
              <a:extLst>
                <a:ext uri="{FF2B5EF4-FFF2-40B4-BE49-F238E27FC236}">
                  <a16:creationId xmlns:a16="http://schemas.microsoft.com/office/drawing/2014/main" id="{C684E1BA-4397-491B-BBBD-FF50DFB33E3B}"/>
                </a:ext>
              </a:extLst>
            </p:cNvPr>
            <p:cNvSpPr/>
            <p:nvPr/>
          </p:nvSpPr>
          <p:spPr>
            <a:xfrm>
              <a:off x="2142425" y="38073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42" y="7727"/>
                  </a:lnTo>
                  <a:lnTo>
                    <a:pt x="12042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9" name="Google Shape;4758;p62">
              <a:extLst>
                <a:ext uri="{FF2B5EF4-FFF2-40B4-BE49-F238E27FC236}">
                  <a16:creationId xmlns:a16="http://schemas.microsoft.com/office/drawing/2014/main" id="{FB2A5C8E-5DC4-444F-92D0-582C3CDE92A6}"/>
                </a:ext>
              </a:extLst>
            </p:cNvPr>
            <p:cNvSpPr/>
            <p:nvPr/>
          </p:nvSpPr>
          <p:spPr>
            <a:xfrm>
              <a:off x="2142425" y="3856025"/>
              <a:ext cx="301075" cy="193150"/>
            </a:xfrm>
            <a:custGeom>
              <a:avLst/>
              <a:gdLst/>
              <a:ahLst/>
              <a:cxnLst/>
              <a:rect l="l" t="t" r="r" b="b"/>
              <a:pathLst>
                <a:path w="12043" h="7726" extrusionOk="0">
                  <a:moveTo>
                    <a:pt x="1" y="0"/>
                  </a:moveTo>
                  <a:lnTo>
                    <a:pt x="1" y="780"/>
                  </a:lnTo>
                  <a:lnTo>
                    <a:pt x="12042" y="7726"/>
                  </a:lnTo>
                  <a:lnTo>
                    <a:pt x="12042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0" name="Google Shape;4759;p62">
              <a:extLst>
                <a:ext uri="{FF2B5EF4-FFF2-40B4-BE49-F238E27FC236}">
                  <a16:creationId xmlns:a16="http://schemas.microsoft.com/office/drawing/2014/main" id="{5EE682BE-52E7-4B35-84D4-498FF6FA3597}"/>
                </a:ext>
              </a:extLst>
            </p:cNvPr>
            <p:cNvSpPr/>
            <p:nvPr/>
          </p:nvSpPr>
          <p:spPr>
            <a:xfrm>
              <a:off x="2142425" y="38831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42" y="7727"/>
                  </a:lnTo>
                  <a:lnTo>
                    <a:pt x="12042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1" name="Google Shape;4760;p62">
              <a:extLst>
                <a:ext uri="{FF2B5EF4-FFF2-40B4-BE49-F238E27FC236}">
                  <a16:creationId xmlns:a16="http://schemas.microsoft.com/office/drawing/2014/main" id="{0E3E39C2-E1DC-40FC-9FDA-2E1B8DBD0898}"/>
                </a:ext>
              </a:extLst>
            </p:cNvPr>
            <p:cNvSpPr/>
            <p:nvPr/>
          </p:nvSpPr>
          <p:spPr>
            <a:xfrm>
              <a:off x="2142425" y="39105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1"/>
                  </a:moveTo>
                  <a:lnTo>
                    <a:pt x="1" y="772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2" name="Google Shape;4761;p62">
              <a:extLst>
                <a:ext uri="{FF2B5EF4-FFF2-40B4-BE49-F238E27FC236}">
                  <a16:creationId xmlns:a16="http://schemas.microsoft.com/office/drawing/2014/main" id="{956070A8-184F-49D4-BE1D-29AC12BA3EB7}"/>
                </a:ext>
              </a:extLst>
            </p:cNvPr>
            <p:cNvSpPr/>
            <p:nvPr/>
          </p:nvSpPr>
          <p:spPr>
            <a:xfrm>
              <a:off x="2142425" y="39377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42" y="7726"/>
                  </a:lnTo>
                  <a:lnTo>
                    <a:pt x="12042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3" name="Google Shape;4762;p62">
              <a:extLst>
                <a:ext uri="{FF2B5EF4-FFF2-40B4-BE49-F238E27FC236}">
                  <a16:creationId xmlns:a16="http://schemas.microsoft.com/office/drawing/2014/main" id="{F7C60149-9888-4DA8-8FF8-27F3E1D7E4FB}"/>
                </a:ext>
              </a:extLst>
            </p:cNvPr>
            <p:cNvSpPr/>
            <p:nvPr/>
          </p:nvSpPr>
          <p:spPr>
            <a:xfrm>
              <a:off x="2142425" y="39649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42" y="7726"/>
                  </a:lnTo>
                  <a:lnTo>
                    <a:pt x="12042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4" name="Google Shape;4763;p62">
              <a:extLst>
                <a:ext uri="{FF2B5EF4-FFF2-40B4-BE49-F238E27FC236}">
                  <a16:creationId xmlns:a16="http://schemas.microsoft.com/office/drawing/2014/main" id="{521CE85B-6BDB-43A9-9BD1-EF1B159E7320}"/>
                </a:ext>
              </a:extLst>
            </p:cNvPr>
            <p:cNvSpPr/>
            <p:nvPr/>
          </p:nvSpPr>
          <p:spPr>
            <a:xfrm>
              <a:off x="2475950" y="33834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43" y="780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5" name="Google Shape;4764;p62">
              <a:extLst>
                <a:ext uri="{FF2B5EF4-FFF2-40B4-BE49-F238E27FC236}">
                  <a16:creationId xmlns:a16="http://schemas.microsoft.com/office/drawing/2014/main" id="{99589A7B-BBAD-4F28-9468-732D50F18026}"/>
                </a:ext>
              </a:extLst>
            </p:cNvPr>
            <p:cNvSpPr/>
            <p:nvPr/>
          </p:nvSpPr>
          <p:spPr>
            <a:xfrm>
              <a:off x="2475950" y="3410650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3" y="0"/>
                  </a:moveTo>
                  <a:lnTo>
                    <a:pt x="1" y="6955"/>
                  </a:lnTo>
                  <a:lnTo>
                    <a:pt x="1" y="7734"/>
                  </a:lnTo>
                  <a:lnTo>
                    <a:pt x="12043" y="780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6" name="Google Shape;4765;p62">
              <a:extLst>
                <a:ext uri="{FF2B5EF4-FFF2-40B4-BE49-F238E27FC236}">
                  <a16:creationId xmlns:a16="http://schemas.microsoft.com/office/drawing/2014/main" id="{4CFD4D6C-D884-4B48-9E40-D5C774422D7D}"/>
                </a:ext>
              </a:extLst>
            </p:cNvPr>
            <p:cNvSpPr/>
            <p:nvPr/>
          </p:nvSpPr>
          <p:spPr>
            <a:xfrm>
              <a:off x="2475950" y="34380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43" y="772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7" name="Google Shape;4766;p62">
              <a:extLst>
                <a:ext uri="{FF2B5EF4-FFF2-40B4-BE49-F238E27FC236}">
                  <a16:creationId xmlns:a16="http://schemas.microsoft.com/office/drawing/2014/main" id="{1963ECEF-3958-4A67-AFF2-35294B106EE2}"/>
                </a:ext>
              </a:extLst>
            </p:cNvPr>
            <p:cNvSpPr/>
            <p:nvPr/>
          </p:nvSpPr>
          <p:spPr>
            <a:xfrm>
              <a:off x="2475950" y="34651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43" y="781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8" name="Google Shape;4767;p62">
              <a:extLst>
                <a:ext uri="{FF2B5EF4-FFF2-40B4-BE49-F238E27FC236}">
                  <a16:creationId xmlns:a16="http://schemas.microsoft.com/office/drawing/2014/main" id="{CD8E87BF-8591-420C-A2A3-BC4E92430A4D}"/>
                </a:ext>
              </a:extLst>
            </p:cNvPr>
            <p:cNvSpPr/>
            <p:nvPr/>
          </p:nvSpPr>
          <p:spPr>
            <a:xfrm>
              <a:off x="2475950" y="34923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43" y="781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9" name="Google Shape;4768;p62">
              <a:extLst>
                <a:ext uri="{FF2B5EF4-FFF2-40B4-BE49-F238E27FC236}">
                  <a16:creationId xmlns:a16="http://schemas.microsoft.com/office/drawing/2014/main" id="{F9D56507-8105-4819-B37B-826A7CBCE476}"/>
                </a:ext>
              </a:extLst>
            </p:cNvPr>
            <p:cNvSpPr/>
            <p:nvPr/>
          </p:nvSpPr>
          <p:spPr>
            <a:xfrm>
              <a:off x="2475950" y="35410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43" y="780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0" name="Google Shape;4769;p62">
              <a:extLst>
                <a:ext uri="{FF2B5EF4-FFF2-40B4-BE49-F238E27FC236}">
                  <a16:creationId xmlns:a16="http://schemas.microsoft.com/office/drawing/2014/main" id="{7A4D7CC3-0589-470C-BD14-29D6773C7DAE}"/>
                </a:ext>
              </a:extLst>
            </p:cNvPr>
            <p:cNvSpPr/>
            <p:nvPr/>
          </p:nvSpPr>
          <p:spPr>
            <a:xfrm>
              <a:off x="2475950" y="3568150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3" y="1"/>
                  </a:moveTo>
                  <a:lnTo>
                    <a:pt x="1" y="6955"/>
                  </a:lnTo>
                  <a:lnTo>
                    <a:pt x="1" y="7735"/>
                  </a:lnTo>
                  <a:lnTo>
                    <a:pt x="12043" y="781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1" name="Google Shape;4770;p62">
              <a:extLst>
                <a:ext uri="{FF2B5EF4-FFF2-40B4-BE49-F238E27FC236}">
                  <a16:creationId xmlns:a16="http://schemas.microsoft.com/office/drawing/2014/main" id="{A78A7019-DB0D-4325-B7A6-785C447DE6BA}"/>
                </a:ext>
              </a:extLst>
            </p:cNvPr>
            <p:cNvSpPr/>
            <p:nvPr/>
          </p:nvSpPr>
          <p:spPr>
            <a:xfrm>
              <a:off x="2475950" y="35955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43" y="772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2" name="Google Shape;4771;p62">
              <a:extLst>
                <a:ext uri="{FF2B5EF4-FFF2-40B4-BE49-F238E27FC236}">
                  <a16:creationId xmlns:a16="http://schemas.microsoft.com/office/drawing/2014/main" id="{2EE54177-B057-4692-ABC5-8CC2677D26E5}"/>
                </a:ext>
              </a:extLst>
            </p:cNvPr>
            <p:cNvSpPr/>
            <p:nvPr/>
          </p:nvSpPr>
          <p:spPr>
            <a:xfrm>
              <a:off x="2475950" y="36227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0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43" y="780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3" name="Google Shape;4772;p62">
              <a:extLst>
                <a:ext uri="{FF2B5EF4-FFF2-40B4-BE49-F238E27FC236}">
                  <a16:creationId xmlns:a16="http://schemas.microsoft.com/office/drawing/2014/main" id="{38E0222E-A811-4946-8AE7-B22376A20B19}"/>
                </a:ext>
              </a:extLst>
            </p:cNvPr>
            <p:cNvSpPr/>
            <p:nvPr/>
          </p:nvSpPr>
          <p:spPr>
            <a:xfrm>
              <a:off x="2475950" y="36498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0"/>
                  </a:moveTo>
                  <a:lnTo>
                    <a:pt x="1" y="6954"/>
                  </a:lnTo>
                  <a:lnTo>
                    <a:pt x="1" y="7726"/>
                  </a:lnTo>
                  <a:lnTo>
                    <a:pt x="12043" y="780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4" name="Google Shape;4773;p62">
              <a:extLst>
                <a:ext uri="{FF2B5EF4-FFF2-40B4-BE49-F238E27FC236}">
                  <a16:creationId xmlns:a16="http://schemas.microsoft.com/office/drawing/2014/main" id="{832C06E2-9D83-41D3-9526-B44B0F966446}"/>
                </a:ext>
              </a:extLst>
            </p:cNvPr>
            <p:cNvSpPr/>
            <p:nvPr/>
          </p:nvSpPr>
          <p:spPr>
            <a:xfrm>
              <a:off x="2475950" y="36985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43" y="780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5" name="Google Shape;4774;p62">
              <a:extLst>
                <a:ext uri="{FF2B5EF4-FFF2-40B4-BE49-F238E27FC236}">
                  <a16:creationId xmlns:a16="http://schemas.microsoft.com/office/drawing/2014/main" id="{C8369C80-1A64-4419-ABE3-7262C5B9FA9F}"/>
                </a:ext>
              </a:extLst>
            </p:cNvPr>
            <p:cNvSpPr/>
            <p:nvPr/>
          </p:nvSpPr>
          <p:spPr>
            <a:xfrm>
              <a:off x="2475950" y="37256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0"/>
                  </a:moveTo>
                  <a:lnTo>
                    <a:pt x="1" y="6955"/>
                  </a:lnTo>
                  <a:lnTo>
                    <a:pt x="1" y="7726"/>
                  </a:lnTo>
                  <a:lnTo>
                    <a:pt x="12043" y="780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6" name="Google Shape;4775;p62">
              <a:extLst>
                <a:ext uri="{FF2B5EF4-FFF2-40B4-BE49-F238E27FC236}">
                  <a16:creationId xmlns:a16="http://schemas.microsoft.com/office/drawing/2014/main" id="{30A3F8F7-7AAE-40EC-9058-6DA5A5502625}"/>
                </a:ext>
              </a:extLst>
            </p:cNvPr>
            <p:cNvSpPr/>
            <p:nvPr/>
          </p:nvSpPr>
          <p:spPr>
            <a:xfrm>
              <a:off x="2475950" y="37530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43" y="772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7" name="Google Shape;4776;p62">
              <a:extLst>
                <a:ext uri="{FF2B5EF4-FFF2-40B4-BE49-F238E27FC236}">
                  <a16:creationId xmlns:a16="http://schemas.microsoft.com/office/drawing/2014/main" id="{82D9D9BD-420B-4EBF-9282-71C809078692}"/>
                </a:ext>
              </a:extLst>
            </p:cNvPr>
            <p:cNvSpPr/>
            <p:nvPr/>
          </p:nvSpPr>
          <p:spPr>
            <a:xfrm>
              <a:off x="2475950" y="37802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43" y="781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8" name="Google Shape;4777;p62">
              <a:extLst>
                <a:ext uri="{FF2B5EF4-FFF2-40B4-BE49-F238E27FC236}">
                  <a16:creationId xmlns:a16="http://schemas.microsoft.com/office/drawing/2014/main" id="{55D992DD-0B6B-4CAF-94B4-7F9183DF0A79}"/>
                </a:ext>
              </a:extLst>
            </p:cNvPr>
            <p:cNvSpPr/>
            <p:nvPr/>
          </p:nvSpPr>
          <p:spPr>
            <a:xfrm>
              <a:off x="2475950" y="38073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43" y="780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9" name="Google Shape;4778;p62">
              <a:extLst>
                <a:ext uri="{FF2B5EF4-FFF2-40B4-BE49-F238E27FC236}">
                  <a16:creationId xmlns:a16="http://schemas.microsoft.com/office/drawing/2014/main" id="{B5A7D522-F4FD-44E7-A0C9-429ED501FC4A}"/>
                </a:ext>
              </a:extLst>
            </p:cNvPr>
            <p:cNvSpPr/>
            <p:nvPr/>
          </p:nvSpPr>
          <p:spPr>
            <a:xfrm>
              <a:off x="2475950" y="3856025"/>
              <a:ext cx="301075" cy="193150"/>
            </a:xfrm>
            <a:custGeom>
              <a:avLst/>
              <a:gdLst/>
              <a:ahLst/>
              <a:cxnLst/>
              <a:rect l="l" t="t" r="r" b="b"/>
              <a:pathLst>
                <a:path w="12043" h="7726" extrusionOk="0">
                  <a:moveTo>
                    <a:pt x="12043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43" y="780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0" name="Google Shape;4779;p62">
              <a:extLst>
                <a:ext uri="{FF2B5EF4-FFF2-40B4-BE49-F238E27FC236}">
                  <a16:creationId xmlns:a16="http://schemas.microsoft.com/office/drawing/2014/main" id="{EFA7A6F0-C57E-4A68-B87C-305E04414AB4}"/>
                </a:ext>
              </a:extLst>
            </p:cNvPr>
            <p:cNvSpPr/>
            <p:nvPr/>
          </p:nvSpPr>
          <p:spPr>
            <a:xfrm>
              <a:off x="2475950" y="38831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43" y="781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1" name="Google Shape;4780;p62">
              <a:extLst>
                <a:ext uri="{FF2B5EF4-FFF2-40B4-BE49-F238E27FC236}">
                  <a16:creationId xmlns:a16="http://schemas.microsoft.com/office/drawing/2014/main" id="{EECD9D11-FA99-4F82-94A9-D79BF5B38D3D}"/>
                </a:ext>
              </a:extLst>
            </p:cNvPr>
            <p:cNvSpPr/>
            <p:nvPr/>
          </p:nvSpPr>
          <p:spPr>
            <a:xfrm>
              <a:off x="2475950" y="39105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43" y="772"/>
                  </a:lnTo>
                  <a:lnTo>
                    <a:pt x="12043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2" name="Google Shape;4781;p62">
              <a:extLst>
                <a:ext uri="{FF2B5EF4-FFF2-40B4-BE49-F238E27FC236}">
                  <a16:creationId xmlns:a16="http://schemas.microsoft.com/office/drawing/2014/main" id="{AA11CCF0-F807-4548-8DD7-ACA2AAFCC8FA}"/>
                </a:ext>
              </a:extLst>
            </p:cNvPr>
            <p:cNvSpPr/>
            <p:nvPr/>
          </p:nvSpPr>
          <p:spPr>
            <a:xfrm>
              <a:off x="2475950" y="39377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0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43" y="780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3" name="Google Shape;4782;p62">
              <a:extLst>
                <a:ext uri="{FF2B5EF4-FFF2-40B4-BE49-F238E27FC236}">
                  <a16:creationId xmlns:a16="http://schemas.microsoft.com/office/drawing/2014/main" id="{BDF4B83D-987E-4DCD-8747-BB9F25F6EA82}"/>
                </a:ext>
              </a:extLst>
            </p:cNvPr>
            <p:cNvSpPr/>
            <p:nvPr/>
          </p:nvSpPr>
          <p:spPr>
            <a:xfrm>
              <a:off x="2475950" y="39649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3" y="0"/>
                  </a:moveTo>
                  <a:lnTo>
                    <a:pt x="1" y="6954"/>
                  </a:lnTo>
                  <a:lnTo>
                    <a:pt x="1" y="7726"/>
                  </a:lnTo>
                  <a:lnTo>
                    <a:pt x="12043" y="780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4" name="Google Shape;4783;p62">
              <a:extLst>
                <a:ext uri="{FF2B5EF4-FFF2-40B4-BE49-F238E27FC236}">
                  <a16:creationId xmlns:a16="http://schemas.microsoft.com/office/drawing/2014/main" id="{83E074E5-BD27-4285-BAFB-60C8911CA47E}"/>
                </a:ext>
              </a:extLst>
            </p:cNvPr>
            <p:cNvSpPr/>
            <p:nvPr/>
          </p:nvSpPr>
          <p:spPr>
            <a:xfrm>
              <a:off x="3428900" y="926875"/>
              <a:ext cx="656075" cy="885300"/>
            </a:xfrm>
            <a:custGeom>
              <a:avLst/>
              <a:gdLst/>
              <a:ahLst/>
              <a:cxnLst/>
              <a:rect l="l" t="t" r="r" b="b"/>
              <a:pathLst>
                <a:path w="26243" h="35412" extrusionOk="0">
                  <a:moveTo>
                    <a:pt x="1" y="1"/>
                  </a:moveTo>
                  <a:lnTo>
                    <a:pt x="1" y="27621"/>
                  </a:lnTo>
                  <a:cubicBezTo>
                    <a:pt x="1" y="27920"/>
                    <a:pt x="158" y="28196"/>
                    <a:pt x="418" y="28345"/>
                  </a:cubicBezTo>
                  <a:lnTo>
                    <a:pt x="12263" y="35181"/>
                  </a:lnTo>
                  <a:cubicBezTo>
                    <a:pt x="12527" y="35335"/>
                    <a:pt x="12822" y="35412"/>
                    <a:pt x="13119" y="35412"/>
                  </a:cubicBezTo>
                  <a:cubicBezTo>
                    <a:pt x="13415" y="35412"/>
                    <a:pt x="13712" y="35335"/>
                    <a:pt x="13980" y="35181"/>
                  </a:cubicBezTo>
                  <a:lnTo>
                    <a:pt x="25817" y="28345"/>
                  </a:lnTo>
                  <a:cubicBezTo>
                    <a:pt x="26077" y="28196"/>
                    <a:pt x="26234" y="27920"/>
                    <a:pt x="26234" y="27621"/>
                  </a:cubicBezTo>
                  <a:lnTo>
                    <a:pt x="26242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5" name="Google Shape;4784;p62">
              <a:extLst>
                <a:ext uri="{FF2B5EF4-FFF2-40B4-BE49-F238E27FC236}">
                  <a16:creationId xmlns:a16="http://schemas.microsoft.com/office/drawing/2014/main" id="{265EAE07-5E77-4080-9E0A-55E4717C087C}"/>
                </a:ext>
              </a:extLst>
            </p:cNvPr>
            <p:cNvSpPr/>
            <p:nvPr/>
          </p:nvSpPr>
          <p:spPr>
            <a:xfrm>
              <a:off x="3425375" y="732300"/>
              <a:ext cx="662950" cy="389375"/>
            </a:xfrm>
            <a:custGeom>
              <a:avLst/>
              <a:gdLst/>
              <a:ahLst/>
              <a:cxnLst/>
              <a:rect l="l" t="t" r="r" b="b"/>
              <a:pathLst>
                <a:path w="26518" h="15575" extrusionOk="0">
                  <a:moveTo>
                    <a:pt x="13260" y="1"/>
                  </a:moveTo>
                  <a:cubicBezTo>
                    <a:pt x="12963" y="1"/>
                    <a:pt x="12668" y="78"/>
                    <a:pt x="12404" y="231"/>
                  </a:cubicBezTo>
                  <a:lnTo>
                    <a:pt x="559" y="7059"/>
                  </a:lnTo>
                  <a:cubicBezTo>
                    <a:pt x="0" y="7382"/>
                    <a:pt x="0" y="8194"/>
                    <a:pt x="559" y="8509"/>
                  </a:cubicBezTo>
                  <a:lnTo>
                    <a:pt x="12404" y="15345"/>
                  </a:lnTo>
                  <a:cubicBezTo>
                    <a:pt x="12668" y="15498"/>
                    <a:pt x="12963" y="15575"/>
                    <a:pt x="13260" y="15575"/>
                  </a:cubicBezTo>
                  <a:cubicBezTo>
                    <a:pt x="13556" y="15575"/>
                    <a:pt x="13853" y="15498"/>
                    <a:pt x="14121" y="15345"/>
                  </a:cubicBezTo>
                  <a:lnTo>
                    <a:pt x="25958" y="8509"/>
                  </a:lnTo>
                  <a:cubicBezTo>
                    <a:pt x="26517" y="8194"/>
                    <a:pt x="26517" y="7382"/>
                    <a:pt x="25958" y="7067"/>
                  </a:cubicBezTo>
                  <a:lnTo>
                    <a:pt x="14121" y="231"/>
                  </a:lnTo>
                  <a:cubicBezTo>
                    <a:pt x="13853" y="78"/>
                    <a:pt x="13556" y="1"/>
                    <a:pt x="13260" y="1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6" name="Google Shape;4785;p62">
              <a:extLst>
                <a:ext uri="{FF2B5EF4-FFF2-40B4-BE49-F238E27FC236}">
                  <a16:creationId xmlns:a16="http://schemas.microsoft.com/office/drawing/2014/main" id="{70AAC1DA-517A-43BA-B5E9-E385D403AAB7}"/>
                </a:ext>
              </a:extLst>
            </p:cNvPr>
            <p:cNvSpPr/>
            <p:nvPr/>
          </p:nvSpPr>
          <p:spPr>
            <a:xfrm>
              <a:off x="3439550" y="9871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73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7" name="Google Shape;4786;p62">
              <a:extLst>
                <a:ext uri="{FF2B5EF4-FFF2-40B4-BE49-F238E27FC236}">
                  <a16:creationId xmlns:a16="http://schemas.microsoft.com/office/drawing/2014/main" id="{138D9C07-8FD3-4FA9-B2C4-809B05CF3C8E}"/>
                </a:ext>
              </a:extLst>
            </p:cNvPr>
            <p:cNvSpPr/>
            <p:nvPr/>
          </p:nvSpPr>
          <p:spPr>
            <a:xfrm>
              <a:off x="3439550" y="101430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8" name="Google Shape;4787;p62">
              <a:extLst>
                <a:ext uri="{FF2B5EF4-FFF2-40B4-BE49-F238E27FC236}">
                  <a16:creationId xmlns:a16="http://schemas.microsoft.com/office/drawing/2014/main" id="{20F88A09-2747-456D-BC15-8954F00FA7F4}"/>
                </a:ext>
              </a:extLst>
            </p:cNvPr>
            <p:cNvSpPr/>
            <p:nvPr/>
          </p:nvSpPr>
          <p:spPr>
            <a:xfrm>
              <a:off x="3439550" y="104147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27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9" name="Google Shape;4788;p62">
              <a:extLst>
                <a:ext uri="{FF2B5EF4-FFF2-40B4-BE49-F238E27FC236}">
                  <a16:creationId xmlns:a16="http://schemas.microsoft.com/office/drawing/2014/main" id="{868237D5-1A5B-4A8F-B580-2A1168121C52}"/>
                </a:ext>
              </a:extLst>
            </p:cNvPr>
            <p:cNvSpPr/>
            <p:nvPr/>
          </p:nvSpPr>
          <p:spPr>
            <a:xfrm>
              <a:off x="3439550" y="1068650"/>
              <a:ext cx="301050" cy="193375"/>
            </a:xfrm>
            <a:custGeom>
              <a:avLst/>
              <a:gdLst/>
              <a:ahLst/>
              <a:cxnLst/>
              <a:rect l="l" t="t" r="r" b="b"/>
              <a:pathLst>
                <a:path w="12042" h="7735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34"/>
                  </a:lnTo>
                  <a:lnTo>
                    <a:pt x="12042" y="69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0" name="Google Shape;4789;p62">
              <a:extLst>
                <a:ext uri="{FF2B5EF4-FFF2-40B4-BE49-F238E27FC236}">
                  <a16:creationId xmlns:a16="http://schemas.microsoft.com/office/drawing/2014/main" id="{7A2CF3DD-5DB9-4EF6-8263-3C7117F1F131}"/>
                </a:ext>
              </a:extLst>
            </p:cNvPr>
            <p:cNvSpPr/>
            <p:nvPr/>
          </p:nvSpPr>
          <p:spPr>
            <a:xfrm>
              <a:off x="3439550" y="10960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1" name="Google Shape;4790;p62">
              <a:extLst>
                <a:ext uri="{FF2B5EF4-FFF2-40B4-BE49-F238E27FC236}">
                  <a16:creationId xmlns:a16="http://schemas.microsoft.com/office/drawing/2014/main" id="{E922032B-561A-486A-9D1A-03CFFE7EB115}"/>
                </a:ext>
              </a:extLst>
            </p:cNvPr>
            <p:cNvSpPr/>
            <p:nvPr/>
          </p:nvSpPr>
          <p:spPr>
            <a:xfrm>
              <a:off x="3439550" y="114465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72"/>
                  </a:lnTo>
                  <a:lnTo>
                    <a:pt x="12042" y="7726"/>
                  </a:lnTo>
                  <a:lnTo>
                    <a:pt x="12042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2" name="Google Shape;4791;p62">
              <a:extLst>
                <a:ext uri="{FF2B5EF4-FFF2-40B4-BE49-F238E27FC236}">
                  <a16:creationId xmlns:a16="http://schemas.microsoft.com/office/drawing/2014/main" id="{A8538531-1558-412C-B028-4EF61E2C3896}"/>
                </a:ext>
              </a:extLst>
            </p:cNvPr>
            <p:cNvSpPr/>
            <p:nvPr/>
          </p:nvSpPr>
          <p:spPr>
            <a:xfrm>
              <a:off x="3439550" y="11718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3" name="Google Shape;4792;p62">
              <a:extLst>
                <a:ext uri="{FF2B5EF4-FFF2-40B4-BE49-F238E27FC236}">
                  <a16:creationId xmlns:a16="http://schemas.microsoft.com/office/drawing/2014/main" id="{920AB2B1-25DB-4A39-B430-83E4BFD4D687}"/>
                </a:ext>
              </a:extLst>
            </p:cNvPr>
            <p:cNvSpPr/>
            <p:nvPr/>
          </p:nvSpPr>
          <p:spPr>
            <a:xfrm>
              <a:off x="3439550" y="1199000"/>
              <a:ext cx="301050" cy="193150"/>
            </a:xfrm>
            <a:custGeom>
              <a:avLst/>
              <a:gdLst/>
              <a:ahLst/>
              <a:cxnLst/>
              <a:rect l="l" t="t" r="r" b="b"/>
              <a:pathLst>
                <a:path w="12042" h="7726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4" name="Google Shape;4793;p62">
              <a:extLst>
                <a:ext uri="{FF2B5EF4-FFF2-40B4-BE49-F238E27FC236}">
                  <a16:creationId xmlns:a16="http://schemas.microsoft.com/office/drawing/2014/main" id="{542BC439-17B7-44C9-B25A-D1DC2C49243A}"/>
                </a:ext>
              </a:extLst>
            </p:cNvPr>
            <p:cNvSpPr/>
            <p:nvPr/>
          </p:nvSpPr>
          <p:spPr>
            <a:xfrm>
              <a:off x="3439550" y="1226150"/>
              <a:ext cx="301050" cy="193375"/>
            </a:xfrm>
            <a:custGeom>
              <a:avLst/>
              <a:gdLst/>
              <a:ahLst/>
              <a:cxnLst/>
              <a:rect l="l" t="t" r="r" b="b"/>
              <a:pathLst>
                <a:path w="12042" h="7735" extrusionOk="0">
                  <a:moveTo>
                    <a:pt x="0" y="1"/>
                  </a:moveTo>
                  <a:lnTo>
                    <a:pt x="0" y="781"/>
                  </a:lnTo>
                  <a:lnTo>
                    <a:pt x="12042" y="7735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5" name="Google Shape;4794;p62">
              <a:extLst>
                <a:ext uri="{FF2B5EF4-FFF2-40B4-BE49-F238E27FC236}">
                  <a16:creationId xmlns:a16="http://schemas.microsoft.com/office/drawing/2014/main" id="{544EAD80-6961-4B45-8DA9-52EAF88D72A0}"/>
                </a:ext>
              </a:extLst>
            </p:cNvPr>
            <p:cNvSpPr/>
            <p:nvPr/>
          </p:nvSpPr>
          <p:spPr>
            <a:xfrm>
              <a:off x="3439550" y="12535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6" name="Google Shape;4795;p62">
              <a:extLst>
                <a:ext uri="{FF2B5EF4-FFF2-40B4-BE49-F238E27FC236}">
                  <a16:creationId xmlns:a16="http://schemas.microsoft.com/office/drawing/2014/main" id="{06018632-26FB-4474-9252-39A07B73F6F1}"/>
                </a:ext>
              </a:extLst>
            </p:cNvPr>
            <p:cNvSpPr/>
            <p:nvPr/>
          </p:nvSpPr>
          <p:spPr>
            <a:xfrm>
              <a:off x="3439550" y="130215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73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7" name="Google Shape;4796;p62">
              <a:extLst>
                <a:ext uri="{FF2B5EF4-FFF2-40B4-BE49-F238E27FC236}">
                  <a16:creationId xmlns:a16="http://schemas.microsoft.com/office/drawing/2014/main" id="{74CE5B5A-ABA5-45D3-8EF4-7C88B605F009}"/>
                </a:ext>
              </a:extLst>
            </p:cNvPr>
            <p:cNvSpPr/>
            <p:nvPr/>
          </p:nvSpPr>
          <p:spPr>
            <a:xfrm>
              <a:off x="3439550" y="132932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27"/>
                  </a:lnTo>
                  <a:lnTo>
                    <a:pt x="12042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8" name="Google Shape;4797;p62">
              <a:extLst>
                <a:ext uri="{FF2B5EF4-FFF2-40B4-BE49-F238E27FC236}">
                  <a16:creationId xmlns:a16="http://schemas.microsoft.com/office/drawing/2014/main" id="{C3DE0E34-2F6F-40E5-AB75-03E6208890D1}"/>
                </a:ext>
              </a:extLst>
            </p:cNvPr>
            <p:cNvSpPr/>
            <p:nvPr/>
          </p:nvSpPr>
          <p:spPr>
            <a:xfrm>
              <a:off x="3439550" y="135650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9" name="Google Shape;4798;p62">
              <a:extLst>
                <a:ext uri="{FF2B5EF4-FFF2-40B4-BE49-F238E27FC236}">
                  <a16:creationId xmlns:a16="http://schemas.microsoft.com/office/drawing/2014/main" id="{BA337A7A-0D28-4672-BCB5-77F0C5C65DC7}"/>
                </a:ext>
              </a:extLst>
            </p:cNvPr>
            <p:cNvSpPr/>
            <p:nvPr/>
          </p:nvSpPr>
          <p:spPr>
            <a:xfrm>
              <a:off x="3439550" y="1383675"/>
              <a:ext cx="301050" cy="193375"/>
            </a:xfrm>
            <a:custGeom>
              <a:avLst/>
              <a:gdLst/>
              <a:ahLst/>
              <a:cxnLst/>
              <a:rect l="l" t="t" r="r" b="b"/>
              <a:pathLst>
                <a:path w="12042" h="7735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34"/>
                  </a:lnTo>
                  <a:lnTo>
                    <a:pt x="12042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0" name="Google Shape;4799;p62">
              <a:extLst>
                <a:ext uri="{FF2B5EF4-FFF2-40B4-BE49-F238E27FC236}">
                  <a16:creationId xmlns:a16="http://schemas.microsoft.com/office/drawing/2014/main" id="{CD95BF6E-5164-4459-82A1-22633A6DC413}"/>
                </a:ext>
              </a:extLst>
            </p:cNvPr>
            <p:cNvSpPr/>
            <p:nvPr/>
          </p:nvSpPr>
          <p:spPr>
            <a:xfrm>
              <a:off x="3439550" y="1411050"/>
              <a:ext cx="301050" cy="193150"/>
            </a:xfrm>
            <a:custGeom>
              <a:avLst/>
              <a:gdLst/>
              <a:ahLst/>
              <a:cxnLst/>
              <a:rect l="l" t="t" r="r" b="b"/>
              <a:pathLst>
                <a:path w="12042" h="7726" extrusionOk="0">
                  <a:moveTo>
                    <a:pt x="0" y="0"/>
                  </a:moveTo>
                  <a:lnTo>
                    <a:pt x="0" y="772"/>
                  </a:lnTo>
                  <a:lnTo>
                    <a:pt x="12042" y="7726"/>
                  </a:lnTo>
                  <a:lnTo>
                    <a:pt x="12042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1" name="Google Shape;4800;p62">
              <a:extLst>
                <a:ext uri="{FF2B5EF4-FFF2-40B4-BE49-F238E27FC236}">
                  <a16:creationId xmlns:a16="http://schemas.microsoft.com/office/drawing/2014/main" id="{9C1945CC-AEDF-44E4-8D2D-BC2D0D23E7DA}"/>
                </a:ext>
              </a:extLst>
            </p:cNvPr>
            <p:cNvSpPr/>
            <p:nvPr/>
          </p:nvSpPr>
          <p:spPr>
            <a:xfrm>
              <a:off x="3439550" y="1459675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72"/>
                  </a:lnTo>
                  <a:lnTo>
                    <a:pt x="12042" y="7726"/>
                  </a:lnTo>
                  <a:lnTo>
                    <a:pt x="12042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2" name="Google Shape;4801;p62">
              <a:extLst>
                <a:ext uri="{FF2B5EF4-FFF2-40B4-BE49-F238E27FC236}">
                  <a16:creationId xmlns:a16="http://schemas.microsoft.com/office/drawing/2014/main" id="{D56CA9CF-F6B3-4858-9692-2CD9CF05EC11}"/>
                </a:ext>
              </a:extLst>
            </p:cNvPr>
            <p:cNvSpPr/>
            <p:nvPr/>
          </p:nvSpPr>
          <p:spPr>
            <a:xfrm>
              <a:off x="3439550" y="148685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42" y="7726"/>
                  </a:lnTo>
                  <a:lnTo>
                    <a:pt x="12042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3" name="Google Shape;4802;p62">
              <a:extLst>
                <a:ext uri="{FF2B5EF4-FFF2-40B4-BE49-F238E27FC236}">
                  <a16:creationId xmlns:a16="http://schemas.microsoft.com/office/drawing/2014/main" id="{2733E40A-A346-4D80-A4E2-AB08DEDCDD62}"/>
                </a:ext>
              </a:extLst>
            </p:cNvPr>
            <p:cNvSpPr/>
            <p:nvPr/>
          </p:nvSpPr>
          <p:spPr>
            <a:xfrm>
              <a:off x="3439550" y="151400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1"/>
                  </a:moveTo>
                  <a:lnTo>
                    <a:pt x="0" y="781"/>
                  </a:lnTo>
                  <a:lnTo>
                    <a:pt x="12042" y="7727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4" name="Google Shape;4803;p62">
              <a:extLst>
                <a:ext uri="{FF2B5EF4-FFF2-40B4-BE49-F238E27FC236}">
                  <a16:creationId xmlns:a16="http://schemas.microsoft.com/office/drawing/2014/main" id="{EB9C6E27-3853-46E1-8B0F-E28834AAD702}"/>
                </a:ext>
              </a:extLst>
            </p:cNvPr>
            <p:cNvSpPr/>
            <p:nvPr/>
          </p:nvSpPr>
          <p:spPr>
            <a:xfrm>
              <a:off x="3439550" y="1541175"/>
              <a:ext cx="301050" cy="193375"/>
            </a:xfrm>
            <a:custGeom>
              <a:avLst/>
              <a:gdLst/>
              <a:ahLst/>
              <a:cxnLst/>
              <a:rect l="l" t="t" r="r" b="b"/>
              <a:pathLst>
                <a:path w="12042" h="7735" extrusionOk="0">
                  <a:moveTo>
                    <a:pt x="0" y="1"/>
                  </a:moveTo>
                  <a:lnTo>
                    <a:pt x="0" y="780"/>
                  </a:lnTo>
                  <a:lnTo>
                    <a:pt x="12042" y="7735"/>
                  </a:lnTo>
                  <a:lnTo>
                    <a:pt x="12042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5" name="Google Shape;4804;p62">
              <a:extLst>
                <a:ext uri="{FF2B5EF4-FFF2-40B4-BE49-F238E27FC236}">
                  <a16:creationId xmlns:a16="http://schemas.microsoft.com/office/drawing/2014/main" id="{7F92D287-2357-426C-8311-6BEC8871BF10}"/>
                </a:ext>
              </a:extLst>
            </p:cNvPr>
            <p:cNvSpPr/>
            <p:nvPr/>
          </p:nvSpPr>
          <p:spPr>
            <a:xfrm>
              <a:off x="3439550" y="1568550"/>
              <a:ext cx="301050" cy="193175"/>
            </a:xfrm>
            <a:custGeom>
              <a:avLst/>
              <a:gdLst/>
              <a:ahLst/>
              <a:cxnLst/>
              <a:rect l="l" t="t" r="r" b="b"/>
              <a:pathLst>
                <a:path w="12042" h="7727" extrusionOk="0">
                  <a:moveTo>
                    <a:pt x="0" y="0"/>
                  </a:moveTo>
                  <a:lnTo>
                    <a:pt x="0" y="772"/>
                  </a:lnTo>
                  <a:lnTo>
                    <a:pt x="12042" y="7726"/>
                  </a:lnTo>
                  <a:lnTo>
                    <a:pt x="12042" y="6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6" name="Google Shape;4805;p62">
              <a:extLst>
                <a:ext uri="{FF2B5EF4-FFF2-40B4-BE49-F238E27FC236}">
                  <a16:creationId xmlns:a16="http://schemas.microsoft.com/office/drawing/2014/main" id="{37372A51-3FBD-4200-8EF9-B5657C071FD6}"/>
                </a:ext>
              </a:extLst>
            </p:cNvPr>
            <p:cNvSpPr/>
            <p:nvPr/>
          </p:nvSpPr>
          <p:spPr>
            <a:xfrm>
              <a:off x="3773075" y="9871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42" y="773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7" name="Google Shape;4806;p62">
              <a:extLst>
                <a:ext uri="{FF2B5EF4-FFF2-40B4-BE49-F238E27FC236}">
                  <a16:creationId xmlns:a16="http://schemas.microsoft.com/office/drawing/2014/main" id="{78194545-DABF-4219-8071-A4CC0F7CF583}"/>
                </a:ext>
              </a:extLst>
            </p:cNvPr>
            <p:cNvSpPr/>
            <p:nvPr/>
          </p:nvSpPr>
          <p:spPr>
            <a:xfrm>
              <a:off x="3773075" y="10143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8" name="Google Shape;4807;p62">
              <a:extLst>
                <a:ext uri="{FF2B5EF4-FFF2-40B4-BE49-F238E27FC236}">
                  <a16:creationId xmlns:a16="http://schemas.microsoft.com/office/drawing/2014/main" id="{9EFE99C9-E559-4B77-8D50-FE0623AACE5D}"/>
                </a:ext>
              </a:extLst>
            </p:cNvPr>
            <p:cNvSpPr/>
            <p:nvPr/>
          </p:nvSpPr>
          <p:spPr>
            <a:xfrm>
              <a:off x="3773075" y="10414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9" name="Google Shape;4808;p62">
              <a:extLst>
                <a:ext uri="{FF2B5EF4-FFF2-40B4-BE49-F238E27FC236}">
                  <a16:creationId xmlns:a16="http://schemas.microsoft.com/office/drawing/2014/main" id="{1F552805-3195-4312-A577-A6F0398C59B1}"/>
                </a:ext>
              </a:extLst>
            </p:cNvPr>
            <p:cNvSpPr/>
            <p:nvPr/>
          </p:nvSpPr>
          <p:spPr>
            <a:xfrm>
              <a:off x="3773075" y="1068650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2" y="0"/>
                  </a:moveTo>
                  <a:lnTo>
                    <a:pt x="0" y="6955"/>
                  </a:lnTo>
                  <a:lnTo>
                    <a:pt x="0" y="7734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0" name="Google Shape;4809;p62">
              <a:extLst>
                <a:ext uri="{FF2B5EF4-FFF2-40B4-BE49-F238E27FC236}">
                  <a16:creationId xmlns:a16="http://schemas.microsoft.com/office/drawing/2014/main" id="{75A5F0D3-7235-4A6C-8556-5BA479BE84A1}"/>
                </a:ext>
              </a:extLst>
            </p:cNvPr>
            <p:cNvSpPr/>
            <p:nvPr/>
          </p:nvSpPr>
          <p:spPr>
            <a:xfrm>
              <a:off x="3773075" y="10960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46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1" name="Google Shape;4810;p62">
              <a:extLst>
                <a:ext uri="{FF2B5EF4-FFF2-40B4-BE49-F238E27FC236}">
                  <a16:creationId xmlns:a16="http://schemas.microsoft.com/office/drawing/2014/main" id="{F18E0CF2-72CA-4703-82C2-23FBAECD2335}"/>
                </a:ext>
              </a:extLst>
            </p:cNvPr>
            <p:cNvSpPr/>
            <p:nvPr/>
          </p:nvSpPr>
          <p:spPr>
            <a:xfrm>
              <a:off x="3773075" y="11446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42" y="772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2" name="Google Shape;4811;p62">
              <a:extLst>
                <a:ext uri="{FF2B5EF4-FFF2-40B4-BE49-F238E27FC236}">
                  <a16:creationId xmlns:a16="http://schemas.microsoft.com/office/drawing/2014/main" id="{DBCADC93-2C50-4BB0-BCCD-6837CBFB0BE8}"/>
                </a:ext>
              </a:extLst>
            </p:cNvPr>
            <p:cNvSpPr/>
            <p:nvPr/>
          </p:nvSpPr>
          <p:spPr>
            <a:xfrm>
              <a:off x="3773075" y="11718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46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3" name="Google Shape;4812;p62">
              <a:extLst>
                <a:ext uri="{FF2B5EF4-FFF2-40B4-BE49-F238E27FC236}">
                  <a16:creationId xmlns:a16="http://schemas.microsoft.com/office/drawing/2014/main" id="{2D04C413-141F-4FC8-A597-0FB73B6A4245}"/>
                </a:ext>
              </a:extLst>
            </p:cNvPr>
            <p:cNvSpPr/>
            <p:nvPr/>
          </p:nvSpPr>
          <p:spPr>
            <a:xfrm>
              <a:off x="3773075" y="1199000"/>
              <a:ext cx="301075" cy="193150"/>
            </a:xfrm>
            <a:custGeom>
              <a:avLst/>
              <a:gdLst/>
              <a:ahLst/>
              <a:cxnLst/>
              <a:rect l="l" t="t" r="r" b="b"/>
              <a:pathLst>
                <a:path w="12043" h="7726" extrusionOk="0">
                  <a:moveTo>
                    <a:pt x="12042" y="0"/>
                  </a:moveTo>
                  <a:lnTo>
                    <a:pt x="0" y="6954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4" name="Google Shape;4813;p62">
              <a:extLst>
                <a:ext uri="{FF2B5EF4-FFF2-40B4-BE49-F238E27FC236}">
                  <a16:creationId xmlns:a16="http://schemas.microsoft.com/office/drawing/2014/main" id="{9A37D2F2-7777-4DB3-8F7B-71F63250A9AD}"/>
                </a:ext>
              </a:extLst>
            </p:cNvPr>
            <p:cNvSpPr/>
            <p:nvPr/>
          </p:nvSpPr>
          <p:spPr>
            <a:xfrm>
              <a:off x="3773075" y="1226150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35"/>
                  </a:lnTo>
                  <a:lnTo>
                    <a:pt x="12042" y="781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5" name="Google Shape;4814;p62">
              <a:extLst>
                <a:ext uri="{FF2B5EF4-FFF2-40B4-BE49-F238E27FC236}">
                  <a16:creationId xmlns:a16="http://schemas.microsoft.com/office/drawing/2014/main" id="{1F04EBF3-3E77-46A0-996B-E531AB460F49}"/>
                </a:ext>
              </a:extLst>
            </p:cNvPr>
            <p:cNvSpPr/>
            <p:nvPr/>
          </p:nvSpPr>
          <p:spPr>
            <a:xfrm>
              <a:off x="3773075" y="12535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6" name="Google Shape;4815;p62">
              <a:extLst>
                <a:ext uri="{FF2B5EF4-FFF2-40B4-BE49-F238E27FC236}">
                  <a16:creationId xmlns:a16="http://schemas.microsoft.com/office/drawing/2014/main" id="{67A3984A-07B0-48CB-B630-2080CC684898}"/>
                </a:ext>
              </a:extLst>
            </p:cNvPr>
            <p:cNvSpPr/>
            <p:nvPr/>
          </p:nvSpPr>
          <p:spPr>
            <a:xfrm>
              <a:off x="3773075" y="13021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42" y="773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7" name="Google Shape;4816;p62">
              <a:extLst>
                <a:ext uri="{FF2B5EF4-FFF2-40B4-BE49-F238E27FC236}">
                  <a16:creationId xmlns:a16="http://schemas.microsoft.com/office/drawing/2014/main" id="{95412C65-C76C-437E-A743-EE1DFCB472D2}"/>
                </a:ext>
              </a:extLst>
            </p:cNvPr>
            <p:cNvSpPr/>
            <p:nvPr/>
          </p:nvSpPr>
          <p:spPr>
            <a:xfrm>
              <a:off x="3773075" y="132932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8" name="Google Shape;4817;p62">
              <a:extLst>
                <a:ext uri="{FF2B5EF4-FFF2-40B4-BE49-F238E27FC236}">
                  <a16:creationId xmlns:a16="http://schemas.microsoft.com/office/drawing/2014/main" id="{9B806DBF-04A9-4169-89B4-B731F5E24330}"/>
                </a:ext>
              </a:extLst>
            </p:cNvPr>
            <p:cNvSpPr/>
            <p:nvPr/>
          </p:nvSpPr>
          <p:spPr>
            <a:xfrm>
              <a:off x="3773075" y="13565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55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9" name="Google Shape;4818;p62">
              <a:extLst>
                <a:ext uri="{FF2B5EF4-FFF2-40B4-BE49-F238E27FC236}">
                  <a16:creationId xmlns:a16="http://schemas.microsoft.com/office/drawing/2014/main" id="{F358FF60-3AB9-402D-9060-B9BF7245F0FB}"/>
                </a:ext>
              </a:extLst>
            </p:cNvPr>
            <p:cNvSpPr/>
            <p:nvPr/>
          </p:nvSpPr>
          <p:spPr>
            <a:xfrm>
              <a:off x="3773075" y="1383675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2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0" name="Google Shape;4819;p62">
              <a:extLst>
                <a:ext uri="{FF2B5EF4-FFF2-40B4-BE49-F238E27FC236}">
                  <a16:creationId xmlns:a16="http://schemas.microsoft.com/office/drawing/2014/main" id="{B2C2D220-3510-4502-864B-AD1AEC82BFEF}"/>
                </a:ext>
              </a:extLst>
            </p:cNvPr>
            <p:cNvSpPr/>
            <p:nvPr/>
          </p:nvSpPr>
          <p:spPr>
            <a:xfrm>
              <a:off x="3773075" y="1411050"/>
              <a:ext cx="301075" cy="193150"/>
            </a:xfrm>
            <a:custGeom>
              <a:avLst/>
              <a:gdLst/>
              <a:ahLst/>
              <a:cxnLst/>
              <a:rect l="l" t="t" r="r" b="b"/>
              <a:pathLst>
                <a:path w="12043" h="7726" extrusionOk="0">
                  <a:moveTo>
                    <a:pt x="12042" y="0"/>
                  </a:moveTo>
                  <a:lnTo>
                    <a:pt x="0" y="6946"/>
                  </a:lnTo>
                  <a:lnTo>
                    <a:pt x="0" y="7726"/>
                  </a:lnTo>
                  <a:lnTo>
                    <a:pt x="12042" y="772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1" name="Google Shape;4820;p62">
              <a:extLst>
                <a:ext uri="{FF2B5EF4-FFF2-40B4-BE49-F238E27FC236}">
                  <a16:creationId xmlns:a16="http://schemas.microsoft.com/office/drawing/2014/main" id="{9298E64D-DDD1-4186-B882-D9C2DE7FBBA3}"/>
                </a:ext>
              </a:extLst>
            </p:cNvPr>
            <p:cNvSpPr/>
            <p:nvPr/>
          </p:nvSpPr>
          <p:spPr>
            <a:xfrm>
              <a:off x="3773075" y="1459675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42" y="772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2" name="Google Shape;4821;p62">
              <a:extLst>
                <a:ext uri="{FF2B5EF4-FFF2-40B4-BE49-F238E27FC236}">
                  <a16:creationId xmlns:a16="http://schemas.microsoft.com/office/drawing/2014/main" id="{E05D104C-F0AD-44EC-A131-B3AAAAEA1A84}"/>
                </a:ext>
              </a:extLst>
            </p:cNvPr>
            <p:cNvSpPr/>
            <p:nvPr/>
          </p:nvSpPr>
          <p:spPr>
            <a:xfrm>
              <a:off x="3773075" y="14868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46"/>
                  </a:lnTo>
                  <a:lnTo>
                    <a:pt x="0" y="7726"/>
                  </a:lnTo>
                  <a:lnTo>
                    <a:pt x="12042" y="780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3" name="Google Shape;4822;p62">
              <a:extLst>
                <a:ext uri="{FF2B5EF4-FFF2-40B4-BE49-F238E27FC236}">
                  <a16:creationId xmlns:a16="http://schemas.microsoft.com/office/drawing/2014/main" id="{2E961BD1-A129-480F-9C9A-ED2E49E71FAC}"/>
                </a:ext>
              </a:extLst>
            </p:cNvPr>
            <p:cNvSpPr/>
            <p:nvPr/>
          </p:nvSpPr>
          <p:spPr>
            <a:xfrm>
              <a:off x="3773075" y="151400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42" y="781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4" name="Google Shape;4823;p62">
              <a:extLst>
                <a:ext uri="{FF2B5EF4-FFF2-40B4-BE49-F238E27FC236}">
                  <a16:creationId xmlns:a16="http://schemas.microsoft.com/office/drawing/2014/main" id="{8DC26270-F982-416B-9116-94519086C68A}"/>
                </a:ext>
              </a:extLst>
            </p:cNvPr>
            <p:cNvSpPr/>
            <p:nvPr/>
          </p:nvSpPr>
          <p:spPr>
            <a:xfrm>
              <a:off x="3773075" y="1541175"/>
              <a:ext cx="301075" cy="193375"/>
            </a:xfrm>
            <a:custGeom>
              <a:avLst/>
              <a:gdLst/>
              <a:ahLst/>
              <a:cxnLst/>
              <a:rect l="l" t="t" r="r" b="b"/>
              <a:pathLst>
                <a:path w="12043" h="7735" extrusionOk="0">
                  <a:moveTo>
                    <a:pt x="12042" y="1"/>
                  </a:moveTo>
                  <a:lnTo>
                    <a:pt x="0" y="6955"/>
                  </a:lnTo>
                  <a:lnTo>
                    <a:pt x="0" y="7735"/>
                  </a:lnTo>
                  <a:lnTo>
                    <a:pt x="12042" y="780"/>
                  </a:lnTo>
                  <a:lnTo>
                    <a:pt x="120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5" name="Google Shape;4824;p62">
              <a:extLst>
                <a:ext uri="{FF2B5EF4-FFF2-40B4-BE49-F238E27FC236}">
                  <a16:creationId xmlns:a16="http://schemas.microsoft.com/office/drawing/2014/main" id="{C33FAAE2-53F5-4D4E-97CD-28022D133523}"/>
                </a:ext>
              </a:extLst>
            </p:cNvPr>
            <p:cNvSpPr/>
            <p:nvPr/>
          </p:nvSpPr>
          <p:spPr>
            <a:xfrm>
              <a:off x="3773075" y="1568550"/>
              <a:ext cx="301075" cy="193175"/>
            </a:xfrm>
            <a:custGeom>
              <a:avLst/>
              <a:gdLst/>
              <a:ahLst/>
              <a:cxnLst/>
              <a:rect l="l" t="t" r="r" b="b"/>
              <a:pathLst>
                <a:path w="12043" h="7727" extrusionOk="0">
                  <a:moveTo>
                    <a:pt x="12042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42" y="772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6" name="Google Shape;4825;p62">
              <a:extLst>
                <a:ext uri="{FF2B5EF4-FFF2-40B4-BE49-F238E27FC236}">
                  <a16:creationId xmlns:a16="http://schemas.microsoft.com/office/drawing/2014/main" id="{67DA0080-E9CA-4626-9626-26F121C1D725}"/>
                </a:ext>
              </a:extLst>
            </p:cNvPr>
            <p:cNvSpPr/>
            <p:nvPr/>
          </p:nvSpPr>
          <p:spPr>
            <a:xfrm>
              <a:off x="6275150" y="2575825"/>
              <a:ext cx="656050" cy="885300"/>
            </a:xfrm>
            <a:custGeom>
              <a:avLst/>
              <a:gdLst/>
              <a:ahLst/>
              <a:cxnLst/>
              <a:rect l="l" t="t" r="r" b="b"/>
              <a:pathLst>
                <a:path w="26242" h="35412" extrusionOk="0">
                  <a:moveTo>
                    <a:pt x="8" y="1"/>
                  </a:moveTo>
                  <a:lnTo>
                    <a:pt x="8" y="27621"/>
                  </a:lnTo>
                  <a:cubicBezTo>
                    <a:pt x="0" y="27920"/>
                    <a:pt x="166" y="28196"/>
                    <a:pt x="426" y="28345"/>
                  </a:cubicBezTo>
                  <a:lnTo>
                    <a:pt x="12263" y="35181"/>
                  </a:lnTo>
                  <a:cubicBezTo>
                    <a:pt x="12530" y="35335"/>
                    <a:pt x="12828" y="35412"/>
                    <a:pt x="13124" y="35412"/>
                  </a:cubicBezTo>
                  <a:cubicBezTo>
                    <a:pt x="13420" y="35412"/>
                    <a:pt x="13716" y="35335"/>
                    <a:pt x="13979" y="35181"/>
                  </a:cubicBezTo>
                  <a:lnTo>
                    <a:pt x="25824" y="28345"/>
                  </a:lnTo>
                  <a:cubicBezTo>
                    <a:pt x="26084" y="28196"/>
                    <a:pt x="26242" y="27920"/>
                    <a:pt x="26242" y="27621"/>
                  </a:cubicBezTo>
                  <a:lnTo>
                    <a:pt x="26242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7" name="Google Shape;4826;p62">
              <a:extLst>
                <a:ext uri="{FF2B5EF4-FFF2-40B4-BE49-F238E27FC236}">
                  <a16:creationId xmlns:a16="http://schemas.microsoft.com/office/drawing/2014/main" id="{07EBF3C1-0796-4ED6-A831-E16A93B472D7}"/>
                </a:ext>
              </a:extLst>
            </p:cNvPr>
            <p:cNvSpPr/>
            <p:nvPr/>
          </p:nvSpPr>
          <p:spPr>
            <a:xfrm>
              <a:off x="6271800" y="2381075"/>
              <a:ext cx="662950" cy="389550"/>
            </a:xfrm>
            <a:custGeom>
              <a:avLst/>
              <a:gdLst/>
              <a:ahLst/>
              <a:cxnLst/>
              <a:rect l="l" t="t" r="r" b="b"/>
              <a:pathLst>
                <a:path w="26518" h="15582" extrusionOk="0">
                  <a:moveTo>
                    <a:pt x="13258" y="0"/>
                  </a:moveTo>
                  <a:cubicBezTo>
                    <a:pt x="12962" y="0"/>
                    <a:pt x="12664" y="77"/>
                    <a:pt x="12397" y="230"/>
                  </a:cubicBezTo>
                  <a:lnTo>
                    <a:pt x="560" y="7066"/>
                  </a:lnTo>
                  <a:cubicBezTo>
                    <a:pt x="0" y="7389"/>
                    <a:pt x="0" y="8193"/>
                    <a:pt x="560" y="8516"/>
                  </a:cubicBezTo>
                  <a:lnTo>
                    <a:pt x="12397" y="15352"/>
                  </a:lnTo>
                  <a:cubicBezTo>
                    <a:pt x="12664" y="15505"/>
                    <a:pt x="12962" y="15582"/>
                    <a:pt x="13259" y="15582"/>
                  </a:cubicBezTo>
                  <a:cubicBezTo>
                    <a:pt x="13556" y="15582"/>
                    <a:pt x="13854" y="15505"/>
                    <a:pt x="14121" y="15352"/>
                  </a:cubicBezTo>
                  <a:lnTo>
                    <a:pt x="25958" y="8516"/>
                  </a:lnTo>
                  <a:cubicBezTo>
                    <a:pt x="26518" y="8193"/>
                    <a:pt x="26518" y="7389"/>
                    <a:pt x="25958" y="7066"/>
                  </a:cubicBezTo>
                  <a:lnTo>
                    <a:pt x="14113" y="230"/>
                  </a:lnTo>
                  <a:cubicBezTo>
                    <a:pt x="13850" y="77"/>
                    <a:pt x="13554" y="0"/>
                    <a:pt x="13258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8" name="Google Shape;4827;p62">
              <a:extLst>
                <a:ext uri="{FF2B5EF4-FFF2-40B4-BE49-F238E27FC236}">
                  <a16:creationId xmlns:a16="http://schemas.microsoft.com/office/drawing/2014/main" id="{C7695CFD-895A-42F2-A845-698465E0C2AE}"/>
                </a:ext>
              </a:extLst>
            </p:cNvPr>
            <p:cNvSpPr/>
            <p:nvPr/>
          </p:nvSpPr>
          <p:spPr>
            <a:xfrm>
              <a:off x="6285975" y="2635900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34"/>
                  </a:lnTo>
                  <a:lnTo>
                    <a:pt x="12034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9" name="Google Shape;4828;p62">
              <a:extLst>
                <a:ext uri="{FF2B5EF4-FFF2-40B4-BE49-F238E27FC236}">
                  <a16:creationId xmlns:a16="http://schemas.microsoft.com/office/drawing/2014/main" id="{65868D2E-BAE6-4376-8459-16E6022EBE96}"/>
                </a:ext>
              </a:extLst>
            </p:cNvPr>
            <p:cNvSpPr/>
            <p:nvPr/>
          </p:nvSpPr>
          <p:spPr>
            <a:xfrm>
              <a:off x="6285975" y="26632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34" y="7727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0" name="Google Shape;4829;p62">
              <a:extLst>
                <a:ext uri="{FF2B5EF4-FFF2-40B4-BE49-F238E27FC236}">
                  <a16:creationId xmlns:a16="http://schemas.microsoft.com/office/drawing/2014/main" id="{C0F31209-5C32-46F8-A637-B47C342A0376}"/>
                </a:ext>
              </a:extLst>
            </p:cNvPr>
            <p:cNvSpPr/>
            <p:nvPr/>
          </p:nvSpPr>
          <p:spPr>
            <a:xfrm>
              <a:off x="6285975" y="26904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34" y="7727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1" name="Google Shape;4830;p62">
              <a:extLst>
                <a:ext uri="{FF2B5EF4-FFF2-40B4-BE49-F238E27FC236}">
                  <a16:creationId xmlns:a16="http://schemas.microsoft.com/office/drawing/2014/main" id="{926DECCE-9CEC-4824-B237-6D3A6F33BEFD}"/>
                </a:ext>
              </a:extLst>
            </p:cNvPr>
            <p:cNvSpPr/>
            <p:nvPr/>
          </p:nvSpPr>
          <p:spPr>
            <a:xfrm>
              <a:off x="6285975" y="27176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2" name="Google Shape;4831;p62">
              <a:extLst>
                <a:ext uri="{FF2B5EF4-FFF2-40B4-BE49-F238E27FC236}">
                  <a16:creationId xmlns:a16="http://schemas.microsoft.com/office/drawing/2014/main" id="{C379FFC9-D1D9-450E-904E-EA14A8F21C87}"/>
                </a:ext>
              </a:extLst>
            </p:cNvPr>
            <p:cNvSpPr/>
            <p:nvPr/>
          </p:nvSpPr>
          <p:spPr>
            <a:xfrm>
              <a:off x="6285975" y="27449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0"/>
                  </a:moveTo>
                  <a:lnTo>
                    <a:pt x="0" y="772"/>
                  </a:lnTo>
                  <a:lnTo>
                    <a:pt x="12034" y="7726"/>
                  </a:lnTo>
                  <a:lnTo>
                    <a:pt x="12034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3" name="Google Shape;4832;p62">
              <a:extLst>
                <a:ext uri="{FF2B5EF4-FFF2-40B4-BE49-F238E27FC236}">
                  <a16:creationId xmlns:a16="http://schemas.microsoft.com/office/drawing/2014/main" id="{28190087-E258-4EE0-B76B-570E4286A857}"/>
                </a:ext>
              </a:extLst>
            </p:cNvPr>
            <p:cNvSpPr/>
            <p:nvPr/>
          </p:nvSpPr>
          <p:spPr>
            <a:xfrm>
              <a:off x="6285975" y="279340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0" y="1"/>
                  </a:moveTo>
                  <a:lnTo>
                    <a:pt x="0" y="780"/>
                  </a:lnTo>
                  <a:lnTo>
                    <a:pt x="12034" y="7734"/>
                  </a:lnTo>
                  <a:lnTo>
                    <a:pt x="12034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4" name="Google Shape;4833;p62">
              <a:extLst>
                <a:ext uri="{FF2B5EF4-FFF2-40B4-BE49-F238E27FC236}">
                  <a16:creationId xmlns:a16="http://schemas.microsoft.com/office/drawing/2014/main" id="{698BEA71-2A60-442D-BD5A-2ED9C674B716}"/>
                </a:ext>
              </a:extLst>
            </p:cNvPr>
            <p:cNvSpPr/>
            <p:nvPr/>
          </p:nvSpPr>
          <p:spPr>
            <a:xfrm>
              <a:off x="6285975" y="28207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0"/>
                  </a:moveTo>
                  <a:lnTo>
                    <a:pt x="0" y="772"/>
                  </a:lnTo>
                  <a:lnTo>
                    <a:pt x="12034" y="7726"/>
                  </a:lnTo>
                  <a:lnTo>
                    <a:pt x="12034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5" name="Google Shape;4834;p62">
              <a:extLst>
                <a:ext uri="{FF2B5EF4-FFF2-40B4-BE49-F238E27FC236}">
                  <a16:creationId xmlns:a16="http://schemas.microsoft.com/office/drawing/2014/main" id="{B8D0047B-B6EB-4AE8-8C9B-EB85F9405EB9}"/>
                </a:ext>
              </a:extLst>
            </p:cNvPr>
            <p:cNvSpPr/>
            <p:nvPr/>
          </p:nvSpPr>
          <p:spPr>
            <a:xfrm>
              <a:off x="6285975" y="2847950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6" name="Google Shape;4835;p62">
              <a:extLst>
                <a:ext uri="{FF2B5EF4-FFF2-40B4-BE49-F238E27FC236}">
                  <a16:creationId xmlns:a16="http://schemas.microsoft.com/office/drawing/2014/main" id="{5C0CD6BF-6B71-40F4-95E3-E07C72F64EAF}"/>
                </a:ext>
              </a:extLst>
            </p:cNvPr>
            <p:cNvSpPr/>
            <p:nvPr/>
          </p:nvSpPr>
          <p:spPr>
            <a:xfrm>
              <a:off x="6285975" y="28751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1"/>
                  </a:moveTo>
                  <a:lnTo>
                    <a:pt x="0" y="781"/>
                  </a:lnTo>
                  <a:lnTo>
                    <a:pt x="12034" y="7727"/>
                  </a:lnTo>
                  <a:lnTo>
                    <a:pt x="12034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7" name="Google Shape;4836;p62">
              <a:extLst>
                <a:ext uri="{FF2B5EF4-FFF2-40B4-BE49-F238E27FC236}">
                  <a16:creationId xmlns:a16="http://schemas.microsoft.com/office/drawing/2014/main" id="{0A89BE9E-CBBA-4C09-9577-AEBC2A8A53F8}"/>
                </a:ext>
              </a:extLst>
            </p:cNvPr>
            <p:cNvSpPr/>
            <p:nvPr/>
          </p:nvSpPr>
          <p:spPr>
            <a:xfrm>
              <a:off x="6285975" y="29024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1"/>
                  </a:moveTo>
                  <a:lnTo>
                    <a:pt x="0" y="772"/>
                  </a:lnTo>
                  <a:lnTo>
                    <a:pt x="12034" y="7727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8" name="Google Shape;4837;p62">
              <a:extLst>
                <a:ext uri="{FF2B5EF4-FFF2-40B4-BE49-F238E27FC236}">
                  <a16:creationId xmlns:a16="http://schemas.microsoft.com/office/drawing/2014/main" id="{4FE3FAF0-EFB6-42AE-8C0B-E752F13FBD12}"/>
                </a:ext>
              </a:extLst>
            </p:cNvPr>
            <p:cNvSpPr/>
            <p:nvPr/>
          </p:nvSpPr>
          <p:spPr>
            <a:xfrm>
              <a:off x="6285975" y="295090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0" y="1"/>
                  </a:moveTo>
                  <a:lnTo>
                    <a:pt x="0" y="781"/>
                  </a:lnTo>
                  <a:lnTo>
                    <a:pt x="12034" y="7735"/>
                  </a:lnTo>
                  <a:lnTo>
                    <a:pt x="12034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9" name="Google Shape;4838;p62">
              <a:extLst>
                <a:ext uri="{FF2B5EF4-FFF2-40B4-BE49-F238E27FC236}">
                  <a16:creationId xmlns:a16="http://schemas.microsoft.com/office/drawing/2014/main" id="{F28FB174-AAB7-4E9F-8C75-F54514157D02}"/>
                </a:ext>
              </a:extLst>
            </p:cNvPr>
            <p:cNvSpPr/>
            <p:nvPr/>
          </p:nvSpPr>
          <p:spPr>
            <a:xfrm>
              <a:off x="6285975" y="29782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1"/>
                  </a:moveTo>
                  <a:lnTo>
                    <a:pt x="0" y="772"/>
                  </a:lnTo>
                  <a:lnTo>
                    <a:pt x="12034" y="7727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0" name="Google Shape;4839;p62">
              <a:extLst>
                <a:ext uri="{FF2B5EF4-FFF2-40B4-BE49-F238E27FC236}">
                  <a16:creationId xmlns:a16="http://schemas.microsoft.com/office/drawing/2014/main" id="{988856EC-B368-4B99-8DCA-A6AC3345D84A}"/>
                </a:ext>
              </a:extLst>
            </p:cNvPr>
            <p:cNvSpPr/>
            <p:nvPr/>
          </p:nvSpPr>
          <p:spPr>
            <a:xfrm>
              <a:off x="6285975" y="30054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1" name="Google Shape;4840;p62">
              <a:extLst>
                <a:ext uri="{FF2B5EF4-FFF2-40B4-BE49-F238E27FC236}">
                  <a16:creationId xmlns:a16="http://schemas.microsoft.com/office/drawing/2014/main" id="{B840DFF8-C08C-4537-B997-11A8F466AF0E}"/>
                </a:ext>
              </a:extLst>
            </p:cNvPr>
            <p:cNvSpPr/>
            <p:nvPr/>
          </p:nvSpPr>
          <p:spPr>
            <a:xfrm>
              <a:off x="6285975" y="30326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26"/>
                  </a:lnTo>
                  <a:lnTo>
                    <a:pt x="12034" y="6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2" name="Google Shape;4841;p62">
              <a:extLst>
                <a:ext uri="{FF2B5EF4-FFF2-40B4-BE49-F238E27FC236}">
                  <a16:creationId xmlns:a16="http://schemas.microsoft.com/office/drawing/2014/main" id="{B8E1409B-2E53-46FB-AC46-2DD427EA9DC5}"/>
                </a:ext>
              </a:extLst>
            </p:cNvPr>
            <p:cNvSpPr/>
            <p:nvPr/>
          </p:nvSpPr>
          <p:spPr>
            <a:xfrm>
              <a:off x="6285975" y="3060000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0" y="0"/>
                  </a:moveTo>
                  <a:lnTo>
                    <a:pt x="0" y="772"/>
                  </a:lnTo>
                  <a:lnTo>
                    <a:pt x="12034" y="7726"/>
                  </a:lnTo>
                  <a:lnTo>
                    <a:pt x="12034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3" name="Google Shape;4842;p62">
              <a:extLst>
                <a:ext uri="{FF2B5EF4-FFF2-40B4-BE49-F238E27FC236}">
                  <a16:creationId xmlns:a16="http://schemas.microsoft.com/office/drawing/2014/main" id="{B744F3E0-4599-4243-826F-AD7429DB200F}"/>
                </a:ext>
              </a:extLst>
            </p:cNvPr>
            <p:cNvSpPr/>
            <p:nvPr/>
          </p:nvSpPr>
          <p:spPr>
            <a:xfrm>
              <a:off x="6285975" y="31084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0" y="0"/>
                  </a:moveTo>
                  <a:lnTo>
                    <a:pt x="0" y="780"/>
                  </a:lnTo>
                  <a:lnTo>
                    <a:pt x="12034" y="7734"/>
                  </a:lnTo>
                  <a:lnTo>
                    <a:pt x="12034" y="69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4" name="Google Shape;4843;p62">
              <a:extLst>
                <a:ext uri="{FF2B5EF4-FFF2-40B4-BE49-F238E27FC236}">
                  <a16:creationId xmlns:a16="http://schemas.microsoft.com/office/drawing/2014/main" id="{B33FFE46-714F-4C32-ABB1-361B5BDA48A7}"/>
                </a:ext>
              </a:extLst>
            </p:cNvPr>
            <p:cNvSpPr/>
            <p:nvPr/>
          </p:nvSpPr>
          <p:spPr>
            <a:xfrm>
              <a:off x="6285975" y="31358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0"/>
                  </a:moveTo>
                  <a:lnTo>
                    <a:pt x="0" y="772"/>
                  </a:lnTo>
                  <a:lnTo>
                    <a:pt x="12034" y="7726"/>
                  </a:lnTo>
                  <a:lnTo>
                    <a:pt x="12034" y="6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5" name="Google Shape;4844;p62">
              <a:extLst>
                <a:ext uri="{FF2B5EF4-FFF2-40B4-BE49-F238E27FC236}">
                  <a16:creationId xmlns:a16="http://schemas.microsoft.com/office/drawing/2014/main" id="{069EA706-E345-4C27-9CF2-17DBA1861A4B}"/>
                </a:ext>
              </a:extLst>
            </p:cNvPr>
            <p:cNvSpPr/>
            <p:nvPr/>
          </p:nvSpPr>
          <p:spPr>
            <a:xfrm>
              <a:off x="6285975" y="31629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1"/>
                  </a:moveTo>
                  <a:lnTo>
                    <a:pt x="0" y="781"/>
                  </a:lnTo>
                  <a:lnTo>
                    <a:pt x="12034" y="7727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6" name="Google Shape;4845;p62">
              <a:extLst>
                <a:ext uri="{FF2B5EF4-FFF2-40B4-BE49-F238E27FC236}">
                  <a16:creationId xmlns:a16="http://schemas.microsoft.com/office/drawing/2014/main" id="{75AD5611-993C-4931-96BA-135096B2D54E}"/>
                </a:ext>
              </a:extLst>
            </p:cNvPr>
            <p:cNvSpPr/>
            <p:nvPr/>
          </p:nvSpPr>
          <p:spPr>
            <a:xfrm>
              <a:off x="6285975" y="31901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1"/>
                  </a:moveTo>
                  <a:lnTo>
                    <a:pt x="0" y="780"/>
                  </a:lnTo>
                  <a:lnTo>
                    <a:pt x="12034" y="7727"/>
                  </a:lnTo>
                  <a:lnTo>
                    <a:pt x="12034" y="69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7" name="Google Shape;4846;p62">
              <a:extLst>
                <a:ext uri="{FF2B5EF4-FFF2-40B4-BE49-F238E27FC236}">
                  <a16:creationId xmlns:a16="http://schemas.microsoft.com/office/drawing/2014/main" id="{60E6F173-0D4E-4DD2-9FCA-0D5D5D2DF913}"/>
                </a:ext>
              </a:extLst>
            </p:cNvPr>
            <p:cNvSpPr/>
            <p:nvPr/>
          </p:nvSpPr>
          <p:spPr>
            <a:xfrm>
              <a:off x="6285975" y="32175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0" y="1"/>
                  </a:moveTo>
                  <a:lnTo>
                    <a:pt x="0" y="772"/>
                  </a:lnTo>
                  <a:lnTo>
                    <a:pt x="12034" y="7726"/>
                  </a:lnTo>
                  <a:lnTo>
                    <a:pt x="12034" y="69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8" name="Google Shape;4847;p62">
              <a:extLst>
                <a:ext uri="{FF2B5EF4-FFF2-40B4-BE49-F238E27FC236}">
                  <a16:creationId xmlns:a16="http://schemas.microsoft.com/office/drawing/2014/main" id="{FE9D3AC0-EFBB-4584-BEDE-29423ED9DD57}"/>
                </a:ext>
              </a:extLst>
            </p:cNvPr>
            <p:cNvSpPr/>
            <p:nvPr/>
          </p:nvSpPr>
          <p:spPr>
            <a:xfrm>
              <a:off x="6619500" y="2635900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9" name="Google Shape;4848;p62">
              <a:extLst>
                <a:ext uri="{FF2B5EF4-FFF2-40B4-BE49-F238E27FC236}">
                  <a16:creationId xmlns:a16="http://schemas.microsoft.com/office/drawing/2014/main" id="{5D2AB569-44D9-42DF-918B-EB049D2573AE}"/>
                </a:ext>
              </a:extLst>
            </p:cNvPr>
            <p:cNvSpPr/>
            <p:nvPr/>
          </p:nvSpPr>
          <p:spPr>
            <a:xfrm>
              <a:off x="6619500" y="26632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0" name="Google Shape;4849;p62">
              <a:extLst>
                <a:ext uri="{FF2B5EF4-FFF2-40B4-BE49-F238E27FC236}">
                  <a16:creationId xmlns:a16="http://schemas.microsoft.com/office/drawing/2014/main" id="{E25CA105-56BE-478A-AF32-0410FCAE38C0}"/>
                </a:ext>
              </a:extLst>
            </p:cNvPr>
            <p:cNvSpPr/>
            <p:nvPr/>
          </p:nvSpPr>
          <p:spPr>
            <a:xfrm>
              <a:off x="6619500" y="26904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1" name="Google Shape;4850;p62">
              <a:extLst>
                <a:ext uri="{FF2B5EF4-FFF2-40B4-BE49-F238E27FC236}">
                  <a16:creationId xmlns:a16="http://schemas.microsoft.com/office/drawing/2014/main" id="{CFEF72CA-6303-4D6A-9D91-24664F763C31}"/>
                </a:ext>
              </a:extLst>
            </p:cNvPr>
            <p:cNvSpPr/>
            <p:nvPr/>
          </p:nvSpPr>
          <p:spPr>
            <a:xfrm>
              <a:off x="6619500" y="27176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55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2" name="Google Shape;4851;p62">
              <a:extLst>
                <a:ext uri="{FF2B5EF4-FFF2-40B4-BE49-F238E27FC236}">
                  <a16:creationId xmlns:a16="http://schemas.microsoft.com/office/drawing/2014/main" id="{7287C724-AF15-4D1B-9CA6-DE8674B2ACEC}"/>
                </a:ext>
              </a:extLst>
            </p:cNvPr>
            <p:cNvSpPr/>
            <p:nvPr/>
          </p:nvSpPr>
          <p:spPr>
            <a:xfrm>
              <a:off x="6619500" y="27449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3" name="Google Shape;4852;p62">
              <a:extLst>
                <a:ext uri="{FF2B5EF4-FFF2-40B4-BE49-F238E27FC236}">
                  <a16:creationId xmlns:a16="http://schemas.microsoft.com/office/drawing/2014/main" id="{C06B172D-D2BA-4E6C-8C4D-D5FCE1D063DE}"/>
                </a:ext>
              </a:extLst>
            </p:cNvPr>
            <p:cNvSpPr/>
            <p:nvPr/>
          </p:nvSpPr>
          <p:spPr>
            <a:xfrm>
              <a:off x="6619500" y="279340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4" name="Google Shape;4853;p62">
              <a:extLst>
                <a:ext uri="{FF2B5EF4-FFF2-40B4-BE49-F238E27FC236}">
                  <a16:creationId xmlns:a16="http://schemas.microsoft.com/office/drawing/2014/main" id="{58F6B6A0-F2E3-4BAD-9D68-3B9FE89B10E8}"/>
                </a:ext>
              </a:extLst>
            </p:cNvPr>
            <p:cNvSpPr/>
            <p:nvPr/>
          </p:nvSpPr>
          <p:spPr>
            <a:xfrm>
              <a:off x="6619500" y="28207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5" name="Google Shape;4854;p62">
              <a:extLst>
                <a:ext uri="{FF2B5EF4-FFF2-40B4-BE49-F238E27FC236}">
                  <a16:creationId xmlns:a16="http://schemas.microsoft.com/office/drawing/2014/main" id="{E12515DB-51B0-4B33-B101-5949C3DF97BB}"/>
                </a:ext>
              </a:extLst>
            </p:cNvPr>
            <p:cNvSpPr/>
            <p:nvPr/>
          </p:nvSpPr>
          <p:spPr>
            <a:xfrm>
              <a:off x="6619500" y="2847950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6" name="Google Shape;4855;p62">
              <a:extLst>
                <a:ext uri="{FF2B5EF4-FFF2-40B4-BE49-F238E27FC236}">
                  <a16:creationId xmlns:a16="http://schemas.microsoft.com/office/drawing/2014/main" id="{157C18A8-3398-4DA7-BC91-325663A27430}"/>
                </a:ext>
              </a:extLst>
            </p:cNvPr>
            <p:cNvSpPr/>
            <p:nvPr/>
          </p:nvSpPr>
          <p:spPr>
            <a:xfrm>
              <a:off x="6619500" y="28751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7" name="Google Shape;4856;p62">
              <a:extLst>
                <a:ext uri="{FF2B5EF4-FFF2-40B4-BE49-F238E27FC236}">
                  <a16:creationId xmlns:a16="http://schemas.microsoft.com/office/drawing/2014/main" id="{A11B4E07-7ABB-4182-ACE2-3CBC22FC1C35}"/>
                </a:ext>
              </a:extLst>
            </p:cNvPr>
            <p:cNvSpPr/>
            <p:nvPr/>
          </p:nvSpPr>
          <p:spPr>
            <a:xfrm>
              <a:off x="6619500" y="29024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72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8" name="Google Shape;4857;p62">
              <a:extLst>
                <a:ext uri="{FF2B5EF4-FFF2-40B4-BE49-F238E27FC236}">
                  <a16:creationId xmlns:a16="http://schemas.microsoft.com/office/drawing/2014/main" id="{5BB9CA75-0554-4FBE-8E66-D772F1E75284}"/>
                </a:ext>
              </a:extLst>
            </p:cNvPr>
            <p:cNvSpPr/>
            <p:nvPr/>
          </p:nvSpPr>
          <p:spPr>
            <a:xfrm>
              <a:off x="6619500" y="295090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35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9" name="Google Shape;4858;p62">
              <a:extLst>
                <a:ext uri="{FF2B5EF4-FFF2-40B4-BE49-F238E27FC236}">
                  <a16:creationId xmlns:a16="http://schemas.microsoft.com/office/drawing/2014/main" id="{B1C7BD36-B864-457F-A050-487223028751}"/>
                </a:ext>
              </a:extLst>
            </p:cNvPr>
            <p:cNvSpPr/>
            <p:nvPr/>
          </p:nvSpPr>
          <p:spPr>
            <a:xfrm>
              <a:off x="6619500" y="29782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72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0" name="Google Shape;4859;p62">
              <a:extLst>
                <a:ext uri="{FF2B5EF4-FFF2-40B4-BE49-F238E27FC236}">
                  <a16:creationId xmlns:a16="http://schemas.microsoft.com/office/drawing/2014/main" id="{577A8902-1FF0-4F38-9611-FEA77366A59D}"/>
                </a:ext>
              </a:extLst>
            </p:cNvPr>
            <p:cNvSpPr/>
            <p:nvPr/>
          </p:nvSpPr>
          <p:spPr>
            <a:xfrm>
              <a:off x="6619500" y="30054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1" name="Google Shape;4860;p62">
              <a:extLst>
                <a:ext uri="{FF2B5EF4-FFF2-40B4-BE49-F238E27FC236}">
                  <a16:creationId xmlns:a16="http://schemas.microsoft.com/office/drawing/2014/main" id="{F20BEFB4-A7E2-4E05-B1BC-DB1D43F7F748}"/>
                </a:ext>
              </a:extLst>
            </p:cNvPr>
            <p:cNvSpPr/>
            <p:nvPr/>
          </p:nvSpPr>
          <p:spPr>
            <a:xfrm>
              <a:off x="6619500" y="30326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54"/>
                  </a:lnTo>
                  <a:lnTo>
                    <a:pt x="1" y="7726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2" name="Google Shape;4861;p62">
              <a:extLst>
                <a:ext uri="{FF2B5EF4-FFF2-40B4-BE49-F238E27FC236}">
                  <a16:creationId xmlns:a16="http://schemas.microsoft.com/office/drawing/2014/main" id="{84E7721E-00E5-4FAB-B1C1-DB69AE42CB3C}"/>
                </a:ext>
              </a:extLst>
            </p:cNvPr>
            <p:cNvSpPr/>
            <p:nvPr/>
          </p:nvSpPr>
          <p:spPr>
            <a:xfrm>
              <a:off x="6619500" y="3060000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3" name="Google Shape;4862;p62">
              <a:extLst>
                <a:ext uri="{FF2B5EF4-FFF2-40B4-BE49-F238E27FC236}">
                  <a16:creationId xmlns:a16="http://schemas.microsoft.com/office/drawing/2014/main" id="{4C9BC024-78C5-4A31-835E-D880F7760BBA}"/>
                </a:ext>
              </a:extLst>
            </p:cNvPr>
            <p:cNvSpPr/>
            <p:nvPr/>
          </p:nvSpPr>
          <p:spPr>
            <a:xfrm>
              <a:off x="6619500" y="310842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5" y="0"/>
                  </a:moveTo>
                  <a:lnTo>
                    <a:pt x="1" y="6955"/>
                  </a:lnTo>
                  <a:lnTo>
                    <a:pt x="1" y="7734"/>
                  </a:lnTo>
                  <a:lnTo>
                    <a:pt x="12035" y="780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4" name="Google Shape;4863;p62">
              <a:extLst>
                <a:ext uri="{FF2B5EF4-FFF2-40B4-BE49-F238E27FC236}">
                  <a16:creationId xmlns:a16="http://schemas.microsoft.com/office/drawing/2014/main" id="{B52647E8-AA6E-465B-AA1E-FDE96D798A05}"/>
                </a:ext>
              </a:extLst>
            </p:cNvPr>
            <p:cNvSpPr/>
            <p:nvPr/>
          </p:nvSpPr>
          <p:spPr>
            <a:xfrm>
              <a:off x="6619500" y="31358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0"/>
                  </a:moveTo>
                  <a:lnTo>
                    <a:pt x="1" y="6946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5" name="Google Shape;4864;p62">
              <a:extLst>
                <a:ext uri="{FF2B5EF4-FFF2-40B4-BE49-F238E27FC236}">
                  <a16:creationId xmlns:a16="http://schemas.microsoft.com/office/drawing/2014/main" id="{B119E7A5-8D27-4658-BB4B-CB8ADC77F339}"/>
                </a:ext>
              </a:extLst>
            </p:cNvPr>
            <p:cNvSpPr/>
            <p:nvPr/>
          </p:nvSpPr>
          <p:spPr>
            <a:xfrm>
              <a:off x="6619500" y="31629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7"/>
                  </a:lnTo>
                  <a:lnTo>
                    <a:pt x="12035" y="781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6" name="Google Shape;4865;p62">
              <a:extLst>
                <a:ext uri="{FF2B5EF4-FFF2-40B4-BE49-F238E27FC236}">
                  <a16:creationId xmlns:a16="http://schemas.microsoft.com/office/drawing/2014/main" id="{12D5FA5E-E26D-4175-BD90-6A610F6B81FD}"/>
                </a:ext>
              </a:extLst>
            </p:cNvPr>
            <p:cNvSpPr/>
            <p:nvPr/>
          </p:nvSpPr>
          <p:spPr>
            <a:xfrm>
              <a:off x="6619500" y="31901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55"/>
                  </a:lnTo>
                  <a:lnTo>
                    <a:pt x="1" y="7727"/>
                  </a:lnTo>
                  <a:lnTo>
                    <a:pt x="12035" y="780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7" name="Google Shape;4866;p62">
              <a:extLst>
                <a:ext uri="{FF2B5EF4-FFF2-40B4-BE49-F238E27FC236}">
                  <a16:creationId xmlns:a16="http://schemas.microsoft.com/office/drawing/2014/main" id="{9FA0F465-4923-45AB-9B1C-B86BE3410D5A}"/>
                </a:ext>
              </a:extLst>
            </p:cNvPr>
            <p:cNvSpPr/>
            <p:nvPr/>
          </p:nvSpPr>
          <p:spPr>
            <a:xfrm>
              <a:off x="6619500" y="32175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5" y="1"/>
                  </a:moveTo>
                  <a:lnTo>
                    <a:pt x="1" y="6947"/>
                  </a:lnTo>
                  <a:lnTo>
                    <a:pt x="1" y="7726"/>
                  </a:lnTo>
                  <a:lnTo>
                    <a:pt x="12035" y="772"/>
                  </a:lnTo>
                  <a:lnTo>
                    <a:pt x="1203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8" name="Google Shape;4867;p62">
              <a:extLst>
                <a:ext uri="{FF2B5EF4-FFF2-40B4-BE49-F238E27FC236}">
                  <a16:creationId xmlns:a16="http://schemas.microsoft.com/office/drawing/2014/main" id="{6B988D9D-5DBA-48E3-B07F-45C1810C7F24}"/>
                </a:ext>
              </a:extLst>
            </p:cNvPr>
            <p:cNvSpPr/>
            <p:nvPr/>
          </p:nvSpPr>
          <p:spPr>
            <a:xfrm>
              <a:off x="4851625" y="1754425"/>
              <a:ext cx="656075" cy="885275"/>
            </a:xfrm>
            <a:custGeom>
              <a:avLst/>
              <a:gdLst/>
              <a:ahLst/>
              <a:cxnLst/>
              <a:rect l="l" t="t" r="r" b="b"/>
              <a:pathLst>
                <a:path w="26243" h="35411" extrusionOk="0">
                  <a:moveTo>
                    <a:pt x="1" y="0"/>
                  </a:moveTo>
                  <a:lnTo>
                    <a:pt x="1" y="27620"/>
                  </a:lnTo>
                  <a:cubicBezTo>
                    <a:pt x="1" y="27919"/>
                    <a:pt x="158" y="28195"/>
                    <a:pt x="418" y="28344"/>
                  </a:cubicBezTo>
                  <a:lnTo>
                    <a:pt x="12263" y="35180"/>
                  </a:lnTo>
                  <a:cubicBezTo>
                    <a:pt x="12527" y="35334"/>
                    <a:pt x="12822" y="35411"/>
                    <a:pt x="13119" y="35411"/>
                  </a:cubicBezTo>
                  <a:cubicBezTo>
                    <a:pt x="13415" y="35411"/>
                    <a:pt x="13712" y="35334"/>
                    <a:pt x="13980" y="35180"/>
                  </a:cubicBezTo>
                  <a:lnTo>
                    <a:pt x="25817" y="28344"/>
                  </a:lnTo>
                  <a:cubicBezTo>
                    <a:pt x="26077" y="28195"/>
                    <a:pt x="26242" y="27919"/>
                    <a:pt x="26234" y="27620"/>
                  </a:cubicBezTo>
                  <a:lnTo>
                    <a:pt x="26234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59" name="Google Shape;4868;p62">
              <a:extLst>
                <a:ext uri="{FF2B5EF4-FFF2-40B4-BE49-F238E27FC236}">
                  <a16:creationId xmlns:a16="http://schemas.microsoft.com/office/drawing/2014/main" id="{D7215A5C-A85A-49A8-BBDC-021ABEF541FA}"/>
                </a:ext>
              </a:extLst>
            </p:cNvPr>
            <p:cNvSpPr/>
            <p:nvPr/>
          </p:nvSpPr>
          <p:spPr>
            <a:xfrm>
              <a:off x="4848275" y="1559650"/>
              <a:ext cx="662775" cy="389550"/>
            </a:xfrm>
            <a:custGeom>
              <a:avLst/>
              <a:gdLst/>
              <a:ahLst/>
              <a:cxnLst/>
              <a:rect l="l" t="t" r="r" b="b"/>
              <a:pathLst>
                <a:path w="26511" h="15582" extrusionOk="0">
                  <a:moveTo>
                    <a:pt x="13253" y="0"/>
                  </a:moveTo>
                  <a:cubicBezTo>
                    <a:pt x="12956" y="0"/>
                    <a:pt x="12661" y="77"/>
                    <a:pt x="12397" y="230"/>
                  </a:cubicBezTo>
                  <a:lnTo>
                    <a:pt x="552" y="7066"/>
                  </a:lnTo>
                  <a:cubicBezTo>
                    <a:pt x="1" y="7389"/>
                    <a:pt x="1" y="8193"/>
                    <a:pt x="552" y="8516"/>
                  </a:cubicBezTo>
                  <a:lnTo>
                    <a:pt x="12397" y="15352"/>
                  </a:lnTo>
                  <a:cubicBezTo>
                    <a:pt x="12661" y="15505"/>
                    <a:pt x="12956" y="15582"/>
                    <a:pt x="13253" y="15582"/>
                  </a:cubicBezTo>
                  <a:cubicBezTo>
                    <a:pt x="13549" y="15582"/>
                    <a:pt x="13846" y="15505"/>
                    <a:pt x="14114" y="15352"/>
                  </a:cubicBezTo>
                  <a:lnTo>
                    <a:pt x="25951" y="8516"/>
                  </a:lnTo>
                  <a:cubicBezTo>
                    <a:pt x="26510" y="8193"/>
                    <a:pt x="26510" y="7389"/>
                    <a:pt x="25951" y="7066"/>
                  </a:cubicBezTo>
                  <a:lnTo>
                    <a:pt x="14114" y="230"/>
                  </a:lnTo>
                  <a:cubicBezTo>
                    <a:pt x="13846" y="77"/>
                    <a:pt x="13549" y="0"/>
                    <a:pt x="13253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0" name="Google Shape;4869;p62">
              <a:extLst>
                <a:ext uri="{FF2B5EF4-FFF2-40B4-BE49-F238E27FC236}">
                  <a16:creationId xmlns:a16="http://schemas.microsoft.com/office/drawing/2014/main" id="{4AC3FECF-EA4D-407D-B303-7547B29FE4B3}"/>
                </a:ext>
              </a:extLst>
            </p:cNvPr>
            <p:cNvSpPr/>
            <p:nvPr/>
          </p:nvSpPr>
          <p:spPr>
            <a:xfrm>
              <a:off x="4862450" y="1814475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1" name="Google Shape;4870;p62">
              <a:extLst>
                <a:ext uri="{FF2B5EF4-FFF2-40B4-BE49-F238E27FC236}">
                  <a16:creationId xmlns:a16="http://schemas.microsoft.com/office/drawing/2014/main" id="{72CCE1DC-C568-427D-B764-BC40734E5E4B}"/>
                </a:ext>
              </a:extLst>
            </p:cNvPr>
            <p:cNvSpPr/>
            <p:nvPr/>
          </p:nvSpPr>
          <p:spPr>
            <a:xfrm>
              <a:off x="4862450" y="18418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73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2" name="Google Shape;4871;p62">
              <a:extLst>
                <a:ext uri="{FF2B5EF4-FFF2-40B4-BE49-F238E27FC236}">
                  <a16:creationId xmlns:a16="http://schemas.microsoft.com/office/drawing/2014/main" id="{44FA0DB1-4AE3-4FBC-80D1-13875BFF05D5}"/>
                </a:ext>
              </a:extLst>
            </p:cNvPr>
            <p:cNvSpPr/>
            <p:nvPr/>
          </p:nvSpPr>
          <p:spPr>
            <a:xfrm>
              <a:off x="4862450" y="18690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3" name="Google Shape;4872;p62">
              <a:extLst>
                <a:ext uri="{FF2B5EF4-FFF2-40B4-BE49-F238E27FC236}">
                  <a16:creationId xmlns:a16="http://schemas.microsoft.com/office/drawing/2014/main" id="{EFFBAA99-55FC-4C94-97EF-468207D0B1BF}"/>
                </a:ext>
              </a:extLst>
            </p:cNvPr>
            <p:cNvSpPr/>
            <p:nvPr/>
          </p:nvSpPr>
          <p:spPr>
            <a:xfrm>
              <a:off x="4862450" y="1896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4" name="Google Shape;4873;p62">
              <a:extLst>
                <a:ext uri="{FF2B5EF4-FFF2-40B4-BE49-F238E27FC236}">
                  <a16:creationId xmlns:a16="http://schemas.microsoft.com/office/drawing/2014/main" id="{2559B134-F47F-4862-AE4E-DE9E48140076}"/>
                </a:ext>
              </a:extLst>
            </p:cNvPr>
            <p:cNvSpPr/>
            <p:nvPr/>
          </p:nvSpPr>
          <p:spPr>
            <a:xfrm>
              <a:off x="4862450" y="19233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5" name="Google Shape;4874;p62">
              <a:extLst>
                <a:ext uri="{FF2B5EF4-FFF2-40B4-BE49-F238E27FC236}">
                  <a16:creationId xmlns:a16="http://schemas.microsoft.com/office/drawing/2014/main" id="{FA03123D-A66D-41D7-8EB2-8012D30C89E2}"/>
                </a:ext>
              </a:extLst>
            </p:cNvPr>
            <p:cNvSpPr/>
            <p:nvPr/>
          </p:nvSpPr>
          <p:spPr>
            <a:xfrm>
              <a:off x="4862450" y="19719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6" name="Google Shape;4875;p62">
              <a:extLst>
                <a:ext uri="{FF2B5EF4-FFF2-40B4-BE49-F238E27FC236}">
                  <a16:creationId xmlns:a16="http://schemas.microsoft.com/office/drawing/2014/main" id="{52B6A25E-07E9-4C9C-B4C1-60AD0D6EF161}"/>
                </a:ext>
              </a:extLst>
            </p:cNvPr>
            <p:cNvSpPr/>
            <p:nvPr/>
          </p:nvSpPr>
          <p:spPr>
            <a:xfrm>
              <a:off x="4862450" y="19993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72"/>
                  </a:lnTo>
                  <a:lnTo>
                    <a:pt x="12035" y="7726"/>
                  </a:lnTo>
                  <a:lnTo>
                    <a:pt x="12035" y="69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7" name="Google Shape;4876;p62">
              <a:extLst>
                <a:ext uri="{FF2B5EF4-FFF2-40B4-BE49-F238E27FC236}">
                  <a16:creationId xmlns:a16="http://schemas.microsoft.com/office/drawing/2014/main" id="{4298F8A4-4974-4B46-8A39-4E113E53AB39}"/>
                </a:ext>
              </a:extLst>
            </p:cNvPr>
            <p:cNvSpPr/>
            <p:nvPr/>
          </p:nvSpPr>
          <p:spPr>
            <a:xfrm>
              <a:off x="4862450" y="20265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8" name="Google Shape;4877;p62">
              <a:extLst>
                <a:ext uri="{FF2B5EF4-FFF2-40B4-BE49-F238E27FC236}">
                  <a16:creationId xmlns:a16="http://schemas.microsoft.com/office/drawing/2014/main" id="{5DE60C15-1F65-435D-8E99-C89CAB7D5B22}"/>
                </a:ext>
              </a:extLst>
            </p:cNvPr>
            <p:cNvSpPr/>
            <p:nvPr/>
          </p:nvSpPr>
          <p:spPr>
            <a:xfrm>
              <a:off x="4862450" y="20536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27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69" name="Google Shape;4878;p62">
              <a:extLst>
                <a:ext uri="{FF2B5EF4-FFF2-40B4-BE49-F238E27FC236}">
                  <a16:creationId xmlns:a16="http://schemas.microsoft.com/office/drawing/2014/main" id="{45CF6060-5F4E-40AD-8245-C996160F6565}"/>
                </a:ext>
              </a:extLst>
            </p:cNvPr>
            <p:cNvSpPr/>
            <p:nvPr/>
          </p:nvSpPr>
          <p:spPr>
            <a:xfrm>
              <a:off x="4862450" y="20810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72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0" name="Google Shape;4879;p62">
              <a:extLst>
                <a:ext uri="{FF2B5EF4-FFF2-40B4-BE49-F238E27FC236}">
                  <a16:creationId xmlns:a16="http://schemas.microsoft.com/office/drawing/2014/main" id="{B6D9D892-4B9D-43E9-98B1-7D72A3771884}"/>
                </a:ext>
              </a:extLst>
            </p:cNvPr>
            <p:cNvSpPr/>
            <p:nvPr/>
          </p:nvSpPr>
          <p:spPr>
            <a:xfrm>
              <a:off x="4862450" y="2129500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1" name="Google Shape;4880;p62">
              <a:extLst>
                <a:ext uri="{FF2B5EF4-FFF2-40B4-BE49-F238E27FC236}">
                  <a16:creationId xmlns:a16="http://schemas.microsoft.com/office/drawing/2014/main" id="{7632E54B-2E9C-49EB-A755-C036AF560FA2}"/>
                </a:ext>
              </a:extLst>
            </p:cNvPr>
            <p:cNvSpPr/>
            <p:nvPr/>
          </p:nvSpPr>
          <p:spPr>
            <a:xfrm>
              <a:off x="4862450" y="21568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73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2" name="Google Shape;4881;p62">
              <a:extLst>
                <a:ext uri="{FF2B5EF4-FFF2-40B4-BE49-F238E27FC236}">
                  <a16:creationId xmlns:a16="http://schemas.microsoft.com/office/drawing/2014/main" id="{477CC946-A974-4382-B683-DF7D32D33443}"/>
                </a:ext>
              </a:extLst>
            </p:cNvPr>
            <p:cNvSpPr/>
            <p:nvPr/>
          </p:nvSpPr>
          <p:spPr>
            <a:xfrm>
              <a:off x="4862450" y="21840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27"/>
                  </a:lnTo>
                  <a:lnTo>
                    <a:pt x="12035" y="69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3" name="Google Shape;4882;p62">
              <a:extLst>
                <a:ext uri="{FF2B5EF4-FFF2-40B4-BE49-F238E27FC236}">
                  <a16:creationId xmlns:a16="http://schemas.microsoft.com/office/drawing/2014/main" id="{D3582215-93D5-4C2C-B730-2EC3EF1F5A26}"/>
                </a:ext>
              </a:extLst>
            </p:cNvPr>
            <p:cNvSpPr/>
            <p:nvPr/>
          </p:nvSpPr>
          <p:spPr>
            <a:xfrm>
              <a:off x="4862450" y="22112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4" name="Google Shape;4883;p62">
              <a:extLst>
                <a:ext uri="{FF2B5EF4-FFF2-40B4-BE49-F238E27FC236}">
                  <a16:creationId xmlns:a16="http://schemas.microsoft.com/office/drawing/2014/main" id="{C7EBCD71-21C9-4A41-8C53-E47E05C85782}"/>
                </a:ext>
              </a:extLst>
            </p:cNvPr>
            <p:cNvSpPr/>
            <p:nvPr/>
          </p:nvSpPr>
          <p:spPr>
            <a:xfrm>
              <a:off x="4862450" y="22383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5" name="Google Shape;4884;p62">
              <a:extLst>
                <a:ext uri="{FF2B5EF4-FFF2-40B4-BE49-F238E27FC236}">
                  <a16:creationId xmlns:a16="http://schemas.microsoft.com/office/drawing/2014/main" id="{4157B587-4805-466B-9796-CA25F063406C}"/>
                </a:ext>
              </a:extLst>
            </p:cNvPr>
            <p:cNvSpPr/>
            <p:nvPr/>
          </p:nvSpPr>
          <p:spPr>
            <a:xfrm>
              <a:off x="4862450" y="228700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34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6" name="Google Shape;4885;p62">
              <a:extLst>
                <a:ext uri="{FF2B5EF4-FFF2-40B4-BE49-F238E27FC236}">
                  <a16:creationId xmlns:a16="http://schemas.microsoft.com/office/drawing/2014/main" id="{FD282FFB-3947-46D6-9C49-61BE33BDD7B4}"/>
                </a:ext>
              </a:extLst>
            </p:cNvPr>
            <p:cNvSpPr/>
            <p:nvPr/>
          </p:nvSpPr>
          <p:spPr>
            <a:xfrm>
              <a:off x="4862450" y="23143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0"/>
                  </a:moveTo>
                  <a:lnTo>
                    <a:pt x="1" y="772"/>
                  </a:lnTo>
                  <a:lnTo>
                    <a:pt x="12035" y="7726"/>
                  </a:lnTo>
                  <a:lnTo>
                    <a:pt x="12035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7" name="Google Shape;4886;p62">
              <a:extLst>
                <a:ext uri="{FF2B5EF4-FFF2-40B4-BE49-F238E27FC236}">
                  <a16:creationId xmlns:a16="http://schemas.microsoft.com/office/drawing/2014/main" id="{2475CEB9-3437-411E-BAAE-79B6D4F65418}"/>
                </a:ext>
              </a:extLst>
            </p:cNvPr>
            <p:cNvSpPr/>
            <p:nvPr/>
          </p:nvSpPr>
          <p:spPr>
            <a:xfrm>
              <a:off x="4862450" y="2341550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" y="0"/>
                  </a:moveTo>
                  <a:lnTo>
                    <a:pt x="1" y="780"/>
                  </a:lnTo>
                  <a:lnTo>
                    <a:pt x="12035" y="7726"/>
                  </a:lnTo>
                  <a:lnTo>
                    <a:pt x="12035" y="69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8" name="Google Shape;4887;p62">
              <a:extLst>
                <a:ext uri="{FF2B5EF4-FFF2-40B4-BE49-F238E27FC236}">
                  <a16:creationId xmlns:a16="http://schemas.microsoft.com/office/drawing/2014/main" id="{A98B2CCB-1349-4CDA-9629-60148ECF53EE}"/>
                </a:ext>
              </a:extLst>
            </p:cNvPr>
            <p:cNvSpPr/>
            <p:nvPr/>
          </p:nvSpPr>
          <p:spPr>
            <a:xfrm>
              <a:off x="4862450" y="23687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" y="1"/>
                  </a:moveTo>
                  <a:lnTo>
                    <a:pt x="1" y="781"/>
                  </a:lnTo>
                  <a:lnTo>
                    <a:pt x="12035" y="7727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79" name="Google Shape;4888;p62">
              <a:extLst>
                <a:ext uri="{FF2B5EF4-FFF2-40B4-BE49-F238E27FC236}">
                  <a16:creationId xmlns:a16="http://schemas.microsoft.com/office/drawing/2014/main" id="{99DD70B6-C478-4173-8327-0334EE095D2E}"/>
                </a:ext>
              </a:extLst>
            </p:cNvPr>
            <p:cNvSpPr/>
            <p:nvPr/>
          </p:nvSpPr>
          <p:spPr>
            <a:xfrm>
              <a:off x="4862450" y="23958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" y="1"/>
                  </a:moveTo>
                  <a:lnTo>
                    <a:pt x="1" y="780"/>
                  </a:lnTo>
                  <a:lnTo>
                    <a:pt x="12035" y="7735"/>
                  </a:lnTo>
                  <a:lnTo>
                    <a:pt x="12035" y="69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0" name="Google Shape;4889;p62">
              <a:extLst>
                <a:ext uri="{FF2B5EF4-FFF2-40B4-BE49-F238E27FC236}">
                  <a16:creationId xmlns:a16="http://schemas.microsoft.com/office/drawing/2014/main" id="{013C1FE0-1CDE-4BE5-B6CB-A7BA0703E0FB}"/>
                </a:ext>
              </a:extLst>
            </p:cNvPr>
            <p:cNvSpPr/>
            <p:nvPr/>
          </p:nvSpPr>
          <p:spPr>
            <a:xfrm>
              <a:off x="5196000" y="1814475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12034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1" name="Google Shape;4890;p62">
              <a:extLst>
                <a:ext uri="{FF2B5EF4-FFF2-40B4-BE49-F238E27FC236}">
                  <a16:creationId xmlns:a16="http://schemas.microsoft.com/office/drawing/2014/main" id="{3A77F8B6-23BB-441B-AA99-AAC202E18A22}"/>
                </a:ext>
              </a:extLst>
            </p:cNvPr>
            <p:cNvSpPr/>
            <p:nvPr/>
          </p:nvSpPr>
          <p:spPr>
            <a:xfrm>
              <a:off x="5196000" y="18418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34" y="773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2" name="Google Shape;4891;p62">
              <a:extLst>
                <a:ext uri="{FF2B5EF4-FFF2-40B4-BE49-F238E27FC236}">
                  <a16:creationId xmlns:a16="http://schemas.microsoft.com/office/drawing/2014/main" id="{A52F69AB-6B99-4383-9743-02FA1FFF4BEA}"/>
                </a:ext>
              </a:extLst>
            </p:cNvPr>
            <p:cNvSpPr/>
            <p:nvPr/>
          </p:nvSpPr>
          <p:spPr>
            <a:xfrm>
              <a:off x="5196000" y="18690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34" y="780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3" name="Google Shape;4892;p62">
              <a:extLst>
                <a:ext uri="{FF2B5EF4-FFF2-40B4-BE49-F238E27FC236}">
                  <a16:creationId xmlns:a16="http://schemas.microsoft.com/office/drawing/2014/main" id="{53EE92D2-3EE0-4C27-8D21-6533A2B35854}"/>
                </a:ext>
              </a:extLst>
            </p:cNvPr>
            <p:cNvSpPr/>
            <p:nvPr/>
          </p:nvSpPr>
          <p:spPr>
            <a:xfrm>
              <a:off x="5196000" y="18961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55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4" name="Google Shape;4893;p62">
              <a:extLst>
                <a:ext uri="{FF2B5EF4-FFF2-40B4-BE49-F238E27FC236}">
                  <a16:creationId xmlns:a16="http://schemas.microsoft.com/office/drawing/2014/main" id="{DAE27C0A-A16F-415B-8952-69F7EAADF08E}"/>
                </a:ext>
              </a:extLst>
            </p:cNvPr>
            <p:cNvSpPr/>
            <p:nvPr/>
          </p:nvSpPr>
          <p:spPr>
            <a:xfrm>
              <a:off x="5196000" y="192335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4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5" name="Google Shape;4894;p62">
              <a:extLst>
                <a:ext uri="{FF2B5EF4-FFF2-40B4-BE49-F238E27FC236}">
                  <a16:creationId xmlns:a16="http://schemas.microsoft.com/office/drawing/2014/main" id="{96ED5641-51A8-4F28-9FB7-D06F2D316C3D}"/>
                </a:ext>
              </a:extLst>
            </p:cNvPr>
            <p:cNvSpPr/>
            <p:nvPr/>
          </p:nvSpPr>
          <p:spPr>
            <a:xfrm>
              <a:off x="5196000" y="19719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34"/>
                  </a:lnTo>
                  <a:lnTo>
                    <a:pt x="12034" y="780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6" name="Google Shape;4895;p62">
              <a:extLst>
                <a:ext uri="{FF2B5EF4-FFF2-40B4-BE49-F238E27FC236}">
                  <a16:creationId xmlns:a16="http://schemas.microsoft.com/office/drawing/2014/main" id="{E91F7D4A-2ECF-47DB-B78C-2D81CE9739A9}"/>
                </a:ext>
              </a:extLst>
            </p:cNvPr>
            <p:cNvSpPr/>
            <p:nvPr/>
          </p:nvSpPr>
          <p:spPr>
            <a:xfrm>
              <a:off x="5196000" y="19993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47"/>
                  </a:lnTo>
                  <a:lnTo>
                    <a:pt x="0" y="7726"/>
                  </a:lnTo>
                  <a:lnTo>
                    <a:pt x="12034" y="772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7" name="Google Shape;4896;p62">
              <a:extLst>
                <a:ext uri="{FF2B5EF4-FFF2-40B4-BE49-F238E27FC236}">
                  <a16:creationId xmlns:a16="http://schemas.microsoft.com/office/drawing/2014/main" id="{C94493C4-0C54-4856-8857-D0653D50F85D}"/>
                </a:ext>
              </a:extLst>
            </p:cNvPr>
            <p:cNvSpPr/>
            <p:nvPr/>
          </p:nvSpPr>
          <p:spPr>
            <a:xfrm>
              <a:off x="5196000" y="20265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46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8" name="Google Shape;4897;p62">
              <a:extLst>
                <a:ext uri="{FF2B5EF4-FFF2-40B4-BE49-F238E27FC236}">
                  <a16:creationId xmlns:a16="http://schemas.microsoft.com/office/drawing/2014/main" id="{19A2388F-5779-4DCB-897B-4C65E606A086}"/>
                </a:ext>
              </a:extLst>
            </p:cNvPr>
            <p:cNvSpPr/>
            <p:nvPr/>
          </p:nvSpPr>
          <p:spPr>
            <a:xfrm>
              <a:off x="5196000" y="20536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34" y="781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89" name="Google Shape;4898;p62">
              <a:extLst>
                <a:ext uri="{FF2B5EF4-FFF2-40B4-BE49-F238E27FC236}">
                  <a16:creationId xmlns:a16="http://schemas.microsoft.com/office/drawing/2014/main" id="{3E790778-703F-4092-84CE-F6DD437C7216}"/>
                </a:ext>
              </a:extLst>
            </p:cNvPr>
            <p:cNvSpPr/>
            <p:nvPr/>
          </p:nvSpPr>
          <p:spPr>
            <a:xfrm>
              <a:off x="5196000" y="20810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34" y="772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0" name="Google Shape;4899;p62">
              <a:extLst>
                <a:ext uri="{FF2B5EF4-FFF2-40B4-BE49-F238E27FC236}">
                  <a16:creationId xmlns:a16="http://schemas.microsoft.com/office/drawing/2014/main" id="{6B3E365D-B7A5-4095-B898-0B373D16B46E}"/>
                </a:ext>
              </a:extLst>
            </p:cNvPr>
            <p:cNvSpPr/>
            <p:nvPr/>
          </p:nvSpPr>
          <p:spPr>
            <a:xfrm>
              <a:off x="5196000" y="2129500"/>
              <a:ext cx="300875" cy="193350"/>
            </a:xfrm>
            <a:custGeom>
              <a:avLst/>
              <a:gdLst/>
              <a:ahLst/>
              <a:cxnLst/>
              <a:rect l="l" t="t" r="r" b="b"/>
              <a:pathLst>
                <a:path w="12035" h="7734" extrusionOk="0">
                  <a:moveTo>
                    <a:pt x="12034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1" name="Google Shape;4900;p62">
              <a:extLst>
                <a:ext uri="{FF2B5EF4-FFF2-40B4-BE49-F238E27FC236}">
                  <a16:creationId xmlns:a16="http://schemas.microsoft.com/office/drawing/2014/main" id="{3D94B0BF-7C1C-4256-8FA9-1E1B331BD168}"/>
                </a:ext>
              </a:extLst>
            </p:cNvPr>
            <p:cNvSpPr/>
            <p:nvPr/>
          </p:nvSpPr>
          <p:spPr>
            <a:xfrm>
              <a:off x="5196000" y="215685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34" y="773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2" name="Google Shape;4901;p62">
              <a:extLst>
                <a:ext uri="{FF2B5EF4-FFF2-40B4-BE49-F238E27FC236}">
                  <a16:creationId xmlns:a16="http://schemas.microsoft.com/office/drawing/2014/main" id="{5B751699-5AEC-46B8-B9AC-221056F99EC9}"/>
                </a:ext>
              </a:extLst>
            </p:cNvPr>
            <p:cNvSpPr/>
            <p:nvPr/>
          </p:nvSpPr>
          <p:spPr>
            <a:xfrm>
              <a:off x="5196000" y="218402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47"/>
                  </a:lnTo>
                  <a:lnTo>
                    <a:pt x="0" y="7727"/>
                  </a:lnTo>
                  <a:lnTo>
                    <a:pt x="12034" y="780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3" name="Google Shape;4902;p62">
              <a:extLst>
                <a:ext uri="{FF2B5EF4-FFF2-40B4-BE49-F238E27FC236}">
                  <a16:creationId xmlns:a16="http://schemas.microsoft.com/office/drawing/2014/main" id="{4C185A06-3C94-4424-97A1-042BA1185918}"/>
                </a:ext>
              </a:extLst>
            </p:cNvPr>
            <p:cNvSpPr/>
            <p:nvPr/>
          </p:nvSpPr>
          <p:spPr>
            <a:xfrm>
              <a:off x="5196000" y="22112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55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4" name="Google Shape;4903;p62">
              <a:extLst>
                <a:ext uri="{FF2B5EF4-FFF2-40B4-BE49-F238E27FC236}">
                  <a16:creationId xmlns:a16="http://schemas.microsoft.com/office/drawing/2014/main" id="{CC3E1F5C-A262-4047-A901-1DF8144E486D}"/>
                </a:ext>
              </a:extLst>
            </p:cNvPr>
            <p:cNvSpPr/>
            <p:nvPr/>
          </p:nvSpPr>
          <p:spPr>
            <a:xfrm>
              <a:off x="5196000" y="22383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4" y="0"/>
                  </a:moveTo>
                  <a:lnTo>
                    <a:pt x="0" y="6954"/>
                  </a:lnTo>
                  <a:lnTo>
                    <a:pt x="0" y="7734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5" name="Google Shape;4904;p62">
              <a:extLst>
                <a:ext uri="{FF2B5EF4-FFF2-40B4-BE49-F238E27FC236}">
                  <a16:creationId xmlns:a16="http://schemas.microsoft.com/office/drawing/2014/main" id="{AB34E874-7FC9-47D7-BE69-C311C8410CA3}"/>
                </a:ext>
              </a:extLst>
            </p:cNvPr>
            <p:cNvSpPr/>
            <p:nvPr/>
          </p:nvSpPr>
          <p:spPr>
            <a:xfrm>
              <a:off x="5196000" y="2287000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34"/>
                  </a:lnTo>
                  <a:lnTo>
                    <a:pt x="12034" y="780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6" name="Google Shape;4905;p62">
              <a:extLst>
                <a:ext uri="{FF2B5EF4-FFF2-40B4-BE49-F238E27FC236}">
                  <a16:creationId xmlns:a16="http://schemas.microsoft.com/office/drawing/2014/main" id="{8A7CCC80-BC0E-4DA7-AA27-2DC48AF193F1}"/>
                </a:ext>
              </a:extLst>
            </p:cNvPr>
            <p:cNvSpPr/>
            <p:nvPr/>
          </p:nvSpPr>
          <p:spPr>
            <a:xfrm>
              <a:off x="5196000" y="2314375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0"/>
                  </a:moveTo>
                  <a:lnTo>
                    <a:pt x="0" y="6946"/>
                  </a:lnTo>
                  <a:lnTo>
                    <a:pt x="0" y="7726"/>
                  </a:lnTo>
                  <a:lnTo>
                    <a:pt x="12034" y="772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7" name="Google Shape;4906;p62">
              <a:extLst>
                <a:ext uri="{FF2B5EF4-FFF2-40B4-BE49-F238E27FC236}">
                  <a16:creationId xmlns:a16="http://schemas.microsoft.com/office/drawing/2014/main" id="{3607E86A-5379-4768-8C3F-C0686B7E6C3D}"/>
                </a:ext>
              </a:extLst>
            </p:cNvPr>
            <p:cNvSpPr/>
            <p:nvPr/>
          </p:nvSpPr>
          <p:spPr>
            <a:xfrm>
              <a:off x="5196000" y="2341550"/>
              <a:ext cx="300875" cy="193150"/>
            </a:xfrm>
            <a:custGeom>
              <a:avLst/>
              <a:gdLst/>
              <a:ahLst/>
              <a:cxnLst/>
              <a:rect l="l" t="t" r="r" b="b"/>
              <a:pathLst>
                <a:path w="12035" h="7726" extrusionOk="0">
                  <a:moveTo>
                    <a:pt x="12034" y="0"/>
                  </a:moveTo>
                  <a:lnTo>
                    <a:pt x="0" y="6946"/>
                  </a:lnTo>
                  <a:lnTo>
                    <a:pt x="0" y="7726"/>
                  </a:lnTo>
                  <a:lnTo>
                    <a:pt x="12034" y="780"/>
                  </a:lnTo>
                  <a:lnTo>
                    <a:pt x="12034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8" name="Google Shape;4907;p62">
              <a:extLst>
                <a:ext uri="{FF2B5EF4-FFF2-40B4-BE49-F238E27FC236}">
                  <a16:creationId xmlns:a16="http://schemas.microsoft.com/office/drawing/2014/main" id="{0D807179-1507-4AC6-958A-CF1795572ACF}"/>
                </a:ext>
              </a:extLst>
            </p:cNvPr>
            <p:cNvSpPr/>
            <p:nvPr/>
          </p:nvSpPr>
          <p:spPr>
            <a:xfrm>
              <a:off x="5196000" y="2368700"/>
              <a:ext cx="300875" cy="193175"/>
            </a:xfrm>
            <a:custGeom>
              <a:avLst/>
              <a:gdLst/>
              <a:ahLst/>
              <a:cxnLst/>
              <a:rect l="l" t="t" r="r" b="b"/>
              <a:pathLst>
                <a:path w="12035" h="7727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27"/>
                  </a:lnTo>
                  <a:lnTo>
                    <a:pt x="12034" y="781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99" name="Google Shape;4908;p62">
              <a:extLst>
                <a:ext uri="{FF2B5EF4-FFF2-40B4-BE49-F238E27FC236}">
                  <a16:creationId xmlns:a16="http://schemas.microsoft.com/office/drawing/2014/main" id="{8BAF444D-20CC-42B2-9F8C-CAECCF47B9B7}"/>
                </a:ext>
              </a:extLst>
            </p:cNvPr>
            <p:cNvSpPr/>
            <p:nvPr/>
          </p:nvSpPr>
          <p:spPr>
            <a:xfrm>
              <a:off x="5196000" y="2395875"/>
              <a:ext cx="300875" cy="193375"/>
            </a:xfrm>
            <a:custGeom>
              <a:avLst/>
              <a:gdLst/>
              <a:ahLst/>
              <a:cxnLst/>
              <a:rect l="l" t="t" r="r" b="b"/>
              <a:pathLst>
                <a:path w="12035" h="7735" extrusionOk="0">
                  <a:moveTo>
                    <a:pt x="12034" y="1"/>
                  </a:moveTo>
                  <a:lnTo>
                    <a:pt x="0" y="6955"/>
                  </a:lnTo>
                  <a:lnTo>
                    <a:pt x="0" y="7735"/>
                  </a:lnTo>
                  <a:lnTo>
                    <a:pt x="12034" y="780"/>
                  </a:lnTo>
                  <a:lnTo>
                    <a:pt x="12034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marR="0" lvl="0" indent="0" algn="l" defTabSz="24384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37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3870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E2928A83-79ED-48B8-AE52-1A5FCB979C31}"/>
              </a:ext>
            </a:extLst>
          </p:cNvPr>
          <p:cNvGrpSpPr/>
          <p:nvPr/>
        </p:nvGrpSpPr>
        <p:grpSpPr>
          <a:xfrm>
            <a:off x="6898822" y="5482391"/>
            <a:ext cx="7095311" cy="1044761"/>
            <a:chOff x="13117653" y="5384506"/>
            <a:chExt cx="7096235" cy="1044897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6C1131C-D1AD-4772-9D37-3C2800CFA8A1}"/>
                </a:ext>
              </a:extLst>
            </p:cNvPr>
            <p:cNvCxnSpPr>
              <a:cxnSpLocks/>
              <a:stCxn id="60" idx="6"/>
            </p:cNvCxnSpPr>
            <p:nvPr/>
          </p:nvCxnSpPr>
          <p:spPr>
            <a:xfrm flipH="1">
              <a:off x="13117653" y="5906955"/>
              <a:ext cx="6051338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9E127A1-2AC7-48AC-854A-52BC49844920}"/>
                </a:ext>
              </a:extLst>
            </p:cNvPr>
            <p:cNvSpPr/>
            <p:nvPr/>
          </p:nvSpPr>
          <p:spPr>
            <a:xfrm flipH="1">
              <a:off x="19168991" y="5384506"/>
              <a:ext cx="1044897" cy="1044897"/>
            </a:xfrm>
            <a:prstGeom prst="ellipse">
              <a:avLst/>
            </a:prstGeom>
            <a:solidFill>
              <a:srgbClr val="31ACB5"/>
            </a:solidFill>
            <a:ln w="88900">
              <a:solidFill>
                <a:srgbClr val="7BD5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 sz="4000" dirty="0">
                <a:solidFill>
                  <a:srgbClr val="FFFFFF"/>
                </a:solidFill>
                <a:latin typeface="dt-business-03" panose="02000509000000000000" pitchFamily="49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B295C6D-4BA4-4550-AF8F-253F810779DB}"/>
              </a:ext>
            </a:extLst>
          </p:cNvPr>
          <p:cNvGrpSpPr/>
          <p:nvPr/>
        </p:nvGrpSpPr>
        <p:grpSpPr>
          <a:xfrm>
            <a:off x="8629065" y="7067346"/>
            <a:ext cx="2583990" cy="1044761"/>
            <a:chOff x="17629562" y="5384506"/>
            <a:chExt cx="2584326" cy="1044897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20ABFC53-5A42-44B4-8F71-59B14D9F7AD0}"/>
                </a:ext>
              </a:extLst>
            </p:cNvPr>
            <p:cNvSpPr/>
            <p:nvPr/>
          </p:nvSpPr>
          <p:spPr>
            <a:xfrm flipH="1">
              <a:off x="19168991" y="5384506"/>
              <a:ext cx="1044897" cy="1044897"/>
            </a:xfrm>
            <a:prstGeom prst="ellipse">
              <a:avLst/>
            </a:prstGeom>
            <a:solidFill>
              <a:schemeClr val="accent3"/>
            </a:solidFill>
            <a:ln w="88900">
              <a:solidFill>
                <a:schemeClr val="accent3">
                  <a:lumMod val="75000"/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 sz="4000" dirty="0">
                <a:solidFill>
                  <a:srgbClr val="FFFFFF"/>
                </a:solidFill>
                <a:latin typeface="dt-business-03" panose="02000509000000000000" pitchFamily="49" charset="0"/>
              </a:endParaRP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E330C6E-012E-4788-8960-15A248828A0A}"/>
                </a:ext>
              </a:extLst>
            </p:cNvPr>
            <p:cNvCxnSpPr>
              <a:cxnSpLocks/>
              <a:stCxn id="64" idx="6"/>
            </p:cNvCxnSpPr>
            <p:nvPr/>
          </p:nvCxnSpPr>
          <p:spPr>
            <a:xfrm flipH="1">
              <a:off x="17629562" y="5906955"/>
              <a:ext cx="1539429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CE2741D-28FB-485A-8459-A730D316398A}"/>
              </a:ext>
            </a:extLst>
          </p:cNvPr>
          <p:cNvGrpSpPr/>
          <p:nvPr/>
        </p:nvGrpSpPr>
        <p:grpSpPr>
          <a:xfrm>
            <a:off x="6440427" y="3703683"/>
            <a:ext cx="4174553" cy="1044761"/>
            <a:chOff x="16038791" y="5384506"/>
            <a:chExt cx="4175097" cy="1044897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FC3383C-B901-438C-8964-C738D1974C48}"/>
                </a:ext>
              </a:extLst>
            </p:cNvPr>
            <p:cNvSpPr/>
            <p:nvPr/>
          </p:nvSpPr>
          <p:spPr>
            <a:xfrm flipH="1">
              <a:off x="19168991" y="5384506"/>
              <a:ext cx="1044897" cy="1044897"/>
            </a:xfrm>
            <a:prstGeom prst="ellipse">
              <a:avLst/>
            </a:prstGeom>
            <a:solidFill>
              <a:schemeClr val="accent1"/>
            </a:solidFill>
            <a:ln w="88900">
              <a:solidFill>
                <a:schemeClr val="accent1">
                  <a:lumMod val="75000"/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 sz="4000" dirty="0">
                <a:solidFill>
                  <a:srgbClr val="FFFFFF"/>
                </a:solidFill>
                <a:latin typeface="dt-business-03" panose="02000509000000000000" pitchFamily="49" charset="0"/>
              </a:endParaRPr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512B429-01D4-48C9-8666-95850FB31E55}"/>
                </a:ext>
              </a:extLst>
            </p:cNvPr>
            <p:cNvCxnSpPr>
              <a:cxnSpLocks/>
              <a:stCxn id="57" idx="6"/>
            </p:cNvCxnSpPr>
            <p:nvPr/>
          </p:nvCxnSpPr>
          <p:spPr>
            <a:xfrm flipH="1">
              <a:off x="16038791" y="5906955"/>
              <a:ext cx="3130200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54120FCB-CD1C-435E-90BA-B6AD5E1B8B81}"/>
              </a:ext>
            </a:extLst>
          </p:cNvPr>
          <p:cNvGrpSpPr/>
          <p:nvPr/>
        </p:nvGrpSpPr>
        <p:grpSpPr>
          <a:xfrm>
            <a:off x="10168294" y="8826822"/>
            <a:ext cx="5497185" cy="1044761"/>
            <a:chOff x="14715987" y="5384506"/>
            <a:chExt cx="5497901" cy="1044897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3A79952-ACE2-47D9-A2DA-2E418579D3A3}"/>
                </a:ext>
              </a:extLst>
            </p:cNvPr>
            <p:cNvSpPr/>
            <p:nvPr/>
          </p:nvSpPr>
          <p:spPr>
            <a:xfrm flipH="1">
              <a:off x="19168991" y="5384506"/>
              <a:ext cx="1044897" cy="1044897"/>
            </a:xfrm>
            <a:prstGeom prst="ellipse">
              <a:avLst/>
            </a:prstGeom>
            <a:solidFill>
              <a:srgbClr val="2FA2AB"/>
            </a:solidFill>
            <a:ln w="88900">
              <a:solidFill>
                <a:srgbClr val="76D2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 sz="4000" dirty="0">
                <a:solidFill>
                  <a:srgbClr val="FFFFFF"/>
                </a:solidFill>
                <a:latin typeface="dt-business-03" panose="02000509000000000000" pitchFamily="49" charset="0"/>
              </a:endParaRPr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A1D373C-F0DD-4DCF-B55C-01CC3D762E25}"/>
                </a:ext>
              </a:extLst>
            </p:cNvPr>
            <p:cNvCxnSpPr>
              <a:cxnSpLocks/>
              <a:stCxn id="68" idx="6"/>
            </p:cNvCxnSpPr>
            <p:nvPr/>
          </p:nvCxnSpPr>
          <p:spPr>
            <a:xfrm flipH="1">
              <a:off x="14715987" y="5906955"/>
              <a:ext cx="4453004" cy="0"/>
            </a:xfrm>
            <a:prstGeom prst="line">
              <a:avLst/>
            </a:prstGeom>
            <a:ln>
              <a:solidFill>
                <a:srgbClr val="2FA2A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74E1BFF-AF55-4239-91AF-E936A7D8C145}"/>
              </a:ext>
            </a:extLst>
          </p:cNvPr>
          <p:cNvGrpSpPr/>
          <p:nvPr/>
        </p:nvGrpSpPr>
        <p:grpSpPr>
          <a:xfrm>
            <a:off x="1835381" y="7081844"/>
            <a:ext cx="8938812" cy="5674183"/>
            <a:chOff x="4055620" y="3310430"/>
            <a:chExt cx="4080760" cy="2590386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B0441214-27B1-410F-9FF1-10917DDE38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3431" y="3310430"/>
              <a:ext cx="3114377" cy="1621850"/>
            </a:xfrm>
            <a:custGeom>
              <a:avLst/>
              <a:gdLst>
                <a:gd name="T0" fmla="*/ 0 w 1447"/>
                <a:gd name="T1" fmla="*/ 123 h 567"/>
                <a:gd name="T2" fmla="*/ 256 w 1447"/>
                <a:gd name="T3" fmla="*/ 0 h 567"/>
                <a:gd name="T4" fmla="*/ 721 w 1447"/>
                <a:gd name="T5" fmla="*/ 266 h 567"/>
                <a:gd name="T6" fmla="*/ 1226 w 1447"/>
                <a:gd name="T7" fmla="*/ 14 h 567"/>
                <a:gd name="T8" fmla="*/ 1447 w 1447"/>
                <a:gd name="T9" fmla="*/ 123 h 567"/>
                <a:gd name="T10" fmla="*/ 721 w 1447"/>
                <a:gd name="T11" fmla="*/ 567 h 567"/>
                <a:gd name="T12" fmla="*/ 0 w 1447"/>
                <a:gd name="T13" fmla="*/ 123 h 567"/>
                <a:gd name="connsiteX0" fmla="*/ 0 w 10000"/>
                <a:gd name="connsiteY0" fmla="*/ 5459 h 13290"/>
                <a:gd name="connsiteX1" fmla="*/ 1769 w 10000"/>
                <a:gd name="connsiteY1" fmla="*/ 3290 h 13290"/>
                <a:gd name="connsiteX2" fmla="*/ 4927 w 10000"/>
                <a:gd name="connsiteY2" fmla="*/ 0 h 13290"/>
                <a:gd name="connsiteX3" fmla="*/ 8473 w 10000"/>
                <a:gd name="connsiteY3" fmla="*/ 3537 h 13290"/>
                <a:gd name="connsiteX4" fmla="*/ 10000 w 10000"/>
                <a:gd name="connsiteY4" fmla="*/ 5459 h 13290"/>
                <a:gd name="connsiteX5" fmla="*/ 4983 w 10000"/>
                <a:gd name="connsiteY5" fmla="*/ 13290 h 13290"/>
                <a:gd name="connsiteX6" fmla="*/ 0 w 10000"/>
                <a:gd name="connsiteY6" fmla="*/ 5459 h 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0" h="13290">
                  <a:moveTo>
                    <a:pt x="0" y="5459"/>
                  </a:moveTo>
                  <a:lnTo>
                    <a:pt x="1769" y="3290"/>
                  </a:lnTo>
                  <a:lnTo>
                    <a:pt x="4927" y="0"/>
                  </a:lnTo>
                  <a:lnTo>
                    <a:pt x="8473" y="3537"/>
                  </a:lnTo>
                  <a:lnTo>
                    <a:pt x="10000" y="5459"/>
                  </a:lnTo>
                  <a:lnTo>
                    <a:pt x="4983" y="13290"/>
                  </a:lnTo>
                  <a:lnTo>
                    <a:pt x="0" y="545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30CF784-3F2E-45D6-9B42-C74AF9C15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5620" y="3976660"/>
              <a:ext cx="2029619" cy="1924156"/>
            </a:xfrm>
            <a:custGeom>
              <a:avLst/>
              <a:gdLst>
                <a:gd name="T0" fmla="*/ 0 w 943"/>
                <a:gd name="T1" fmla="*/ 240 h 894"/>
                <a:gd name="T2" fmla="*/ 222 w 943"/>
                <a:gd name="T3" fmla="*/ 0 h 894"/>
                <a:gd name="T4" fmla="*/ 943 w 943"/>
                <a:gd name="T5" fmla="*/ 444 h 894"/>
                <a:gd name="T6" fmla="*/ 943 w 943"/>
                <a:gd name="T7" fmla="*/ 894 h 894"/>
                <a:gd name="T8" fmla="*/ 0 w 943"/>
                <a:gd name="T9" fmla="*/ 240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894">
                  <a:moveTo>
                    <a:pt x="0" y="240"/>
                  </a:moveTo>
                  <a:lnTo>
                    <a:pt x="222" y="0"/>
                  </a:lnTo>
                  <a:lnTo>
                    <a:pt x="943" y="444"/>
                  </a:lnTo>
                  <a:lnTo>
                    <a:pt x="943" y="894"/>
                  </a:lnTo>
                  <a:lnTo>
                    <a:pt x="0" y="24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4EDFFE63-F3EC-4A54-B40D-849520397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5239" y="3969165"/>
              <a:ext cx="2051141" cy="1924156"/>
            </a:xfrm>
            <a:custGeom>
              <a:avLst/>
              <a:gdLst>
                <a:gd name="T0" fmla="*/ 0 w 953"/>
                <a:gd name="T1" fmla="*/ 444 h 894"/>
                <a:gd name="T2" fmla="*/ 726 w 953"/>
                <a:gd name="T3" fmla="*/ 0 h 894"/>
                <a:gd name="T4" fmla="*/ 953 w 953"/>
                <a:gd name="T5" fmla="*/ 238 h 894"/>
                <a:gd name="T6" fmla="*/ 0 w 953"/>
                <a:gd name="T7" fmla="*/ 894 h 894"/>
                <a:gd name="T8" fmla="*/ 0 w 953"/>
                <a:gd name="T9" fmla="*/ 444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3" h="894">
                  <a:moveTo>
                    <a:pt x="0" y="444"/>
                  </a:moveTo>
                  <a:lnTo>
                    <a:pt x="726" y="0"/>
                  </a:lnTo>
                  <a:lnTo>
                    <a:pt x="953" y="238"/>
                  </a:lnTo>
                  <a:lnTo>
                    <a:pt x="0" y="894"/>
                  </a:lnTo>
                  <a:lnTo>
                    <a:pt x="0" y="44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9994082-E2B3-4266-97CC-7559746C62C2}"/>
              </a:ext>
            </a:extLst>
          </p:cNvPr>
          <p:cNvGrpSpPr/>
          <p:nvPr/>
        </p:nvGrpSpPr>
        <p:grpSpPr>
          <a:xfrm>
            <a:off x="2863155" y="5937625"/>
            <a:ext cx="6873836" cy="4345697"/>
            <a:chOff x="4524821" y="2788069"/>
            <a:chExt cx="3138054" cy="1983904"/>
          </a:xfrm>
        </p:grpSpPr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7004BEAE-1EFA-4B27-A1D8-C757E3BD3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8459" y="2788069"/>
              <a:ext cx="2128624" cy="1072367"/>
            </a:xfrm>
            <a:custGeom>
              <a:avLst/>
              <a:gdLst>
                <a:gd name="T0" fmla="*/ 0 w 989"/>
                <a:gd name="T1" fmla="*/ 55 h 318"/>
                <a:gd name="T2" fmla="*/ 100 w 989"/>
                <a:gd name="T3" fmla="*/ 7 h 318"/>
                <a:gd name="T4" fmla="*/ 491 w 989"/>
                <a:gd name="T5" fmla="*/ 178 h 318"/>
                <a:gd name="T6" fmla="*/ 871 w 989"/>
                <a:gd name="T7" fmla="*/ 0 h 318"/>
                <a:gd name="T8" fmla="*/ 989 w 989"/>
                <a:gd name="T9" fmla="*/ 55 h 318"/>
                <a:gd name="T10" fmla="*/ 491 w 989"/>
                <a:gd name="T11" fmla="*/ 318 h 318"/>
                <a:gd name="T12" fmla="*/ 0 w 989"/>
                <a:gd name="T13" fmla="*/ 55 h 318"/>
                <a:gd name="connsiteX0" fmla="*/ 0 w 10000"/>
                <a:gd name="connsiteY0" fmla="*/ 7398 h 15668"/>
                <a:gd name="connsiteX1" fmla="*/ 1011 w 10000"/>
                <a:gd name="connsiteY1" fmla="*/ 5888 h 15668"/>
                <a:gd name="connsiteX2" fmla="*/ 5047 w 10000"/>
                <a:gd name="connsiteY2" fmla="*/ 0 h 15668"/>
                <a:gd name="connsiteX3" fmla="*/ 8807 w 10000"/>
                <a:gd name="connsiteY3" fmla="*/ 5668 h 15668"/>
                <a:gd name="connsiteX4" fmla="*/ 10000 w 10000"/>
                <a:gd name="connsiteY4" fmla="*/ 7398 h 15668"/>
                <a:gd name="connsiteX5" fmla="*/ 4965 w 10000"/>
                <a:gd name="connsiteY5" fmla="*/ 15668 h 15668"/>
                <a:gd name="connsiteX6" fmla="*/ 0 w 10000"/>
                <a:gd name="connsiteY6" fmla="*/ 7398 h 15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0" h="15668">
                  <a:moveTo>
                    <a:pt x="0" y="7398"/>
                  </a:moveTo>
                  <a:lnTo>
                    <a:pt x="1011" y="5888"/>
                  </a:lnTo>
                  <a:lnTo>
                    <a:pt x="5047" y="0"/>
                  </a:lnTo>
                  <a:lnTo>
                    <a:pt x="8807" y="5668"/>
                  </a:lnTo>
                  <a:lnTo>
                    <a:pt x="10000" y="7398"/>
                  </a:lnTo>
                  <a:lnTo>
                    <a:pt x="4965" y="15668"/>
                  </a:lnTo>
                  <a:lnTo>
                    <a:pt x="0" y="739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0830CD8E-5DDF-4AC3-B11D-2B7633CFC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821" y="3286886"/>
              <a:ext cx="1560417" cy="1485087"/>
            </a:xfrm>
            <a:custGeom>
              <a:avLst/>
              <a:gdLst>
                <a:gd name="T0" fmla="*/ 0 w 725"/>
                <a:gd name="T1" fmla="*/ 249 h 690"/>
                <a:gd name="T2" fmla="*/ 725 w 725"/>
                <a:gd name="T3" fmla="*/ 690 h 690"/>
                <a:gd name="T4" fmla="*/ 725 w 725"/>
                <a:gd name="T5" fmla="*/ 263 h 690"/>
                <a:gd name="T6" fmla="*/ 234 w 725"/>
                <a:gd name="T7" fmla="*/ 0 h 690"/>
                <a:gd name="T8" fmla="*/ 0 w 725"/>
                <a:gd name="T9" fmla="*/ 249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5" h="690">
                  <a:moveTo>
                    <a:pt x="0" y="249"/>
                  </a:moveTo>
                  <a:lnTo>
                    <a:pt x="725" y="690"/>
                  </a:lnTo>
                  <a:lnTo>
                    <a:pt x="725" y="263"/>
                  </a:lnTo>
                  <a:lnTo>
                    <a:pt x="234" y="0"/>
                  </a:lnTo>
                  <a:lnTo>
                    <a:pt x="0" y="249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7295A268-DA5C-4751-9B3F-75A1894977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5239" y="3286886"/>
              <a:ext cx="1577636" cy="1485087"/>
            </a:xfrm>
            <a:custGeom>
              <a:avLst/>
              <a:gdLst>
                <a:gd name="T0" fmla="*/ 0 w 733"/>
                <a:gd name="T1" fmla="*/ 690 h 690"/>
                <a:gd name="T2" fmla="*/ 0 w 733"/>
                <a:gd name="T3" fmla="*/ 263 h 690"/>
                <a:gd name="T4" fmla="*/ 498 w 733"/>
                <a:gd name="T5" fmla="*/ 0 h 690"/>
                <a:gd name="T6" fmla="*/ 733 w 733"/>
                <a:gd name="T7" fmla="*/ 249 h 690"/>
                <a:gd name="T8" fmla="*/ 0 w 733"/>
                <a:gd name="T9" fmla="*/ 690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3" h="690">
                  <a:moveTo>
                    <a:pt x="0" y="690"/>
                  </a:moveTo>
                  <a:lnTo>
                    <a:pt x="0" y="263"/>
                  </a:lnTo>
                  <a:lnTo>
                    <a:pt x="498" y="0"/>
                  </a:lnTo>
                  <a:lnTo>
                    <a:pt x="733" y="249"/>
                  </a:lnTo>
                  <a:lnTo>
                    <a:pt x="0" y="6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6C492AE-0A93-48A4-9D35-8E12B42B7B8F}"/>
              </a:ext>
            </a:extLst>
          </p:cNvPr>
          <p:cNvGrpSpPr/>
          <p:nvPr/>
        </p:nvGrpSpPr>
        <p:grpSpPr>
          <a:xfrm>
            <a:off x="3956935" y="4989452"/>
            <a:ext cx="4665146" cy="2913013"/>
            <a:chOff x="5024155" y="2355208"/>
            <a:chExt cx="2129739" cy="1329853"/>
          </a:xfrm>
        </p:grpSpPr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AF90D3A0-5E6A-4DD2-9F01-00796931D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4155" y="2568018"/>
              <a:ext cx="1067541" cy="1117043"/>
            </a:xfrm>
            <a:custGeom>
              <a:avLst/>
              <a:gdLst>
                <a:gd name="T0" fmla="*/ 0 w 496"/>
                <a:gd name="T1" fmla="*/ 263 h 519"/>
                <a:gd name="T2" fmla="*/ 493 w 496"/>
                <a:gd name="T3" fmla="*/ 519 h 519"/>
                <a:gd name="T4" fmla="*/ 496 w 496"/>
                <a:gd name="T5" fmla="*/ 113 h 519"/>
                <a:gd name="T6" fmla="*/ 242 w 496"/>
                <a:gd name="T7" fmla="*/ 0 h 519"/>
                <a:gd name="T8" fmla="*/ 0 w 496"/>
                <a:gd name="T9" fmla="*/ 263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519">
                  <a:moveTo>
                    <a:pt x="0" y="263"/>
                  </a:moveTo>
                  <a:lnTo>
                    <a:pt x="493" y="519"/>
                  </a:lnTo>
                  <a:lnTo>
                    <a:pt x="496" y="113"/>
                  </a:lnTo>
                  <a:lnTo>
                    <a:pt x="242" y="0"/>
                  </a:lnTo>
                  <a:lnTo>
                    <a:pt x="0" y="263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B7ACC324-DE86-4AF3-980F-6ECF28C91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7744" y="2568018"/>
              <a:ext cx="1076150" cy="1117043"/>
            </a:xfrm>
            <a:custGeom>
              <a:avLst/>
              <a:gdLst>
                <a:gd name="T0" fmla="*/ 3 w 500"/>
                <a:gd name="T1" fmla="*/ 113 h 519"/>
                <a:gd name="T2" fmla="*/ 256 w 500"/>
                <a:gd name="T3" fmla="*/ 0 h 519"/>
                <a:gd name="T4" fmla="*/ 500 w 500"/>
                <a:gd name="T5" fmla="*/ 260 h 519"/>
                <a:gd name="T6" fmla="*/ 0 w 500"/>
                <a:gd name="T7" fmla="*/ 519 h 519"/>
                <a:gd name="T8" fmla="*/ 3 w 500"/>
                <a:gd name="T9" fmla="*/ 113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0" h="519">
                  <a:moveTo>
                    <a:pt x="3" y="113"/>
                  </a:moveTo>
                  <a:lnTo>
                    <a:pt x="256" y="0"/>
                  </a:lnTo>
                  <a:lnTo>
                    <a:pt x="500" y="260"/>
                  </a:lnTo>
                  <a:lnTo>
                    <a:pt x="0" y="519"/>
                  </a:lnTo>
                  <a:lnTo>
                    <a:pt x="3" y="1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11DA927C-0E23-41E0-B0DB-C291BDF99D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5011" y="2355208"/>
              <a:ext cx="1091216" cy="463515"/>
            </a:xfrm>
            <a:custGeom>
              <a:avLst/>
              <a:gdLst>
                <a:gd name="T0" fmla="*/ 0 w 507"/>
                <a:gd name="T1" fmla="*/ 43 h 156"/>
                <a:gd name="T2" fmla="*/ 104 w 507"/>
                <a:gd name="T3" fmla="*/ 0 h 156"/>
                <a:gd name="T4" fmla="*/ 254 w 507"/>
                <a:gd name="T5" fmla="*/ 43 h 156"/>
                <a:gd name="T6" fmla="*/ 396 w 507"/>
                <a:gd name="T7" fmla="*/ 0 h 156"/>
                <a:gd name="T8" fmla="*/ 507 w 507"/>
                <a:gd name="T9" fmla="*/ 43 h 156"/>
                <a:gd name="T10" fmla="*/ 254 w 507"/>
                <a:gd name="T11" fmla="*/ 156 h 156"/>
                <a:gd name="T12" fmla="*/ 0 w 507"/>
                <a:gd name="T13" fmla="*/ 43 h 156"/>
                <a:gd name="connsiteX0" fmla="*/ 0 w 10000"/>
                <a:gd name="connsiteY0" fmla="*/ 6561 h 13805"/>
                <a:gd name="connsiteX1" fmla="*/ 2051 w 10000"/>
                <a:gd name="connsiteY1" fmla="*/ 3805 h 13805"/>
                <a:gd name="connsiteX2" fmla="*/ 4957 w 10000"/>
                <a:gd name="connsiteY2" fmla="*/ 0 h 13805"/>
                <a:gd name="connsiteX3" fmla="*/ 7811 w 10000"/>
                <a:gd name="connsiteY3" fmla="*/ 3805 h 13805"/>
                <a:gd name="connsiteX4" fmla="*/ 10000 w 10000"/>
                <a:gd name="connsiteY4" fmla="*/ 6561 h 13805"/>
                <a:gd name="connsiteX5" fmla="*/ 5010 w 10000"/>
                <a:gd name="connsiteY5" fmla="*/ 13805 h 13805"/>
                <a:gd name="connsiteX6" fmla="*/ 0 w 10000"/>
                <a:gd name="connsiteY6" fmla="*/ 6561 h 13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0" h="13805">
                  <a:moveTo>
                    <a:pt x="0" y="6561"/>
                  </a:moveTo>
                  <a:lnTo>
                    <a:pt x="2051" y="3805"/>
                  </a:lnTo>
                  <a:lnTo>
                    <a:pt x="4957" y="0"/>
                  </a:lnTo>
                  <a:lnTo>
                    <a:pt x="7811" y="3805"/>
                  </a:lnTo>
                  <a:lnTo>
                    <a:pt x="10000" y="6561"/>
                  </a:lnTo>
                  <a:lnTo>
                    <a:pt x="5010" y="13805"/>
                  </a:lnTo>
                  <a:lnTo>
                    <a:pt x="0" y="656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BB4E901-9E4B-4902-B18C-BD596750DC6D}"/>
              </a:ext>
            </a:extLst>
          </p:cNvPr>
          <p:cNvGrpSpPr/>
          <p:nvPr/>
        </p:nvGrpSpPr>
        <p:grpSpPr>
          <a:xfrm>
            <a:off x="5097858" y="3755924"/>
            <a:ext cx="2404428" cy="1819822"/>
            <a:chOff x="5545011" y="1792076"/>
            <a:chExt cx="1097673" cy="830788"/>
          </a:xfrm>
        </p:grpSpPr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9CAB6D7C-CD4B-4CF1-A348-B3A0C6D411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5011" y="1792076"/>
              <a:ext cx="546684" cy="830788"/>
            </a:xfrm>
            <a:custGeom>
              <a:avLst/>
              <a:gdLst>
                <a:gd name="T0" fmla="*/ 0 w 254"/>
                <a:gd name="T1" fmla="*/ 275 h 386"/>
                <a:gd name="T2" fmla="*/ 254 w 254"/>
                <a:gd name="T3" fmla="*/ 0 h 386"/>
                <a:gd name="T4" fmla="*/ 254 w 254"/>
                <a:gd name="T5" fmla="*/ 386 h 386"/>
                <a:gd name="T6" fmla="*/ 0 w 254"/>
                <a:gd name="T7" fmla="*/ 27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386">
                  <a:moveTo>
                    <a:pt x="0" y="275"/>
                  </a:moveTo>
                  <a:lnTo>
                    <a:pt x="254" y="0"/>
                  </a:lnTo>
                  <a:lnTo>
                    <a:pt x="254" y="386"/>
                  </a:lnTo>
                  <a:lnTo>
                    <a:pt x="0" y="27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  <p:sp>
          <p:nvSpPr>
            <p:cNvPr id="55" name="Freeform 16">
              <a:extLst>
                <a:ext uri="{FF2B5EF4-FFF2-40B4-BE49-F238E27FC236}">
                  <a16:creationId xmlns:a16="http://schemas.microsoft.com/office/drawing/2014/main" id="{2F7FBD1F-90FA-456D-8B23-81D105AAE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1695" y="1792076"/>
              <a:ext cx="550989" cy="830788"/>
            </a:xfrm>
            <a:custGeom>
              <a:avLst/>
              <a:gdLst>
                <a:gd name="T0" fmla="*/ 0 w 256"/>
                <a:gd name="T1" fmla="*/ 0 h 386"/>
                <a:gd name="T2" fmla="*/ 256 w 256"/>
                <a:gd name="T3" fmla="*/ 275 h 386"/>
                <a:gd name="T4" fmla="*/ 0 w 256"/>
                <a:gd name="T5" fmla="*/ 386 h 386"/>
                <a:gd name="T6" fmla="*/ 0 w 256"/>
                <a:gd name="T7" fmla="*/ 0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386">
                  <a:moveTo>
                    <a:pt x="0" y="0"/>
                  </a:moveTo>
                  <a:lnTo>
                    <a:pt x="256" y="275"/>
                  </a:lnTo>
                  <a:lnTo>
                    <a:pt x="0" y="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dirty="0">
                <a:solidFill>
                  <a:srgbClr val="272E3A"/>
                </a:solidFill>
                <a:latin typeface="Source Sans Pro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96BFD9-0C01-4D14-92AD-7332F5CC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9EDF2B9-3E9F-4AC9-8C21-CBB21B24385D}"/>
              </a:ext>
            </a:extLst>
          </p:cNvPr>
          <p:cNvSpPr/>
          <p:nvPr/>
        </p:nvSpPr>
        <p:spPr>
          <a:xfrm>
            <a:off x="11253366" y="3636528"/>
            <a:ext cx="6734703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23BA35A-9F71-44EF-8FEA-4C539ECC1F4E}"/>
              </a:ext>
            </a:extLst>
          </p:cNvPr>
          <p:cNvSpPr/>
          <p:nvPr/>
        </p:nvSpPr>
        <p:spPr>
          <a:xfrm>
            <a:off x="14509082" y="5388633"/>
            <a:ext cx="6957974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78BEC6F-C418-44F8-ACE2-C262DD7F7C7B}"/>
              </a:ext>
            </a:extLst>
          </p:cNvPr>
          <p:cNvSpPr/>
          <p:nvPr/>
        </p:nvSpPr>
        <p:spPr>
          <a:xfrm>
            <a:off x="11644358" y="7083835"/>
            <a:ext cx="6957974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2C3AB83-2CD1-404C-9CF3-AB002C148122}"/>
              </a:ext>
            </a:extLst>
          </p:cNvPr>
          <p:cNvSpPr/>
          <p:nvPr/>
        </p:nvSpPr>
        <p:spPr>
          <a:xfrm>
            <a:off x="16033017" y="8858157"/>
            <a:ext cx="6957974" cy="927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43" name="Freeform 104">
            <a:extLst>
              <a:ext uri="{FF2B5EF4-FFF2-40B4-BE49-F238E27FC236}">
                <a16:creationId xmlns:a16="http://schemas.microsoft.com/office/drawing/2014/main" id="{0CB51186-104A-4800-91DB-542CA06E272D}"/>
              </a:ext>
            </a:extLst>
          </p:cNvPr>
          <p:cNvSpPr>
            <a:spLocks noEditPoints="1"/>
          </p:cNvSpPr>
          <p:nvPr/>
        </p:nvSpPr>
        <p:spPr bwMode="auto">
          <a:xfrm>
            <a:off x="15052021" y="9002793"/>
            <a:ext cx="204784" cy="638418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58EE183-FCDF-42AC-9AD9-9D9B17E39D2F}"/>
              </a:ext>
            </a:extLst>
          </p:cNvPr>
          <p:cNvGrpSpPr/>
          <p:nvPr/>
        </p:nvGrpSpPr>
        <p:grpSpPr>
          <a:xfrm>
            <a:off x="9849903" y="3835735"/>
            <a:ext cx="485392" cy="699795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73A5B964-975D-4BFF-92B0-650B338803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C1758E8F-DF60-451F-8C04-1637C32E9356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1" name="Freeform 20">
            <a:extLst>
              <a:ext uri="{FF2B5EF4-FFF2-40B4-BE49-F238E27FC236}">
                <a16:creationId xmlns:a16="http://schemas.microsoft.com/office/drawing/2014/main" id="{D3E94BF0-FC9D-464B-9303-5E2FD7492B80}"/>
              </a:ext>
            </a:extLst>
          </p:cNvPr>
          <p:cNvSpPr>
            <a:spLocks noEditPoints="1"/>
          </p:cNvSpPr>
          <p:nvPr/>
        </p:nvSpPr>
        <p:spPr bwMode="auto">
          <a:xfrm>
            <a:off x="13220021" y="5736331"/>
            <a:ext cx="542046" cy="610487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2" name="Freeform 69">
            <a:extLst>
              <a:ext uri="{FF2B5EF4-FFF2-40B4-BE49-F238E27FC236}">
                <a16:creationId xmlns:a16="http://schemas.microsoft.com/office/drawing/2014/main" id="{23A59050-A1C7-4DA0-9C26-9488D1708F0A}"/>
              </a:ext>
            </a:extLst>
          </p:cNvPr>
          <p:cNvSpPr>
            <a:spLocks noEditPoints="1"/>
          </p:cNvSpPr>
          <p:nvPr/>
        </p:nvSpPr>
        <p:spPr bwMode="auto">
          <a:xfrm>
            <a:off x="10529838" y="7324852"/>
            <a:ext cx="359114" cy="488271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781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73333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1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2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73333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5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6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73333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9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0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10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decel="10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decel="10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3" presetClass="entr" presetSubtype="27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10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decel="10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decel="10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3" presetClass="entr" presetSubtype="27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 rot="5400000">
            <a:off x="5583553" y="4974864"/>
            <a:ext cx="6616730" cy="4244861"/>
            <a:chOff x="4884738" y="3760788"/>
            <a:chExt cx="2400300" cy="1539876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4884738" y="3957638"/>
              <a:ext cx="1208088" cy="1343025"/>
            </a:xfrm>
            <a:custGeom>
              <a:avLst/>
              <a:gdLst>
                <a:gd name="T0" fmla="*/ 761 w 761"/>
                <a:gd name="T1" fmla="*/ 606 h 846"/>
                <a:gd name="T2" fmla="*/ 0 w 761"/>
                <a:gd name="T3" fmla="*/ 0 h 846"/>
                <a:gd name="T4" fmla="*/ 761 w 761"/>
                <a:gd name="T5" fmla="*/ 846 h 846"/>
                <a:gd name="T6" fmla="*/ 761 w 761"/>
                <a:gd name="T7" fmla="*/ 606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1" h="846">
                  <a:moveTo>
                    <a:pt x="761" y="606"/>
                  </a:moveTo>
                  <a:lnTo>
                    <a:pt x="0" y="0"/>
                  </a:lnTo>
                  <a:lnTo>
                    <a:pt x="761" y="846"/>
                  </a:lnTo>
                  <a:lnTo>
                    <a:pt x="761" y="60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6091238" y="3968751"/>
              <a:ext cx="1190625" cy="1331913"/>
            </a:xfrm>
            <a:custGeom>
              <a:avLst/>
              <a:gdLst>
                <a:gd name="T0" fmla="*/ 0 w 750"/>
                <a:gd name="T1" fmla="*/ 602 h 839"/>
                <a:gd name="T2" fmla="*/ 750 w 750"/>
                <a:gd name="T3" fmla="*/ 0 h 839"/>
                <a:gd name="T4" fmla="*/ 1 w 750"/>
                <a:gd name="T5" fmla="*/ 839 h 839"/>
                <a:gd name="T6" fmla="*/ 0 w 750"/>
                <a:gd name="T7" fmla="*/ 602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0" h="839">
                  <a:moveTo>
                    <a:pt x="0" y="602"/>
                  </a:moveTo>
                  <a:lnTo>
                    <a:pt x="750" y="0"/>
                  </a:lnTo>
                  <a:lnTo>
                    <a:pt x="1" y="839"/>
                  </a:lnTo>
                  <a:lnTo>
                    <a:pt x="0" y="60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4884738" y="3760788"/>
              <a:ext cx="2400300" cy="1163638"/>
            </a:xfrm>
            <a:custGeom>
              <a:avLst/>
              <a:gdLst>
                <a:gd name="T0" fmla="*/ 1512 w 1512"/>
                <a:gd name="T1" fmla="*/ 133 h 733"/>
                <a:gd name="T2" fmla="*/ 775 w 1512"/>
                <a:gd name="T3" fmla="*/ 0 h 733"/>
                <a:gd name="T4" fmla="*/ 0 w 1512"/>
                <a:gd name="T5" fmla="*/ 124 h 733"/>
                <a:gd name="T6" fmla="*/ 761 w 1512"/>
                <a:gd name="T7" fmla="*/ 733 h 733"/>
                <a:gd name="T8" fmla="*/ 1512 w 1512"/>
                <a:gd name="T9" fmla="*/ 133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2" h="733">
                  <a:moveTo>
                    <a:pt x="1512" y="133"/>
                  </a:moveTo>
                  <a:lnTo>
                    <a:pt x="775" y="0"/>
                  </a:lnTo>
                  <a:lnTo>
                    <a:pt x="0" y="124"/>
                  </a:lnTo>
                  <a:lnTo>
                    <a:pt x="761" y="733"/>
                  </a:lnTo>
                  <a:lnTo>
                    <a:pt x="1512" y="133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 rot="5400000">
            <a:off x="6513485" y="4688226"/>
            <a:ext cx="7877060" cy="4870650"/>
            <a:chOff x="4665663" y="3081338"/>
            <a:chExt cx="2857500" cy="1766888"/>
          </a:xfrm>
        </p:grpSpPr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4665663" y="3487738"/>
              <a:ext cx="1435100" cy="1360488"/>
            </a:xfrm>
            <a:custGeom>
              <a:avLst/>
              <a:gdLst>
                <a:gd name="T0" fmla="*/ 898 w 904"/>
                <a:gd name="T1" fmla="*/ 857 h 857"/>
                <a:gd name="T2" fmla="*/ 904 w 904"/>
                <a:gd name="T3" fmla="*/ 538 h 857"/>
                <a:gd name="T4" fmla="*/ 0 w 904"/>
                <a:gd name="T5" fmla="*/ 0 h 857"/>
                <a:gd name="T6" fmla="*/ 120 w 904"/>
                <a:gd name="T7" fmla="*/ 238 h 857"/>
                <a:gd name="T8" fmla="*/ 898 w 904"/>
                <a:gd name="T9" fmla="*/ 857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4" h="857">
                  <a:moveTo>
                    <a:pt x="898" y="857"/>
                  </a:moveTo>
                  <a:lnTo>
                    <a:pt x="904" y="538"/>
                  </a:lnTo>
                  <a:lnTo>
                    <a:pt x="0" y="0"/>
                  </a:lnTo>
                  <a:lnTo>
                    <a:pt x="120" y="238"/>
                  </a:lnTo>
                  <a:lnTo>
                    <a:pt x="898" y="85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6091238" y="3484563"/>
              <a:ext cx="1431925" cy="1363663"/>
            </a:xfrm>
            <a:custGeom>
              <a:avLst/>
              <a:gdLst>
                <a:gd name="T0" fmla="*/ 0 w 902"/>
                <a:gd name="T1" fmla="*/ 859 h 859"/>
                <a:gd name="T2" fmla="*/ 6 w 902"/>
                <a:gd name="T3" fmla="*/ 540 h 859"/>
                <a:gd name="T4" fmla="*/ 902 w 902"/>
                <a:gd name="T5" fmla="*/ 0 h 859"/>
                <a:gd name="T6" fmla="*/ 778 w 902"/>
                <a:gd name="T7" fmla="*/ 233 h 859"/>
                <a:gd name="T8" fmla="*/ 0 w 902"/>
                <a:gd name="T9" fmla="*/ 859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2" h="859">
                  <a:moveTo>
                    <a:pt x="0" y="859"/>
                  </a:moveTo>
                  <a:lnTo>
                    <a:pt x="6" y="540"/>
                  </a:lnTo>
                  <a:lnTo>
                    <a:pt x="902" y="0"/>
                  </a:lnTo>
                  <a:lnTo>
                    <a:pt x="778" y="233"/>
                  </a:lnTo>
                  <a:lnTo>
                    <a:pt x="0" y="859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4668838" y="3081338"/>
              <a:ext cx="2854325" cy="1357313"/>
            </a:xfrm>
            <a:custGeom>
              <a:avLst/>
              <a:gdLst>
                <a:gd name="T0" fmla="*/ 1798 w 1798"/>
                <a:gd name="T1" fmla="*/ 256 h 855"/>
                <a:gd name="T2" fmla="*/ 897 w 1798"/>
                <a:gd name="T3" fmla="*/ 0 h 855"/>
                <a:gd name="T4" fmla="*/ 0 w 1798"/>
                <a:gd name="T5" fmla="*/ 256 h 855"/>
                <a:gd name="T6" fmla="*/ 899 w 1798"/>
                <a:gd name="T7" fmla="*/ 855 h 855"/>
                <a:gd name="T8" fmla="*/ 1798 w 1798"/>
                <a:gd name="T9" fmla="*/ 256 h 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8" h="855">
                  <a:moveTo>
                    <a:pt x="1798" y="256"/>
                  </a:moveTo>
                  <a:lnTo>
                    <a:pt x="897" y="0"/>
                  </a:lnTo>
                  <a:lnTo>
                    <a:pt x="0" y="256"/>
                  </a:lnTo>
                  <a:lnTo>
                    <a:pt x="899" y="855"/>
                  </a:lnTo>
                  <a:lnTo>
                    <a:pt x="1798" y="256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 rot="5400000">
            <a:off x="8065919" y="5028472"/>
            <a:ext cx="7868307" cy="4198913"/>
            <a:chOff x="4668838" y="2641601"/>
            <a:chExt cx="2854325" cy="1523207"/>
          </a:xfrm>
        </p:grpSpPr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5028407" y="2641601"/>
              <a:ext cx="2124075" cy="760413"/>
            </a:xfrm>
            <a:custGeom>
              <a:avLst/>
              <a:gdLst>
                <a:gd name="T0" fmla="*/ 1338 w 1338"/>
                <a:gd name="T1" fmla="*/ 158 h 479"/>
                <a:gd name="T2" fmla="*/ 681 w 1338"/>
                <a:gd name="T3" fmla="*/ 0 h 479"/>
                <a:gd name="T4" fmla="*/ 0 w 1338"/>
                <a:gd name="T5" fmla="*/ 156 h 479"/>
                <a:gd name="T6" fmla="*/ 4 w 1338"/>
                <a:gd name="T7" fmla="*/ 158 h 479"/>
                <a:gd name="T8" fmla="*/ 382 w 1338"/>
                <a:gd name="T9" fmla="*/ 339 h 479"/>
                <a:gd name="T10" fmla="*/ 671 w 1338"/>
                <a:gd name="T11" fmla="*/ 479 h 479"/>
                <a:gd name="T12" fmla="*/ 978 w 1338"/>
                <a:gd name="T13" fmla="*/ 331 h 479"/>
                <a:gd name="T14" fmla="*/ 1338 w 1338"/>
                <a:gd name="T15" fmla="*/ 158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38" h="479">
                  <a:moveTo>
                    <a:pt x="1338" y="158"/>
                  </a:moveTo>
                  <a:lnTo>
                    <a:pt x="681" y="0"/>
                  </a:lnTo>
                  <a:lnTo>
                    <a:pt x="0" y="156"/>
                  </a:lnTo>
                  <a:lnTo>
                    <a:pt x="4" y="158"/>
                  </a:lnTo>
                  <a:lnTo>
                    <a:pt x="382" y="339"/>
                  </a:lnTo>
                  <a:lnTo>
                    <a:pt x="671" y="479"/>
                  </a:lnTo>
                  <a:lnTo>
                    <a:pt x="978" y="331"/>
                  </a:lnTo>
                  <a:lnTo>
                    <a:pt x="1338" y="15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4668838" y="2886870"/>
              <a:ext cx="1427163" cy="1277938"/>
            </a:xfrm>
            <a:custGeom>
              <a:avLst/>
              <a:gdLst>
                <a:gd name="T0" fmla="*/ 899 w 899"/>
                <a:gd name="T1" fmla="*/ 323 h 805"/>
                <a:gd name="T2" fmla="*/ 896 w 899"/>
                <a:gd name="T3" fmla="*/ 805 h 805"/>
                <a:gd name="T4" fmla="*/ 0 w 899"/>
                <a:gd name="T5" fmla="*/ 323 h 805"/>
                <a:gd name="T6" fmla="*/ 228 w 899"/>
                <a:gd name="T7" fmla="*/ 0 h 805"/>
                <a:gd name="T8" fmla="*/ 899 w 899"/>
                <a:gd name="T9" fmla="*/ 323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9" h="805">
                  <a:moveTo>
                    <a:pt x="899" y="323"/>
                  </a:moveTo>
                  <a:lnTo>
                    <a:pt x="896" y="805"/>
                  </a:lnTo>
                  <a:lnTo>
                    <a:pt x="0" y="323"/>
                  </a:lnTo>
                  <a:lnTo>
                    <a:pt x="228" y="0"/>
                  </a:lnTo>
                  <a:lnTo>
                    <a:pt x="899" y="3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6091238" y="2890045"/>
              <a:ext cx="1431925" cy="1274763"/>
            </a:xfrm>
            <a:custGeom>
              <a:avLst/>
              <a:gdLst>
                <a:gd name="T0" fmla="*/ 3 w 902"/>
                <a:gd name="T1" fmla="*/ 321 h 803"/>
                <a:gd name="T2" fmla="*/ 0 w 902"/>
                <a:gd name="T3" fmla="*/ 803 h 803"/>
                <a:gd name="T4" fmla="*/ 902 w 902"/>
                <a:gd name="T5" fmla="*/ 321 h 803"/>
                <a:gd name="T6" fmla="*/ 670 w 902"/>
                <a:gd name="T7" fmla="*/ 0 h 803"/>
                <a:gd name="T8" fmla="*/ 3 w 902"/>
                <a:gd name="T9" fmla="*/ 321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2" h="803">
                  <a:moveTo>
                    <a:pt x="3" y="321"/>
                  </a:moveTo>
                  <a:lnTo>
                    <a:pt x="0" y="803"/>
                  </a:lnTo>
                  <a:lnTo>
                    <a:pt x="902" y="321"/>
                  </a:lnTo>
                  <a:lnTo>
                    <a:pt x="670" y="0"/>
                  </a:lnTo>
                  <a:lnTo>
                    <a:pt x="3" y="3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 rot="5400000">
            <a:off x="12211223" y="4863276"/>
            <a:ext cx="5290761" cy="4481171"/>
            <a:chOff x="5127626" y="1554163"/>
            <a:chExt cx="1919288" cy="1625600"/>
          </a:xfrm>
        </p:grpSpPr>
        <p:sp>
          <p:nvSpPr>
            <p:cNvPr id="19" name="Freeform 14"/>
            <p:cNvSpPr>
              <a:spLocks/>
            </p:cNvSpPr>
            <p:nvPr/>
          </p:nvSpPr>
          <p:spPr bwMode="auto">
            <a:xfrm>
              <a:off x="6102351" y="1554163"/>
              <a:ext cx="944563" cy="1625600"/>
            </a:xfrm>
            <a:custGeom>
              <a:avLst/>
              <a:gdLst>
                <a:gd name="T0" fmla="*/ 2 w 595"/>
                <a:gd name="T1" fmla="*/ 1024 h 1024"/>
                <a:gd name="T2" fmla="*/ 595 w 595"/>
                <a:gd name="T3" fmla="*/ 758 h 1024"/>
                <a:gd name="T4" fmla="*/ 0 w 595"/>
                <a:gd name="T5" fmla="*/ 0 h 1024"/>
                <a:gd name="T6" fmla="*/ 2 w 595"/>
                <a:gd name="T7" fmla="*/ 1024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5" h="1024">
                  <a:moveTo>
                    <a:pt x="2" y="1024"/>
                  </a:moveTo>
                  <a:lnTo>
                    <a:pt x="595" y="758"/>
                  </a:lnTo>
                  <a:lnTo>
                    <a:pt x="0" y="0"/>
                  </a:lnTo>
                  <a:lnTo>
                    <a:pt x="2" y="10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5127626" y="1554163"/>
              <a:ext cx="987425" cy="1625600"/>
            </a:xfrm>
            <a:custGeom>
              <a:avLst/>
              <a:gdLst>
                <a:gd name="T0" fmla="*/ 622 w 622"/>
                <a:gd name="T1" fmla="*/ 1024 h 1024"/>
                <a:gd name="T2" fmla="*/ 0 w 622"/>
                <a:gd name="T3" fmla="*/ 746 h 1024"/>
                <a:gd name="T4" fmla="*/ 620 w 622"/>
                <a:gd name="T5" fmla="*/ 0 h 1024"/>
                <a:gd name="T6" fmla="*/ 622 w 622"/>
                <a:gd name="T7" fmla="*/ 1024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2" h="1024">
                  <a:moveTo>
                    <a:pt x="622" y="1024"/>
                  </a:moveTo>
                  <a:lnTo>
                    <a:pt x="0" y="746"/>
                  </a:lnTo>
                  <a:lnTo>
                    <a:pt x="620" y="0"/>
                  </a:lnTo>
                  <a:lnTo>
                    <a:pt x="622" y="102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cxnSp>
        <p:nvCxnSpPr>
          <p:cNvPr id="24" name="Straight Connector 23"/>
          <p:cNvCxnSpPr/>
          <p:nvPr/>
        </p:nvCxnSpPr>
        <p:spPr>
          <a:xfrm>
            <a:off x="15831205" y="5649826"/>
            <a:ext cx="1088088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7517194" y="9168476"/>
            <a:ext cx="1088088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2920168" y="10520938"/>
            <a:ext cx="1088088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9788030" y="3396600"/>
            <a:ext cx="1088088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eform 104">
            <a:extLst>
              <a:ext uri="{FF2B5EF4-FFF2-40B4-BE49-F238E27FC236}">
                <a16:creationId xmlns:a16="http://schemas.microsoft.com/office/drawing/2014/main" id="{0DDDC844-43C8-4B1A-986D-EF4091D3878F}"/>
              </a:ext>
            </a:extLst>
          </p:cNvPr>
          <p:cNvSpPr>
            <a:spLocks noEditPoints="1"/>
          </p:cNvSpPr>
          <p:nvPr/>
        </p:nvSpPr>
        <p:spPr bwMode="auto">
          <a:xfrm>
            <a:off x="11220426" y="5454664"/>
            <a:ext cx="387494" cy="120802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0E1A4FD-4F41-48A6-8FC9-D225FC908B04}"/>
              </a:ext>
            </a:extLst>
          </p:cNvPr>
          <p:cNvGrpSpPr/>
          <p:nvPr/>
        </p:nvGrpSpPr>
        <p:grpSpPr>
          <a:xfrm>
            <a:off x="7758856" y="6063609"/>
            <a:ext cx="485392" cy="699795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9CD40BB6-1369-4A09-8A9C-2BBED4AB80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F82E7903-65DD-473C-A24B-9A284013EB3F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7" name="Freeform 20">
            <a:extLst>
              <a:ext uri="{FF2B5EF4-FFF2-40B4-BE49-F238E27FC236}">
                <a16:creationId xmlns:a16="http://schemas.microsoft.com/office/drawing/2014/main" id="{44E632C6-7C07-4570-AC70-954AC98903DD}"/>
              </a:ext>
            </a:extLst>
          </p:cNvPr>
          <p:cNvSpPr>
            <a:spLocks noEditPoints="1"/>
          </p:cNvSpPr>
          <p:nvPr/>
        </p:nvSpPr>
        <p:spPr bwMode="auto">
          <a:xfrm>
            <a:off x="13934024" y="5458989"/>
            <a:ext cx="710457" cy="80016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8" name="Freeform 69">
            <a:extLst>
              <a:ext uri="{FF2B5EF4-FFF2-40B4-BE49-F238E27FC236}">
                <a16:creationId xmlns:a16="http://schemas.microsoft.com/office/drawing/2014/main" id="{9365E69D-1D91-41E7-B4F9-9D4C95E314C8}"/>
              </a:ext>
            </a:extLst>
          </p:cNvPr>
          <p:cNvSpPr>
            <a:spLocks noEditPoints="1"/>
          </p:cNvSpPr>
          <p:nvPr/>
        </p:nvSpPr>
        <p:spPr bwMode="auto">
          <a:xfrm>
            <a:off x="8792783" y="6228338"/>
            <a:ext cx="359114" cy="488271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CAC20B-564D-4E5B-B7F3-021E376FF70A}"/>
              </a:ext>
            </a:extLst>
          </p:cNvPr>
          <p:cNvSpPr/>
          <p:nvPr/>
        </p:nvSpPr>
        <p:spPr>
          <a:xfrm>
            <a:off x="17709852" y="5104102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FA7054B-C98B-450A-9F26-258F4214942B}"/>
              </a:ext>
            </a:extLst>
          </p:cNvPr>
          <p:cNvSpPr/>
          <p:nvPr/>
        </p:nvSpPr>
        <p:spPr>
          <a:xfrm>
            <a:off x="14856603" y="9830817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D0A97E5-8F0E-4B06-9F76-360AAD5813F4}"/>
              </a:ext>
            </a:extLst>
          </p:cNvPr>
          <p:cNvSpPr/>
          <p:nvPr/>
        </p:nvSpPr>
        <p:spPr>
          <a:xfrm>
            <a:off x="2312886" y="867654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5204D89-29B1-4E14-B931-38A2FF377945}"/>
              </a:ext>
            </a:extLst>
          </p:cNvPr>
          <p:cNvSpPr/>
          <p:nvPr/>
        </p:nvSpPr>
        <p:spPr>
          <a:xfrm>
            <a:off x="4576503" y="2714746"/>
            <a:ext cx="4639785" cy="136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ts val="3400"/>
              </a:lnSpc>
            </a:pPr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Duis </a:t>
            </a:r>
            <a:r>
              <a:rPr lang="en-US" sz="2400" dirty="0" err="1"/>
              <a:t>ultrices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6888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9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ARTICULATE_DESIGN_ID_OFFICE THEME" val="wcTee1vX"/>
  <p:tag name="ARTICULATE_PROJECT_OPEN" val="0"/>
  <p:tag name="ARTICULATE_SLIDE_COUNT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16">
      <a:dk1>
        <a:srgbClr val="272E3A"/>
      </a:dk1>
      <a:lt1>
        <a:sysClr val="window" lastClr="FFFFFF"/>
      </a:lt1>
      <a:dk2>
        <a:srgbClr val="272E3A"/>
      </a:dk2>
      <a:lt2>
        <a:srgbClr val="E7E6E6"/>
      </a:lt2>
      <a:accent1>
        <a:srgbClr val="80A800"/>
      </a:accent1>
      <a:accent2>
        <a:srgbClr val="31ACB5"/>
      </a:accent2>
      <a:accent3>
        <a:srgbClr val="8FBE00"/>
      </a:accent3>
      <a:accent4>
        <a:srgbClr val="2FA2AB"/>
      </a:accent4>
      <a:accent5>
        <a:srgbClr val="93E238"/>
      </a:accent5>
      <a:accent6>
        <a:srgbClr val="40C0CB"/>
      </a:accent6>
      <a:hlink>
        <a:srgbClr val="FFE18B"/>
      </a:hlink>
      <a:folHlink>
        <a:srgbClr val="954F72"/>
      </a:folHlink>
    </a:clrScheme>
    <a:fontScheme name="Custom 48">
      <a:majorFont>
        <a:latin typeface="Montserrat"/>
        <a:ea typeface=""/>
        <a:cs typeface=""/>
      </a:majorFont>
      <a:minorFont>
        <a:latin typeface="Montserrat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3">
      <a:dk1>
        <a:srgbClr val="272E3A"/>
      </a:dk1>
      <a:lt1>
        <a:sysClr val="window" lastClr="FFFFFF"/>
      </a:lt1>
      <a:dk2>
        <a:srgbClr val="272E3A"/>
      </a:dk2>
      <a:lt2>
        <a:srgbClr val="E7E6E6"/>
      </a:lt2>
      <a:accent1>
        <a:srgbClr val="339966"/>
      </a:accent1>
      <a:accent2>
        <a:srgbClr val="00B050"/>
      </a:accent2>
      <a:accent3>
        <a:srgbClr val="00E266"/>
      </a:accent3>
      <a:accent4>
        <a:srgbClr val="FFCC33"/>
      </a:accent4>
      <a:accent5>
        <a:srgbClr val="FFD45B"/>
      </a:accent5>
      <a:accent6>
        <a:srgbClr val="FFE18B"/>
      </a:accent6>
      <a:hlink>
        <a:srgbClr val="FFE18B"/>
      </a:hlink>
      <a:folHlink>
        <a:srgbClr val="954F72"/>
      </a:folHlink>
    </a:clrScheme>
    <a:fontScheme name="Custom 43">
      <a:majorFont>
        <a:latin typeface="Montserrat"/>
        <a:ea typeface=""/>
        <a:cs typeface=""/>
      </a:majorFont>
      <a:minorFont>
        <a:latin typeface="Montserrat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3382</TotalTime>
  <Words>4712</Words>
  <Application>Microsoft Office PowerPoint</Application>
  <PresentationFormat>Custom</PresentationFormat>
  <Paragraphs>754</Paragraphs>
  <Slides>74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21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74</vt:i4>
      </vt:variant>
    </vt:vector>
  </HeadingPairs>
  <TitlesOfParts>
    <vt:vector size="97" baseType="lpstr">
      <vt:lpstr>Aller Bold</vt:lpstr>
      <vt:lpstr>Arial</vt:lpstr>
      <vt:lpstr>Bebas Neue</vt:lpstr>
      <vt:lpstr>Calibri</vt:lpstr>
      <vt:lpstr>dt-art-01</vt:lpstr>
      <vt:lpstr>dt-business-01</vt:lpstr>
      <vt:lpstr>dt-business-02</vt:lpstr>
      <vt:lpstr>dt-business-03</vt:lpstr>
      <vt:lpstr>dt-medical-01</vt:lpstr>
      <vt:lpstr>Flaticon</vt:lpstr>
      <vt:lpstr>FontAwesome</vt:lpstr>
      <vt:lpstr>GeosansLight</vt:lpstr>
      <vt:lpstr>Lato Light</vt:lpstr>
      <vt:lpstr>Montserrat</vt:lpstr>
      <vt:lpstr>Montserrat Light</vt:lpstr>
      <vt:lpstr>Open Sans Bold</vt:lpstr>
      <vt:lpstr>Open Sans Light</vt:lpstr>
      <vt:lpstr>Questrial</vt:lpstr>
      <vt:lpstr>Roboto Light</vt:lpstr>
      <vt:lpstr>Sosa</vt:lpstr>
      <vt:lpstr>Source Sans Pro</vt:lpstr>
      <vt:lpstr>Office Theme</vt:lpstr>
      <vt:lpstr>1_Office Theme</vt:lpstr>
      <vt:lpstr>BEAUTIFUL ART FOR YOUR BUSINESSE</vt:lpstr>
      <vt:lpstr>BEAUTIFUL ART FOR YOUR BUSINESSE</vt:lpstr>
      <vt:lpstr>Animated, easily edited cube infographic</vt:lpstr>
      <vt:lpstr>PowerPoint Presentation</vt:lpstr>
      <vt:lpstr>Title Here </vt:lpstr>
      <vt:lpstr>PowerPoint Presentation</vt:lpstr>
      <vt:lpstr>Title Here </vt:lpstr>
      <vt:lpstr>Title Here </vt:lpstr>
      <vt:lpstr>PowerPoint Presentation</vt:lpstr>
      <vt:lpstr>PowerPoint Presentation</vt:lpstr>
      <vt:lpstr>PowerPoint Presentation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PowerPoint Presentation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Title Here </vt:lpstr>
      <vt:lpstr>PowerPoint Presentation</vt:lpstr>
      <vt:lpstr>PowerPoint Presentation</vt:lpstr>
      <vt:lpstr>PowerPoint Presentation</vt:lpstr>
      <vt:lpstr>CUBE METHODS</vt:lpstr>
      <vt:lpstr>TITLE HERE</vt:lpstr>
      <vt:lpstr>PowerPoint Presentation</vt:lpstr>
      <vt:lpstr>SMART PYRAMID</vt:lpstr>
      <vt:lpstr>PowerPoint Presentation</vt:lpstr>
      <vt:lpstr>LINE  DIAGRAM</vt:lpstr>
      <vt:lpstr>STRUCTURED DIAGRAM</vt:lpstr>
      <vt:lpstr>STRUCTURED DIAGRAM</vt:lpstr>
      <vt:lpstr>PYRAMIDE INFOGRAPHIC</vt:lpstr>
      <vt:lpstr>STRUCTURED DIAGRAM</vt:lpstr>
      <vt:lpstr>VERTICAL INTEGRATION OF SERVICES</vt:lpstr>
      <vt:lpstr>3d infographics help tell a compelling visual story</vt:lpstr>
      <vt:lpstr>STRUCTURED DIAGRAM!</vt:lpstr>
      <vt:lpstr>STRUCTURED DIAGRAM</vt:lpstr>
      <vt:lpstr>STRUCTURED DIAGRAM</vt:lpstr>
      <vt:lpstr>THREE-PART PYRAMID CHART</vt:lpstr>
      <vt:lpstr>Four-part pyramid</vt:lpstr>
      <vt:lpstr>STRUCTURED DIAGRAM</vt:lpstr>
      <vt:lpstr>STRUCTURED DIAGRAM</vt:lpstr>
      <vt:lpstr>STRUCTURED DIAGRAM</vt:lpstr>
      <vt:lpstr>STRUCTURED DIAGRAM</vt:lpstr>
      <vt:lpstr>STRUCTURED DIAGRAM</vt:lpstr>
      <vt:lpstr>STRUCTURED DIAGRAM</vt:lpstr>
      <vt:lpstr>Management</vt:lpstr>
      <vt:lpstr>STRUCTURED DIAGRAM</vt:lpstr>
      <vt:lpstr>STRUCTURED DIAGRAM</vt:lpstr>
      <vt:lpstr>YOUR AWESOME TITLE HERE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purno biswas</dc:creator>
  <cp:lastModifiedBy>reza kabir</cp:lastModifiedBy>
  <cp:revision>156</cp:revision>
  <dcterms:created xsi:type="dcterms:W3CDTF">2020-03-29T10:33:05Z</dcterms:created>
  <dcterms:modified xsi:type="dcterms:W3CDTF">2020-06-10T14:44:50Z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5A7C3E75-874A-46A1-92E2-5E0E153E7201</vt:lpwstr>
  </property>
  <property fmtid="{D5CDD505-2E9C-101B-9397-08002B2CF9AE}" pid="3" name="ArticulatePath">
    <vt:lpwstr>https://d.docs.live.net/bfdbf960b5fc32c3/02. aPresentation/01. Current Clients/12. Graphicriver/03. Purnendu Biswas/01. ARROWS^</vt:lpwstr>
  </property>
</Properties>
</file>

<file path=docProps/thumbnail.jpeg>
</file>